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 id="2147483656" r:id="rId4"/>
    <p:sldMasterId id="2147483667" r:id="rId5"/>
  </p:sldMasterIdLst>
  <p:notesMasterIdLst>
    <p:notesMasterId r:id="rId8"/>
  </p:notesMasterIdLst>
  <p:handoutMasterIdLst>
    <p:handoutMasterId r:id="rId31"/>
  </p:handoutMasterIdLst>
  <p:sldIdLst>
    <p:sldId id="1258" r:id="rId6"/>
    <p:sldId id="787" r:id="rId7"/>
    <p:sldId id="1229" r:id="rId9"/>
    <p:sldId id="1204" r:id="rId10"/>
    <p:sldId id="1206" r:id="rId11"/>
    <p:sldId id="1094" r:id="rId12"/>
    <p:sldId id="1095" r:id="rId13"/>
    <p:sldId id="1098" r:id="rId14"/>
    <p:sldId id="969" r:id="rId15"/>
    <p:sldId id="1213" r:id="rId16"/>
    <p:sldId id="1231" r:id="rId17"/>
    <p:sldId id="1232" r:id="rId18"/>
    <p:sldId id="1179" r:id="rId19"/>
    <p:sldId id="1097" r:id="rId20"/>
    <p:sldId id="1215" r:id="rId21"/>
    <p:sldId id="1216" r:id="rId22"/>
    <p:sldId id="1249" r:id="rId23"/>
    <p:sldId id="1218" r:id="rId24"/>
    <p:sldId id="1233" r:id="rId25"/>
    <p:sldId id="1199" r:id="rId26"/>
    <p:sldId id="1024" r:id="rId27"/>
    <p:sldId id="1107" r:id="rId28"/>
    <p:sldId id="1025" r:id="rId29"/>
    <p:sldId id="1256" r:id="rId30"/>
  </p:sldIdLst>
  <p:sldSz cx="12192000" cy="6858000"/>
  <p:notesSz cx="6858000" cy="9144000"/>
  <p:defaultTextStyle>
    <a:defPPr>
      <a:defRPr lang="zh-CN"/>
    </a:defPPr>
    <a:lvl1pPr marL="0" lvl="0" indent="0" algn="l" defTabSz="91313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5930" lvl="1" indent="0" algn="l" defTabSz="91313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3130" lvl="2" indent="0" algn="l" defTabSz="91313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0330" lvl="3" indent="0" algn="l" defTabSz="91313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7530" lvl="4" indent="0" algn="l" defTabSz="91313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313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313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313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313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E41908"/>
    <a:srgbClr val="F43308"/>
    <a:srgbClr val="D32E2E"/>
    <a:srgbClr val="354A51"/>
    <a:srgbClr val="FD5C0C"/>
    <a:srgbClr val="F46D43"/>
    <a:srgbClr val="F85208"/>
    <a:srgbClr val="E79F9F"/>
    <a:srgbClr val="0D26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13"/>
    <p:restoredTop sz="93592"/>
  </p:normalViewPr>
  <p:slideViewPr>
    <p:cSldViewPr snapToGrid="0" snapToObjects="1" showGuides="1">
      <p:cViewPr varScale="1">
        <p:scale>
          <a:sx n="81" d="100"/>
          <a:sy n="81" d="100"/>
        </p:scale>
        <p:origin x="-792" y="-82"/>
      </p:cViewPr>
      <p:guideLst>
        <p:guide orient="horz" pos="2135"/>
        <p:guide pos="37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notesMaster" Target="notesMasters/notesMaster1.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FE73B03-4D71-4565-8C52-4902BE6377A4}" type="doc">
      <dgm:prSet loTypeId="hierarchy" loCatId="hierarchy" qsTypeId="urn:microsoft.com/office/officeart/2005/8/quickstyle/simple2" qsCatId="simple" csTypeId="urn:microsoft.com/office/officeart/2005/8/colors/accent3_3" csCatId="accent1" phldr="1"/>
      <dgm:spPr/>
      <dgm:t>
        <a:bodyPr/>
        <a:lstStyle/>
        <a:p>
          <a:endParaRPr lang="zh-CN" altLang="en-US"/>
        </a:p>
      </dgm:t>
    </dgm:pt>
    <dgm:pt modelId="{0605F139-5EF0-48E7-A091-192233D2011D}">
      <dgm:prSet phldrT="[文本]" phldr="0" custT="0"/>
      <dgm:spPr/>
      <dgm:t>
        <a:bodyPr vert="horz" wrap="square"/>
        <a:lstStyle/>
        <a:p>
          <a:pPr>
            <a:lnSpc>
              <a:spcPct val="100000"/>
            </a:lnSpc>
            <a:spcBef>
              <a:spcPct val="0"/>
            </a:spcBef>
            <a:spcAft>
              <a:spcPct val="35000"/>
            </a:spcAft>
          </a:pPr>
          <a:r>
            <a:rPr lang="en-US" altLang="zh-CN" b="1" dirty="0"/>
            <a:t>Text </a:t>
          </a:r>
          <a:r>
            <a:rPr lang="en-US" altLang="zh-CN" b="1" dirty="0" smtClean="0"/>
            <a:t>1</a:t>
          </a:r>
          <a:endParaRPr lang="en-US" altLang="zh-CN" b="1" dirty="0"/>
        </a:p>
      </dgm:t>
    </dgm:pt>
    <dgm:pt modelId="{2AFB1B2A-8749-4E5E-9CB9-0B60F81C46F8}" cxnId="{DE02DCEE-960C-4DBF-94B2-17735980E424}" type="parTrans">
      <dgm:prSet/>
      <dgm:spPr/>
      <dgm:t>
        <a:bodyPr/>
        <a:lstStyle/>
        <a:p>
          <a:endParaRPr lang="zh-CN" altLang="en-US"/>
        </a:p>
      </dgm:t>
    </dgm:pt>
    <dgm:pt modelId="{E0FFEB56-236E-4FE9-83BF-31494E265D5A}" cxnId="{DE02DCEE-960C-4DBF-94B2-17735980E424}" type="sibTrans">
      <dgm:prSet/>
      <dgm:spPr/>
      <dgm:t>
        <a:bodyPr/>
        <a:lstStyle/>
        <a:p>
          <a:endParaRPr lang="zh-CN" altLang="en-US"/>
        </a:p>
      </dgm:t>
    </dgm:pt>
    <dgm:pt modelId="{4530EE7D-F557-4815-9ED2-EABC47F46978}">
      <dgm:prSet phldrT="[文本]" phldr="0" custT="0"/>
      <dgm:spPr/>
      <dgm:t>
        <a:bodyPr vert="horz" wrap="square"/>
        <a:p>
          <a:pPr>
            <a:lnSpc>
              <a:spcPct val="100000"/>
            </a:lnSpc>
            <a:spcBef>
              <a:spcPct val="0"/>
            </a:spcBef>
            <a:spcAft>
              <a:spcPct val="35000"/>
            </a:spcAft>
          </a:pPr>
          <a:r>
            <a:rPr lang="en-US" altLang="zh-CN" b="1" dirty="0" smtClean="0"/>
            <a:t>Para.1 </a:t>
          </a:r>
          <a:r>
            <a:rPr lang="en-US" altLang="zh-CN" b="1" dirty="0"/>
            <a:t/>
          </a:r>
          <a:endParaRPr lang="en-US" altLang="zh-CN" b="1" dirty="0"/>
        </a:p>
      </dgm:t>
    </dgm:pt>
    <dgm:pt modelId="{AC2BFF99-DAE2-494A-88AB-85D75BC6D2EE}" cxnId="{F3B13583-50FC-4171-B416-4F9D8836D489}" type="parTrans">
      <dgm:prSet/>
      <dgm:spPr/>
      <dgm:t>
        <a:bodyPr/>
        <a:lstStyle/>
        <a:p>
          <a:endParaRPr lang="zh-CN" altLang="en-US"/>
        </a:p>
      </dgm:t>
    </dgm:pt>
    <dgm:pt modelId="{B98A0394-6758-42EB-8D0E-4491BED52B6C}" cxnId="{F3B13583-50FC-4171-B416-4F9D8836D489}" type="sibTrans">
      <dgm:prSet/>
      <dgm:spPr/>
      <dgm:t>
        <a:bodyPr/>
        <a:lstStyle/>
        <a:p>
          <a:endParaRPr lang="zh-CN" altLang="en-US"/>
        </a:p>
      </dgm:t>
    </dgm:pt>
    <dgm:pt modelId="{4E4A1E17-A3EC-4A54-9171-277E11A0B287}">
      <dgm:prSet phldrT="[文本]" phldr="0" custT="0"/>
      <dgm:spPr/>
      <dgm:t>
        <a:bodyPr vert="horz" wrap="square"/>
        <a:lstStyle/>
        <a:p>
          <a:pPr>
            <a:lnSpc>
              <a:spcPct val="100000"/>
            </a:lnSpc>
            <a:spcBef>
              <a:spcPct val="0"/>
            </a:spcBef>
            <a:spcAft>
              <a:spcPct val="35000"/>
            </a:spcAft>
          </a:pPr>
          <a:r>
            <a:rPr lang="en-US" altLang="zh-CN" b="1" dirty="0" smtClean="0"/>
            <a:t>Para.2</a:t>
          </a:r>
          <a:endParaRPr lang="en-US" altLang="zh-CN" b="1" dirty="0"/>
        </a:p>
      </dgm:t>
    </dgm:pt>
    <dgm:pt modelId="{367D7799-1E5C-4947-8AD1-85D1E0D367AF}" cxnId="{21114114-6123-45DD-9F4F-5C45F3E3206B}" type="parTrans">
      <dgm:prSet/>
      <dgm:spPr/>
      <dgm:t>
        <a:bodyPr/>
        <a:lstStyle/>
        <a:p>
          <a:endParaRPr lang="zh-CN" altLang="en-US"/>
        </a:p>
      </dgm:t>
    </dgm:pt>
    <dgm:pt modelId="{7FFEBD18-7D5B-41C0-A8F3-60942A71708D}" cxnId="{21114114-6123-45DD-9F4F-5C45F3E3206B}" type="sibTrans">
      <dgm:prSet/>
      <dgm:spPr/>
      <dgm:t>
        <a:bodyPr/>
        <a:lstStyle/>
        <a:p>
          <a:endParaRPr lang="zh-CN" altLang="en-US"/>
        </a:p>
      </dgm:t>
    </dgm:pt>
    <dgm:pt modelId="{325F2479-5E00-4E6A-B8D3-0846E8C5B7F9}">
      <dgm:prSet phldr="0" custT="0"/>
      <dgm:spPr/>
      <dgm:t>
        <a:bodyPr vert="horz" wrap="square"/>
        <a:lstStyle/>
        <a:p>
          <a:pPr>
            <a:lnSpc>
              <a:spcPct val="100000"/>
            </a:lnSpc>
            <a:spcBef>
              <a:spcPct val="0"/>
            </a:spcBef>
            <a:spcAft>
              <a:spcPct val="35000"/>
            </a:spcAft>
          </a:pPr>
          <a:r>
            <a:rPr lang="en-US" altLang="zh-CN" b="1" dirty="0" smtClean="0"/>
            <a:t>Para.3</a:t>
          </a:r>
          <a:endParaRPr lang="en-US" b="1" dirty="0"/>
        </a:p>
      </dgm:t>
    </dgm:pt>
    <dgm:pt modelId="{64268AB0-8135-454B-92D1-BAB327D76596}" cxnId="{CDD925D3-D39D-4430-9D28-18A0F0C2D532}" type="parTrans">
      <dgm:prSet/>
      <dgm:spPr/>
      <dgm:t>
        <a:bodyPr/>
        <a:lstStyle/>
        <a:p>
          <a:endParaRPr lang="zh-CN" altLang="en-US"/>
        </a:p>
      </dgm:t>
    </dgm:pt>
    <dgm:pt modelId="{E1E20DCB-D78D-4EBC-9661-207984EB0401}" cxnId="{CDD925D3-D39D-4430-9D28-18A0F0C2D532}" type="sibTrans">
      <dgm:prSet/>
      <dgm:spPr/>
      <dgm:t>
        <a:bodyPr/>
        <a:lstStyle/>
        <a:p>
          <a:endParaRPr lang="zh-CN" altLang="en-US"/>
        </a:p>
      </dgm:t>
    </dgm:pt>
    <dgm:pt modelId="{978A49EC-A074-4C4B-8CB4-63B200162C6D}">
      <dgm:prSet phldr="0" custT="0"/>
      <dgm:spPr/>
      <dgm:t>
        <a:bodyPr vert="horz" wrap="square"/>
        <a:lstStyle/>
        <a:p>
          <a:pPr>
            <a:lnSpc>
              <a:spcPct val="100000"/>
            </a:lnSpc>
            <a:spcBef>
              <a:spcPct val="0"/>
            </a:spcBef>
            <a:spcAft>
              <a:spcPct val="35000"/>
            </a:spcAft>
          </a:pPr>
          <a:r>
            <a:rPr lang="en-US" altLang="zh-CN" b="1" dirty="0" smtClean="0"/>
            <a:t>Para.4</a:t>
          </a:r>
          <a:endParaRPr lang="en-US" b="1" dirty="0"/>
        </a:p>
      </dgm:t>
    </dgm:pt>
    <dgm:pt modelId="{16EA07F7-462B-4C54-ADCE-CB676F691379}" cxnId="{0062725C-7AA4-4D1D-B3F5-E1E7425A6AC5}" type="parTrans">
      <dgm:prSet/>
      <dgm:spPr/>
      <dgm:t>
        <a:bodyPr/>
        <a:lstStyle/>
        <a:p>
          <a:endParaRPr lang="zh-CN" altLang="en-US"/>
        </a:p>
      </dgm:t>
    </dgm:pt>
    <dgm:pt modelId="{EC60305C-A878-4220-A5B8-F869C87568F3}" cxnId="{0062725C-7AA4-4D1D-B3F5-E1E7425A6AC5}" type="sibTrans">
      <dgm:prSet/>
      <dgm:spPr/>
      <dgm:t>
        <a:bodyPr/>
        <a:lstStyle/>
        <a:p>
          <a:endParaRPr lang="zh-CN" altLang="en-US"/>
        </a:p>
      </dgm:t>
    </dgm:pt>
    <dgm:pt modelId="{CC61A9D5-AE55-462A-82C7-ACFB64221E6A}">
      <dgm:prSet/>
      <dgm:spPr/>
      <dgm:t>
        <a:bodyPr/>
        <a:lstStyle/>
        <a:p>
          <a:r>
            <a:rPr lang="en-US" altLang="zh-CN" b="1" dirty="0" smtClean="0"/>
            <a:t>Para.5</a:t>
          </a:r>
          <a:endParaRPr lang="zh-CN" altLang="en-US" b="1" dirty="0"/>
        </a:p>
      </dgm:t>
    </dgm:pt>
    <dgm:pt modelId="{46D8CB19-F782-40EE-B7F1-C237459239F8}" cxnId="{A144F47B-21C1-49DB-9259-7E2A0A7E246E}" type="parTrans">
      <dgm:prSet/>
      <dgm:spPr/>
      <dgm:t>
        <a:bodyPr/>
        <a:lstStyle/>
        <a:p>
          <a:endParaRPr lang="zh-CN" altLang="en-US"/>
        </a:p>
      </dgm:t>
    </dgm:pt>
    <dgm:pt modelId="{86470233-7EBD-4E00-A76A-C22D0054D26A}" cxnId="{A144F47B-21C1-49DB-9259-7E2A0A7E246E}" type="sibTrans">
      <dgm:prSet/>
      <dgm:spPr/>
      <dgm:t>
        <a:bodyPr/>
        <a:lstStyle/>
        <a:p>
          <a:endParaRPr lang="zh-CN" altLang="en-US"/>
        </a:p>
      </dgm:t>
    </dgm:pt>
    <dgm:pt modelId="{5FBAB40F-6011-4629-9B30-77C9439C91BF}" type="pres">
      <dgm:prSet presAssocID="{EFE73B03-4D71-4565-8C52-4902BE6377A4}" presName="diagram" presStyleCnt="0">
        <dgm:presLayoutVars>
          <dgm:chPref val="1"/>
          <dgm:dir/>
          <dgm:animOne val="branch"/>
          <dgm:animLvl val="lvl"/>
          <dgm:resizeHandles val="exact"/>
        </dgm:presLayoutVars>
      </dgm:prSet>
      <dgm:spPr/>
      <dgm:t>
        <a:bodyPr/>
        <a:lstStyle/>
        <a:p>
          <a:endParaRPr lang="zh-CN" altLang="en-US"/>
        </a:p>
      </dgm:t>
    </dgm:pt>
    <dgm:pt modelId="{2332AA2E-A989-4175-BB73-78EA4C3BDB65}" type="pres">
      <dgm:prSet presAssocID="{0605F139-5EF0-48E7-A091-192233D2011D}" presName="root1" presStyleCnt="0"/>
      <dgm:spPr/>
    </dgm:pt>
    <dgm:pt modelId="{24E3F4AB-32FB-4CE0-9DAC-FC4DD26B5900}" type="pres">
      <dgm:prSet presAssocID="{0605F139-5EF0-48E7-A091-192233D2011D}" presName="LevelOneTextNode" presStyleLbl="node0" presStyleIdx="0" presStyleCnt="1" custScaleX="78869" custLinFactNeighborX="-13697">
        <dgm:presLayoutVars>
          <dgm:chPref val="3"/>
        </dgm:presLayoutVars>
      </dgm:prSet>
      <dgm:spPr/>
      <dgm:t>
        <a:bodyPr/>
        <a:lstStyle/>
        <a:p>
          <a:endParaRPr lang="zh-CN" altLang="en-US"/>
        </a:p>
      </dgm:t>
    </dgm:pt>
    <dgm:pt modelId="{44F25638-8073-4DA7-9390-5AC06A304565}" type="pres">
      <dgm:prSet presAssocID="{0605F139-5EF0-48E7-A091-192233D2011D}" presName="level2hierChild" presStyleCnt="0"/>
      <dgm:spPr/>
    </dgm:pt>
    <dgm:pt modelId="{B47BD6C9-6D53-4A69-975F-9CF96E25F10F}" type="pres">
      <dgm:prSet presAssocID="{AC2BFF99-DAE2-494A-88AB-85D75BC6D2EE}" presName="conn2-1" presStyleLbl="parChTrans1D2" presStyleIdx="0" presStyleCnt="5"/>
      <dgm:spPr/>
      <dgm:t>
        <a:bodyPr/>
        <a:lstStyle/>
        <a:p>
          <a:endParaRPr lang="zh-CN" altLang="en-US"/>
        </a:p>
      </dgm:t>
    </dgm:pt>
    <dgm:pt modelId="{C1833E64-0598-4ED8-B73B-4C820BB35531}" type="pres">
      <dgm:prSet presAssocID="{AC2BFF99-DAE2-494A-88AB-85D75BC6D2EE}" presName="connTx" presStyleCnt="0"/>
      <dgm:spPr/>
      <dgm:t>
        <a:bodyPr/>
        <a:lstStyle/>
        <a:p>
          <a:endParaRPr lang="zh-CN" altLang="en-US"/>
        </a:p>
      </dgm:t>
    </dgm:pt>
    <dgm:pt modelId="{46F58ACF-5130-428E-B3EF-87D6FEC0C921}" type="pres">
      <dgm:prSet presAssocID="{4530EE7D-F557-4815-9ED2-EABC47F46978}" presName="root2" presStyleCnt="0"/>
      <dgm:spPr/>
    </dgm:pt>
    <dgm:pt modelId="{3C0D5057-54F2-42F8-ADAD-AA27A1CC1A1B}" type="pres">
      <dgm:prSet presAssocID="{4530EE7D-F557-4815-9ED2-EABC47F46978}" presName="LevelTwoTextNode" presStyleLbl="node2" presStyleIdx="0" presStyleCnt="5" custScaleX="132272" custScaleY="58012" custLinFactNeighborX="-927" custLinFactNeighborY="-12856">
        <dgm:presLayoutVars>
          <dgm:chPref val="3"/>
        </dgm:presLayoutVars>
      </dgm:prSet>
      <dgm:spPr/>
      <dgm:t>
        <a:bodyPr/>
        <a:lstStyle/>
        <a:p>
          <a:endParaRPr lang="zh-CN" altLang="en-US"/>
        </a:p>
      </dgm:t>
    </dgm:pt>
    <dgm:pt modelId="{48673F39-879C-4946-8DC7-FD68F0552920}" type="pres">
      <dgm:prSet presAssocID="{4530EE7D-F557-4815-9ED2-EABC47F46978}" presName="level3hierChild" presStyleCnt="0"/>
      <dgm:spPr/>
    </dgm:pt>
    <dgm:pt modelId="{2E81B90F-7494-41FF-808F-F7F82B993B40}" type="pres">
      <dgm:prSet presAssocID="{367D7799-1E5C-4947-8AD1-85D1E0D367AF}" presName="conn2-1" presStyleLbl="parChTrans1D2" presStyleIdx="1" presStyleCnt="5"/>
      <dgm:spPr/>
      <dgm:t>
        <a:bodyPr/>
        <a:lstStyle/>
        <a:p>
          <a:endParaRPr lang="zh-CN" altLang="en-US"/>
        </a:p>
      </dgm:t>
    </dgm:pt>
    <dgm:pt modelId="{0F4B7785-0023-487B-801C-9850969E1D34}" type="pres">
      <dgm:prSet presAssocID="{367D7799-1E5C-4947-8AD1-85D1E0D367AF}" presName="connTx" presStyleCnt="0"/>
      <dgm:spPr/>
      <dgm:t>
        <a:bodyPr/>
        <a:lstStyle/>
        <a:p>
          <a:endParaRPr lang="zh-CN" altLang="en-US"/>
        </a:p>
      </dgm:t>
    </dgm:pt>
    <dgm:pt modelId="{4925E953-147A-4210-9A9C-63730A307231}" type="pres">
      <dgm:prSet presAssocID="{4E4A1E17-A3EC-4A54-9171-277E11A0B287}" presName="root2" presStyleCnt="0"/>
      <dgm:spPr/>
    </dgm:pt>
    <dgm:pt modelId="{3D382021-A429-4403-82FF-5A95DD3EBB20}" type="pres">
      <dgm:prSet presAssocID="{4E4A1E17-A3EC-4A54-9171-277E11A0B287}" presName="LevelTwoTextNode" presStyleLbl="node2" presStyleIdx="1" presStyleCnt="5" custScaleX="135154" custScaleY="60545" custLinFactNeighborY="1170">
        <dgm:presLayoutVars>
          <dgm:chPref val="3"/>
        </dgm:presLayoutVars>
      </dgm:prSet>
      <dgm:spPr/>
      <dgm:t>
        <a:bodyPr/>
        <a:lstStyle/>
        <a:p>
          <a:endParaRPr lang="zh-CN" altLang="en-US"/>
        </a:p>
      </dgm:t>
    </dgm:pt>
    <dgm:pt modelId="{6D231649-1A42-47D5-A289-01058E6A05B6}" type="pres">
      <dgm:prSet presAssocID="{4E4A1E17-A3EC-4A54-9171-277E11A0B287}" presName="level3hierChild" presStyleCnt="0"/>
      <dgm:spPr/>
    </dgm:pt>
    <dgm:pt modelId="{7A3FA6EE-908F-47A0-BDF0-A1FB9DFA83D1}" type="pres">
      <dgm:prSet presAssocID="{64268AB0-8135-454B-92D1-BAB327D76596}" presName="conn2-1" presStyleLbl="parChTrans1D2" presStyleIdx="2" presStyleCnt="5"/>
      <dgm:spPr/>
    </dgm:pt>
    <dgm:pt modelId="{4BB7AE91-28BC-4B40-9149-26A901967BFB}" type="pres">
      <dgm:prSet presAssocID="{64268AB0-8135-454B-92D1-BAB327D76596}" presName="connTx" presStyleCnt="0"/>
      <dgm:spPr/>
    </dgm:pt>
    <dgm:pt modelId="{60020D5A-B680-4318-916B-A73BF15B30DA}" type="pres">
      <dgm:prSet presAssocID="{325F2479-5E00-4E6A-B8D3-0846E8C5B7F9}" presName="root2" presStyleCnt="0"/>
      <dgm:spPr/>
    </dgm:pt>
    <dgm:pt modelId="{3902C5D6-1FFD-48AF-B978-5ACD6E9C4BC5}" type="pres">
      <dgm:prSet presAssocID="{325F2479-5E00-4E6A-B8D3-0846E8C5B7F9}" presName="LevelTwoTextNode" presStyleLbl="node2" presStyleIdx="2" presStyleCnt="5" custScaleX="131953" custScaleY="69006">
        <dgm:presLayoutVars>
          <dgm:chPref val="3"/>
        </dgm:presLayoutVars>
      </dgm:prSet>
      <dgm:spPr/>
      <dgm:t>
        <a:bodyPr/>
        <a:lstStyle/>
        <a:p>
          <a:endParaRPr lang="zh-CN" altLang="en-US"/>
        </a:p>
      </dgm:t>
    </dgm:pt>
    <dgm:pt modelId="{40F12176-9A30-429F-8F3A-C709EDFEB7A2}" type="pres">
      <dgm:prSet presAssocID="{325F2479-5E00-4E6A-B8D3-0846E8C5B7F9}" presName="level3hierChild" presStyleCnt="0"/>
      <dgm:spPr/>
    </dgm:pt>
    <dgm:pt modelId="{78AD86CD-2200-40BC-B4DC-20C6B3422109}" type="pres">
      <dgm:prSet presAssocID="{16EA07F7-462B-4C54-ADCE-CB676F691379}" presName="conn2-1" presStyleLbl="parChTrans1D2" presStyleIdx="3" presStyleCnt="5"/>
      <dgm:spPr/>
    </dgm:pt>
    <dgm:pt modelId="{752C4E2C-FAE8-452D-A60D-CA068D359217}" type="pres">
      <dgm:prSet presAssocID="{16EA07F7-462B-4C54-ADCE-CB676F691379}" presName="connTx" presStyleCnt="0"/>
      <dgm:spPr/>
    </dgm:pt>
    <dgm:pt modelId="{FF953E87-01D3-4DAB-94F4-1677CAB16CCD}" type="pres">
      <dgm:prSet presAssocID="{978A49EC-A074-4C4B-8CB4-63B200162C6D}" presName="root2" presStyleCnt="0"/>
      <dgm:spPr/>
    </dgm:pt>
    <dgm:pt modelId="{C765F8AC-6BEA-42BA-AD97-D1864041CEE1}" type="pres">
      <dgm:prSet presAssocID="{978A49EC-A074-4C4B-8CB4-63B200162C6D}" presName="LevelTwoTextNode" presStyleLbl="node2" presStyleIdx="3" presStyleCnt="5" custScaleX="131628" custScaleY="64556" custLinFactNeighborX="-143" custLinFactNeighborY="-852">
        <dgm:presLayoutVars>
          <dgm:chPref val="3"/>
        </dgm:presLayoutVars>
      </dgm:prSet>
      <dgm:spPr/>
      <dgm:t>
        <a:bodyPr/>
        <a:lstStyle/>
        <a:p>
          <a:endParaRPr lang="zh-CN" altLang="en-US"/>
        </a:p>
      </dgm:t>
    </dgm:pt>
    <dgm:pt modelId="{639F09A7-6F6C-472A-A5A2-16157FBFE77E}" type="pres">
      <dgm:prSet presAssocID="{978A49EC-A074-4C4B-8CB4-63B200162C6D}" presName="level3hierChild" presStyleCnt="0"/>
      <dgm:spPr/>
    </dgm:pt>
    <dgm:pt modelId="{F8CB4FEA-0C67-4B00-A812-557BEB39F228}" type="pres">
      <dgm:prSet presAssocID="{46D8CB19-F782-40EE-B7F1-C237459239F8}" presName="conn2-1" presStyleLbl="parChTrans1D2" presStyleIdx="4" presStyleCnt="5"/>
      <dgm:spPr/>
    </dgm:pt>
    <dgm:pt modelId="{6AC6BBE0-6E1B-4AE3-BD11-6826A3533E25}" type="pres">
      <dgm:prSet presAssocID="{46D8CB19-F782-40EE-B7F1-C237459239F8}" presName="connTx" presStyleCnt="0"/>
      <dgm:spPr/>
    </dgm:pt>
    <dgm:pt modelId="{54377D84-BD7A-45DC-9FB3-EC92CBD94BA8}" type="pres">
      <dgm:prSet presAssocID="{CC61A9D5-AE55-462A-82C7-ACFB64221E6A}" presName="root2" presStyleCnt="0"/>
      <dgm:spPr/>
    </dgm:pt>
    <dgm:pt modelId="{7DDEEAF2-0832-4361-9F0D-D6F3BAB56FD3}" type="pres">
      <dgm:prSet presAssocID="{CC61A9D5-AE55-462A-82C7-ACFB64221E6A}" presName="LevelTwoTextNode" presStyleLbl="node2" presStyleIdx="4" presStyleCnt="5" custScaleX="130117" custScaleY="65007">
        <dgm:presLayoutVars>
          <dgm:chPref val="3"/>
        </dgm:presLayoutVars>
      </dgm:prSet>
      <dgm:spPr/>
      <dgm:t>
        <a:bodyPr/>
        <a:lstStyle/>
        <a:p>
          <a:endParaRPr lang="zh-CN" altLang="en-US"/>
        </a:p>
      </dgm:t>
    </dgm:pt>
    <dgm:pt modelId="{FE5CDCB5-CA2F-4FA6-A7FF-F8E69C07E524}" type="pres">
      <dgm:prSet presAssocID="{CC61A9D5-AE55-462A-82C7-ACFB64221E6A}" presName="level3hierChild" presStyleCnt="0"/>
      <dgm:spPr/>
    </dgm:pt>
  </dgm:ptLst>
  <dgm:cxnLst>
    <dgm:cxn modelId="{DE02DCEE-960C-4DBF-94B2-17735980E424}" srcId="{EFE73B03-4D71-4565-8C52-4902BE6377A4}" destId="{0605F139-5EF0-48E7-A091-192233D2011D}" srcOrd="0" destOrd="0" parTransId="{2AFB1B2A-8749-4E5E-9CB9-0B60F81C46F8}" sibTransId="{E0FFEB56-236E-4FE9-83BF-31494E265D5A}"/>
    <dgm:cxn modelId="{F3B13583-50FC-4171-B416-4F9D8836D489}" srcId="{0605F139-5EF0-48E7-A091-192233D2011D}" destId="{4530EE7D-F557-4815-9ED2-EABC47F46978}" srcOrd="0" destOrd="0" parTransId="{AC2BFF99-DAE2-494A-88AB-85D75BC6D2EE}" sibTransId="{B98A0394-6758-42EB-8D0E-4491BED52B6C}"/>
    <dgm:cxn modelId="{21114114-6123-45DD-9F4F-5C45F3E3206B}" srcId="{0605F139-5EF0-48E7-A091-192233D2011D}" destId="{4E4A1E17-A3EC-4A54-9171-277E11A0B287}" srcOrd="1" destOrd="0" parTransId="{367D7799-1E5C-4947-8AD1-85D1E0D367AF}" sibTransId="{7FFEBD18-7D5B-41C0-A8F3-60942A71708D}"/>
    <dgm:cxn modelId="{CDD925D3-D39D-4430-9D28-18A0F0C2D532}" srcId="{0605F139-5EF0-48E7-A091-192233D2011D}" destId="{325F2479-5E00-4E6A-B8D3-0846E8C5B7F9}" srcOrd="2" destOrd="0" parTransId="{64268AB0-8135-454B-92D1-BAB327D76596}" sibTransId="{E1E20DCB-D78D-4EBC-9661-207984EB0401}"/>
    <dgm:cxn modelId="{0062725C-7AA4-4D1D-B3F5-E1E7425A6AC5}" srcId="{0605F139-5EF0-48E7-A091-192233D2011D}" destId="{978A49EC-A074-4C4B-8CB4-63B200162C6D}" srcOrd="3" destOrd="0" parTransId="{16EA07F7-462B-4C54-ADCE-CB676F691379}" sibTransId="{EC60305C-A878-4220-A5B8-F869C87568F3}"/>
    <dgm:cxn modelId="{A144F47B-21C1-49DB-9259-7E2A0A7E246E}" srcId="{0605F139-5EF0-48E7-A091-192233D2011D}" destId="{CC61A9D5-AE55-462A-82C7-ACFB64221E6A}" srcOrd="4" destOrd="0" parTransId="{46D8CB19-F782-40EE-B7F1-C237459239F8}" sibTransId="{86470233-7EBD-4E00-A76A-C22D0054D26A}"/>
    <dgm:cxn modelId="{6ECF9630-6BCB-4242-B1EC-8AB47103758B}" type="presOf" srcId="{EFE73B03-4D71-4565-8C52-4902BE6377A4}" destId="{5FBAB40F-6011-4629-9B30-77C9439C91BF}" srcOrd="0" destOrd="0" presId="urn:microsoft.com/office/officeart/2005/8/layout/hierarchy2#3"/>
    <dgm:cxn modelId="{5CF80D8E-E3EF-4A4D-8470-E91DEB18623B}" type="presParOf" srcId="{5FBAB40F-6011-4629-9B30-77C9439C91BF}" destId="{2332AA2E-A989-4175-BB73-78EA4C3BDB65}" srcOrd="0" destOrd="0" presId="urn:microsoft.com/office/officeart/2005/8/layout/hierarchy2#3"/>
    <dgm:cxn modelId="{A05CE3AC-263D-4D05-A1E5-D0F5B393C4AD}" type="presParOf" srcId="{2332AA2E-A989-4175-BB73-78EA4C3BDB65}" destId="{24E3F4AB-32FB-4CE0-9DAC-FC4DD26B5900}" srcOrd="0" destOrd="0" presId="urn:microsoft.com/office/officeart/2005/8/layout/hierarchy2#3"/>
    <dgm:cxn modelId="{5858BA86-50A3-410E-8751-312F6A9B9DA7}" type="presOf" srcId="{0605F139-5EF0-48E7-A091-192233D2011D}" destId="{24E3F4AB-32FB-4CE0-9DAC-FC4DD26B5900}" srcOrd="0" destOrd="0" presId="urn:microsoft.com/office/officeart/2005/8/layout/hierarchy2#3"/>
    <dgm:cxn modelId="{28E8A6EB-F788-425B-B62C-494D715D9AEA}" type="presParOf" srcId="{2332AA2E-A989-4175-BB73-78EA4C3BDB65}" destId="{44F25638-8073-4DA7-9390-5AC06A304565}" srcOrd="1" destOrd="0" presId="urn:microsoft.com/office/officeart/2005/8/layout/hierarchy2#3"/>
    <dgm:cxn modelId="{EF83B3E1-6779-4455-8E95-048AB027FE62}" type="presParOf" srcId="{44F25638-8073-4DA7-9390-5AC06A304565}" destId="{B47BD6C9-6D53-4A69-975F-9CF96E25F10F}" srcOrd="0" destOrd="1" presId="urn:microsoft.com/office/officeart/2005/8/layout/hierarchy2#3"/>
    <dgm:cxn modelId="{E0AB8D50-8EC9-4473-9FA1-3C680EA7869A}" type="presOf" srcId="{AC2BFF99-DAE2-494A-88AB-85D75BC6D2EE}" destId="{B47BD6C9-6D53-4A69-975F-9CF96E25F10F}" srcOrd="0" destOrd="0" presId="urn:microsoft.com/office/officeart/2005/8/layout/hierarchy2#3"/>
    <dgm:cxn modelId="{5FE5C244-B754-4D06-8F06-49611AEAE701}" type="presParOf" srcId="{B47BD6C9-6D53-4A69-975F-9CF96E25F10F}" destId="{C1833E64-0598-4ED8-B73B-4C820BB35531}" srcOrd="0" destOrd="0" presId="urn:microsoft.com/office/officeart/2005/8/layout/hierarchy2#3"/>
    <dgm:cxn modelId="{C62EAD7C-FF65-48B7-90E8-F55B93CED225}" type="presOf" srcId="{AC2BFF99-DAE2-494A-88AB-85D75BC6D2EE}" destId="{C1833E64-0598-4ED8-B73B-4C820BB35531}" srcOrd="1" destOrd="0" presId="urn:microsoft.com/office/officeart/2005/8/layout/hierarchy2#3"/>
    <dgm:cxn modelId="{91D9CF41-A81A-4F99-A350-39F23CC1D0BD}" type="presParOf" srcId="{44F25638-8073-4DA7-9390-5AC06A304565}" destId="{46F58ACF-5130-428E-B3EF-87D6FEC0C921}" srcOrd="1" destOrd="1" presId="urn:microsoft.com/office/officeart/2005/8/layout/hierarchy2#3"/>
    <dgm:cxn modelId="{8E05F148-0961-4D6C-BF67-F563C3BCAA54}" type="presParOf" srcId="{46F58ACF-5130-428E-B3EF-87D6FEC0C921}" destId="{3C0D5057-54F2-42F8-ADAD-AA27A1CC1A1B}" srcOrd="0" destOrd="1" presId="urn:microsoft.com/office/officeart/2005/8/layout/hierarchy2#3"/>
    <dgm:cxn modelId="{B7C700D7-08B7-478A-9FFC-0879143B3143}" type="presOf" srcId="{4530EE7D-F557-4815-9ED2-EABC47F46978}" destId="{3C0D5057-54F2-42F8-ADAD-AA27A1CC1A1B}" srcOrd="0" destOrd="0" presId="urn:microsoft.com/office/officeart/2005/8/layout/hierarchy2#3"/>
    <dgm:cxn modelId="{A9A33463-B804-4260-83B9-BBAB8553C3D3}" type="presParOf" srcId="{46F58ACF-5130-428E-B3EF-87D6FEC0C921}" destId="{48673F39-879C-4946-8DC7-FD68F0552920}" srcOrd="1" destOrd="1" presId="urn:microsoft.com/office/officeart/2005/8/layout/hierarchy2#3"/>
    <dgm:cxn modelId="{906F8697-D771-4940-BF42-D8C0192FE29A}" type="presParOf" srcId="{44F25638-8073-4DA7-9390-5AC06A304565}" destId="{2E81B90F-7494-41FF-808F-F7F82B993B40}" srcOrd="2" destOrd="1" presId="urn:microsoft.com/office/officeart/2005/8/layout/hierarchy2#3"/>
    <dgm:cxn modelId="{7738C727-0CE7-4165-AAF9-A311053BE910}" type="presOf" srcId="{367D7799-1E5C-4947-8AD1-85D1E0D367AF}" destId="{2E81B90F-7494-41FF-808F-F7F82B993B40}" srcOrd="0" destOrd="0" presId="urn:microsoft.com/office/officeart/2005/8/layout/hierarchy2#3"/>
    <dgm:cxn modelId="{D037B719-7F58-4961-BA46-3A31C307401D}" type="presParOf" srcId="{2E81B90F-7494-41FF-808F-F7F82B993B40}" destId="{0F4B7785-0023-487B-801C-9850969E1D34}" srcOrd="0" destOrd="2" presId="urn:microsoft.com/office/officeart/2005/8/layout/hierarchy2#3"/>
    <dgm:cxn modelId="{C3E68A24-CA5F-44FE-A7A8-F4F9A7D10217}" type="presOf" srcId="{367D7799-1E5C-4947-8AD1-85D1E0D367AF}" destId="{0F4B7785-0023-487B-801C-9850969E1D34}" srcOrd="1" destOrd="0" presId="urn:microsoft.com/office/officeart/2005/8/layout/hierarchy2#3"/>
    <dgm:cxn modelId="{F5C119ED-0AD3-4D6D-97DE-7F0168C635B4}" type="presParOf" srcId="{44F25638-8073-4DA7-9390-5AC06A304565}" destId="{4925E953-147A-4210-9A9C-63730A307231}" srcOrd="3" destOrd="1" presId="urn:microsoft.com/office/officeart/2005/8/layout/hierarchy2#3"/>
    <dgm:cxn modelId="{E142F579-E228-4112-AAF2-3830FBB32485}" type="presParOf" srcId="{4925E953-147A-4210-9A9C-63730A307231}" destId="{3D382021-A429-4403-82FF-5A95DD3EBB20}" srcOrd="0" destOrd="3" presId="urn:microsoft.com/office/officeart/2005/8/layout/hierarchy2#3"/>
    <dgm:cxn modelId="{21997D08-CDF7-44A7-A800-15153820D36A}" type="presOf" srcId="{4E4A1E17-A3EC-4A54-9171-277E11A0B287}" destId="{3D382021-A429-4403-82FF-5A95DD3EBB20}" srcOrd="0" destOrd="0" presId="urn:microsoft.com/office/officeart/2005/8/layout/hierarchy2#3"/>
    <dgm:cxn modelId="{5EECC9B4-BDDE-47AC-B179-5D56F6E4EA7F}" type="presParOf" srcId="{4925E953-147A-4210-9A9C-63730A307231}" destId="{6D231649-1A42-47D5-A289-01058E6A05B6}" srcOrd="1" destOrd="3" presId="urn:microsoft.com/office/officeart/2005/8/layout/hierarchy2#3"/>
    <dgm:cxn modelId="{3304A07D-A5D3-4C10-8E15-9713CEBB6ECE}" type="presParOf" srcId="{44F25638-8073-4DA7-9390-5AC06A304565}" destId="{7A3FA6EE-908F-47A0-BDF0-A1FB9DFA83D1}" srcOrd="4" destOrd="1" presId="urn:microsoft.com/office/officeart/2005/8/layout/hierarchy2#3"/>
    <dgm:cxn modelId="{5143090A-E311-4BF9-B984-E0580483111A}" type="presOf" srcId="{64268AB0-8135-454B-92D1-BAB327D76596}" destId="{7A3FA6EE-908F-47A0-BDF0-A1FB9DFA83D1}" srcOrd="0" destOrd="0" presId="urn:microsoft.com/office/officeart/2005/8/layout/hierarchy2#3"/>
    <dgm:cxn modelId="{9B17A30F-170C-4804-B169-B3D029FCE26C}" type="presParOf" srcId="{7A3FA6EE-908F-47A0-BDF0-A1FB9DFA83D1}" destId="{4BB7AE91-28BC-4B40-9149-26A901967BFB}" srcOrd="0" destOrd="4" presId="urn:microsoft.com/office/officeart/2005/8/layout/hierarchy2#3"/>
    <dgm:cxn modelId="{0122620F-1299-40C8-9010-90C4CC01B336}" type="presOf" srcId="{64268AB0-8135-454B-92D1-BAB327D76596}" destId="{4BB7AE91-28BC-4B40-9149-26A901967BFB}" srcOrd="1" destOrd="0" presId="urn:microsoft.com/office/officeart/2005/8/layout/hierarchy2#3"/>
    <dgm:cxn modelId="{894469C8-DC62-4CAE-B291-54D9EB893FD9}" type="presParOf" srcId="{44F25638-8073-4DA7-9390-5AC06A304565}" destId="{60020D5A-B680-4318-916B-A73BF15B30DA}" srcOrd="5" destOrd="1" presId="urn:microsoft.com/office/officeart/2005/8/layout/hierarchy2#3"/>
    <dgm:cxn modelId="{85F85E2D-0399-40E9-9F1E-CBBC7CC04D57}" type="presParOf" srcId="{60020D5A-B680-4318-916B-A73BF15B30DA}" destId="{3902C5D6-1FFD-48AF-B978-5ACD6E9C4BC5}" srcOrd="0" destOrd="5" presId="urn:microsoft.com/office/officeart/2005/8/layout/hierarchy2#3"/>
    <dgm:cxn modelId="{733FC02F-74E4-49E1-93D0-5A6E3B08721B}" type="presOf" srcId="{325F2479-5E00-4E6A-B8D3-0846E8C5B7F9}" destId="{3902C5D6-1FFD-48AF-B978-5ACD6E9C4BC5}" srcOrd="0" destOrd="0" presId="urn:microsoft.com/office/officeart/2005/8/layout/hierarchy2#3"/>
    <dgm:cxn modelId="{9EAC2AED-3691-4DBD-B60E-B484FA85C649}" type="presParOf" srcId="{60020D5A-B680-4318-916B-A73BF15B30DA}" destId="{40F12176-9A30-429F-8F3A-C709EDFEB7A2}" srcOrd="1" destOrd="5" presId="urn:microsoft.com/office/officeart/2005/8/layout/hierarchy2#3"/>
    <dgm:cxn modelId="{747F0D13-CE2B-4F52-A045-4879664E80B2}" type="presParOf" srcId="{44F25638-8073-4DA7-9390-5AC06A304565}" destId="{78AD86CD-2200-40BC-B4DC-20C6B3422109}" srcOrd="6" destOrd="1" presId="urn:microsoft.com/office/officeart/2005/8/layout/hierarchy2#3"/>
    <dgm:cxn modelId="{EE415F0E-1257-46CF-B0C7-393E8A98FDEA}" type="presOf" srcId="{16EA07F7-462B-4C54-ADCE-CB676F691379}" destId="{78AD86CD-2200-40BC-B4DC-20C6B3422109}" srcOrd="0" destOrd="0" presId="urn:microsoft.com/office/officeart/2005/8/layout/hierarchy2#3"/>
    <dgm:cxn modelId="{B5972053-2276-4F6E-BE82-9B644DF5FAB8}" type="presParOf" srcId="{78AD86CD-2200-40BC-B4DC-20C6B3422109}" destId="{752C4E2C-FAE8-452D-A60D-CA068D359217}" srcOrd="0" destOrd="6" presId="urn:microsoft.com/office/officeart/2005/8/layout/hierarchy2#3"/>
    <dgm:cxn modelId="{63EA5226-C960-4EF2-B6AD-106978582424}" type="presOf" srcId="{16EA07F7-462B-4C54-ADCE-CB676F691379}" destId="{752C4E2C-FAE8-452D-A60D-CA068D359217}" srcOrd="1" destOrd="0" presId="urn:microsoft.com/office/officeart/2005/8/layout/hierarchy2#3"/>
    <dgm:cxn modelId="{F1218C1D-8118-48AE-BDDC-369138F848AE}" type="presParOf" srcId="{44F25638-8073-4DA7-9390-5AC06A304565}" destId="{FF953E87-01D3-4DAB-94F4-1677CAB16CCD}" srcOrd="7" destOrd="1" presId="urn:microsoft.com/office/officeart/2005/8/layout/hierarchy2#3"/>
    <dgm:cxn modelId="{3239D49E-CC2D-4416-ABC7-54B5EEBC569F}" type="presParOf" srcId="{FF953E87-01D3-4DAB-94F4-1677CAB16CCD}" destId="{C765F8AC-6BEA-42BA-AD97-D1864041CEE1}" srcOrd="0" destOrd="7" presId="urn:microsoft.com/office/officeart/2005/8/layout/hierarchy2#3"/>
    <dgm:cxn modelId="{EE288AEB-F17E-48D4-89EC-0919CC05E795}" type="presOf" srcId="{978A49EC-A074-4C4B-8CB4-63B200162C6D}" destId="{C765F8AC-6BEA-42BA-AD97-D1864041CEE1}" srcOrd="0" destOrd="0" presId="urn:microsoft.com/office/officeart/2005/8/layout/hierarchy2#3"/>
    <dgm:cxn modelId="{90F5ECD0-A1DB-40CF-9B6D-A1B348656EDE}" type="presParOf" srcId="{FF953E87-01D3-4DAB-94F4-1677CAB16CCD}" destId="{639F09A7-6F6C-472A-A5A2-16157FBFE77E}" srcOrd="1" destOrd="7" presId="urn:microsoft.com/office/officeart/2005/8/layout/hierarchy2#3"/>
    <dgm:cxn modelId="{A2B79A1D-AFFD-4F30-B976-1D3A9EA89B6E}" type="presParOf" srcId="{44F25638-8073-4DA7-9390-5AC06A304565}" destId="{F8CB4FEA-0C67-4B00-A812-557BEB39F228}" srcOrd="8" destOrd="1" presId="urn:microsoft.com/office/officeart/2005/8/layout/hierarchy2#3"/>
    <dgm:cxn modelId="{70FB1209-CE20-40B5-8A90-C3AA4200F750}" type="presOf" srcId="{46D8CB19-F782-40EE-B7F1-C237459239F8}" destId="{F8CB4FEA-0C67-4B00-A812-557BEB39F228}" srcOrd="0" destOrd="0" presId="urn:microsoft.com/office/officeart/2005/8/layout/hierarchy2#3"/>
    <dgm:cxn modelId="{4C4EB9CD-6051-4444-A4F6-E5E50AF719FD}" type="presParOf" srcId="{F8CB4FEA-0C67-4B00-A812-557BEB39F228}" destId="{6AC6BBE0-6E1B-4AE3-BD11-6826A3533E25}" srcOrd="0" destOrd="8" presId="urn:microsoft.com/office/officeart/2005/8/layout/hierarchy2#3"/>
    <dgm:cxn modelId="{24ECBEC1-1289-401C-96D7-76340CCF2B05}" type="presOf" srcId="{46D8CB19-F782-40EE-B7F1-C237459239F8}" destId="{6AC6BBE0-6E1B-4AE3-BD11-6826A3533E25}" srcOrd="1" destOrd="0" presId="urn:microsoft.com/office/officeart/2005/8/layout/hierarchy2#3"/>
    <dgm:cxn modelId="{BFC3845C-30A4-447E-B3E0-93B1751D56CE}" type="presParOf" srcId="{44F25638-8073-4DA7-9390-5AC06A304565}" destId="{54377D84-BD7A-45DC-9FB3-EC92CBD94BA8}" srcOrd="9" destOrd="1" presId="urn:microsoft.com/office/officeart/2005/8/layout/hierarchy2#3"/>
    <dgm:cxn modelId="{CDB500AB-B841-4E1B-92CD-30D2B461314E}" type="presParOf" srcId="{54377D84-BD7A-45DC-9FB3-EC92CBD94BA8}" destId="{7DDEEAF2-0832-4361-9F0D-D6F3BAB56FD3}" srcOrd="0" destOrd="9" presId="urn:microsoft.com/office/officeart/2005/8/layout/hierarchy2#3"/>
    <dgm:cxn modelId="{812C9904-F82D-416E-93C3-677A2C165371}" type="presOf" srcId="{CC61A9D5-AE55-462A-82C7-ACFB64221E6A}" destId="{7DDEEAF2-0832-4361-9F0D-D6F3BAB56FD3}" srcOrd="0" destOrd="0" presId="urn:microsoft.com/office/officeart/2005/8/layout/hierarchy2#3"/>
    <dgm:cxn modelId="{D95D3B79-F2F8-4CA0-88C2-CBA099E47B7D}" type="presParOf" srcId="{54377D84-BD7A-45DC-9FB3-EC92CBD94BA8}" destId="{FE5CDCB5-CA2F-4FA6-A7FF-F8E69C07E524}" srcOrd="1" destOrd="9" presId="urn:microsoft.com/office/officeart/2005/8/layout/hierarchy2#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FE73B03-4D71-4565-8C52-4902BE6377A4}" type="doc">
      <dgm:prSet loTypeId="hierarchy" loCatId="hierarchy" qsTypeId="urn:microsoft.com/office/officeart/2005/8/quickstyle/simple2" qsCatId="simple" csTypeId="urn:microsoft.com/office/officeart/2005/8/colors/accent3_3" csCatId="accent1" phldr="1"/>
      <dgm:spPr/>
      <dgm:t>
        <a:bodyPr/>
        <a:lstStyle/>
        <a:p>
          <a:endParaRPr lang="zh-CN" altLang="en-US"/>
        </a:p>
      </dgm:t>
    </dgm:pt>
    <dgm:pt modelId="{0605F139-5EF0-48E7-A091-192233D2011D}">
      <dgm:prSet phldrT="[文本]" phldr="0" custT="1"/>
      <dgm:spPr/>
      <dgm:t>
        <a:bodyPr vert="horz" wrap="square"/>
        <a:p>
          <a:pPr algn="l">
            <a:lnSpc>
              <a:spcPct val="100000"/>
            </a:lnSpc>
            <a:spcBef>
              <a:spcPct val="0"/>
            </a:spcBef>
            <a:spcAft>
              <a:spcPct val="35000"/>
            </a:spcAft>
          </a:pPr>
          <a:r>
            <a:rPr lang="en-US" altLang="zh-CN" sz="2800" b="1" dirty="0"/>
            <a:t>Text </a:t>
          </a:r>
          <a:r>
            <a:rPr lang="en-US" altLang="zh-CN" sz="2800" b="1" dirty="0" smtClean="0"/>
            <a:t>2</a:t>
          </a:r>
          <a:r>
            <a:rPr lang="en-US" altLang="zh-CN" sz="2800" b="1" dirty="0" smtClean="0"/>
            <a:t/>
          </a:r>
          <a:endParaRPr lang="en-US" altLang="zh-CN" sz="2800" b="1" dirty="0" smtClean="0"/>
        </a:p>
      </dgm:t>
    </dgm:pt>
    <dgm:pt modelId="{2AFB1B2A-8749-4E5E-9CB9-0B60F81C46F8}" cxnId="{DE2F723F-D234-42C7-A52C-35EF7FCBE54D}" type="parTrans">
      <dgm:prSet/>
      <dgm:spPr/>
      <dgm:t>
        <a:bodyPr/>
        <a:lstStyle/>
        <a:p>
          <a:endParaRPr lang="zh-CN" altLang="en-US"/>
        </a:p>
      </dgm:t>
    </dgm:pt>
    <dgm:pt modelId="{E0FFEB56-236E-4FE9-83BF-31494E265D5A}" cxnId="{DE2F723F-D234-42C7-A52C-35EF7FCBE54D}" type="sibTrans">
      <dgm:prSet/>
      <dgm:spPr/>
      <dgm:t>
        <a:bodyPr/>
        <a:lstStyle/>
        <a:p>
          <a:endParaRPr lang="zh-CN" altLang="en-US"/>
        </a:p>
      </dgm:t>
    </dgm:pt>
    <dgm:pt modelId="{4530EE7D-F557-4815-9ED2-EABC47F46978}">
      <dgm:prSet phldrT="[文本]" phldr="0" custT="1"/>
      <dgm:spPr/>
      <dgm:t>
        <a:bodyPr vert="horz" wrap="square"/>
        <a:p>
          <a:pPr algn="l">
            <a:lnSpc>
              <a:spcPct val="100000"/>
            </a:lnSpc>
            <a:spcBef>
              <a:spcPct val="0"/>
            </a:spcBef>
            <a:spcAft>
              <a:spcPct val="35000"/>
            </a:spcAft>
          </a:pPr>
          <a:r>
            <a:rPr lang="en-US" altLang="zh-CN" sz="2800" b="1" dirty="0" smtClean="0"/>
            <a:t>Para.1 </a:t>
          </a:r>
          <a:r>
            <a:rPr lang="en-US" altLang="zh-CN" sz="2800" b="1" dirty="0" smtClean="0"/>
            <a:t/>
          </a:r>
          <a:endParaRPr lang="en-US" altLang="zh-CN" sz="2800" b="1" dirty="0" smtClean="0"/>
        </a:p>
      </dgm:t>
    </dgm:pt>
    <dgm:pt modelId="{AC2BFF99-DAE2-494A-88AB-85D75BC6D2EE}" cxnId="{438E8164-4369-4BE4-AFAB-AB3349D1C055}" type="parTrans">
      <dgm:prSet phldr="0" custT="0"/>
      <dgm:spPr/>
      <dgm:t>
        <a:bodyPr vert="horz" wrap="square"/>
        <a:p>
          <a:pPr algn="l">
            <a:lnSpc>
              <a:spcPct val="100000"/>
            </a:lnSpc>
            <a:spcBef>
              <a:spcPct val="0"/>
            </a:spcBef>
            <a:spcAft>
              <a:spcPct val="35000"/>
            </a:spcAft>
          </a:pPr>
          <a:r>
            <a:rPr lang="zh-CN" altLang="en-US"/>
            <a:t/>
          </a:r>
          <a:endParaRPr lang="zh-CN" altLang="en-US"/>
        </a:p>
      </dgm:t>
    </dgm:pt>
    <dgm:pt modelId="{B98A0394-6758-42EB-8D0E-4491BED52B6C}" cxnId="{438E8164-4369-4BE4-AFAB-AB3349D1C055}" type="sibTrans">
      <dgm:prSet/>
      <dgm:spPr/>
      <dgm:t>
        <a:bodyPr/>
        <a:lstStyle/>
        <a:p>
          <a:endParaRPr lang="zh-CN" altLang="en-US"/>
        </a:p>
      </dgm:t>
    </dgm:pt>
    <dgm:pt modelId="{4E4A1E17-A3EC-4A54-9171-277E11A0B287}">
      <dgm:prSet phldrT="[文本]" phldr="0" custT="1"/>
      <dgm:spPr/>
      <dgm:t>
        <a:bodyPr vert="horz" wrap="square"/>
        <a:p>
          <a:pPr algn="l">
            <a:lnSpc>
              <a:spcPct val="100000"/>
            </a:lnSpc>
            <a:spcBef>
              <a:spcPct val="0"/>
            </a:spcBef>
            <a:spcAft>
              <a:spcPct val="35000"/>
            </a:spcAft>
          </a:pPr>
          <a:r>
            <a:rPr lang="en-US" altLang="zh-CN" sz="2800" b="1" dirty="0" smtClean="0"/>
            <a:t>Para.2</a:t>
          </a:r>
          <a:r>
            <a:rPr lang="en-US" altLang="zh-CN" sz="2800" b="1" dirty="0" smtClean="0"/>
            <a:t/>
          </a:r>
          <a:endParaRPr lang="en-US" altLang="zh-CN" sz="2800" b="1" dirty="0" smtClean="0"/>
        </a:p>
      </dgm:t>
    </dgm:pt>
    <dgm:pt modelId="{367D7799-1E5C-4947-8AD1-85D1E0D367AF}" cxnId="{9AF293FA-B336-4717-8C39-60E8C35FA4FE}" type="parTrans">
      <dgm:prSet phldr="0" custT="0"/>
      <dgm:spPr/>
      <dgm:t>
        <a:bodyPr vert="horz" wrap="square"/>
        <a:p>
          <a:pPr algn="l">
            <a:lnSpc>
              <a:spcPct val="100000"/>
            </a:lnSpc>
            <a:spcBef>
              <a:spcPct val="0"/>
            </a:spcBef>
            <a:spcAft>
              <a:spcPct val="35000"/>
            </a:spcAft>
          </a:pPr>
          <a:r>
            <a:rPr lang="zh-CN" altLang="en-US"/>
            <a:t/>
          </a:r>
          <a:endParaRPr lang="zh-CN" altLang="en-US"/>
        </a:p>
      </dgm:t>
    </dgm:pt>
    <dgm:pt modelId="{7FFEBD18-7D5B-41C0-A8F3-60942A71708D}" cxnId="{9AF293FA-B336-4717-8C39-60E8C35FA4FE}" type="sibTrans">
      <dgm:prSet/>
      <dgm:spPr/>
      <dgm:t>
        <a:bodyPr/>
        <a:lstStyle/>
        <a:p>
          <a:endParaRPr lang="zh-CN" altLang="en-US"/>
        </a:p>
      </dgm:t>
    </dgm:pt>
    <dgm:pt modelId="{325F2479-5E00-4E6A-B8D3-0846E8C5B7F9}">
      <dgm:prSet phldr="0" custT="1"/>
      <dgm:spPr/>
      <dgm:t>
        <a:bodyPr vert="horz" wrap="square"/>
        <a:p>
          <a:pPr algn="l">
            <a:lnSpc>
              <a:spcPct val="100000"/>
            </a:lnSpc>
            <a:spcBef>
              <a:spcPct val="0"/>
            </a:spcBef>
            <a:spcAft>
              <a:spcPct val="35000"/>
            </a:spcAft>
          </a:pPr>
          <a:r>
            <a:rPr lang="en-US" altLang="zh-CN" sz="2800" b="1" dirty="0" smtClean="0"/>
            <a:t>Para.3</a:t>
          </a:r>
          <a:r>
            <a:rPr lang="en-US" altLang="zh-CN" sz="2800" b="1" dirty="0" smtClean="0"/>
            <a:t/>
          </a:r>
          <a:endParaRPr lang="en-US" altLang="zh-CN" sz="2800" b="1" dirty="0" smtClean="0"/>
        </a:p>
      </dgm:t>
    </dgm:pt>
    <dgm:pt modelId="{64268AB0-8135-454B-92D1-BAB327D76596}" cxnId="{7DE52F8F-2D7F-4B35-80C3-C6E25A3CB92B}" type="parTrans">
      <dgm:prSet phldr="0" custT="0"/>
      <dgm:spPr/>
      <dgm:t>
        <a:bodyPr vert="horz" wrap="square"/>
        <a:p>
          <a:pPr algn="l">
            <a:lnSpc>
              <a:spcPct val="100000"/>
            </a:lnSpc>
            <a:spcBef>
              <a:spcPct val="0"/>
            </a:spcBef>
            <a:spcAft>
              <a:spcPct val="35000"/>
            </a:spcAft>
          </a:pPr>
          <a:r>
            <a:rPr lang="zh-CN" altLang="en-US"/>
            <a:t/>
          </a:r>
          <a:endParaRPr lang="zh-CN" altLang="en-US"/>
        </a:p>
      </dgm:t>
    </dgm:pt>
    <dgm:pt modelId="{E1E20DCB-D78D-4EBC-9661-207984EB0401}" cxnId="{7DE52F8F-2D7F-4B35-80C3-C6E25A3CB92B}" type="sibTrans">
      <dgm:prSet/>
      <dgm:spPr/>
      <dgm:t>
        <a:bodyPr/>
        <a:lstStyle/>
        <a:p>
          <a:endParaRPr lang="zh-CN" altLang="en-US"/>
        </a:p>
      </dgm:t>
    </dgm:pt>
    <dgm:pt modelId="{3B64D893-57C3-4B2A-B964-94F11FE21CEE}">
      <dgm:prSet phldr="0" custT="1"/>
      <dgm:spPr/>
      <dgm:t>
        <a:bodyPr vert="horz" wrap="square"/>
        <a:p>
          <a:pPr algn="l">
            <a:lnSpc>
              <a:spcPct val="100000"/>
            </a:lnSpc>
            <a:spcBef>
              <a:spcPct val="0"/>
            </a:spcBef>
            <a:spcAft>
              <a:spcPct val="35000"/>
            </a:spcAft>
          </a:pPr>
          <a:r>
            <a:rPr sz="2800" b="1">
              <a:latin typeface="Arial" panose="020B0604020202020204" pitchFamily="34" charset="0"/>
              <a:cs typeface="Arial" panose="020B0604020202020204" pitchFamily="34" charset="0"/>
              <a:sym typeface="+mn-ea"/>
            </a:rPr>
            <a:t>P</a:t>
          </a:r>
          <a:r>
            <a:rPr lang="en-US" altLang="zh-CN" sz="2800" b="1" dirty="0" smtClean="0">
              <a:latin typeface="Arial" panose="020B0604020202020204" pitchFamily="34" charset="0"/>
              <a:cs typeface="Arial" panose="020B0604020202020204" pitchFamily="34" charset="0"/>
              <a:sym typeface="+mn-ea"/>
            </a:rPr>
            <a:t>ara.</a:t>
          </a:r>
          <a:r>
            <a:rPr lang="en-US" sz="2800" b="1" dirty="0" smtClean="0">
              <a:latin typeface="Arial" panose="020B0604020202020204" pitchFamily="34" charset="0"/>
              <a:cs typeface="Arial" panose="020B0604020202020204" pitchFamily="34" charset="0"/>
              <a:sym typeface="+mn-ea"/>
            </a:rPr>
            <a:t>4</a:t>
          </a:r>
          <a:r>
            <a:rPr lang="en-US" sz="2800" b="1" dirty="0" smtClean="0">
              <a:latin typeface="Arial" panose="020B0604020202020204" pitchFamily="34" charset="0"/>
              <a:cs typeface="Arial" panose="020B0604020202020204" pitchFamily="34" charset="0"/>
              <a:sym typeface="+mn-ea"/>
            </a:rPr>
            <a:t/>
          </a:r>
          <a:endParaRPr lang="en-US" sz="2800" b="1" dirty="0" smtClean="0">
            <a:latin typeface="Arial" panose="020B0604020202020204" pitchFamily="34" charset="0"/>
            <a:cs typeface="Arial" panose="020B0604020202020204" pitchFamily="34" charset="0"/>
            <a:sym typeface="+mn-ea"/>
          </a:endParaRPr>
        </a:p>
      </dgm:t>
    </dgm:pt>
    <dgm:pt modelId="{49F5526F-573E-4414-ADC4-91778B430841}" cxnId="{A7EB259D-F009-4676-9369-587DF4198AF7}" type="parTrans">
      <dgm:prSet/>
      <dgm:spPr/>
    </dgm:pt>
    <dgm:pt modelId="{72800868-0AF5-4ED3-A337-B8A9C7FA02C6}" cxnId="{A7EB259D-F009-4676-9369-587DF4198AF7}" type="sibTrans">
      <dgm:prSet/>
      <dgm:spPr/>
    </dgm:pt>
    <dgm:pt modelId="{272AB35A-00AC-4B04-85E4-7B64319AE14A}">
      <dgm:prSet phldr="0" custT="1"/>
      <dgm:spPr/>
      <dgm:t>
        <a:bodyPr vert="horz" wrap="square"/>
        <a:p>
          <a:pPr algn="l">
            <a:lnSpc>
              <a:spcPct val="100000"/>
            </a:lnSpc>
            <a:spcBef>
              <a:spcPct val="0"/>
            </a:spcBef>
            <a:spcAft>
              <a:spcPct val="35000"/>
            </a:spcAft>
          </a:pPr>
          <a:r>
            <a:rPr lang="en-US" sz="2800" b="1"/>
            <a:t>Para.5</a:t>
          </a:r>
          <a:r>
            <a:rPr lang="en-US" sz="2800" b="1"/>
            <a:t/>
          </a:r>
          <a:endParaRPr lang="en-US" sz="2800" b="1"/>
        </a:p>
      </dgm:t>
    </dgm:pt>
    <dgm:pt modelId="{52DBCCCB-5F77-444A-93A5-083EAB880151}" cxnId="{0C337B8D-337D-4FA8-AE87-2AE04D9C510A}" type="parTrans">
      <dgm:prSet/>
      <dgm:spPr/>
    </dgm:pt>
    <dgm:pt modelId="{402F3221-F30C-4129-B834-57F7E2E40163}" cxnId="{0C337B8D-337D-4FA8-AE87-2AE04D9C510A}" type="sibTrans">
      <dgm:prSet/>
      <dgm:spPr/>
    </dgm:pt>
    <dgm:pt modelId="{DB88FD6D-FCA7-4F90-B6C3-E9D5401EAB47}">
      <dgm:prSet phldr="0" custT="1"/>
      <dgm:spPr/>
      <dgm:t>
        <a:bodyPr vert="horz" wrap="square"/>
        <a:p>
          <a:pPr algn="l">
            <a:lnSpc>
              <a:spcPct val="100000"/>
            </a:lnSpc>
            <a:spcBef>
              <a:spcPct val="0"/>
            </a:spcBef>
            <a:spcAft>
              <a:spcPct val="35000"/>
            </a:spcAft>
          </a:pPr>
          <a:r>
            <a:rPr lang="en-US" sz="2800" b="1"/>
            <a:t>P</a:t>
          </a:r>
          <a:r>
            <a:rPr lang="en-US" sz="2800" b="1"/>
            <a:t>ara.6</a:t>
          </a:r>
          <a:r>
            <a:rPr lang="en-US" sz="2800" b="1"/>
            <a:t/>
          </a:r>
          <a:endParaRPr lang="en-US" sz="2800" b="1"/>
        </a:p>
      </dgm:t>
    </dgm:pt>
    <dgm:pt modelId="{13568E50-CB85-4912-BEB7-BE173EAA721F}" cxnId="{1D13FAA2-3724-4001-8896-0480AAFDA211}" type="parTrans">
      <dgm:prSet/>
      <dgm:spPr/>
    </dgm:pt>
    <dgm:pt modelId="{540B03D5-7639-4421-90C9-16B2823356FF}" cxnId="{1D13FAA2-3724-4001-8896-0480AAFDA211}" type="sibTrans">
      <dgm:prSet/>
      <dgm:spPr/>
    </dgm:pt>
    <dgm:pt modelId="{E5029E28-15BF-4634-B267-36AB83EB0E07}">
      <dgm:prSet phldr="0" custT="1"/>
      <dgm:spPr/>
      <dgm:t>
        <a:bodyPr vert="horz" wrap="square"/>
        <a:p>
          <a:pPr algn="l">
            <a:lnSpc>
              <a:spcPct val="100000"/>
            </a:lnSpc>
            <a:spcBef>
              <a:spcPct val="0"/>
            </a:spcBef>
            <a:spcAft>
              <a:spcPct val="35000"/>
            </a:spcAft>
          </a:pPr>
          <a:r>
            <a:rPr lang="en-US" sz="2800" b="1"/>
            <a:t>P</a:t>
          </a:r>
          <a:r>
            <a:rPr lang="en-US" sz="2800" b="1"/>
            <a:t>ara.7</a:t>
          </a:r>
          <a:r>
            <a:rPr lang="en-US" sz="2800" b="1"/>
            <a:t/>
          </a:r>
          <a:endParaRPr lang="en-US" sz="2800" b="1"/>
        </a:p>
      </dgm:t>
    </dgm:pt>
    <dgm:pt modelId="{9211ECC2-A6CB-477D-97F4-00CAF9A9D70E}" cxnId="{F76FC00D-1494-465C-A3EE-302B817FF5E6}" type="parTrans">
      <dgm:prSet/>
      <dgm:spPr/>
    </dgm:pt>
    <dgm:pt modelId="{9D862841-BE2B-4009-A66A-C2062335DC00}" cxnId="{F76FC00D-1494-465C-A3EE-302B817FF5E6}" type="sibTrans">
      <dgm:prSet/>
      <dgm:spPr/>
    </dgm:pt>
    <dgm:pt modelId="{5FBAB40F-6011-4629-9B30-77C9439C91BF}" type="pres">
      <dgm:prSet presAssocID="{EFE73B03-4D71-4565-8C52-4902BE6377A4}" presName="diagram" presStyleCnt="0">
        <dgm:presLayoutVars>
          <dgm:chPref val="1"/>
          <dgm:dir/>
          <dgm:animOne val="branch"/>
          <dgm:animLvl val="lvl"/>
          <dgm:resizeHandles val="exact"/>
        </dgm:presLayoutVars>
      </dgm:prSet>
      <dgm:spPr/>
      <dgm:t>
        <a:bodyPr/>
        <a:lstStyle/>
        <a:p>
          <a:endParaRPr lang="zh-CN" altLang="en-US"/>
        </a:p>
      </dgm:t>
    </dgm:pt>
    <dgm:pt modelId="{2332AA2E-A989-4175-BB73-78EA4C3BDB65}" type="pres">
      <dgm:prSet presAssocID="{0605F139-5EF0-48E7-A091-192233D2011D}" presName="root1" presStyleCnt="0"/>
      <dgm:spPr/>
    </dgm:pt>
    <dgm:pt modelId="{24E3F4AB-32FB-4CE0-9DAC-FC4DD26B5900}" type="pres">
      <dgm:prSet presAssocID="{0605F139-5EF0-48E7-A091-192233D2011D}" presName="LevelOneTextNode" presStyleLbl="node0" presStyleIdx="0" presStyleCnt="1" custScaleX="52325" custScaleY="43470" custLinFactNeighborY="3035">
        <dgm:presLayoutVars>
          <dgm:chPref val="3"/>
        </dgm:presLayoutVars>
      </dgm:prSet>
      <dgm:spPr/>
      <dgm:t>
        <a:bodyPr/>
        <a:lstStyle/>
        <a:p>
          <a:endParaRPr lang="zh-CN" altLang="en-US"/>
        </a:p>
      </dgm:t>
    </dgm:pt>
    <dgm:pt modelId="{44F25638-8073-4DA7-9390-5AC06A304565}" type="pres">
      <dgm:prSet presAssocID="{0605F139-5EF0-48E7-A091-192233D2011D}" presName="level2hierChild" presStyleCnt="0"/>
      <dgm:spPr/>
    </dgm:pt>
    <dgm:pt modelId="{B47BD6C9-6D53-4A69-975F-9CF96E25F10F}" type="pres">
      <dgm:prSet presAssocID="{AC2BFF99-DAE2-494A-88AB-85D75BC6D2EE}" presName="conn2-1" presStyleLbl="parChTrans1D2" presStyleIdx="0" presStyleCnt="7"/>
      <dgm:spPr/>
      <dgm:t>
        <a:bodyPr/>
        <a:lstStyle/>
        <a:p>
          <a:endParaRPr lang="zh-CN" altLang="en-US"/>
        </a:p>
      </dgm:t>
    </dgm:pt>
    <dgm:pt modelId="{C1833E64-0598-4ED8-B73B-4C820BB35531}" type="pres">
      <dgm:prSet presAssocID="{AC2BFF99-DAE2-494A-88AB-85D75BC6D2EE}" presName="connTx" presStyleCnt="0"/>
      <dgm:spPr/>
      <dgm:t>
        <a:bodyPr/>
        <a:lstStyle/>
        <a:p>
          <a:endParaRPr lang="zh-CN" altLang="en-US"/>
        </a:p>
      </dgm:t>
    </dgm:pt>
    <dgm:pt modelId="{46F58ACF-5130-428E-B3EF-87D6FEC0C921}" type="pres">
      <dgm:prSet presAssocID="{4530EE7D-F557-4815-9ED2-EABC47F46978}" presName="root2" presStyleCnt="0"/>
      <dgm:spPr/>
    </dgm:pt>
    <dgm:pt modelId="{3C0D5057-54F2-42F8-ADAD-AA27A1CC1A1B}" type="pres">
      <dgm:prSet presAssocID="{4530EE7D-F557-4815-9ED2-EABC47F46978}" presName="LevelTwoTextNode" presStyleLbl="node2" presStyleIdx="0" presStyleCnt="7" custScaleX="56875" custScaleY="50117" custLinFactNeighborX="-766">
        <dgm:presLayoutVars>
          <dgm:chPref val="3"/>
        </dgm:presLayoutVars>
      </dgm:prSet>
      <dgm:spPr/>
      <dgm:t>
        <a:bodyPr/>
        <a:lstStyle/>
        <a:p>
          <a:endParaRPr lang="zh-CN" altLang="en-US"/>
        </a:p>
      </dgm:t>
    </dgm:pt>
    <dgm:pt modelId="{48673F39-879C-4946-8DC7-FD68F0552920}" type="pres">
      <dgm:prSet presAssocID="{4530EE7D-F557-4815-9ED2-EABC47F46978}" presName="level3hierChild" presStyleCnt="0"/>
      <dgm:spPr/>
    </dgm:pt>
    <dgm:pt modelId="{2E81B90F-7494-41FF-808F-F7F82B993B40}" type="pres">
      <dgm:prSet presAssocID="{367D7799-1E5C-4947-8AD1-85D1E0D367AF}" presName="conn2-1" presStyleLbl="parChTrans1D2" presStyleIdx="1" presStyleCnt="7"/>
      <dgm:spPr/>
      <dgm:t>
        <a:bodyPr/>
        <a:lstStyle/>
        <a:p>
          <a:endParaRPr lang="zh-CN" altLang="en-US"/>
        </a:p>
      </dgm:t>
    </dgm:pt>
    <dgm:pt modelId="{0F4B7785-0023-487B-801C-9850969E1D34}" type="pres">
      <dgm:prSet presAssocID="{367D7799-1E5C-4947-8AD1-85D1E0D367AF}" presName="connTx" presStyleCnt="0"/>
      <dgm:spPr/>
      <dgm:t>
        <a:bodyPr/>
        <a:lstStyle/>
        <a:p>
          <a:endParaRPr lang="zh-CN" altLang="en-US"/>
        </a:p>
      </dgm:t>
    </dgm:pt>
    <dgm:pt modelId="{4925E953-147A-4210-9A9C-63730A307231}" type="pres">
      <dgm:prSet presAssocID="{4E4A1E17-A3EC-4A54-9171-277E11A0B287}" presName="root2" presStyleCnt="0"/>
      <dgm:spPr/>
    </dgm:pt>
    <dgm:pt modelId="{3D382021-A429-4403-82FF-5A95DD3EBB20}" type="pres">
      <dgm:prSet presAssocID="{4E4A1E17-A3EC-4A54-9171-277E11A0B287}" presName="LevelTwoTextNode" presStyleLbl="node2" presStyleIdx="1" presStyleCnt="7" custScaleX="54803" custScaleY="60494" custLinFactNeighborY="1170">
        <dgm:presLayoutVars>
          <dgm:chPref val="3"/>
        </dgm:presLayoutVars>
      </dgm:prSet>
      <dgm:spPr/>
      <dgm:t>
        <a:bodyPr/>
        <a:lstStyle/>
        <a:p>
          <a:endParaRPr lang="zh-CN" altLang="en-US"/>
        </a:p>
      </dgm:t>
    </dgm:pt>
    <dgm:pt modelId="{6D231649-1A42-47D5-A289-01058E6A05B6}" type="pres">
      <dgm:prSet presAssocID="{4E4A1E17-A3EC-4A54-9171-277E11A0B287}" presName="level3hierChild" presStyleCnt="0"/>
      <dgm:spPr/>
    </dgm:pt>
    <dgm:pt modelId="{7A3FA6EE-908F-47A0-BDF0-A1FB9DFA83D1}" type="pres">
      <dgm:prSet presAssocID="{64268AB0-8135-454B-92D1-BAB327D76596}" presName="conn2-1" presStyleLbl="parChTrans1D2" presStyleIdx="2" presStyleCnt="7"/>
      <dgm:spPr/>
    </dgm:pt>
    <dgm:pt modelId="{4BB7AE91-28BC-4B40-9149-26A901967BFB}" type="pres">
      <dgm:prSet presAssocID="{64268AB0-8135-454B-92D1-BAB327D76596}" presName="connTx" presStyleCnt="0"/>
      <dgm:spPr/>
    </dgm:pt>
    <dgm:pt modelId="{60020D5A-B680-4318-916B-A73BF15B30DA}" type="pres">
      <dgm:prSet presAssocID="{325F2479-5E00-4E6A-B8D3-0846E8C5B7F9}" presName="root2" presStyleCnt="0"/>
      <dgm:spPr/>
    </dgm:pt>
    <dgm:pt modelId="{3902C5D6-1FFD-48AF-B978-5ACD6E9C4BC5}" type="pres">
      <dgm:prSet presAssocID="{325F2479-5E00-4E6A-B8D3-0846E8C5B7F9}" presName="LevelTwoTextNode" presStyleLbl="node2" presStyleIdx="2" presStyleCnt="7" custScaleX="58296" custScaleY="60223" custLinFactNeighborX="-863" custLinFactNeighborY="2143">
        <dgm:presLayoutVars>
          <dgm:chPref val="3"/>
        </dgm:presLayoutVars>
      </dgm:prSet>
      <dgm:spPr/>
      <dgm:t>
        <a:bodyPr/>
        <a:lstStyle/>
        <a:p>
          <a:endParaRPr lang="zh-CN" altLang="en-US"/>
        </a:p>
      </dgm:t>
    </dgm:pt>
    <dgm:pt modelId="{40F12176-9A30-429F-8F3A-C709EDFEB7A2}" type="pres">
      <dgm:prSet presAssocID="{325F2479-5E00-4E6A-B8D3-0846E8C5B7F9}" presName="level3hierChild" presStyleCnt="0"/>
      <dgm:spPr/>
    </dgm:pt>
    <dgm:pt modelId="{AF8252A8-F149-4FC8-A00D-D2CC6A578847}" type="pres">
      <dgm:prSet presAssocID="{49F5526F-573E-4414-ADC4-91778B430841}" presName="conn2-1" presStyleLbl="parChTrans1D2" presStyleIdx="3" presStyleCnt="7"/>
      <dgm:spPr/>
    </dgm:pt>
    <dgm:pt modelId="{0C346352-D295-46B5-9C04-BCB9F33CECA0}" type="pres">
      <dgm:prSet presAssocID="{49F5526F-573E-4414-ADC4-91778B430841}" presName="connTx" presStyleCnt="0"/>
      <dgm:spPr/>
    </dgm:pt>
    <dgm:pt modelId="{6D592DFE-CF5E-4D4F-B333-8440D51FBD24}" type="pres">
      <dgm:prSet presAssocID="{3B64D893-57C3-4B2A-B964-94F11FE21CEE}" presName="root2" presStyleCnt="0"/>
      <dgm:spPr/>
    </dgm:pt>
    <dgm:pt modelId="{E6D06C36-2F66-4141-BA55-F33466CF4801}" type="pres">
      <dgm:prSet presAssocID="{3B64D893-57C3-4B2A-B964-94F11FE21CEE}" presName="LevelTwoTextNode" presStyleLbl="node2" presStyleIdx="3" presStyleCnt="7" custScaleX="58930" custScaleY="60341" custLinFactNeighborX="-920" custLinFactNeighborY="-920">
        <dgm:presLayoutVars>
          <dgm:chPref val="3"/>
        </dgm:presLayoutVars>
      </dgm:prSet>
      <dgm:spPr/>
    </dgm:pt>
    <dgm:pt modelId="{E9741F51-0AF8-435F-AF9F-8CF5338D3BE3}" type="pres">
      <dgm:prSet presAssocID="{3B64D893-57C3-4B2A-B964-94F11FE21CEE}" presName="level3hierChild" presStyleCnt="0"/>
      <dgm:spPr/>
    </dgm:pt>
    <dgm:pt modelId="{3E31D773-077D-42C2-AFDF-D9877F2F36F7}" type="pres">
      <dgm:prSet presAssocID="{52DBCCCB-5F77-444A-93A5-083EAB880151}" presName="conn2-1" presStyleLbl="parChTrans1D2" presStyleIdx="4" presStyleCnt="7"/>
      <dgm:spPr/>
    </dgm:pt>
    <dgm:pt modelId="{E5F64B78-CB4A-44D2-B7FB-3D97668E4158}" type="pres">
      <dgm:prSet presAssocID="{52DBCCCB-5F77-444A-93A5-083EAB880151}" presName="connTx" presStyleCnt="0"/>
      <dgm:spPr/>
    </dgm:pt>
    <dgm:pt modelId="{3EDAD998-E5EA-47B7-9A92-9B2646352D9F}" type="pres">
      <dgm:prSet presAssocID="{272AB35A-00AC-4B04-85E4-7B64319AE14A}" presName="root2" presStyleCnt="0"/>
      <dgm:spPr/>
    </dgm:pt>
    <dgm:pt modelId="{A324DDF0-3193-4E64-B0F9-DC0E23C887EC}" type="pres">
      <dgm:prSet presAssocID="{272AB35A-00AC-4B04-85E4-7B64319AE14A}" presName="LevelTwoTextNode" presStyleLbl="node2" presStyleIdx="4" presStyleCnt="7" custScaleX="59794" custScaleY="57123">
        <dgm:presLayoutVars>
          <dgm:chPref val="3"/>
        </dgm:presLayoutVars>
      </dgm:prSet>
      <dgm:spPr/>
    </dgm:pt>
    <dgm:pt modelId="{B55089FA-D4A2-4E33-B183-86672C481C9B}" type="pres">
      <dgm:prSet presAssocID="{272AB35A-00AC-4B04-85E4-7B64319AE14A}" presName="level3hierChild" presStyleCnt="0"/>
      <dgm:spPr/>
    </dgm:pt>
    <dgm:pt modelId="{F388DDA8-1DD6-4151-8BE2-47FDE4FF4314}" type="pres">
      <dgm:prSet presAssocID="{13568E50-CB85-4912-BEB7-BE173EAA721F}" presName="conn2-1" presStyleLbl="parChTrans1D2" presStyleIdx="5" presStyleCnt="7"/>
      <dgm:spPr/>
    </dgm:pt>
    <dgm:pt modelId="{0A11FCC3-1B1C-4C6A-B357-DB6CBD508830}" type="pres">
      <dgm:prSet presAssocID="{13568E50-CB85-4912-BEB7-BE173EAA721F}" presName="connTx" presStyleCnt="0"/>
      <dgm:spPr/>
    </dgm:pt>
    <dgm:pt modelId="{8AF6AC9A-9570-4C6E-A069-3F408D828329}" type="pres">
      <dgm:prSet presAssocID="{DB88FD6D-FCA7-4F90-B6C3-E9D5401EAB47}" presName="root2" presStyleCnt="0"/>
      <dgm:spPr/>
    </dgm:pt>
    <dgm:pt modelId="{31107E4C-A0DB-4A4D-926A-1E6B0DECD0E7}" type="pres">
      <dgm:prSet presAssocID="{DB88FD6D-FCA7-4F90-B6C3-E9D5401EAB47}" presName="LevelTwoTextNode" presStyleLbl="node2" presStyleIdx="5" presStyleCnt="7" custScaleX="59058" custScaleY="53721">
        <dgm:presLayoutVars>
          <dgm:chPref val="3"/>
        </dgm:presLayoutVars>
      </dgm:prSet>
      <dgm:spPr/>
    </dgm:pt>
    <dgm:pt modelId="{4C785C6A-8B20-4A13-B0A0-FE4107DB45E4}" type="pres">
      <dgm:prSet presAssocID="{DB88FD6D-FCA7-4F90-B6C3-E9D5401EAB47}" presName="level3hierChild" presStyleCnt="0"/>
      <dgm:spPr/>
    </dgm:pt>
    <dgm:pt modelId="{B4C0D25D-6817-4D55-866F-A91626B5F7D7}" type="pres">
      <dgm:prSet presAssocID="{9211ECC2-A6CB-477D-97F4-00CAF9A9D70E}" presName="conn2-1" presStyleLbl="parChTrans1D2" presStyleIdx="6" presStyleCnt="7"/>
      <dgm:spPr/>
    </dgm:pt>
    <dgm:pt modelId="{7976EF15-68E2-4517-9C16-B64872547146}" type="pres">
      <dgm:prSet presAssocID="{9211ECC2-A6CB-477D-97F4-00CAF9A9D70E}" presName="connTx" presStyleCnt="0"/>
      <dgm:spPr/>
    </dgm:pt>
    <dgm:pt modelId="{44A999A1-C182-4B4A-8F71-962521CC13D4}" type="pres">
      <dgm:prSet presAssocID="{E5029E28-15BF-4634-B267-36AB83EB0E07}" presName="root2" presStyleCnt="0"/>
      <dgm:spPr/>
    </dgm:pt>
    <dgm:pt modelId="{8A7731C7-7142-4825-9531-E0BD8B33A802}" type="pres">
      <dgm:prSet presAssocID="{E5029E28-15BF-4634-B267-36AB83EB0E07}" presName="LevelTwoTextNode" presStyleLbl="node2" presStyleIdx="6" presStyleCnt="7" custScaleX="58287" custScaleY="58108" custLinFactNeighborX="-1229" custLinFactNeighborY="-732">
        <dgm:presLayoutVars>
          <dgm:chPref val="3"/>
        </dgm:presLayoutVars>
      </dgm:prSet>
      <dgm:spPr/>
    </dgm:pt>
    <dgm:pt modelId="{31CA30E3-9918-4038-9881-FD289A28AE6D}" type="pres">
      <dgm:prSet presAssocID="{E5029E28-15BF-4634-B267-36AB83EB0E07}" presName="level3hierChild" presStyleCnt="0"/>
      <dgm:spPr/>
    </dgm:pt>
  </dgm:ptLst>
  <dgm:cxnLst>
    <dgm:cxn modelId="{DE2F723F-D234-42C7-A52C-35EF7FCBE54D}" srcId="{EFE73B03-4D71-4565-8C52-4902BE6377A4}" destId="{0605F139-5EF0-48E7-A091-192233D2011D}" srcOrd="0" destOrd="0" parTransId="{2AFB1B2A-8749-4E5E-9CB9-0B60F81C46F8}" sibTransId="{E0FFEB56-236E-4FE9-83BF-31494E265D5A}"/>
    <dgm:cxn modelId="{438E8164-4369-4BE4-AFAB-AB3349D1C055}" srcId="{0605F139-5EF0-48E7-A091-192233D2011D}" destId="{4530EE7D-F557-4815-9ED2-EABC47F46978}" srcOrd="0" destOrd="0" parTransId="{AC2BFF99-DAE2-494A-88AB-85D75BC6D2EE}" sibTransId="{B98A0394-6758-42EB-8D0E-4491BED52B6C}"/>
    <dgm:cxn modelId="{9AF293FA-B336-4717-8C39-60E8C35FA4FE}" srcId="{0605F139-5EF0-48E7-A091-192233D2011D}" destId="{4E4A1E17-A3EC-4A54-9171-277E11A0B287}" srcOrd="1" destOrd="0" parTransId="{367D7799-1E5C-4947-8AD1-85D1E0D367AF}" sibTransId="{7FFEBD18-7D5B-41C0-A8F3-60942A71708D}"/>
    <dgm:cxn modelId="{7DE52F8F-2D7F-4B35-80C3-C6E25A3CB92B}" srcId="{0605F139-5EF0-48E7-A091-192233D2011D}" destId="{325F2479-5E00-4E6A-B8D3-0846E8C5B7F9}" srcOrd="2" destOrd="0" parTransId="{64268AB0-8135-454B-92D1-BAB327D76596}" sibTransId="{E1E20DCB-D78D-4EBC-9661-207984EB0401}"/>
    <dgm:cxn modelId="{A7EB259D-F009-4676-9369-587DF4198AF7}" srcId="{0605F139-5EF0-48E7-A091-192233D2011D}" destId="{3B64D893-57C3-4B2A-B964-94F11FE21CEE}" srcOrd="3" destOrd="0" parTransId="{49F5526F-573E-4414-ADC4-91778B430841}" sibTransId="{72800868-0AF5-4ED3-A337-B8A9C7FA02C6}"/>
    <dgm:cxn modelId="{0C337B8D-337D-4FA8-AE87-2AE04D9C510A}" srcId="{0605F139-5EF0-48E7-A091-192233D2011D}" destId="{272AB35A-00AC-4B04-85E4-7B64319AE14A}" srcOrd="4" destOrd="0" parTransId="{52DBCCCB-5F77-444A-93A5-083EAB880151}" sibTransId="{402F3221-F30C-4129-B834-57F7E2E40163}"/>
    <dgm:cxn modelId="{1D13FAA2-3724-4001-8896-0480AAFDA211}" srcId="{0605F139-5EF0-48E7-A091-192233D2011D}" destId="{DB88FD6D-FCA7-4F90-B6C3-E9D5401EAB47}" srcOrd="5" destOrd="0" parTransId="{13568E50-CB85-4912-BEB7-BE173EAA721F}" sibTransId="{540B03D5-7639-4421-90C9-16B2823356FF}"/>
    <dgm:cxn modelId="{F76FC00D-1494-465C-A3EE-302B817FF5E6}" srcId="{0605F139-5EF0-48E7-A091-192233D2011D}" destId="{E5029E28-15BF-4634-B267-36AB83EB0E07}" srcOrd="6" destOrd="0" parTransId="{9211ECC2-A6CB-477D-97F4-00CAF9A9D70E}" sibTransId="{9D862841-BE2B-4009-A66A-C2062335DC00}"/>
    <dgm:cxn modelId="{9E08B4DF-DBCB-4552-9CA5-B6F64B2090AC}" type="presOf" srcId="{EFE73B03-4D71-4565-8C52-4902BE6377A4}" destId="{5FBAB40F-6011-4629-9B30-77C9439C91BF}" srcOrd="0" destOrd="0" presId="urn:microsoft.com/office/officeart/2005/8/layout/hierarchy2#3"/>
    <dgm:cxn modelId="{75850395-BC5C-4969-A5D9-A7898E2F51AC}" type="presParOf" srcId="{5FBAB40F-6011-4629-9B30-77C9439C91BF}" destId="{2332AA2E-A989-4175-BB73-78EA4C3BDB65}" srcOrd="0" destOrd="0" presId="urn:microsoft.com/office/officeart/2005/8/layout/hierarchy2#3"/>
    <dgm:cxn modelId="{8DF9D518-AB86-4E41-9FAC-F522495576EB}" type="presParOf" srcId="{2332AA2E-A989-4175-BB73-78EA4C3BDB65}" destId="{24E3F4AB-32FB-4CE0-9DAC-FC4DD26B5900}" srcOrd="0" destOrd="0" presId="urn:microsoft.com/office/officeart/2005/8/layout/hierarchy2#3"/>
    <dgm:cxn modelId="{11534077-6BC6-4175-846D-2E46536BF207}" type="presOf" srcId="{0605F139-5EF0-48E7-A091-192233D2011D}" destId="{24E3F4AB-32FB-4CE0-9DAC-FC4DD26B5900}" srcOrd="0" destOrd="0" presId="urn:microsoft.com/office/officeart/2005/8/layout/hierarchy2#3"/>
    <dgm:cxn modelId="{10BDBC60-B9F4-468D-A493-76F5682F1276}" type="presParOf" srcId="{2332AA2E-A989-4175-BB73-78EA4C3BDB65}" destId="{44F25638-8073-4DA7-9390-5AC06A304565}" srcOrd="1" destOrd="0" presId="urn:microsoft.com/office/officeart/2005/8/layout/hierarchy2#3"/>
    <dgm:cxn modelId="{574560F2-D8C0-4C5B-A1A3-1943ABEFB06D}" type="presParOf" srcId="{44F25638-8073-4DA7-9390-5AC06A304565}" destId="{B47BD6C9-6D53-4A69-975F-9CF96E25F10F}" srcOrd="0" destOrd="1" presId="urn:microsoft.com/office/officeart/2005/8/layout/hierarchy2#3"/>
    <dgm:cxn modelId="{6D417F35-79A3-4B5F-80D6-A9A76703B3C7}" type="presOf" srcId="{AC2BFF99-DAE2-494A-88AB-85D75BC6D2EE}" destId="{B47BD6C9-6D53-4A69-975F-9CF96E25F10F}" srcOrd="0" destOrd="0" presId="urn:microsoft.com/office/officeart/2005/8/layout/hierarchy2#3"/>
    <dgm:cxn modelId="{D23C77E3-A76E-4EF4-9FA5-1B019409D1AC}" type="presParOf" srcId="{B47BD6C9-6D53-4A69-975F-9CF96E25F10F}" destId="{C1833E64-0598-4ED8-B73B-4C820BB35531}" srcOrd="0" destOrd="0" presId="urn:microsoft.com/office/officeart/2005/8/layout/hierarchy2#3"/>
    <dgm:cxn modelId="{1837BA75-B76E-4B16-A12F-7B2CF20E8044}" type="presOf" srcId="{AC2BFF99-DAE2-494A-88AB-85D75BC6D2EE}" destId="{C1833E64-0598-4ED8-B73B-4C820BB35531}" srcOrd="1" destOrd="0" presId="urn:microsoft.com/office/officeart/2005/8/layout/hierarchy2#3"/>
    <dgm:cxn modelId="{3CB0E3A7-A599-4787-9E34-27709754731B}" type="presParOf" srcId="{44F25638-8073-4DA7-9390-5AC06A304565}" destId="{46F58ACF-5130-428E-B3EF-87D6FEC0C921}" srcOrd="1" destOrd="1" presId="urn:microsoft.com/office/officeart/2005/8/layout/hierarchy2#3"/>
    <dgm:cxn modelId="{7CF83108-AEFA-4D63-B14E-A4578974AF61}" type="presParOf" srcId="{46F58ACF-5130-428E-B3EF-87D6FEC0C921}" destId="{3C0D5057-54F2-42F8-ADAD-AA27A1CC1A1B}" srcOrd="0" destOrd="1" presId="urn:microsoft.com/office/officeart/2005/8/layout/hierarchy2#3"/>
    <dgm:cxn modelId="{8CADA793-7B55-4BB9-84F9-7CF3DA1BB41A}" type="presOf" srcId="{4530EE7D-F557-4815-9ED2-EABC47F46978}" destId="{3C0D5057-54F2-42F8-ADAD-AA27A1CC1A1B}" srcOrd="0" destOrd="0" presId="urn:microsoft.com/office/officeart/2005/8/layout/hierarchy2#3"/>
    <dgm:cxn modelId="{E487AFF7-21DC-4B50-949C-7FC29C6EA20B}" type="presParOf" srcId="{46F58ACF-5130-428E-B3EF-87D6FEC0C921}" destId="{48673F39-879C-4946-8DC7-FD68F0552920}" srcOrd="1" destOrd="1" presId="urn:microsoft.com/office/officeart/2005/8/layout/hierarchy2#3"/>
    <dgm:cxn modelId="{26F245AD-7DCF-4FA2-8CB9-8BC5538CE03D}" type="presParOf" srcId="{44F25638-8073-4DA7-9390-5AC06A304565}" destId="{2E81B90F-7494-41FF-808F-F7F82B993B40}" srcOrd="2" destOrd="1" presId="urn:microsoft.com/office/officeart/2005/8/layout/hierarchy2#3"/>
    <dgm:cxn modelId="{588A56A2-C271-4491-B1C8-5C707BDF0F9F}" type="presOf" srcId="{367D7799-1E5C-4947-8AD1-85D1E0D367AF}" destId="{2E81B90F-7494-41FF-808F-F7F82B993B40}" srcOrd="0" destOrd="0" presId="urn:microsoft.com/office/officeart/2005/8/layout/hierarchy2#3"/>
    <dgm:cxn modelId="{5CD4AEB5-74DE-4728-90DB-81CF45434A7D}" type="presParOf" srcId="{2E81B90F-7494-41FF-808F-F7F82B993B40}" destId="{0F4B7785-0023-487B-801C-9850969E1D34}" srcOrd="0" destOrd="2" presId="urn:microsoft.com/office/officeart/2005/8/layout/hierarchy2#3"/>
    <dgm:cxn modelId="{15540D40-8792-4E04-877A-CC9B08F82539}" type="presOf" srcId="{367D7799-1E5C-4947-8AD1-85D1E0D367AF}" destId="{0F4B7785-0023-487B-801C-9850969E1D34}" srcOrd="1" destOrd="0" presId="urn:microsoft.com/office/officeart/2005/8/layout/hierarchy2#3"/>
    <dgm:cxn modelId="{81BDEE91-AF29-499F-862F-AB103F6E8CEE}" type="presParOf" srcId="{44F25638-8073-4DA7-9390-5AC06A304565}" destId="{4925E953-147A-4210-9A9C-63730A307231}" srcOrd="3" destOrd="1" presId="urn:microsoft.com/office/officeart/2005/8/layout/hierarchy2#3"/>
    <dgm:cxn modelId="{2049B755-5618-4DC6-9913-3C04225EA9AF}" type="presParOf" srcId="{4925E953-147A-4210-9A9C-63730A307231}" destId="{3D382021-A429-4403-82FF-5A95DD3EBB20}" srcOrd="0" destOrd="3" presId="urn:microsoft.com/office/officeart/2005/8/layout/hierarchy2#3"/>
    <dgm:cxn modelId="{AED78BFE-53B1-467D-9701-E3A6C12A5E0C}" type="presOf" srcId="{4E4A1E17-A3EC-4A54-9171-277E11A0B287}" destId="{3D382021-A429-4403-82FF-5A95DD3EBB20}" srcOrd="0" destOrd="0" presId="urn:microsoft.com/office/officeart/2005/8/layout/hierarchy2#3"/>
    <dgm:cxn modelId="{CDB65521-D74E-45BC-9D86-B28A82E8FF57}" type="presParOf" srcId="{4925E953-147A-4210-9A9C-63730A307231}" destId="{6D231649-1A42-47D5-A289-01058E6A05B6}" srcOrd="1" destOrd="3" presId="urn:microsoft.com/office/officeart/2005/8/layout/hierarchy2#3"/>
    <dgm:cxn modelId="{BDF95F4E-892C-4D26-B4F6-05A366D34DA9}" type="presParOf" srcId="{44F25638-8073-4DA7-9390-5AC06A304565}" destId="{7A3FA6EE-908F-47A0-BDF0-A1FB9DFA83D1}" srcOrd="4" destOrd="1" presId="urn:microsoft.com/office/officeart/2005/8/layout/hierarchy2#3"/>
    <dgm:cxn modelId="{B14C6115-142C-432C-AD94-2EF6E6F8A83E}" type="presOf" srcId="{64268AB0-8135-454B-92D1-BAB327D76596}" destId="{7A3FA6EE-908F-47A0-BDF0-A1FB9DFA83D1}" srcOrd="0" destOrd="0" presId="urn:microsoft.com/office/officeart/2005/8/layout/hierarchy2#3"/>
    <dgm:cxn modelId="{7EEE9315-35F1-467A-AC46-3BAA86BF1BAE}" type="presParOf" srcId="{7A3FA6EE-908F-47A0-BDF0-A1FB9DFA83D1}" destId="{4BB7AE91-28BC-4B40-9149-26A901967BFB}" srcOrd="0" destOrd="4" presId="urn:microsoft.com/office/officeart/2005/8/layout/hierarchy2#3"/>
    <dgm:cxn modelId="{2B76CA7A-EAB7-4898-ADFE-23CDFFF007BF}" type="presOf" srcId="{64268AB0-8135-454B-92D1-BAB327D76596}" destId="{4BB7AE91-28BC-4B40-9149-26A901967BFB}" srcOrd="1" destOrd="0" presId="urn:microsoft.com/office/officeart/2005/8/layout/hierarchy2#3"/>
    <dgm:cxn modelId="{ACBB9342-A136-4094-A214-566A54B3B253}" type="presParOf" srcId="{44F25638-8073-4DA7-9390-5AC06A304565}" destId="{60020D5A-B680-4318-916B-A73BF15B30DA}" srcOrd="5" destOrd="1" presId="urn:microsoft.com/office/officeart/2005/8/layout/hierarchy2#3"/>
    <dgm:cxn modelId="{CE1285E2-F1B9-47A3-A467-416565EC7F12}" type="presParOf" srcId="{60020D5A-B680-4318-916B-A73BF15B30DA}" destId="{3902C5D6-1FFD-48AF-B978-5ACD6E9C4BC5}" srcOrd="0" destOrd="5" presId="urn:microsoft.com/office/officeart/2005/8/layout/hierarchy2#3"/>
    <dgm:cxn modelId="{CCAB095D-8FE9-433B-BCEB-1A47046C3B6A}" type="presOf" srcId="{325F2479-5E00-4E6A-B8D3-0846E8C5B7F9}" destId="{3902C5D6-1FFD-48AF-B978-5ACD6E9C4BC5}" srcOrd="0" destOrd="0" presId="urn:microsoft.com/office/officeart/2005/8/layout/hierarchy2#3"/>
    <dgm:cxn modelId="{2F49BEE2-70B5-42D5-9BAA-60398C955309}" type="presParOf" srcId="{60020D5A-B680-4318-916B-A73BF15B30DA}" destId="{40F12176-9A30-429F-8F3A-C709EDFEB7A2}" srcOrd="1" destOrd="5" presId="urn:microsoft.com/office/officeart/2005/8/layout/hierarchy2#3"/>
    <dgm:cxn modelId="{6CC873F8-FB4E-4D0D-BBE9-522663860B24}" type="presParOf" srcId="{44F25638-8073-4DA7-9390-5AC06A304565}" destId="{AF8252A8-F149-4FC8-A00D-D2CC6A578847}" srcOrd="6" destOrd="1" presId="urn:microsoft.com/office/officeart/2005/8/layout/hierarchy2#3"/>
    <dgm:cxn modelId="{58C97F6C-B2CE-4F23-9211-AE6C2941B847}" type="presOf" srcId="{49F5526F-573E-4414-ADC4-91778B430841}" destId="{AF8252A8-F149-4FC8-A00D-D2CC6A578847}" srcOrd="0" destOrd="0" presId="urn:microsoft.com/office/officeart/2005/8/layout/hierarchy2#3"/>
    <dgm:cxn modelId="{402BE4DE-504D-460F-B4C4-69E8407EDE5E}" type="presParOf" srcId="{AF8252A8-F149-4FC8-A00D-D2CC6A578847}" destId="{0C346352-D295-46B5-9C04-BCB9F33CECA0}" srcOrd="0" destOrd="6" presId="urn:microsoft.com/office/officeart/2005/8/layout/hierarchy2#3"/>
    <dgm:cxn modelId="{4044C2C7-BFEB-40E8-B877-8069857CD982}" type="presOf" srcId="{49F5526F-573E-4414-ADC4-91778B430841}" destId="{0C346352-D295-46B5-9C04-BCB9F33CECA0}" srcOrd="1" destOrd="0" presId="urn:microsoft.com/office/officeart/2005/8/layout/hierarchy2#3"/>
    <dgm:cxn modelId="{B614A4FB-93EF-4434-848A-1DA370A1ADC3}" type="presParOf" srcId="{44F25638-8073-4DA7-9390-5AC06A304565}" destId="{6D592DFE-CF5E-4D4F-B333-8440D51FBD24}" srcOrd="7" destOrd="1" presId="urn:microsoft.com/office/officeart/2005/8/layout/hierarchy2#3"/>
    <dgm:cxn modelId="{CBBE3BD6-2980-4B0F-8F68-A49B452F14A9}" type="presParOf" srcId="{6D592DFE-CF5E-4D4F-B333-8440D51FBD24}" destId="{E6D06C36-2F66-4141-BA55-F33466CF4801}" srcOrd="0" destOrd="7" presId="urn:microsoft.com/office/officeart/2005/8/layout/hierarchy2#3"/>
    <dgm:cxn modelId="{39CF548D-E2AB-4281-A5F8-1F1DE3A86649}" type="presOf" srcId="{3B64D893-57C3-4B2A-B964-94F11FE21CEE}" destId="{E6D06C36-2F66-4141-BA55-F33466CF4801}" srcOrd="0" destOrd="0" presId="urn:microsoft.com/office/officeart/2005/8/layout/hierarchy2#3"/>
    <dgm:cxn modelId="{F619CC6C-D6F8-4114-87E6-2ADE305222D0}" type="presParOf" srcId="{6D592DFE-CF5E-4D4F-B333-8440D51FBD24}" destId="{E9741F51-0AF8-435F-AF9F-8CF5338D3BE3}" srcOrd="1" destOrd="7" presId="urn:microsoft.com/office/officeart/2005/8/layout/hierarchy2#3"/>
    <dgm:cxn modelId="{C362E660-E86A-49FD-95A9-7FDF51E59840}" type="presParOf" srcId="{44F25638-8073-4DA7-9390-5AC06A304565}" destId="{3E31D773-077D-42C2-AFDF-D9877F2F36F7}" srcOrd="8" destOrd="1" presId="urn:microsoft.com/office/officeart/2005/8/layout/hierarchy2#3"/>
    <dgm:cxn modelId="{E3CB4DC3-4612-4109-ADCF-24DB02809DDC}" type="presOf" srcId="{52DBCCCB-5F77-444A-93A5-083EAB880151}" destId="{3E31D773-077D-42C2-AFDF-D9877F2F36F7}" srcOrd="0" destOrd="0" presId="urn:microsoft.com/office/officeart/2005/8/layout/hierarchy2#3"/>
    <dgm:cxn modelId="{022345E0-2747-42B7-9F50-229F65E1C2C2}" type="presParOf" srcId="{3E31D773-077D-42C2-AFDF-D9877F2F36F7}" destId="{E5F64B78-CB4A-44D2-B7FB-3D97668E4158}" srcOrd="0" destOrd="8" presId="urn:microsoft.com/office/officeart/2005/8/layout/hierarchy2#3"/>
    <dgm:cxn modelId="{F91AFE99-ED8F-4B9E-B398-CA0E01DADB2E}" type="presOf" srcId="{52DBCCCB-5F77-444A-93A5-083EAB880151}" destId="{E5F64B78-CB4A-44D2-B7FB-3D97668E4158}" srcOrd="1" destOrd="0" presId="urn:microsoft.com/office/officeart/2005/8/layout/hierarchy2#3"/>
    <dgm:cxn modelId="{EA6E2DB5-C17D-4A48-890F-A1B469C0CDE6}" type="presParOf" srcId="{44F25638-8073-4DA7-9390-5AC06A304565}" destId="{3EDAD998-E5EA-47B7-9A92-9B2646352D9F}" srcOrd="9" destOrd="1" presId="urn:microsoft.com/office/officeart/2005/8/layout/hierarchy2#3"/>
    <dgm:cxn modelId="{652A03EF-BCEB-4B58-B54D-EE0C6BB6B842}" type="presParOf" srcId="{3EDAD998-E5EA-47B7-9A92-9B2646352D9F}" destId="{A324DDF0-3193-4E64-B0F9-DC0E23C887EC}" srcOrd="0" destOrd="9" presId="urn:microsoft.com/office/officeart/2005/8/layout/hierarchy2#3"/>
    <dgm:cxn modelId="{DFE8C4C2-D211-447B-BB8B-F4F800D54B12}" type="presOf" srcId="{272AB35A-00AC-4B04-85E4-7B64319AE14A}" destId="{A324DDF0-3193-4E64-B0F9-DC0E23C887EC}" srcOrd="0" destOrd="0" presId="urn:microsoft.com/office/officeart/2005/8/layout/hierarchy2#3"/>
    <dgm:cxn modelId="{CEACBB13-A8DC-41E5-B55A-DF7D61D54050}" type="presParOf" srcId="{3EDAD998-E5EA-47B7-9A92-9B2646352D9F}" destId="{B55089FA-D4A2-4E33-B183-86672C481C9B}" srcOrd="1" destOrd="9" presId="urn:microsoft.com/office/officeart/2005/8/layout/hierarchy2#3"/>
    <dgm:cxn modelId="{81D30749-D70D-4A49-BE38-3998A7516FF0}" type="presParOf" srcId="{44F25638-8073-4DA7-9390-5AC06A304565}" destId="{F388DDA8-1DD6-4151-8BE2-47FDE4FF4314}" srcOrd="10" destOrd="1" presId="urn:microsoft.com/office/officeart/2005/8/layout/hierarchy2#3"/>
    <dgm:cxn modelId="{6161B7EA-8A21-4760-9970-F6BD557BBB93}" type="presOf" srcId="{13568E50-CB85-4912-BEB7-BE173EAA721F}" destId="{F388DDA8-1DD6-4151-8BE2-47FDE4FF4314}" srcOrd="0" destOrd="0" presId="urn:microsoft.com/office/officeart/2005/8/layout/hierarchy2#3"/>
    <dgm:cxn modelId="{A39BDBFA-852E-437B-A5ED-FAE3D9C31EE3}" type="presParOf" srcId="{F388DDA8-1DD6-4151-8BE2-47FDE4FF4314}" destId="{0A11FCC3-1B1C-4C6A-B357-DB6CBD508830}" srcOrd="0" destOrd="10" presId="urn:microsoft.com/office/officeart/2005/8/layout/hierarchy2#3"/>
    <dgm:cxn modelId="{03FE48A6-61F6-4FB3-ACA3-5C4B7F8B2D78}" type="presOf" srcId="{13568E50-CB85-4912-BEB7-BE173EAA721F}" destId="{0A11FCC3-1B1C-4C6A-B357-DB6CBD508830}" srcOrd="1" destOrd="0" presId="urn:microsoft.com/office/officeart/2005/8/layout/hierarchy2#3"/>
    <dgm:cxn modelId="{94E6C5C3-42F2-4D6E-9BC8-BE9D485E817C}" type="presParOf" srcId="{44F25638-8073-4DA7-9390-5AC06A304565}" destId="{8AF6AC9A-9570-4C6E-A069-3F408D828329}" srcOrd="11" destOrd="1" presId="urn:microsoft.com/office/officeart/2005/8/layout/hierarchy2#3"/>
    <dgm:cxn modelId="{6D55B0F1-679C-403D-948A-906ECD7E4BAD}" type="presParOf" srcId="{8AF6AC9A-9570-4C6E-A069-3F408D828329}" destId="{31107E4C-A0DB-4A4D-926A-1E6B0DECD0E7}" srcOrd="0" destOrd="11" presId="urn:microsoft.com/office/officeart/2005/8/layout/hierarchy2#3"/>
    <dgm:cxn modelId="{41E088B1-F5DD-4753-9385-CC2971182925}" type="presOf" srcId="{DB88FD6D-FCA7-4F90-B6C3-E9D5401EAB47}" destId="{31107E4C-A0DB-4A4D-926A-1E6B0DECD0E7}" srcOrd="0" destOrd="0" presId="urn:microsoft.com/office/officeart/2005/8/layout/hierarchy2#3"/>
    <dgm:cxn modelId="{4D799320-CB07-4DFB-991A-643DCD33EEED}" type="presParOf" srcId="{8AF6AC9A-9570-4C6E-A069-3F408D828329}" destId="{4C785C6A-8B20-4A13-B0A0-FE4107DB45E4}" srcOrd="1" destOrd="11" presId="urn:microsoft.com/office/officeart/2005/8/layout/hierarchy2#3"/>
    <dgm:cxn modelId="{6A970AA5-509C-499C-BC49-4C7A2A014BA6}" type="presParOf" srcId="{44F25638-8073-4DA7-9390-5AC06A304565}" destId="{B4C0D25D-6817-4D55-866F-A91626B5F7D7}" srcOrd="12" destOrd="1" presId="urn:microsoft.com/office/officeart/2005/8/layout/hierarchy2#3"/>
    <dgm:cxn modelId="{FFB96507-63F1-4580-8C85-0002C3870799}" type="presOf" srcId="{9211ECC2-A6CB-477D-97F4-00CAF9A9D70E}" destId="{B4C0D25D-6817-4D55-866F-A91626B5F7D7}" srcOrd="0" destOrd="0" presId="urn:microsoft.com/office/officeart/2005/8/layout/hierarchy2#3"/>
    <dgm:cxn modelId="{AD73AE21-938F-49B5-89D5-4C1F57CF1216}" type="presParOf" srcId="{B4C0D25D-6817-4D55-866F-A91626B5F7D7}" destId="{7976EF15-68E2-4517-9C16-B64872547146}" srcOrd="0" destOrd="12" presId="urn:microsoft.com/office/officeart/2005/8/layout/hierarchy2#3"/>
    <dgm:cxn modelId="{8CBDDF5A-D1FE-4B6E-B8DF-655CF9A8C6AC}" type="presOf" srcId="{9211ECC2-A6CB-477D-97F4-00CAF9A9D70E}" destId="{7976EF15-68E2-4517-9C16-B64872547146}" srcOrd="1" destOrd="0" presId="urn:microsoft.com/office/officeart/2005/8/layout/hierarchy2#3"/>
    <dgm:cxn modelId="{B44F3ACD-0909-4134-BB64-54571C0DA08E}" type="presParOf" srcId="{44F25638-8073-4DA7-9390-5AC06A304565}" destId="{44A999A1-C182-4B4A-8F71-962521CC13D4}" srcOrd="13" destOrd="1" presId="urn:microsoft.com/office/officeart/2005/8/layout/hierarchy2#3"/>
    <dgm:cxn modelId="{0E07F694-945D-495C-9F8E-7346A1F15B53}" type="presParOf" srcId="{44A999A1-C182-4B4A-8F71-962521CC13D4}" destId="{8A7731C7-7142-4825-9531-E0BD8B33A802}" srcOrd="0" destOrd="13" presId="urn:microsoft.com/office/officeart/2005/8/layout/hierarchy2#3"/>
    <dgm:cxn modelId="{D94E3B2F-F366-4105-99AD-1FD1C71DCCC5}" type="presOf" srcId="{E5029E28-15BF-4634-B267-36AB83EB0E07}" destId="{8A7731C7-7142-4825-9531-E0BD8B33A802}" srcOrd="0" destOrd="0" presId="urn:microsoft.com/office/officeart/2005/8/layout/hierarchy2#3"/>
    <dgm:cxn modelId="{5789CEDD-82BA-4326-B76F-7B0E43FF25E6}" type="presParOf" srcId="{44A999A1-C182-4B4A-8F71-962521CC13D4}" destId="{31CA30E3-9918-4038-9881-FD289A28AE6D}" srcOrd="1" destOrd="13" presId="urn:microsoft.com/office/officeart/2005/8/layout/hierarchy2#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FE73B03-4D71-4565-8C52-4902BE6377A4}" type="doc">
      <dgm:prSet loTypeId="urn:microsoft.com/office/officeart/2005/8/layout/hierarchy2#1" loCatId="hierarchy" qsTypeId="urn:microsoft.com/office/officeart/2005/8/quickstyle/simple3" qsCatId="simple" csTypeId="urn:microsoft.com/office/officeart/2005/8/colors/accent2_5" csCatId="accent1" phldr="1"/>
      <dgm:spPr/>
      <dgm:t>
        <a:bodyPr/>
        <a:lstStyle/>
        <a:p>
          <a:endParaRPr lang="zh-CN" altLang="en-US"/>
        </a:p>
      </dgm:t>
    </dgm:pt>
    <dgm:pt modelId="{0605F139-5EF0-48E7-A091-192233D2011D}">
      <dgm:prSet phldrT="[文本]" phldr="0" custT="1"/>
      <dgm:spPr/>
      <dgm:t>
        <a:bodyPr vert="horz" wrap="square"/>
        <a:p>
          <a:pPr>
            <a:lnSpc>
              <a:spcPct val="100000"/>
            </a:lnSpc>
            <a:spcBef>
              <a:spcPct val="0"/>
            </a:spcBef>
            <a:spcAft>
              <a:spcPct val="35000"/>
            </a:spcAft>
          </a:pPr>
          <a:r>
            <a:rPr lang="en-US" altLang="zh-CN" sz="2800" b="1" dirty="0" smtClean="0">
              <a:solidFill>
                <a:srgbClr val="E41908"/>
              </a:solidFill>
              <a:uFillTx/>
            </a:rPr>
            <a:t>E</a:t>
          </a:r>
          <a:r>
            <a:rPr lang="en-US" altLang="zh-CN" sz="2800" b="1" dirty="0" smtClean="0">
              <a:solidFill>
                <a:srgbClr val="E41908"/>
              </a:solidFill>
              <a:uFillTx/>
            </a:rPr>
            <a:t>xaminers</a:t>
          </a:r>
          <a:r>
            <a:rPr lang="en-US" altLang="zh-CN" sz="2800" b="1" dirty="0" smtClean="0">
              <a:solidFill>
                <a:srgbClr val="E41908"/>
              </a:solidFill>
              <a:uFillTx/>
            </a:rPr>
            <a:t/>
          </a:r>
          <a:endParaRPr lang="en-US" altLang="zh-CN" sz="2800" b="1" dirty="0" smtClean="0">
            <a:solidFill>
              <a:srgbClr val="E41908"/>
            </a:solidFill>
            <a:uFillTx/>
          </a:endParaRPr>
        </a:p>
      </dgm:t>
    </dgm:pt>
    <dgm:pt modelId="{2AFB1B2A-8749-4E5E-9CB9-0B60F81C46F8}" cxnId="{12163F06-BBDA-40E2-B5B5-FF3FD45CCCFE}" type="parTrans">
      <dgm:prSet/>
      <dgm:spPr/>
      <dgm:t>
        <a:bodyPr/>
        <a:lstStyle/>
        <a:p>
          <a:endParaRPr lang="zh-CN" altLang="en-US"/>
        </a:p>
      </dgm:t>
    </dgm:pt>
    <dgm:pt modelId="{E0FFEB56-236E-4FE9-83BF-31494E265D5A}" cxnId="{12163F06-BBDA-40E2-B5B5-FF3FD45CCCFE}" type="sibTrans">
      <dgm:prSet/>
      <dgm:spPr/>
      <dgm:t>
        <a:bodyPr/>
        <a:lstStyle/>
        <a:p>
          <a:endParaRPr lang="zh-CN" altLang="en-US"/>
        </a:p>
      </dgm:t>
    </dgm:pt>
    <dgm:pt modelId="{4530EE7D-F557-4815-9ED2-EABC47F46978}">
      <dgm:prSet phldrT="[文本]" phldr="0" custT="0"/>
      <dgm:spPr/>
      <dgm:t>
        <a:bodyPr vert="horz" wrap="square"/>
        <a:p>
          <a:pPr algn="l">
            <a:lnSpc>
              <a:spcPct val="100000"/>
            </a:lnSpc>
            <a:spcBef>
              <a:spcPct val="0"/>
            </a:spcBef>
            <a:spcAft>
              <a:spcPct val="35000"/>
            </a:spcAft>
          </a:pPr>
          <a:r>
            <a:rPr lang="en-US" altLang="zh-CN" b="1" dirty="0">
              <a:solidFill>
                <a:srgbClr val="FF0000"/>
              </a:solidFill>
              <a:sym typeface="+mn-ea"/>
            </a:rPr>
            <a:t>Questions are </a:t>
          </a:r>
          <a:r>
            <a:rPr lang="en-US" altLang="zh-CN" b="1" dirty="0" smtClean="0">
              <a:solidFill>
                <a:srgbClr val="FF0000"/>
              </a:solidFill>
              <a:sym typeface="+mn-ea"/>
            </a:rPr>
            <a:t>targeted </a:t>
          </a:r>
          <a:r>
            <a:rPr lang="en-US" altLang="zh-CN" b="1" dirty="0">
              <a:solidFill>
                <a:srgbClr val="FF0000"/>
              </a:solidFill>
              <a:sym typeface="+mn-ea"/>
            </a:rPr>
            <a:t>at </a:t>
          </a:r>
          <a:r>
            <a:rPr lang="en-US" altLang="zh-CN" b="1" dirty="0">
              <a:solidFill>
                <a:srgbClr val="FF0000"/>
              </a:solidFill>
              <a:sym typeface="+mn-ea"/>
            </a:rPr>
            <a:t>_______</a:t>
          </a:r>
          <a:r>
            <a:rPr lang="en-US" altLang="zh-CN" b="1" dirty="0">
              <a:solidFill>
                <a:srgbClr val="FF0000"/>
              </a:solidFill>
              <a:sym typeface="+mn-ea"/>
            </a:rPr>
            <a:t> </a:t>
          </a:r>
          <a:r>
            <a:rPr lang="en-US" altLang="zh-CN" b="1" dirty="0">
              <a:solidFill>
                <a:srgbClr val="FF0000"/>
              </a:solidFill>
              <a:sym typeface="+mn-ea"/>
            </a:rPr>
            <a:t>point</a:t>
          </a:r>
          <a:r>
            <a:rPr lang="en-US" altLang="zh-CN" b="1" dirty="0">
              <a:solidFill>
                <a:srgbClr val="FF0000"/>
              </a:solidFill>
              <a:sym typeface="+mn-ea"/>
            </a:rPr>
            <a:t>s</a:t>
          </a:r>
          <a:r>
            <a:rPr lang="en-US" altLang="zh-CN" b="1" dirty="0">
              <a:solidFill>
                <a:srgbClr val="FF0000"/>
              </a:solidFill>
              <a:sym typeface="+mn-ea"/>
            </a:rPr>
            <a:t/>
          </a:r>
          <a:endParaRPr lang="en-US" altLang="zh-CN" b="1" dirty="0">
            <a:solidFill>
              <a:srgbClr val="FF0000"/>
            </a:solidFill>
            <a:sym typeface="+mn-ea"/>
          </a:endParaRPr>
        </a:p>
      </dgm:t>
    </dgm:pt>
    <dgm:pt modelId="{AC2BFF99-DAE2-494A-88AB-85D75BC6D2EE}" cxnId="{863BBD3A-3507-4E07-8868-EA1584914B02}" type="parTrans">
      <dgm:prSet/>
      <dgm:spPr/>
      <dgm:t>
        <a:bodyPr/>
        <a:lstStyle/>
        <a:p>
          <a:endParaRPr lang="zh-CN" altLang="en-US"/>
        </a:p>
      </dgm:t>
    </dgm:pt>
    <dgm:pt modelId="{B98A0394-6758-42EB-8D0E-4491BED52B6C}" cxnId="{863BBD3A-3507-4E07-8868-EA1584914B02}" type="sibTrans">
      <dgm:prSet/>
      <dgm:spPr/>
      <dgm:t>
        <a:bodyPr/>
        <a:lstStyle/>
        <a:p>
          <a:endParaRPr lang="zh-CN" altLang="en-US"/>
        </a:p>
      </dgm:t>
    </dgm:pt>
    <dgm:pt modelId="{4E4A1E17-A3EC-4A54-9171-277E11A0B287}">
      <dgm:prSet phldrT="[文本]" phldr="0" custT="0"/>
      <dgm:spPr/>
      <dgm:t>
        <a:bodyPr vert="horz" wrap="square"/>
        <a:p>
          <a:pPr algn="l">
            <a:lnSpc>
              <a:spcPct val="100000"/>
            </a:lnSpc>
            <a:spcBef>
              <a:spcPct val="0"/>
            </a:spcBef>
            <a:spcAft>
              <a:spcPct val="35000"/>
            </a:spcAft>
          </a:pPr>
          <a:r>
            <a:rPr b="1">
              <a:solidFill>
                <a:srgbClr val="FF0000"/>
              </a:solidFill>
              <a:sym typeface="+mn-ea"/>
            </a:rPr>
            <a:t>Q</a:t>
          </a:r>
          <a:r>
            <a:rPr lang="en-US" altLang="zh-CN" b="1" dirty="0">
              <a:solidFill>
                <a:srgbClr val="FF0000"/>
              </a:solidFill>
              <a:sym typeface="+mn-ea"/>
            </a:rPr>
            <a:t>u</a:t>
          </a:r>
          <a:r>
            <a:rPr lang="en-US" altLang="zh-CN" b="1" dirty="0">
              <a:solidFill>
                <a:srgbClr val="FF0000"/>
              </a:solidFill>
              <a:sym typeface="+mn-ea"/>
            </a:rPr>
            <a:t>e</a:t>
          </a:r>
          <a:r>
            <a:rPr lang="en-US" altLang="zh-CN" b="1" dirty="0">
              <a:solidFill>
                <a:srgbClr val="FF0000"/>
              </a:solidFill>
              <a:sym typeface="+mn-ea"/>
            </a:rPr>
            <a:t>stion</a:t>
          </a:r>
          <a:r>
            <a:rPr lang="en-US" altLang="zh-CN" b="1" dirty="0">
              <a:solidFill>
                <a:srgbClr val="FF0000"/>
              </a:solidFill>
              <a:sym typeface="+mn-ea"/>
            </a:rPr>
            <a:t>s are  __</a:t>
          </a:r>
          <a:r>
            <a:rPr b="1">
              <a:solidFill>
                <a:srgbClr val="FF0000"/>
              </a:solidFill>
              <a:sym typeface="+mn-ea"/>
            </a:rPr>
            <a:t>_</a:t>
          </a:r>
          <a:r>
            <a:rPr lang="en-US" altLang="zh-CN" b="1" dirty="0">
              <a:solidFill>
                <a:srgbClr val="FF0000"/>
              </a:solidFill>
              <a:sym typeface="+mn-ea"/>
            </a:rPr>
            <a:t>__</a:t>
          </a:r>
          <a:r>
            <a:rPr lang="en-US" altLang="zh-CN" b="1" dirty="0">
              <a:solidFill>
                <a:srgbClr val="FF0000"/>
              </a:solidFill>
              <a:sym typeface="+mn-ea"/>
            </a:rPr>
            <a:t>_____</a:t>
          </a:r>
          <a:r>
            <a:rPr b="1">
              <a:solidFill>
                <a:srgbClr val="FF0000"/>
              </a:solidFill>
              <a:sym typeface="+mn-ea"/>
            </a:rPr>
            <a:t> </a:t>
          </a:r>
          <a:r>
            <a:rPr lang="en-US" altLang="zh-CN" b="1" dirty="0">
              <a:solidFill>
                <a:srgbClr val="FF0000"/>
              </a:solidFill>
              <a:sym typeface="+mn-ea"/>
            </a:rPr>
            <a:t>with text </a:t>
          </a:r>
          <a:r>
            <a:rPr b="1">
              <a:solidFill>
                <a:srgbClr val="FF0000"/>
              </a:solidFill>
              <a:sym typeface="+mn-ea"/>
            </a:rPr>
            <a:t>l</a:t>
          </a:r>
          <a:r>
            <a:rPr lang="en-US" altLang="zh-CN" b="1" dirty="0" smtClean="0">
              <a:solidFill>
                <a:srgbClr val="FF0000"/>
              </a:solidFill>
              <a:sym typeface="+mn-ea"/>
            </a:rPr>
            <a:t>ogic</a:t>
          </a:r>
          <a:r>
            <a:rPr lang="en-US" altLang="zh-CN" b="1" dirty="0" smtClean="0">
              <a:solidFill>
                <a:srgbClr val="FF0000"/>
              </a:solidFill>
              <a:sym typeface="+mn-ea"/>
            </a:rPr>
            <a:t/>
          </a:r>
          <a:endParaRPr lang="en-US" altLang="zh-CN" b="1" dirty="0" smtClean="0">
            <a:solidFill>
              <a:srgbClr val="FF0000"/>
            </a:solidFill>
            <a:sym typeface="+mn-ea"/>
          </a:endParaRPr>
        </a:p>
      </dgm:t>
    </dgm:pt>
    <dgm:pt modelId="{367D7799-1E5C-4947-8AD1-85D1E0D367AF}" cxnId="{36F40507-C6A2-4A07-8727-BB0DBE3C6121}" type="parTrans">
      <dgm:prSet/>
      <dgm:spPr/>
      <dgm:t>
        <a:bodyPr/>
        <a:lstStyle/>
        <a:p>
          <a:endParaRPr lang="zh-CN" altLang="en-US"/>
        </a:p>
      </dgm:t>
    </dgm:pt>
    <dgm:pt modelId="{7FFEBD18-7D5B-41C0-A8F3-60942A71708D}" cxnId="{36F40507-C6A2-4A07-8727-BB0DBE3C6121}" type="sibTrans">
      <dgm:prSet/>
      <dgm:spPr/>
      <dgm:t>
        <a:bodyPr/>
        <a:lstStyle/>
        <a:p>
          <a:endParaRPr lang="zh-CN" altLang="en-US"/>
        </a:p>
      </dgm:t>
    </dgm:pt>
    <dgm:pt modelId="{5FBAB40F-6011-4629-9B30-77C9439C91BF}" type="pres">
      <dgm:prSet presAssocID="{EFE73B03-4D71-4565-8C52-4902BE6377A4}" presName="diagram" presStyleCnt="0">
        <dgm:presLayoutVars>
          <dgm:chPref val="1"/>
          <dgm:dir/>
          <dgm:animOne val="branch"/>
          <dgm:animLvl val="lvl"/>
          <dgm:resizeHandles val="exact"/>
        </dgm:presLayoutVars>
      </dgm:prSet>
      <dgm:spPr/>
      <dgm:t>
        <a:bodyPr/>
        <a:lstStyle/>
        <a:p>
          <a:endParaRPr lang="zh-CN" altLang="en-US"/>
        </a:p>
      </dgm:t>
    </dgm:pt>
    <dgm:pt modelId="{2332AA2E-A989-4175-BB73-78EA4C3BDB65}" type="pres">
      <dgm:prSet presAssocID="{0605F139-5EF0-48E7-A091-192233D2011D}" presName="root1" presStyleCnt="0"/>
      <dgm:spPr/>
    </dgm:pt>
    <dgm:pt modelId="{24E3F4AB-32FB-4CE0-9DAC-FC4DD26B5900}" type="pres">
      <dgm:prSet presAssocID="{0605F139-5EF0-48E7-A091-192233D2011D}" presName="LevelOneTextNode" presStyleLbl="node0" presStyleIdx="0" presStyleCnt="1" custScaleX="59043" custScaleY="90444" custLinFactNeighborY="-2440">
        <dgm:presLayoutVars>
          <dgm:chPref val="3"/>
        </dgm:presLayoutVars>
      </dgm:prSet>
      <dgm:spPr/>
      <dgm:t>
        <a:bodyPr/>
        <a:lstStyle/>
        <a:p>
          <a:endParaRPr lang="zh-CN" altLang="en-US"/>
        </a:p>
      </dgm:t>
    </dgm:pt>
    <dgm:pt modelId="{44F25638-8073-4DA7-9390-5AC06A304565}" type="pres">
      <dgm:prSet presAssocID="{0605F139-5EF0-48E7-A091-192233D2011D}" presName="level2hierChild" presStyleCnt="0"/>
      <dgm:spPr/>
    </dgm:pt>
    <dgm:pt modelId="{B47BD6C9-6D53-4A69-975F-9CF96E25F10F}" type="pres">
      <dgm:prSet presAssocID="{AC2BFF99-DAE2-494A-88AB-85D75BC6D2EE}" presName="conn2-1" presStyleLbl="parChTrans1D2" presStyleIdx="0" presStyleCnt="2"/>
      <dgm:spPr/>
      <dgm:t>
        <a:bodyPr/>
        <a:lstStyle/>
        <a:p>
          <a:endParaRPr lang="zh-CN" altLang="en-US"/>
        </a:p>
      </dgm:t>
    </dgm:pt>
    <dgm:pt modelId="{C1833E64-0598-4ED8-B73B-4C820BB35531}" type="pres">
      <dgm:prSet presAssocID="{AC2BFF99-DAE2-494A-88AB-85D75BC6D2EE}" presName="connTx" presStyleCnt="0"/>
      <dgm:spPr/>
      <dgm:t>
        <a:bodyPr/>
        <a:lstStyle/>
        <a:p>
          <a:endParaRPr lang="zh-CN" altLang="en-US"/>
        </a:p>
      </dgm:t>
    </dgm:pt>
    <dgm:pt modelId="{46F58ACF-5130-428E-B3EF-87D6FEC0C921}" type="pres">
      <dgm:prSet presAssocID="{4530EE7D-F557-4815-9ED2-EABC47F46978}" presName="root2" presStyleCnt="0"/>
      <dgm:spPr/>
    </dgm:pt>
    <dgm:pt modelId="{3C0D5057-54F2-42F8-ADAD-AA27A1CC1A1B}" type="pres">
      <dgm:prSet presAssocID="{4530EE7D-F557-4815-9ED2-EABC47F46978}" presName="LevelTwoTextNode" presStyleLbl="node2" presStyleIdx="0" presStyleCnt="2" custScaleX="213117" custScaleY="55232" custLinFactNeighborX="-766">
        <dgm:presLayoutVars>
          <dgm:chPref val="3"/>
        </dgm:presLayoutVars>
      </dgm:prSet>
      <dgm:spPr/>
      <dgm:t>
        <a:bodyPr/>
        <a:lstStyle/>
        <a:p>
          <a:endParaRPr lang="zh-CN" altLang="en-US"/>
        </a:p>
      </dgm:t>
    </dgm:pt>
    <dgm:pt modelId="{48673F39-879C-4946-8DC7-FD68F0552920}" type="pres">
      <dgm:prSet presAssocID="{4530EE7D-F557-4815-9ED2-EABC47F46978}" presName="level3hierChild" presStyleCnt="0"/>
      <dgm:spPr/>
    </dgm:pt>
    <dgm:pt modelId="{2E81B90F-7494-41FF-808F-F7F82B993B40}" type="pres">
      <dgm:prSet presAssocID="{367D7799-1E5C-4947-8AD1-85D1E0D367AF}" presName="conn2-1" presStyleLbl="parChTrans1D2" presStyleIdx="1" presStyleCnt="2"/>
      <dgm:spPr/>
      <dgm:t>
        <a:bodyPr/>
        <a:lstStyle/>
        <a:p>
          <a:endParaRPr lang="zh-CN" altLang="en-US"/>
        </a:p>
      </dgm:t>
    </dgm:pt>
    <dgm:pt modelId="{0F4B7785-0023-487B-801C-9850969E1D34}" type="pres">
      <dgm:prSet presAssocID="{367D7799-1E5C-4947-8AD1-85D1E0D367AF}" presName="connTx" presStyleCnt="0"/>
      <dgm:spPr/>
      <dgm:t>
        <a:bodyPr/>
        <a:lstStyle/>
        <a:p>
          <a:endParaRPr lang="zh-CN" altLang="en-US"/>
        </a:p>
      </dgm:t>
    </dgm:pt>
    <dgm:pt modelId="{4925E953-147A-4210-9A9C-63730A307231}" type="pres">
      <dgm:prSet presAssocID="{4E4A1E17-A3EC-4A54-9171-277E11A0B287}" presName="root2" presStyleCnt="0"/>
      <dgm:spPr/>
    </dgm:pt>
    <dgm:pt modelId="{3D382021-A429-4403-82FF-5A95DD3EBB20}" type="pres">
      <dgm:prSet presAssocID="{4E4A1E17-A3EC-4A54-9171-277E11A0B287}" presName="LevelTwoTextNode" presStyleLbl="node2" presStyleIdx="1" presStyleCnt="2" custScaleX="214452" custScaleY="50622" custLinFactNeighborY="-1625">
        <dgm:presLayoutVars>
          <dgm:chPref val="3"/>
        </dgm:presLayoutVars>
      </dgm:prSet>
      <dgm:spPr/>
      <dgm:t>
        <a:bodyPr/>
        <a:lstStyle/>
        <a:p>
          <a:endParaRPr lang="zh-CN" altLang="en-US"/>
        </a:p>
      </dgm:t>
    </dgm:pt>
    <dgm:pt modelId="{6D231649-1A42-47D5-A289-01058E6A05B6}" type="pres">
      <dgm:prSet presAssocID="{4E4A1E17-A3EC-4A54-9171-277E11A0B287}" presName="level3hierChild" presStyleCnt="0"/>
      <dgm:spPr/>
    </dgm:pt>
  </dgm:ptLst>
  <dgm:cxnLst>
    <dgm:cxn modelId="{12163F06-BBDA-40E2-B5B5-FF3FD45CCCFE}" srcId="{EFE73B03-4D71-4565-8C52-4902BE6377A4}" destId="{0605F139-5EF0-48E7-A091-192233D2011D}" srcOrd="0" destOrd="0" parTransId="{2AFB1B2A-8749-4E5E-9CB9-0B60F81C46F8}" sibTransId="{E0FFEB56-236E-4FE9-83BF-31494E265D5A}"/>
    <dgm:cxn modelId="{863BBD3A-3507-4E07-8868-EA1584914B02}" srcId="{0605F139-5EF0-48E7-A091-192233D2011D}" destId="{4530EE7D-F557-4815-9ED2-EABC47F46978}" srcOrd="0" destOrd="0" parTransId="{AC2BFF99-DAE2-494A-88AB-85D75BC6D2EE}" sibTransId="{B98A0394-6758-42EB-8D0E-4491BED52B6C}"/>
    <dgm:cxn modelId="{36F40507-C6A2-4A07-8727-BB0DBE3C6121}" srcId="{0605F139-5EF0-48E7-A091-192233D2011D}" destId="{4E4A1E17-A3EC-4A54-9171-277E11A0B287}" srcOrd="1" destOrd="0" parTransId="{367D7799-1E5C-4947-8AD1-85D1E0D367AF}" sibTransId="{7FFEBD18-7D5B-41C0-A8F3-60942A71708D}"/>
    <dgm:cxn modelId="{FCC5C74D-38E8-462B-A6F4-E696B677296F}" type="presOf" srcId="{EFE73B03-4D71-4565-8C52-4902BE6377A4}" destId="{5FBAB40F-6011-4629-9B30-77C9439C91BF}" srcOrd="0" destOrd="0" presId="urn:microsoft.com/office/officeart/2005/8/layout/hierarchy2#1"/>
    <dgm:cxn modelId="{49706FC8-D18D-40AA-8A58-775B4497713E}" type="presParOf" srcId="{5FBAB40F-6011-4629-9B30-77C9439C91BF}" destId="{2332AA2E-A989-4175-BB73-78EA4C3BDB65}" srcOrd="0" destOrd="0" presId="urn:microsoft.com/office/officeart/2005/8/layout/hierarchy2#1"/>
    <dgm:cxn modelId="{FB09BBBA-76AD-47CD-93CD-1597D5BDEA06}" type="presParOf" srcId="{2332AA2E-A989-4175-BB73-78EA4C3BDB65}" destId="{24E3F4AB-32FB-4CE0-9DAC-FC4DD26B5900}" srcOrd="0" destOrd="0" presId="urn:microsoft.com/office/officeart/2005/8/layout/hierarchy2#1"/>
    <dgm:cxn modelId="{B446C8E6-E8CA-442E-8DB9-4374B5E1EF75}" type="presOf" srcId="{0605F139-5EF0-48E7-A091-192233D2011D}" destId="{24E3F4AB-32FB-4CE0-9DAC-FC4DD26B5900}" srcOrd="0" destOrd="0" presId="urn:microsoft.com/office/officeart/2005/8/layout/hierarchy2#1"/>
    <dgm:cxn modelId="{A0261ECF-F851-4B79-87A5-2BEBD79CC138}" type="presParOf" srcId="{2332AA2E-A989-4175-BB73-78EA4C3BDB65}" destId="{44F25638-8073-4DA7-9390-5AC06A304565}" srcOrd="1" destOrd="0" presId="urn:microsoft.com/office/officeart/2005/8/layout/hierarchy2#1"/>
    <dgm:cxn modelId="{7241110E-7395-450B-93A3-E788EEE7DCFB}" type="presParOf" srcId="{44F25638-8073-4DA7-9390-5AC06A304565}" destId="{B47BD6C9-6D53-4A69-975F-9CF96E25F10F}" srcOrd="0" destOrd="1" presId="urn:microsoft.com/office/officeart/2005/8/layout/hierarchy2#1"/>
    <dgm:cxn modelId="{9D25C7EC-404F-4C33-ADC6-08981AF74D9F}" type="presOf" srcId="{AC2BFF99-DAE2-494A-88AB-85D75BC6D2EE}" destId="{B47BD6C9-6D53-4A69-975F-9CF96E25F10F}" srcOrd="0" destOrd="0" presId="urn:microsoft.com/office/officeart/2005/8/layout/hierarchy2#1"/>
    <dgm:cxn modelId="{95018FBE-63F1-4155-A6A8-9F908A1B4961}" type="presParOf" srcId="{B47BD6C9-6D53-4A69-975F-9CF96E25F10F}" destId="{C1833E64-0598-4ED8-B73B-4C820BB35531}" srcOrd="0" destOrd="0" presId="urn:microsoft.com/office/officeart/2005/8/layout/hierarchy2#1"/>
    <dgm:cxn modelId="{28ACD646-6E42-4DAB-85C0-EE8EB9414E8A}" type="presOf" srcId="{AC2BFF99-DAE2-494A-88AB-85D75BC6D2EE}" destId="{C1833E64-0598-4ED8-B73B-4C820BB35531}" srcOrd="1" destOrd="0" presId="urn:microsoft.com/office/officeart/2005/8/layout/hierarchy2#1"/>
    <dgm:cxn modelId="{FA54D833-2432-48B7-8DBA-2240D1981557}" type="presParOf" srcId="{44F25638-8073-4DA7-9390-5AC06A304565}" destId="{46F58ACF-5130-428E-B3EF-87D6FEC0C921}" srcOrd="1" destOrd="1" presId="urn:microsoft.com/office/officeart/2005/8/layout/hierarchy2#1"/>
    <dgm:cxn modelId="{1006949F-50B8-4BC1-A8A3-595D79DEE8E4}" type="presParOf" srcId="{46F58ACF-5130-428E-B3EF-87D6FEC0C921}" destId="{3C0D5057-54F2-42F8-ADAD-AA27A1CC1A1B}" srcOrd="0" destOrd="1" presId="urn:microsoft.com/office/officeart/2005/8/layout/hierarchy2#1"/>
    <dgm:cxn modelId="{20FCB48E-63B6-42EA-A102-99BC2BC11177}" type="presOf" srcId="{4530EE7D-F557-4815-9ED2-EABC47F46978}" destId="{3C0D5057-54F2-42F8-ADAD-AA27A1CC1A1B}" srcOrd="0" destOrd="0" presId="urn:microsoft.com/office/officeart/2005/8/layout/hierarchy2#1"/>
    <dgm:cxn modelId="{7EEFEE26-8E62-4DAF-976F-051C4EDAE8D9}" type="presParOf" srcId="{46F58ACF-5130-428E-B3EF-87D6FEC0C921}" destId="{48673F39-879C-4946-8DC7-FD68F0552920}" srcOrd="1" destOrd="1" presId="urn:microsoft.com/office/officeart/2005/8/layout/hierarchy2#1"/>
    <dgm:cxn modelId="{85918B73-FB84-4E2A-853E-AA097489DA60}" type="presParOf" srcId="{44F25638-8073-4DA7-9390-5AC06A304565}" destId="{2E81B90F-7494-41FF-808F-F7F82B993B40}" srcOrd="2" destOrd="1" presId="urn:microsoft.com/office/officeart/2005/8/layout/hierarchy2#1"/>
    <dgm:cxn modelId="{223F817E-0416-4D07-B52D-7FBDA48E9876}" type="presOf" srcId="{367D7799-1E5C-4947-8AD1-85D1E0D367AF}" destId="{2E81B90F-7494-41FF-808F-F7F82B993B40}" srcOrd="0" destOrd="0" presId="urn:microsoft.com/office/officeart/2005/8/layout/hierarchy2#1"/>
    <dgm:cxn modelId="{33CCEB43-DA73-4C76-91A7-D2F8EC911152}" type="presParOf" srcId="{2E81B90F-7494-41FF-808F-F7F82B993B40}" destId="{0F4B7785-0023-487B-801C-9850969E1D34}" srcOrd="0" destOrd="2" presId="urn:microsoft.com/office/officeart/2005/8/layout/hierarchy2#1"/>
    <dgm:cxn modelId="{590882EC-0FA2-4796-8E8E-233CD04470F9}" type="presOf" srcId="{367D7799-1E5C-4947-8AD1-85D1E0D367AF}" destId="{0F4B7785-0023-487B-801C-9850969E1D34}" srcOrd="1" destOrd="0" presId="urn:microsoft.com/office/officeart/2005/8/layout/hierarchy2#1"/>
    <dgm:cxn modelId="{4BF89436-DEBA-4A85-9416-ADFC07A66B74}" type="presParOf" srcId="{44F25638-8073-4DA7-9390-5AC06A304565}" destId="{4925E953-147A-4210-9A9C-63730A307231}" srcOrd="3" destOrd="1" presId="urn:microsoft.com/office/officeart/2005/8/layout/hierarchy2#1"/>
    <dgm:cxn modelId="{67CB1D32-6767-4FE3-A6FE-D6B96F95057D}" type="presParOf" srcId="{4925E953-147A-4210-9A9C-63730A307231}" destId="{3D382021-A429-4403-82FF-5A95DD3EBB20}" srcOrd="0" destOrd="3" presId="urn:microsoft.com/office/officeart/2005/8/layout/hierarchy2#1"/>
    <dgm:cxn modelId="{DF18523B-6035-475E-970B-EFB142622EB2}" type="presOf" srcId="{4E4A1E17-A3EC-4A54-9171-277E11A0B287}" destId="{3D382021-A429-4403-82FF-5A95DD3EBB20}" srcOrd="0" destOrd="0" presId="urn:microsoft.com/office/officeart/2005/8/layout/hierarchy2#1"/>
    <dgm:cxn modelId="{9FDDAB7D-23DE-44FA-B241-D4B6A17F2983}" type="presParOf" srcId="{4925E953-147A-4210-9A9C-63730A307231}" destId="{6D231649-1A42-47D5-A289-01058E6A05B6}" srcOrd="1" destOrd="3" presId="urn:microsoft.com/office/officeart/2005/8/layout/hierarchy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FE73B03-4D71-4565-8C52-4902BE6377A4}" type="doc">
      <dgm:prSet loTypeId="hierarchy" loCatId="hierarchy" qsTypeId="urn:microsoft.com/office/officeart/2005/8/quickstyle/simple3" qsCatId="simple" csTypeId="urn:microsoft.com/office/officeart/2005/8/colors/accent0_1" csCatId="accent1" phldr="1"/>
      <dgm:spPr/>
      <dgm:t>
        <a:bodyPr/>
        <a:lstStyle/>
        <a:p>
          <a:endParaRPr lang="zh-CN" altLang="en-US"/>
        </a:p>
      </dgm:t>
    </dgm:pt>
    <dgm:pt modelId="{0605F139-5EF0-48E7-A091-192233D2011D}">
      <dgm:prSet phldrT="[文本]" phldr="0" custT="1"/>
      <dgm:spPr/>
      <dgm:t>
        <a:bodyPr vert="horz" wrap="square"/>
        <a:p>
          <a:pPr>
            <a:lnSpc>
              <a:spcPct val="100000"/>
            </a:lnSpc>
            <a:spcBef>
              <a:spcPct val="0"/>
            </a:spcBef>
            <a:spcAft>
              <a:spcPct val="35000"/>
            </a:spcAft>
          </a:pPr>
          <a:r>
            <a:rPr lang="en-US" altLang="zh-CN" sz="2400" b="1" dirty="0" smtClean="0">
              <a:uFillTx/>
            </a:rPr>
            <a:t>E</a:t>
          </a:r>
          <a:r>
            <a:rPr lang="en-US" altLang="zh-CN" sz="2400" b="1" dirty="0" smtClean="0">
              <a:uFillTx/>
            </a:rPr>
            <a:t>xaminers</a:t>
          </a:r>
          <a:r>
            <a:rPr lang="en-US" altLang="zh-CN" sz="2400" b="1" dirty="0" smtClean="0">
              <a:uFillTx/>
            </a:rPr>
            <a:t/>
          </a:r>
          <a:endParaRPr lang="en-US" altLang="zh-CN" sz="2400" b="1" dirty="0" smtClean="0">
            <a:uFillTx/>
          </a:endParaRPr>
        </a:p>
      </dgm:t>
    </dgm:pt>
    <dgm:pt modelId="{2AFB1B2A-8749-4E5E-9CB9-0B60F81C46F8}" cxnId="{22AEE44B-DB70-474C-BDF2-7B7343ABCFC2}" type="parTrans">
      <dgm:prSet/>
      <dgm:spPr/>
      <dgm:t>
        <a:bodyPr/>
        <a:lstStyle/>
        <a:p>
          <a:endParaRPr lang="zh-CN" altLang="en-US"/>
        </a:p>
      </dgm:t>
    </dgm:pt>
    <dgm:pt modelId="{E0FFEB56-236E-4FE9-83BF-31494E265D5A}" cxnId="{22AEE44B-DB70-474C-BDF2-7B7343ABCFC2}" type="sibTrans">
      <dgm:prSet/>
      <dgm:spPr/>
      <dgm:t>
        <a:bodyPr/>
        <a:lstStyle/>
        <a:p>
          <a:endParaRPr lang="zh-CN" altLang="en-US"/>
        </a:p>
      </dgm:t>
    </dgm:pt>
    <dgm:pt modelId="{4530EE7D-F557-4815-9ED2-EABC47F46978}">
      <dgm:prSet phldrT="[文本]" phldr="0" custT="1"/>
      <dgm:spPr/>
      <dgm:t>
        <a:bodyPr vert="horz" wrap="square"/>
        <a:p>
          <a:pPr algn="l">
            <a:lnSpc>
              <a:spcPct val="100000"/>
            </a:lnSpc>
            <a:spcBef>
              <a:spcPct val="0"/>
            </a:spcBef>
            <a:spcAft>
              <a:spcPct val="35000"/>
            </a:spcAft>
          </a:pPr>
          <a:r>
            <a:rPr lang="en-US" altLang="zh-CN" sz="2400" b="1" dirty="0">
              <a:sym typeface="+mn-ea"/>
            </a:rPr>
            <a:t>Questions are </a:t>
          </a:r>
          <a:r>
            <a:rPr lang="en-US" altLang="zh-CN" sz="2400" b="1" dirty="0" smtClean="0">
              <a:sym typeface="+mn-ea"/>
            </a:rPr>
            <a:t>targeted </a:t>
          </a:r>
          <a:r>
            <a:rPr lang="en-US" altLang="zh-CN" sz="2400" b="1" dirty="0">
              <a:sym typeface="+mn-ea"/>
            </a:rPr>
            <a:t>at </a:t>
          </a:r>
          <a:r>
            <a:rPr lang="en-US" altLang="zh-CN" sz="2400" b="1" dirty="0">
              <a:sym typeface="+mn-ea"/>
            </a:rPr>
            <a:t>_____ </a:t>
          </a:r>
          <a:r>
            <a:rPr lang="en-US" altLang="zh-CN" sz="2400" b="1" dirty="0">
              <a:sym typeface="+mn-ea"/>
            </a:rPr>
            <a:t>point</a:t>
          </a:r>
          <a:r>
            <a:rPr lang="en-US" altLang="zh-CN" sz="2400" b="1" dirty="0">
              <a:sym typeface="+mn-ea"/>
            </a:rPr>
            <a:t>s</a:t>
          </a:r>
          <a:r>
            <a:rPr lang="en-US" altLang="zh-CN" sz="2400" b="1" dirty="0">
              <a:sym typeface="+mn-ea"/>
            </a:rPr>
            <a:t/>
          </a:r>
          <a:endParaRPr lang="en-US" altLang="zh-CN" sz="2400" b="1" dirty="0">
            <a:sym typeface="+mn-ea"/>
          </a:endParaRPr>
        </a:p>
      </dgm:t>
    </dgm:pt>
    <dgm:pt modelId="{AC2BFF99-DAE2-494A-88AB-85D75BC6D2EE}" cxnId="{473087E3-3CFA-4232-984B-F2E9C3A3E6EE}" type="parTrans">
      <dgm:prSet/>
      <dgm:spPr/>
      <dgm:t>
        <a:bodyPr/>
        <a:lstStyle/>
        <a:p>
          <a:endParaRPr lang="zh-CN" altLang="en-US"/>
        </a:p>
      </dgm:t>
    </dgm:pt>
    <dgm:pt modelId="{B98A0394-6758-42EB-8D0E-4491BED52B6C}" cxnId="{473087E3-3CFA-4232-984B-F2E9C3A3E6EE}" type="sibTrans">
      <dgm:prSet/>
      <dgm:spPr/>
      <dgm:t>
        <a:bodyPr/>
        <a:lstStyle/>
        <a:p>
          <a:endParaRPr lang="zh-CN" altLang="en-US"/>
        </a:p>
      </dgm:t>
    </dgm:pt>
    <dgm:pt modelId="{4E4A1E17-A3EC-4A54-9171-277E11A0B287}">
      <dgm:prSet phldrT="[文本]" phldr="0" custT="1"/>
      <dgm:spPr/>
      <dgm:t>
        <a:bodyPr vert="horz" wrap="square"/>
        <a:p>
          <a:pPr algn="l">
            <a:lnSpc>
              <a:spcPct val="100000"/>
            </a:lnSpc>
            <a:spcBef>
              <a:spcPct val="0"/>
            </a:spcBef>
            <a:spcAft>
              <a:spcPct val="35000"/>
            </a:spcAft>
          </a:pPr>
          <a:r>
            <a:rPr sz="2400" b="1">
              <a:sym typeface="+mn-ea"/>
            </a:rPr>
            <a:t>Q</a:t>
          </a:r>
          <a:r>
            <a:rPr lang="en-US" altLang="zh-CN" sz="2400" b="1" dirty="0">
              <a:sym typeface="+mn-ea"/>
            </a:rPr>
            <a:t>u</a:t>
          </a:r>
          <a:r>
            <a:rPr lang="en-US" altLang="zh-CN" sz="2400" b="1" dirty="0">
              <a:sym typeface="+mn-ea"/>
            </a:rPr>
            <a:t>e</a:t>
          </a:r>
          <a:r>
            <a:rPr lang="en-US" altLang="zh-CN" sz="2400" b="1" dirty="0">
              <a:sym typeface="+mn-ea"/>
            </a:rPr>
            <a:t>stion</a:t>
          </a:r>
          <a:r>
            <a:rPr lang="en-US" altLang="zh-CN" sz="2400" b="1" dirty="0">
              <a:sym typeface="+mn-ea"/>
            </a:rPr>
            <a:t>s are  __</a:t>
          </a:r>
          <a:r>
            <a:rPr sz="2400" b="1">
              <a:sym typeface="+mn-ea"/>
            </a:rPr>
            <a:t>_</a:t>
          </a:r>
          <a:r>
            <a:rPr lang="en-US" altLang="zh-CN" sz="2400" b="1" dirty="0">
              <a:sym typeface="+mn-ea"/>
            </a:rPr>
            <a:t>__</a:t>
          </a:r>
          <a:r>
            <a:rPr lang="en-US" altLang="zh-CN" sz="2400" b="1" dirty="0">
              <a:sym typeface="+mn-ea"/>
            </a:rPr>
            <a:t>_____</a:t>
          </a:r>
          <a:r>
            <a:rPr sz="2400" b="1">
              <a:sym typeface="+mn-ea"/>
            </a:rPr>
            <a:t> </a:t>
          </a:r>
          <a:r>
            <a:rPr lang="en-US" altLang="zh-CN" sz="2400" b="1" dirty="0">
              <a:sym typeface="+mn-ea"/>
            </a:rPr>
            <a:t>with text </a:t>
          </a:r>
          <a:r>
            <a:rPr sz="2400" b="1">
              <a:sym typeface="+mn-ea"/>
            </a:rPr>
            <a:t>l</a:t>
          </a:r>
          <a:r>
            <a:rPr lang="en-US" altLang="zh-CN" sz="2400" b="1" dirty="0" smtClean="0">
              <a:sym typeface="+mn-ea"/>
            </a:rPr>
            <a:t>ogic</a:t>
          </a:r>
          <a:r>
            <a:rPr lang="en-US" altLang="zh-CN" sz="2400" b="1" dirty="0" smtClean="0">
              <a:sym typeface="+mn-ea"/>
            </a:rPr>
            <a:t/>
          </a:r>
          <a:endParaRPr lang="en-US" altLang="zh-CN" sz="2400" b="1" dirty="0" smtClean="0">
            <a:sym typeface="+mn-ea"/>
          </a:endParaRPr>
        </a:p>
      </dgm:t>
    </dgm:pt>
    <dgm:pt modelId="{367D7799-1E5C-4947-8AD1-85D1E0D367AF}" cxnId="{6369DDC4-451D-4F09-A8F7-D80ADD07001F}" type="parTrans">
      <dgm:prSet/>
      <dgm:spPr/>
      <dgm:t>
        <a:bodyPr/>
        <a:lstStyle/>
        <a:p>
          <a:endParaRPr lang="zh-CN" altLang="en-US"/>
        </a:p>
      </dgm:t>
    </dgm:pt>
    <dgm:pt modelId="{7FFEBD18-7D5B-41C0-A8F3-60942A71708D}" cxnId="{6369DDC4-451D-4F09-A8F7-D80ADD07001F}" type="sibTrans">
      <dgm:prSet/>
      <dgm:spPr/>
      <dgm:t>
        <a:bodyPr/>
        <a:lstStyle/>
        <a:p>
          <a:endParaRPr lang="zh-CN" altLang="en-US"/>
        </a:p>
      </dgm:t>
    </dgm:pt>
    <dgm:pt modelId="{5FBAB40F-6011-4629-9B30-77C9439C91BF}" type="pres">
      <dgm:prSet presAssocID="{EFE73B03-4D71-4565-8C52-4902BE6377A4}" presName="diagram" presStyleCnt="0">
        <dgm:presLayoutVars>
          <dgm:chPref val="1"/>
          <dgm:dir/>
          <dgm:animOne val="branch"/>
          <dgm:animLvl val="lvl"/>
          <dgm:resizeHandles val="exact"/>
        </dgm:presLayoutVars>
      </dgm:prSet>
      <dgm:spPr/>
      <dgm:t>
        <a:bodyPr/>
        <a:lstStyle/>
        <a:p>
          <a:endParaRPr lang="zh-CN" altLang="en-US"/>
        </a:p>
      </dgm:t>
    </dgm:pt>
    <dgm:pt modelId="{2332AA2E-A989-4175-BB73-78EA4C3BDB65}" type="pres">
      <dgm:prSet presAssocID="{0605F139-5EF0-48E7-A091-192233D2011D}" presName="root1" presStyleCnt="0"/>
      <dgm:spPr/>
    </dgm:pt>
    <dgm:pt modelId="{24E3F4AB-32FB-4CE0-9DAC-FC4DD26B5900}" type="pres">
      <dgm:prSet presAssocID="{0605F139-5EF0-48E7-A091-192233D2011D}" presName="LevelOneTextNode" presStyleLbl="node0" presStyleIdx="0" presStyleCnt="1" custScaleX="59043" custScaleY="90444" custLinFactNeighborY="-2440">
        <dgm:presLayoutVars>
          <dgm:chPref val="3"/>
        </dgm:presLayoutVars>
      </dgm:prSet>
      <dgm:spPr/>
      <dgm:t>
        <a:bodyPr/>
        <a:lstStyle/>
        <a:p>
          <a:endParaRPr lang="zh-CN" altLang="en-US"/>
        </a:p>
      </dgm:t>
    </dgm:pt>
    <dgm:pt modelId="{44F25638-8073-4DA7-9390-5AC06A304565}" type="pres">
      <dgm:prSet presAssocID="{0605F139-5EF0-48E7-A091-192233D2011D}" presName="level2hierChild" presStyleCnt="0"/>
      <dgm:spPr/>
    </dgm:pt>
    <dgm:pt modelId="{B47BD6C9-6D53-4A69-975F-9CF96E25F10F}" type="pres">
      <dgm:prSet presAssocID="{AC2BFF99-DAE2-494A-88AB-85D75BC6D2EE}" presName="conn2-1" presStyleLbl="parChTrans1D2" presStyleIdx="0" presStyleCnt="2"/>
      <dgm:spPr/>
      <dgm:t>
        <a:bodyPr/>
        <a:lstStyle/>
        <a:p>
          <a:endParaRPr lang="zh-CN" altLang="en-US"/>
        </a:p>
      </dgm:t>
    </dgm:pt>
    <dgm:pt modelId="{C1833E64-0598-4ED8-B73B-4C820BB35531}" type="pres">
      <dgm:prSet presAssocID="{AC2BFF99-DAE2-494A-88AB-85D75BC6D2EE}" presName="connTx" presStyleCnt="0"/>
      <dgm:spPr/>
      <dgm:t>
        <a:bodyPr/>
        <a:lstStyle/>
        <a:p>
          <a:endParaRPr lang="zh-CN" altLang="en-US"/>
        </a:p>
      </dgm:t>
    </dgm:pt>
    <dgm:pt modelId="{46F58ACF-5130-428E-B3EF-87D6FEC0C921}" type="pres">
      <dgm:prSet presAssocID="{4530EE7D-F557-4815-9ED2-EABC47F46978}" presName="root2" presStyleCnt="0"/>
      <dgm:spPr/>
    </dgm:pt>
    <dgm:pt modelId="{3C0D5057-54F2-42F8-ADAD-AA27A1CC1A1B}" type="pres">
      <dgm:prSet presAssocID="{4530EE7D-F557-4815-9ED2-EABC47F46978}" presName="LevelTwoTextNode" presStyleLbl="node2" presStyleIdx="0" presStyleCnt="2" custScaleX="213117" custScaleY="55232" custLinFactNeighborX="-766">
        <dgm:presLayoutVars>
          <dgm:chPref val="3"/>
        </dgm:presLayoutVars>
      </dgm:prSet>
      <dgm:spPr/>
      <dgm:t>
        <a:bodyPr/>
        <a:lstStyle/>
        <a:p>
          <a:endParaRPr lang="zh-CN" altLang="en-US"/>
        </a:p>
      </dgm:t>
    </dgm:pt>
    <dgm:pt modelId="{48673F39-879C-4946-8DC7-FD68F0552920}" type="pres">
      <dgm:prSet presAssocID="{4530EE7D-F557-4815-9ED2-EABC47F46978}" presName="level3hierChild" presStyleCnt="0"/>
      <dgm:spPr/>
    </dgm:pt>
    <dgm:pt modelId="{2E81B90F-7494-41FF-808F-F7F82B993B40}" type="pres">
      <dgm:prSet presAssocID="{367D7799-1E5C-4947-8AD1-85D1E0D367AF}" presName="conn2-1" presStyleLbl="parChTrans1D2" presStyleIdx="1" presStyleCnt="2"/>
      <dgm:spPr/>
      <dgm:t>
        <a:bodyPr/>
        <a:lstStyle/>
        <a:p>
          <a:endParaRPr lang="zh-CN" altLang="en-US"/>
        </a:p>
      </dgm:t>
    </dgm:pt>
    <dgm:pt modelId="{0F4B7785-0023-487B-801C-9850969E1D34}" type="pres">
      <dgm:prSet presAssocID="{367D7799-1E5C-4947-8AD1-85D1E0D367AF}" presName="connTx" presStyleCnt="0"/>
      <dgm:spPr/>
      <dgm:t>
        <a:bodyPr/>
        <a:lstStyle/>
        <a:p>
          <a:endParaRPr lang="zh-CN" altLang="en-US"/>
        </a:p>
      </dgm:t>
    </dgm:pt>
    <dgm:pt modelId="{4925E953-147A-4210-9A9C-63730A307231}" type="pres">
      <dgm:prSet presAssocID="{4E4A1E17-A3EC-4A54-9171-277E11A0B287}" presName="root2" presStyleCnt="0"/>
      <dgm:spPr/>
    </dgm:pt>
    <dgm:pt modelId="{3D382021-A429-4403-82FF-5A95DD3EBB20}" type="pres">
      <dgm:prSet presAssocID="{4E4A1E17-A3EC-4A54-9171-277E11A0B287}" presName="LevelTwoTextNode" presStyleLbl="node2" presStyleIdx="1" presStyleCnt="2" custScaleX="214452" custScaleY="50622" custLinFactNeighborY="-1625">
        <dgm:presLayoutVars>
          <dgm:chPref val="3"/>
        </dgm:presLayoutVars>
      </dgm:prSet>
      <dgm:spPr/>
      <dgm:t>
        <a:bodyPr/>
        <a:lstStyle/>
        <a:p>
          <a:endParaRPr lang="zh-CN" altLang="en-US"/>
        </a:p>
      </dgm:t>
    </dgm:pt>
    <dgm:pt modelId="{6D231649-1A42-47D5-A289-01058E6A05B6}" type="pres">
      <dgm:prSet presAssocID="{4E4A1E17-A3EC-4A54-9171-277E11A0B287}" presName="level3hierChild" presStyleCnt="0"/>
      <dgm:spPr/>
    </dgm:pt>
  </dgm:ptLst>
  <dgm:cxnLst>
    <dgm:cxn modelId="{22AEE44B-DB70-474C-BDF2-7B7343ABCFC2}" srcId="{EFE73B03-4D71-4565-8C52-4902BE6377A4}" destId="{0605F139-5EF0-48E7-A091-192233D2011D}" srcOrd="0" destOrd="0" parTransId="{2AFB1B2A-8749-4E5E-9CB9-0B60F81C46F8}" sibTransId="{E0FFEB56-236E-4FE9-83BF-31494E265D5A}"/>
    <dgm:cxn modelId="{473087E3-3CFA-4232-984B-F2E9C3A3E6EE}" srcId="{0605F139-5EF0-48E7-A091-192233D2011D}" destId="{4530EE7D-F557-4815-9ED2-EABC47F46978}" srcOrd="0" destOrd="0" parTransId="{AC2BFF99-DAE2-494A-88AB-85D75BC6D2EE}" sibTransId="{B98A0394-6758-42EB-8D0E-4491BED52B6C}"/>
    <dgm:cxn modelId="{6369DDC4-451D-4F09-A8F7-D80ADD07001F}" srcId="{0605F139-5EF0-48E7-A091-192233D2011D}" destId="{4E4A1E17-A3EC-4A54-9171-277E11A0B287}" srcOrd="1" destOrd="0" parTransId="{367D7799-1E5C-4947-8AD1-85D1E0D367AF}" sibTransId="{7FFEBD18-7D5B-41C0-A8F3-60942A71708D}"/>
    <dgm:cxn modelId="{34306EDE-2B09-4F3E-8E28-9C2413424015}" type="presOf" srcId="{EFE73B03-4D71-4565-8C52-4902BE6377A4}" destId="{5FBAB40F-6011-4629-9B30-77C9439C91BF}" srcOrd="0" destOrd="0" presId="urn:microsoft.com/office/officeart/2005/8/layout/hierarchy2#1"/>
    <dgm:cxn modelId="{9DE363E5-3E8B-4DC3-8176-C23FFC097F97}" type="presParOf" srcId="{5FBAB40F-6011-4629-9B30-77C9439C91BF}" destId="{2332AA2E-A989-4175-BB73-78EA4C3BDB65}" srcOrd="0" destOrd="0" presId="urn:microsoft.com/office/officeart/2005/8/layout/hierarchy2#1"/>
    <dgm:cxn modelId="{EF6DFA3F-C82A-406E-9BCB-6CC401E5EA79}" type="presParOf" srcId="{2332AA2E-A989-4175-BB73-78EA4C3BDB65}" destId="{24E3F4AB-32FB-4CE0-9DAC-FC4DD26B5900}" srcOrd="0" destOrd="0" presId="urn:microsoft.com/office/officeart/2005/8/layout/hierarchy2#1"/>
    <dgm:cxn modelId="{1162D916-F8FF-422A-825D-C97DFBD68200}" type="presOf" srcId="{0605F139-5EF0-48E7-A091-192233D2011D}" destId="{24E3F4AB-32FB-4CE0-9DAC-FC4DD26B5900}" srcOrd="0" destOrd="0" presId="urn:microsoft.com/office/officeart/2005/8/layout/hierarchy2#1"/>
    <dgm:cxn modelId="{E542119E-5969-4A74-81C5-78E68B5CCE5C}" type="presParOf" srcId="{2332AA2E-A989-4175-BB73-78EA4C3BDB65}" destId="{44F25638-8073-4DA7-9390-5AC06A304565}" srcOrd="1" destOrd="0" presId="urn:microsoft.com/office/officeart/2005/8/layout/hierarchy2#1"/>
    <dgm:cxn modelId="{4FA08687-6DDE-4CC2-9570-1EEF7A44A506}" type="presParOf" srcId="{44F25638-8073-4DA7-9390-5AC06A304565}" destId="{B47BD6C9-6D53-4A69-975F-9CF96E25F10F}" srcOrd="0" destOrd="1" presId="urn:microsoft.com/office/officeart/2005/8/layout/hierarchy2#1"/>
    <dgm:cxn modelId="{7A563DD5-B393-4B50-8954-11B1B0462AB7}" type="presOf" srcId="{AC2BFF99-DAE2-494A-88AB-85D75BC6D2EE}" destId="{B47BD6C9-6D53-4A69-975F-9CF96E25F10F}" srcOrd="0" destOrd="0" presId="urn:microsoft.com/office/officeart/2005/8/layout/hierarchy2#1"/>
    <dgm:cxn modelId="{303B0CB6-ED8C-4DBA-998B-EE94B08808B1}" type="presParOf" srcId="{B47BD6C9-6D53-4A69-975F-9CF96E25F10F}" destId="{C1833E64-0598-4ED8-B73B-4C820BB35531}" srcOrd="0" destOrd="0" presId="urn:microsoft.com/office/officeart/2005/8/layout/hierarchy2#1"/>
    <dgm:cxn modelId="{C3F9B7F3-4DDC-40BA-88EA-FCC4AAD57F3C}" type="presOf" srcId="{AC2BFF99-DAE2-494A-88AB-85D75BC6D2EE}" destId="{C1833E64-0598-4ED8-B73B-4C820BB35531}" srcOrd="1" destOrd="0" presId="urn:microsoft.com/office/officeart/2005/8/layout/hierarchy2#1"/>
    <dgm:cxn modelId="{8C0EAA4A-2961-40A5-A9E0-56CE6E414E64}" type="presParOf" srcId="{44F25638-8073-4DA7-9390-5AC06A304565}" destId="{46F58ACF-5130-428E-B3EF-87D6FEC0C921}" srcOrd="1" destOrd="1" presId="urn:microsoft.com/office/officeart/2005/8/layout/hierarchy2#1"/>
    <dgm:cxn modelId="{E326E096-B389-435A-B27B-1CEE3AA7151D}" type="presParOf" srcId="{46F58ACF-5130-428E-B3EF-87D6FEC0C921}" destId="{3C0D5057-54F2-42F8-ADAD-AA27A1CC1A1B}" srcOrd="0" destOrd="1" presId="urn:microsoft.com/office/officeart/2005/8/layout/hierarchy2#1"/>
    <dgm:cxn modelId="{A3D700D5-C63E-42DD-BB16-AA77F2342529}" type="presOf" srcId="{4530EE7D-F557-4815-9ED2-EABC47F46978}" destId="{3C0D5057-54F2-42F8-ADAD-AA27A1CC1A1B}" srcOrd="0" destOrd="0" presId="urn:microsoft.com/office/officeart/2005/8/layout/hierarchy2#1"/>
    <dgm:cxn modelId="{AAF4CF24-9FF7-44BC-B884-6C1C622FBD2F}" type="presParOf" srcId="{46F58ACF-5130-428E-B3EF-87D6FEC0C921}" destId="{48673F39-879C-4946-8DC7-FD68F0552920}" srcOrd="1" destOrd="1" presId="urn:microsoft.com/office/officeart/2005/8/layout/hierarchy2#1"/>
    <dgm:cxn modelId="{A6AA609D-DC6D-4CD3-B6E0-7AD6797C0DC1}" type="presParOf" srcId="{44F25638-8073-4DA7-9390-5AC06A304565}" destId="{2E81B90F-7494-41FF-808F-F7F82B993B40}" srcOrd="2" destOrd="1" presId="urn:microsoft.com/office/officeart/2005/8/layout/hierarchy2#1"/>
    <dgm:cxn modelId="{7F09B293-A02A-4E93-8BDE-95DC3DCFAD0D}" type="presOf" srcId="{367D7799-1E5C-4947-8AD1-85D1E0D367AF}" destId="{2E81B90F-7494-41FF-808F-F7F82B993B40}" srcOrd="0" destOrd="0" presId="urn:microsoft.com/office/officeart/2005/8/layout/hierarchy2#1"/>
    <dgm:cxn modelId="{133776DA-2BC3-433E-9602-7210158EFB00}" type="presParOf" srcId="{2E81B90F-7494-41FF-808F-F7F82B993B40}" destId="{0F4B7785-0023-487B-801C-9850969E1D34}" srcOrd="0" destOrd="2" presId="urn:microsoft.com/office/officeart/2005/8/layout/hierarchy2#1"/>
    <dgm:cxn modelId="{D7B49EC1-FF19-461C-932D-110418516061}" type="presOf" srcId="{367D7799-1E5C-4947-8AD1-85D1E0D367AF}" destId="{0F4B7785-0023-487B-801C-9850969E1D34}" srcOrd="1" destOrd="0" presId="urn:microsoft.com/office/officeart/2005/8/layout/hierarchy2#1"/>
    <dgm:cxn modelId="{0D530D08-EE93-4789-9F1E-CEFD9CAB44FB}" type="presParOf" srcId="{44F25638-8073-4DA7-9390-5AC06A304565}" destId="{4925E953-147A-4210-9A9C-63730A307231}" srcOrd="3" destOrd="1" presId="urn:microsoft.com/office/officeart/2005/8/layout/hierarchy2#1"/>
    <dgm:cxn modelId="{2DC88402-0005-4415-9757-BAFF28E98B2A}" type="presParOf" srcId="{4925E953-147A-4210-9A9C-63730A307231}" destId="{3D382021-A429-4403-82FF-5A95DD3EBB20}" srcOrd="0" destOrd="3" presId="urn:microsoft.com/office/officeart/2005/8/layout/hierarchy2#1"/>
    <dgm:cxn modelId="{83D4EE67-A2C0-49E4-9B45-7C96B08EE205}" type="presOf" srcId="{4E4A1E17-A3EC-4A54-9171-277E11A0B287}" destId="{3D382021-A429-4403-82FF-5A95DD3EBB20}" srcOrd="0" destOrd="0" presId="urn:microsoft.com/office/officeart/2005/8/layout/hierarchy2#1"/>
    <dgm:cxn modelId="{8ED1AC9D-B32D-410A-9218-7B956026E269}" type="presParOf" srcId="{4925E953-147A-4210-9A9C-63730A307231}" destId="{6D231649-1A42-47D5-A289-01058E6A05B6}" srcOrd="1" destOrd="3" presId="urn:microsoft.com/office/officeart/2005/8/layout/hierarchy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019040" cy="6027420"/>
        <a:chOff x="0" y="0"/>
        <a:chExt cx="5019040" cy="6027420"/>
      </a:xfrm>
    </dsp:grpSpPr>
    <dsp:sp modelId="{24E3F4AB-32FB-4CE0-9DAC-FC4DD26B5900}">
      <dsp:nvSpPr>
        <dsp:cNvPr id="3" name="圆角矩形 2"/>
        <dsp:cNvSpPr/>
      </dsp:nvSpPr>
      <dsp:spPr bwMode="white">
        <a:xfrm>
          <a:off x="0" y="2519755"/>
          <a:ext cx="1558310" cy="987911"/>
        </a:xfrm>
        <a:prstGeom prst="roundRect">
          <a:avLst>
            <a:gd name="adj" fmla="val 10000"/>
          </a:avLst>
        </a:prstGeom>
      </dsp:spPr>
      <dsp:style>
        <a:lnRef idx="3">
          <a:schemeClr val="lt1"/>
        </a:lnRef>
        <a:fillRef idx="1">
          <a:schemeClr val="accent3">
            <a:shade val="80000"/>
          </a:schemeClr>
        </a:fillRef>
        <a:effectRef idx="1">
          <a:scrgbClr r="0" g="0" b="0"/>
        </a:effectRef>
        <a:fontRef idx="minor">
          <a:schemeClr val="lt1"/>
        </a:fontRef>
      </dsp:style>
      <dsp:txBody>
        <a:bodyPr vert="horz" wrap="square" lIns="20320" tIns="20320" rIns="20320" bIns="20320" anchor="ctr"/>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en-US" altLang="zh-CN" b="1" dirty="0"/>
            <a:t>Text </a:t>
          </a:r>
          <a:r>
            <a:rPr lang="en-US" altLang="zh-CN" b="1" dirty="0" smtClean="0"/>
            <a:t>1</a:t>
          </a:r>
          <a:endParaRPr lang="en-US" altLang="zh-CN" b="1" dirty="0"/>
        </a:p>
      </dsp:txBody>
      <dsp:txXfrm>
        <a:off x="0" y="2519755"/>
        <a:ext cx="1558310" cy="987911"/>
      </dsp:txXfrm>
    </dsp:sp>
    <dsp:sp modelId="{B47BD6C9-6D53-4A69-975F-9CF96E25F10F}">
      <dsp:nvSpPr>
        <dsp:cNvPr id="4" name="任意多边形 3"/>
        <dsp:cNvSpPr/>
      </dsp:nvSpPr>
      <dsp:spPr bwMode="white">
        <a:xfrm>
          <a:off x="1009278" y="2147316"/>
          <a:ext cx="1870077" cy="29502"/>
        </a:xfrm>
        <a:custGeom>
          <a:avLst/>
          <a:gdLst/>
          <a:ahLst/>
          <a:cxnLst/>
          <a:pathLst>
            <a:path w="2945" h="46">
              <a:moveTo>
                <a:pt x="865" y="1364"/>
              </a:moveTo>
              <a:lnTo>
                <a:pt x="2080" y="-1318"/>
              </a:lnTo>
            </a:path>
          </a:pathLst>
        </a:custGeom>
      </dsp:spPr>
      <dsp:style>
        <a:lnRef idx="2">
          <a:schemeClr val="accent3">
            <a:tint val="99000"/>
          </a:schemeClr>
        </a:lnRef>
        <a:fillRef idx="0">
          <a:schemeClr val="accent3">
            <a:tint val="99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1009278" y="2147316"/>
        <a:ext cx="1870077" cy="29502"/>
      </dsp:txXfrm>
    </dsp:sp>
    <dsp:sp modelId="{3C0D5057-54F2-42F8-ADAD-AA27A1CC1A1B}">
      <dsp:nvSpPr>
        <dsp:cNvPr id="5" name="圆角矩形 4"/>
        <dsp:cNvSpPr/>
      </dsp:nvSpPr>
      <dsp:spPr bwMode="white">
        <a:xfrm>
          <a:off x="2330323" y="1023870"/>
          <a:ext cx="2613458" cy="573107"/>
        </a:xfrm>
        <a:prstGeom prst="roundRect">
          <a:avLst>
            <a:gd name="adj" fmla="val 10000"/>
          </a:avLst>
        </a:prstGeom>
      </dsp:spPr>
      <dsp:style>
        <a:lnRef idx="3">
          <a:schemeClr val="lt1"/>
        </a:lnRef>
        <a:fillRef idx="1">
          <a:schemeClr val="accent3">
            <a:tint val="99000"/>
            <a:hueOff val="0"/>
            <a:satOff val="0"/>
            <a:lumOff val="0"/>
            <a:alpha val="100000"/>
          </a:schemeClr>
        </a:fillRef>
        <a:effectRef idx="1">
          <a:scrgbClr r="0" g="0" b="0"/>
        </a:effectRef>
        <a:fontRef idx="minor">
          <a:schemeClr val="lt1"/>
        </a:fontRef>
      </dsp:style>
      <dsp:txBody>
        <a:bodyPr vert="horz" wrap="square" lIns="20320" tIns="20320" rIns="20320" bIns="20320" anchor="ctr"/>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en-US" altLang="zh-CN" b="1" dirty="0" smtClean="0"/>
            <a:t>Para.1 </a:t>
          </a:r>
          <a:endParaRPr lang="en-US" altLang="zh-CN" b="1" dirty="0"/>
        </a:p>
      </dsp:txBody>
      <dsp:txXfrm>
        <a:off x="2330323" y="1023870"/>
        <a:ext cx="2613458" cy="573107"/>
      </dsp:txXfrm>
    </dsp:sp>
    <dsp:sp modelId="{2E81B90F-7494-41FF-808F-F7F82B993B40}">
      <dsp:nvSpPr>
        <dsp:cNvPr id="6" name="任意多边形 5"/>
        <dsp:cNvSpPr/>
      </dsp:nvSpPr>
      <dsp:spPr bwMode="white">
        <a:xfrm>
          <a:off x="1380098" y="2583500"/>
          <a:ext cx="1146753" cy="29502"/>
        </a:xfrm>
        <a:custGeom>
          <a:avLst/>
          <a:gdLst/>
          <a:ahLst/>
          <a:cxnLst/>
          <a:pathLst>
            <a:path w="1806" h="46">
              <a:moveTo>
                <a:pt x="281" y="677"/>
              </a:moveTo>
              <a:lnTo>
                <a:pt x="1525" y="-631"/>
              </a:lnTo>
            </a:path>
          </a:pathLst>
        </a:custGeom>
      </dsp:spPr>
      <dsp:style>
        <a:lnRef idx="2">
          <a:schemeClr val="accent3">
            <a:tint val="99000"/>
          </a:schemeClr>
        </a:lnRef>
        <a:fillRef idx="0">
          <a:schemeClr val="accent3">
            <a:tint val="99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1380098" y="2583500"/>
        <a:ext cx="1146753" cy="29502"/>
      </dsp:txXfrm>
    </dsp:sp>
    <dsp:sp modelId="{3D382021-A429-4403-82FF-5A95DD3EBB20}">
      <dsp:nvSpPr>
        <dsp:cNvPr id="7" name="圆角矩形 6"/>
        <dsp:cNvSpPr/>
      </dsp:nvSpPr>
      <dsp:spPr bwMode="white">
        <a:xfrm>
          <a:off x="2348639" y="1883728"/>
          <a:ext cx="2670401" cy="598130"/>
        </a:xfrm>
        <a:prstGeom prst="roundRect">
          <a:avLst>
            <a:gd name="adj" fmla="val 10000"/>
          </a:avLst>
        </a:prstGeom>
      </dsp:spPr>
      <dsp:style>
        <a:lnRef idx="3">
          <a:schemeClr val="lt1"/>
        </a:lnRef>
        <a:fillRef idx="1">
          <a:schemeClr val="accent3">
            <a:tint val="99000"/>
            <a:hueOff val="0"/>
            <a:satOff val="0"/>
            <a:lumOff val="0"/>
            <a:alpha val="100000"/>
          </a:schemeClr>
        </a:fillRef>
        <a:effectRef idx="1">
          <a:scrgbClr r="0" g="0" b="0"/>
        </a:effectRef>
        <a:fontRef idx="minor">
          <a:schemeClr val="lt1"/>
        </a:fontRef>
      </dsp:style>
      <dsp:txBody>
        <a:bodyPr vert="horz" wrap="square" lIns="20320" tIns="20320" rIns="20320" bIns="20320" anchor="ctr"/>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en-US" altLang="zh-CN" b="1" dirty="0" smtClean="0"/>
            <a:t>Para.2</a:t>
          </a:r>
          <a:endParaRPr lang="en-US" altLang="zh-CN" b="1" dirty="0"/>
        </a:p>
      </dsp:txBody>
      <dsp:txXfrm>
        <a:off x="2348639" y="1883728"/>
        <a:ext cx="2670401" cy="598130"/>
      </dsp:txXfrm>
    </dsp:sp>
    <dsp:sp modelId="{7A3FA6EE-908F-47A0-BDF0-A1FB9DFA83D1}">
      <dsp:nvSpPr>
        <dsp:cNvPr id="8" name="任意多边形 7"/>
        <dsp:cNvSpPr/>
      </dsp:nvSpPr>
      <dsp:spPr bwMode="white">
        <a:xfrm>
          <a:off x="1557377" y="2971776"/>
          <a:ext cx="792196" cy="29502"/>
        </a:xfrm>
        <a:custGeom>
          <a:avLst/>
          <a:gdLst/>
          <a:ahLst/>
          <a:cxnLst/>
          <a:pathLst>
            <a:path w="1248" h="46">
              <a:moveTo>
                <a:pt x="1" y="66"/>
              </a:moveTo>
              <a:lnTo>
                <a:pt x="1246" y="-20"/>
              </a:lnTo>
            </a:path>
          </a:pathLst>
        </a:custGeom>
      </dsp:spPr>
      <dsp:style>
        <a:lnRef idx="2">
          <a:schemeClr val="accent3">
            <a:tint val="99000"/>
          </a:schemeClr>
        </a:lnRef>
        <a:fillRef idx="0">
          <a:schemeClr val="accent3">
            <a:tint val="99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1557377" y="2971776"/>
        <a:ext cx="792196" cy="29502"/>
      </dsp:txXfrm>
    </dsp:sp>
    <dsp:sp modelId="{3902C5D6-1FFD-48AF-B978-5ACD6E9C4BC5}">
      <dsp:nvSpPr>
        <dsp:cNvPr id="9" name="圆角矩形 8"/>
        <dsp:cNvSpPr/>
      </dsp:nvSpPr>
      <dsp:spPr bwMode="white">
        <a:xfrm>
          <a:off x="2348639" y="2618487"/>
          <a:ext cx="2607155" cy="681718"/>
        </a:xfrm>
        <a:prstGeom prst="roundRect">
          <a:avLst>
            <a:gd name="adj" fmla="val 10000"/>
          </a:avLst>
        </a:prstGeom>
      </dsp:spPr>
      <dsp:style>
        <a:lnRef idx="3">
          <a:schemeClr val="lt1"/>
        </a:lnRef>
        <a:fillRef idx="1">
          <a:schemeClr val="accent3">
            <a:tint val="99000"/>
            <a:hueOff val="0"/>
            <a:satOff val="0"/>
            <a:lumOff val="0"/>
            <a:alpha val="100000"/>
          </a:schemeClr>
        </a:fillRef>
        <a:effectRef idx="1">
          <a:scrgbClr r="0" g="0" b="0"/>
        </a:effectRef>
        <a:fontRef idx="minor">
          <a:schemeClr val="lt1"/>
        </a:fontRef>
      </dsp:style>
      <dsp:txBody>
        <a:bodyPr vert="horz" wrap="square" lIns="20320" tIns="20320" rIns="20320" bIns="20320" anchor="ctr"/>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en-US" altLang="zh-CN" b="1" dirty="0" smtClean="0"/>
            <a:t>Para.3</a:t>
          </a:r>
          <a:endParaRPr lang="en-US" b="1" dirty="0"/>
        </a:p>
      </dsp:txBody>
      <dsp:txXfrm>
        <a:off x="2348639" y="2618487"/>
        <a:ext cx="2607155" cy="681718"/>
      </dsp:txXfrm>
    </dsp:sp>
    <dsp:sp modelId="{78AD86CD-2200-40BC-B4DC-20C6B3422109}">
      <dsp:nvSpPr>
        <dsp:cNvPr id="10" name="任意多边形 9"/>
        <dsp:cNvSpPr/>
      </dsp:nvSpPr>
      <dsp:spPr bwMode="white">
        <a:xfrm>
          <a:off x="1409983" y="3371529"/>
          <a:ext cx="1084157" cy="29502"/>
        </a:xfrm>
        <a:custGeom>
          <a:avLst/>
          <a:gdLst/>
          <a:ahLst/>
          <a:cxnLst/>
          <a:pathLst>
            <a:path w="1707" h="46">
              <a:moveTo>
                <a:pt x="234" y="-563"/>
              </a:moveTo>
              <a:lnTo>
                <a:pt x="1474" y="610"/>
              </a:lnTo>
            </a:path>
          </a:pathLst>
        </a:custGeom>
      </dsp:spPr>
      <dsp:style>
        <a:lnRef idx="2">
          <a:schemeClr val="accent3">
            <a:tint val="99000"/>
          </a:schemeClr>
        </a:lnRef>
        <a:fillRef idx="0">
          <a:schemeClr val="accent3">
            <a:tint val="99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1409983" y="3371529"/>
        <a:ext cx="1084157" cy="29502"/>
      </dsp:txXfrm>
    </dsp:sp>
    <dsp:sp modelId="{C765F8AC-6BEA-42BA-AD97-D1864041CEE1}">
      <dsp:nvSpPr>
        <dsp:cNvPr id="11" name="圆角矩形 10"/>
        <dsp:cNvSpPr/>
      </dsp:nvSpPr>
      <dsp:spPr bwMode="white">
        <a:xfrm>
          <a:off x="2345813" y="3439974"/>
          <a:ext cx="2600734" cy="637756"/>
        </a:xfrm>
        <a:prstGeom prst="roundRect">
          <a:avLst>
            <a:gd name="adj" fmla="val 10000"/>
          </a:avLst>
        </a:prstGeom>
      </dsp:spPr>
      <dsp:style>
        <a:lnRef idx="3">
          <a:schemeClr val="lt1"/>
        </a:lnRef>
        <a:fillRef idx="1">
          <a:schemeClr val="accent3">
            <a:tint val="99000"/>
            <a:hueOff val="0"/>
            <a:satOff val="0"/>
            <a:lumOff val="0"/>
            <a:alpha val="100000"/>
          </a:schemeClr>
        </a:fillRef>
        <a:effectRef idx="1">
          <a:scrgbClr r="0" g="0" b="0"/>
        </a:effectRef>
        <a:fontRef idx="minor">
          <a:schemeClr val="lt1"/>
        </a:fontRef>
      </dsp:style>
      <dsp:txBody>
        <a:bodyPr vert="horz" wrap="square" lIns="20320" tIns="20320" rIns="20320" bIns="20320" anchor="ctr"/>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en-US" altLang="zh-CN" b="1" dirty="0" smtClean="0"/>
            <a:t>Para.4</a:t>
          </a:r>
          <a:endParaRPr lang="en-US" b="1" dirty="0"/>
        </a:p>
      </dsp:txBody>
      <dsp:txXfrm>
        <a:off x="2345813" y="3439974"/>
        <a:ext cx="2600734" cy="637756"/>
      </dsp:txXfrm>
    </dsp:sp>
    <dsp:sp modelId="{F8CB4FEA-0C67-4B00-A812-557BEB39F228}">
      <dsp:nvSpPr>
        <dsp:cNvPr id="12" name="任意多边形 11"/>
        <dsp:cNvSpPr/>
      </dsp:nvSpPr>
      <dsp:spPr bwMode="white">
        <a:xfrm>
          <a:off x="1087226" y="3769823"/>
          <a:ext cx="1732497" cy="29502"/>
        </a:xfrm>
        <a:custGeom>
          <a:avLst/>
          <a:gdLst/>
          <a:ahLst/>
          <a:cxnLst/>
          <a:pathLst>
            <a:path w="2728" h="46">
              <a:moveTo>
                <a:pt x="742" y="-1191"/>
              </a:moveTo>
              <a:lnTo>
                <a:pt x="1986" y="1237"/>
              </a:lnTo>
            </a:path>
          </a:pathLst>
        </a:custGeom>
      </dsp:spPr>
      <dsp:style>
        <a:lnRef idx="2">
          <a:schemeClr val="accent3">
            <a:tint val="99000"/>
          </a:schemeClr>
        </a:lnRef>
        <a:fillRef idx="0">
          <a:schemeClr val="accent3">
            <a:tint val="99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1087226" y="3769823"/>
        <a:ext cx="1732497" cy="29502"/>
      </dsp:txXfrm>
    </dsp:sp>
    <dsp:sp modelId="{7DDEEAF2-0832-4361-9F0D-D6F3BAB56FD3}">
      <dsp:nvSpPr>
        <dsp:cNvPr id="13" name="圆角矩形 12"/>
        <dsp:cNvSpPr/>
      </dsp:nvSpPr>
      <dsp:spPr bwMode="white">
        <a:xfrm>
          <a:off x="2348639" y="4234333"/>
          <a:ext cx="2570879" cy="642211"/>
        </a:xfrm>
        <a:prstGeom prst="roundRect">
          <a:avLst>
            <a:gd name="adj" fmla="val 10000"/>
          </a:avLst>
        </a:prstGeom>
      </dsp:spPr>
      <dsp:style>
        <a:lnRef idx="3">
          <a:schemeClr val="lt1"/>
        </a:lnRef>
        <a:fillRef idx="1">
          <a:schemeClr val="accent3">
            <a:tint val="99000"/>
            <a:hueOff val="0"/>
            <a:satOff val="0"/>
            <a:lumOff val="0"/>
            <a:alpha val="100000"/>
          </a:schemeClr>
        </a:fillRef>
        <a:effectRef idx="1">
          <a:scrgbClr r="0" g="0" b="0"/>
        </a:effectRef>
        <a:fontRef idx="minor">
          <a:schemeClr val="lt1"/>
        </a:fontRef>
      </dsp:style>
      <dsp:txBody>
        <a:bodyPr lIns="20320" tIns="20320" rIns="20320" bIns="20320" anchor="ctr"/>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en-US" altLang="zh-CN" b="1" dirty="0" smtClean="0"/>
            <a:t>Para.5</a:t>
          </a:r>
          <a:endParaRPr lang="zh-CN" altLang="en-US" b="1" dirty="0"/>
        </a:p>
      </dsp:txBody>
      <dsp:txXfrm>
        <a:off x="2348639" y="4234333"/>
        <a:ext cx="2570879" cy="642211"/>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241415" cy="6209665"/>
        <a:chOff x="0" y="0"/>
        <a:chExt cx="6241415" cy="6209665"/>
      </a:xfrm>
    </dsp:grpSpPr>
    <dsp:sp modelId="{24E3F4AB-32FB-4CE0-9DAC-FC4DD26B5900}">
      <dsp:nvSpPr>
        <dsp:cNvPr id="3" name="圆角矩形 2"/>
        <dsp:cNvSpPr/>
      </dsp:nvSpPr>
      <dsp:spPr bwMode="white">
        <a:xfrm>
          <a:off x="1193436" y="2867913"/>
          <a:ext cx="1325863" cy="550743"/>
        </a:xfrm>
        <a:prstGeom prst="roundRect">
          <a:avLst>
            <a:gd name="adj" fmla="val 10000"/>
          </a:avLst>
        </a:prstGeom>
      </dsp:spPr>
      <dsp:style>
        <a:lnRef idx="3">
          <a:schemeClr val="lt1"/>
        </a:lnRef>
        <a:fillRef idx="1">
          <a:schemeClr val="accent3">
            <a:shade val="80000"/>
          </a:schemeClr>
        </a:fillRef>
        <a:effectRef idx="1">
          <a:scrgbClr r="0" g="0" b="0"/>
        </a:effectRef>
        <a:fontRef idx="minor">
          <a:schemeClr val="lt1"/>
        </a:fontRef>
      </dsp:style>
      <dsp:txBody>
        <a:bodyPr vert="horz" wrap="square"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2800" b="1" dirty="0"/>
            <a:t>Text </a:t>
          </a:r>
          <a:r>
            <a:rPr lang="en-US" altLang="zh-CN" sz="2800" b="1" dirty="0" smtClean="0"/>
            <a:t>2</a:t>
          </a:r>
          <a:endParaRPr lang="en-US" altLang="zh-CN" sz="2800" b="1" dirty="0" smtClean="0"/>
        </a:p>
      </dsp:txBody>
      <dsp:txXfrm>
        <a:off x="1193436" y="2867913"/>
        <a:ext cx="1325863" cy="550743"/>
      </dsp:txXfrm>
    </dsp:sp>
    <dsp:sp modelId="{B47BD6C9-6D53-4A69-975F-9CF96E25F10F}">
      <dsp:nvSpPr>
        <dsp:cNvPr id="4" name="任意多边形 3"/>
        <dsp:cNvSpPr/>
      </dsp:nvSpPr>
      <dsp:spPr bwMode="white">
        <a:xfrm>
          <a:off x="1518583" y="1712019"/>
          <a:ext cx="2995582" cy="36725"/>
        </a:xfrm>
        <a:custGeom>
          <a:avLst/>
          <a:gdLst/>
          <a:ahLst/>
          <a:cxnLst/>
          <a:pathLst>
            <a:path w="4717" h="58">
              <a:moveTo>
                <a:pt x="1576" y="2254"/>
              </a:moveTo>
              <a:lnTo>
                <a:pt x="3142" y="-2196"/>
              </a:lnTo>
            </a:path>
          </a:pathLst>
        </a:custGeom>
      </dsp:spPr>
      <dsp:style>
        <a:lnRef idx="2">
          <a:schemeClr val="accent3">
            <a:tint val="99000"/>
          </a:schemeClr>
        </a:lnRef>
        <a:fillRef idx="0">
          <a:schemeClr val="accent3">
            <a:tint val="99000"/>
          </a:schemeClr>
        </a:fillRef>
        <a:effectRef idx="0">
          <a:scrgbClr r="0" g="0" b="0"/>
        </a:effectRef>
        <a:fontRef idx="minor"/>
      </dsp:style>
      <dsp:txBody>
        <a:bodyPr vert="horz" wrap="square"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gn="l">
            <a:lnSpc>
              <a:spcPct val="100000"/>
            </a:lnSpc>
            <a:spcBef>
              <a:spcPct val="0"/>
            </a:spcBef>
            <a:spcAft>
              <a:spcPct val="35000"/>
            </a:spcAft>
          </a:pPr>
          <a:endParaRPr lang="zh-CN" altLang="en-US"/>
        </a:p>
      </dsp:txBody>
      <dsp:txXfrm>
        <a:off x="1518583" y="1712019"/>
        <a:ext cx="2995582" cy="36725"/>
      </dsp:txXfrm>
    </dsp:sp>
    <dsp:sp modelId="{3C0D5057-54F2-42F8-ADAD-AA27A1CC1A1B}">
      <dsp:nvSpPr>
        <dsp:cNvPr id="5" name="圆角矩形 4"/>
        <dsp:cNvSpPr/>
      </dsp:nvSpPr>
      <dsp:spPr bwMode="white">
        <a:xfrm>
          <a:off x="3513449" y="0"/>
          <a:ext cx="1441156" cy="634957"/>
        </a:xfrm>
        <a:prstGeom prst="roundRect">
          <a:avLst>
            <a:gd name="adj" fmla="val 10000"/>
          </a:avLst>
        </a:prstGeom>
      </dsp:spPr>
      <dsp:style>
        <a:lnRef idx="3">
          <a:schemeClr val="lt1"/>
        </a:lnRef>
        <a:fillRef idx="1">
          <a:schemeClr val="accent3">
            <a:tint val="99000"/>
            <a:hueOff val="0"/>
            <a:satOff val="0"/>
            <a:lumOff val="0"/>
            <a:alpha val="100000"/>
          </a:schemeClr>
        </a:fillRef>
        <a:effectRef idx="1">
          <a:scrgbClr r="0" g="0" b="0"/>
        </a:effectRef>
        <a:fontRef idx="minor">
          <a:schemeClr val="lt1"/>
        </a:fontRef>
      </dsp:style>
      <dsp:txBody>
        <a:bodyPr vert="horz" wrap="square"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2800" b="1" dirty="0" smtClean="0"/>
            <a:t>Para.1 </a:t>
          </a:r>
          <a:endParaRPr lang="en-US" altLang="zh-CN" sz="2800" b="1" dirty="0" smtClean="0"/>
        </a:p>
      </dsp:txBody>
      <dsp:txXfrm>
        <a:off x="3513449" y="0"/>
        <a:ext cx="1441156" cy="634957"/>
      </dsp:txXfrm>
    </dsp:sp>
    <dsp:sp modelId="{2E81B90F-7494-41FF-808F-F7F82B993B40}">
      <dsp:nvSpPr>
        <dsp:cNvPr id="6" name="任意多边形 5"/>
        <dsp:cNvSpPr/>
      </dsp:nvSpPr>
      <dsp:spPr bwMode="white">
        <a:xfrm>
          <a:off x="1940417" y="2164798"/>
          <a:ext cx="2171325" cy="36725"/>
        </a:xfrm>
        <a:custGeom>
          <a:avLst/>
          <a:gdLst/>
          <a:ahLst/>
          <a:cxnLst/>
          <a:pathLst>
            <a:path w="3419" h="58">
              <a:moveTo>
                <a:pt x="912" y="1541"/>
              </a:moveTo>
              <a:lnTo>
                <a:pt x="2508" y="-1483"/>
              </a:lnTo>
            </a:path>
          </a:pathLst>
        </a:custGeom>
      </dsp:spPr>
      <dsp:style>
        <a:lnRef idx="2">
          <a:schemeClr val="accent3">
            <a:tint val="99000"/>
          </a:schemeClr>
        </a:lnRef>
        <a:fillRef idx="0">
          <a:schemeClr val="accent3">
            <a:tint val="99000"/>
          </a:schemeClr>
        </a:fillRef>
        <a:effectRef idx="0">
          <a:scrgbClr r="0" g="0" b="0"/>
        </a:effectRef>
        <a:fontRef idx="minor"/>
      </dsp:style>
      <dsp:txBody>
        <a:bodyPr vert="horz" wrap="square"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gn="l">
            <a:lnSpc>
              <a:spcPct val="100000"/>
            </a:lnSpc>
            <a:spcBef>
              <a:spcPct val="0"/>
            </a:spcBef>
            <a:spcAft>
              <a:spcPct val="35000"/>
            </a:spcAft>
          </a:pPr>
          <a:endParaRPr lang="zh-CN" altLang="en-US"/>
        </a:p>
      </dsp:txBody>
      <dsp:txXfrm>
        <a:off x="1940417" y="2164798"/>
        <a:ext cx="2171325" cy="36725"/>
      </dsp:txXfrm>
    </dsp:sp>
    <dsp:sp modelId="{3D382021-A429-4403-82FF-5A95DD3EBB20}">
      <dsp:nvSpPr>
        <dsp:cNvPr id="7" name="圆角矩形 6"/>
        <dsp:cNvSpPr/>
      </dsp:nvSpPr>
      <dsp:spPr bwMode="white">
        <a:xfrm>
          <a:off x="3532859" y="839823"/>
          <a:ext cx="1388653" cy="766429"/>
        </a:xfrm>
        <a:prstGeom prst="roundRect">
          <a:avLst>
            <a:gd name="adj" fmla="val 10000"/>
          </a:avLst>
        </a:prstGeom>
      </dsp:spPr>
      <dsp:style>
        <a:lnRef idx="3">
          <a:schemeClr val="lt1"/>
        </a:lnRef>
        <a:fillRef idx="1">
          <a:schemeClr val="accent3">
            <a:tint val="99000"/>
            <a:hueOff val="0"/>
            <a:satOff val="0"/>
            <a:lumOff val="0"/>
            <a:alpha val="100000"/>
          </a:schemeClr>
        </a:fillRef>
        <a:effectRef idx="1">
          <a:scrgbClr r="0" g="0" b="0"/>
        </a:effectRef>
        <a:fontRef idx="minor">
          <a:schemeClr val="lt1"/>
        </a:fontRef>
      </dsp:style>
      <dsp:txBody>
        <a:bodyPr vert="horz" wrap="square"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2800" b="1" dirty="0" smtClean="0"/>
            <a:t>Para.2</a:t>
          </a:r>
          <a:endParaRPr lang="en-US" altLang="zh-CN" sz="2800" b="1" dirty="0" smtClean="0"/>
        </a:p>
      </dsp:txBody>
      <dsp:txXfrm>
        <a:off x="3532859" y="839823"/>
        <a:ext cx="1388653" cy="766429"/>
      </dsp:txXfrm>
    </dsp:sp>
    <dsp:sp modelId="{7A3FA6EE-908F-47A0-BDF0-A1FB9DFA83D1}">
      <dsp:nvSpPr>
        <dsp:cNvPr id="8" name="任意多边形 7"/>
        <dsp:cNvSpPr/>
      </dsp:nvSpPr>
      <dsp:spPr bwMode="white">
        <a:xfrm>
          <a:off x="2327399" y="2648340"/>
          <a:ext cx="1375492" cy="36725"/>
        </a:xfrm>
        <a:custGeom>
          <a:avLst/>
          <a:gdLst/>
          <a:ahLst/>
          <a:cxnLst/>
          <a:pathLst>
            <a:path w="2166" h="58">
              <a:moveTo>
                <a:pt x="302" y="779"/>
              </a:moveTo>
              <a:lnTo>
                <a:pt x="1864" y="-722"/>
              </a:lnTo>
            </a:path>
          </a:pathLst>
        </a:custGeom>
      </dsp:spPr>
      <dsp:style>
        <a:lnRef idx="2">
          <a:schemeClr val="accent3">
            <a:tint val="99000"/>
          </a:schemeClr>
        </a:lnRef>
        <a:fillRef idx="0">
          <a:schemeClr val="accent3">
            <a:tint val="99000"/>
          </a:schemeClr>
        </a:fillRef>
        <a:effectRef idx="0">
          <a:scrgbClr r="0" g="0" b="0"/>
        </a:effectRef>
        <a:fontRef idx="minor"/>
      </dsp:style>
      <dsp:txBody>
        <a:bodyPr vert="horz" wrap="square"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gn="l">
            <a:lnSpc>
              <a:spcPct val="100000"/>
            </a:lnSpc>
            <a:spcBef>
              <a:spcPct val="0"/>
            </a:spcBef>
            <a:spcAft>
              <a:spcPct val="35000"/>
            </a:spcAft>
          </a:pPr>
          <a:endParaRPr lang="zh-CN" altLang="en-US"/>
        </a:p>
      </dsp:txBody>
      <dsp:txXfrm>
        <a:off x="2327399" y="2648340"/>
        <a:ext cx="1375492" cy="36725"/>
      </dsp:txXfrm>
    </dsp:sp>
    <dsp:sp modelId="{3902C5D6-1FFD-48AF-B978-5ACD6E9C4BC5}">
      <dsp:nvSpPr>
        <dsp:cNvPr id="9" name="圆角矩形 8"/>
        <dsp:cNvSpPr/>
      </dsp:nvSpPr>
      <dsp:spPr bwMode="white">
        <a:xfrm>
          <a:off x="3510992" y="1808622"/>
          <a:ext cx="1477163" cy="762995"/>
        </a:xfrm>
        <a:prstGeom prst="roundRect">
          <a:avLst>
            <a:gd name="adj" fmla="val 10000"/>
          </a:avLst>
        </a:prstGeom>
      </dsp:spPr>
      <dsp:style>
        <a:lnRef idx="3">
          <a:schemeClr val="lt1"/>
        </a:lnRef>
        <a:fillRef idx="1">
          <a:schemeClr val="accent3">
            <a:tint val="99000"/>
            <a:hueOff val="0"/>
            <a:satOff val="0"/>
            <a:lumOff val="0"/>
            <a:alpha val="100000"/>
          </a:schemeClr>
        </a:fillRef>
        <a:effectRef idx="1">
          <a:scrgbClr r="0" g="0" b="0"/>
        </a:effectRef>
        <a:fontRef idx="minor">
          <a:schemeClr val="lt1"/>
        </a:fontRef>
      </dsp:style>
      <dsp:txBody>
        <a:bodyPr vert="horz" wrap="square"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2800" b="1" dirty="0" smtClean="0"/>
            <a:t>Para.3</a:t>
          </a:r>
          <a:endParaRPr lang="en-US" altLang="zh-CN" sz="2800" b="1" dirty="0" smtClean="0"/>
        </a:p>
      </dsp:txBody>
      <dsp:txXfrm>
        <a:off x="3510992" y="1808622"/>
        <a:ext cx="1477163" cy="762995"/>
      </dsp:txXfrm>
    </dsp:sp>
    <dsp:sp modelId="{AF8252A8-F149-4FC8-A00D-D2CC6A578847}">
      <dsp:nvSpPr>
        <dsp:cNvPr id="10" name="任意多边形 9"/>
        <dsp:cNvSpPr/>
      </dsp:nvSpPr>
      <dsp:spPr bwMode="white">
        <a:xfrm>
          <a:off x="2518931" y="3105829"/>
          <a:ext cx="990984" cy="36725"/>
        </a:xfrm>
        <a:custGeom>
          <a:avLst/>
          <a:gdLst/>
          <a:ahLst/>
          <a:cxnLst/>
          <a:pathLst>
            <a:path w="1561" h="58">
              <a:moveTo>
                <a:pt x="1" y="59"/>
              </a:moveTo>
              <a:lnTo>
                <a:pt x="1560" y="-1"/>
              </a:lnTo>
            </a:path>
          </a:pathLst>
        </a:custGeom>
      </dsp:spPr>
      <dsp:style>
        <a:lnRef idx="2">
          <a:schemeClr val="accent3">
            <a:tint val="99000"/>
          </a:schemeClr>
        </a:lnRef>
        <a:fillRef idx="0">
          <a:schemeClr val="accent3">
            <a:tint val="99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p>
      </dsp:txBody>
      <dsp:txXfrm>
        <a:off x="2518931" y="3105829"/>
        <a:ext cx="990984" cy="36725"/>
      </dsp:txXfrm>
    </dsp:sp>
    <dsp:sp modelId="{E6D06C36-2F66-4141-BA55-F33466CF4801}">
      <dsp:nvSpPr>
        <dsp:cNvPr id="11" name="圆角矩形 10"/>
        <dsp:cNvSpPr/>
      </dsp:nvSpPr>
      <dsp:spPr bwMode="white">
        <a:xfrm>
          <a:off x="3509547" y="2722853"/>
          <a:ext cx="1493228" cy="764490"/>
        </a:xfrm>
        <a:prstGeom prst="roundRect">
          <a:avLst>
            <a:gd name="adj" fmla="val 10000"/>
          </a:avLst>
        </a:prstGeom>
      </dsp:spPr>
      <dsp:style>
        <a:lnRef idx="3">
          <a:schemeClr val="lt1"/>
        </a:lnRef>
        <a:fillRef idx="1">
          <a:schemeClr val="accent3">
            <a:tint val="99000"/>
            <a:hueOff val="0"/>
            <a:satOff val="0"/>
            <a:lumOff val="0"/>
            <a:alpha val="100000"/>
          </a:schemeClr>
        </a:fillRef>
        <a:effectRef idx="1">
          <a:scrgbClr r="0" g="0" b="0"/>
        </a:effectRef>
        <a:fontRef idx="minor">
          <a:schemeClr val="lt1"/>
        </a:fontRef>
      </dsp:style>
      <dsp:txBody>
        <a:bodyPr vert="horz" wrap="square"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sz="2800" b="1">
              <a:latin typeface="Arial" panose="020B0604020202020204" pitchFamily="34" charset="0"/>
              <a:cs typeface="Arial" panose="020B0604020202020204" pitchFamily="34" charset="0"/>
              <a:sym typeface="+mn-ea"/>
            </a:rPr>
            <a:t>P</a:t>
          </a:r>
          <a:r>
            <a:rPr lang="en-US" altLang="zh-CN" sz="2800" b="1" dirty="0" smtClean="0">
              <a:latin typeface="Arial" panose="020B0604020202020204" pitchFamily="34" charset="0"/>
              <a:cs typeface="Arial" panose="020B0604020202020204" pitchFamily="34" charset="0"/>
              <a:sym typeface="+mn-ea"/>
            </a:rPr>
            <a:t>ara.</a:t>
          </a:r>
          <a:r>
            <a:rPr lang="en-US" sz="2800" b="1" dirty="0" smtClean="0">
              <a:latin typeface="Arial" panose="020B0604020202020204" pitchFamily="34" charset="0"/>
              <a:cs typeface="Arial" panose="020B0604020202020204" pitchFamily="34" charset="0"/>
              <a:sym typeface="+mn-ea"/>
            </a:rPr>
            <a:t>4</a:t>
          </a:r>
          <a:endParaRPr lang="en-US" sz="2800" b="1" dirty="0" smtClean="0">
            <a:latin typeface="Arial" panose="020B0604020202020204" pitchFamily="34" charset="0"/>
            <a:cs typeface="Arial" panose="020B0604020202020204" pitchFamily="34" charset="0"/>
            <a:sym typeface="+mn-ea"/>
          </a:endParaRPr>
        </a:p>
      </dsp:txBody>
      <dsp:txXfrm>
        <a:off x="3509547" y="2722853"/>
        <a:ext cx="1493228" cy="764490"/>
      </dsp:txXfrm>
    </dsp:sp>
    <dsp:sp modelId="{3E31D773-077D-42C2-AFDF-D9877F2F36F7}">
      <dsp:nvSpPr>
        <dsp:cNvPr id="12" name="任意多边形 11"/>
        <dsp:cNvSpPr/>
      </dsp:nvSpPr>
      <dsp:spPr bwMode="white">
        <a:xfrm>
          <a:off x="2345808" y="3578731"/>
          <a:ext cx="1360542" cy="36725"/>
        </a:xfrm>
        <a:custGeom>
          <a:avLst/>
          <a:gdLst/>
          <a:ahLst/>
          <a:cxnLst/>
          <a:pathLst>
            <a:path w="2143" h="58">
              <a:moveTo>
                <a:pt x="273" y="-686"/>
              </a:moveTo>
              <a:lnTo>
                <a:pt x="1869" y="744"/>
              </a:lnTo>
            </a:path>
          </a:pathLst>
        </a:custGeom>
      </dsp:spPr>
      <dsp:style>
        <a:lnRef idx="2">
          <a:schemeClr val="accent3">
            <a:tint val="99000"/>
          </a:schemeClr>
        </a:lnRef>
        <a:fillRef idx="0">
          <a:schemeClr val="accent3">
            <a:tint val="99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p>
      </dsp:txBody>
      <dsp:txXfrm>
        <a:off x="2345808" y="3578731"/>
        <a:ext cx="1360542" cy="36725"/>
      </dsp:txXfrm>
    </dsp:sp>
    <dsp:sp modelId="{A324DDF0-3193-4E64-B0F9-DC0E23C887EC}">
      <dsp:nvSpPr>
        <dsp:cNvPr id="13" name="圆角矩形 12"/>
        <dsp:cNvSpPr/>
      </dsp:nvSpPr>
      <dsp:spPr bwMode="white">
        <a:xfrm>
          <a:off x="3532859" y="3689042"/>
          <a:ext cx="1515120" cy="723720"/>
        </a:xfrm>
        <a:prstGeom prst="roundRect">
          <a:avLst>
            <a:gd name="adj" fmla="val 10000"/>
          </a:avLst>
        </a:prstGeom>
      </dsp:spPr>
      <dsp:style>
        <a:lnRef idx="3">
          <a:schemeClr val="lt1"/>
        </a:lnRef>
        <a:fillRef idx="1">
          <a:schemeClr val="accent3">
            <a:tint val="99000"/>
            <a:hueOff val="0"/>
            <a:satOff val="0"/>
            <a:lumOff val="0"/>
            <a:alpha val="100000"/>
          </a:schemeClr>
        </a:fillRef>
        <a:effectRef idx="1">
          <a:scrgbClr r="0" g="0" b="0"/>
        </a:effectRef>
        <a:fontRef idx="minor">
          <a:schemeClr val="lt1"/>
        </a:fontRef>
      </dsp:style>
      <dsp:txBody>
        <a:bodyPr vert="horz" wrap="square"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sz="2800" b="1"/>
            <a:t>Para.5</a:t>
          </a:r>
          <a:endParaRPr lang="en-US" sz="2800" b="1"/>
        </a:p>
      </dsp:txBody>
      <dsp:txXfrm>
        <a:off x="3532859" y="3689042"/>
        <a:ext cx="1515120" cy="723720"/>
      </dsp:txXfrm>
    </dsp:sp>
    <dsp:sp modelId="{F388DDA8-1DD6-4151-8BE2-47FDE4FF4314}">
      <dsp:nvSpPr>
        <dsp:cNvPr id="14" name="任意多边形 13"/>
        <dsp:cNvSpPr/>
      </dsp:nvSpPr>
      <dsp:spPr bwMode="white">
        <a:xfrm>
          <a:off x="1993281" y="4024837"/>
          <a:ext cx="2065597" cy="36725"/>
        </a:xfrm>
        <a:custGeom>
          <a:avLst/>
          <a:gdLst/>
          <a:ahLst/>
          <a:cxnLst/>
          <a:pathLst>
            <a:path w="3253" h="58">
              <a:moveTo>
                <a:pt x="828" y="-1388"/>
              </a:moveTo>
              <a:lnTo>
                <a:pt x="2425" y="1446"/>
              </a:lnTo>
            </a:path>
          </a:pathLst>
        </a:custGeom>
      </dsp:spPr>
      <dsp:style>
        <a:lnRef idx="2">
          <a:schemeClr val="accent3">
            <a:tint val="99000"/>
          </a:schemeClr>
        </a:lnRef>
        <a:fillRef idx="0">
          <a:schemeClr val="accent3">
            <a:tint val="99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p>
      </dsp:txBody>
      <dsp:txXfrm>
        <a:off x="1993281" y="4024837"/>
        <a:ext cx="2065597" cy="36725"/>
      </dsp:txXfrm>
    </dsp:sp>
    <dsp:sp modelId="{31107E4C-A0DB-4A4D-926A-1E6B0DECD0E7}">
      <dsp:nvSpPr>
        <dsp:cNvPr id="15" name="圆角矩形 14"/>
        <dsp:cNvSpPr/>
      </dsp:nvSpPr>
      <dsp:spPr bwMode="white">
        <a:xfrm>
          <a:off x="3532859" y="4602805"/>
          <a:ext cx="1496471" cy="680618"/>
        </a:xfrm>
        <a:prstGeom prst="roundRect">
          <a:avLst>
            <a:gd name="adj" fmla="val 10000"/>
          </a:avLst>
        </a:prstGeom>
      </dsp:spPr>
      <dsp:style>
        <a:lnRef idx="3">
          <a:schemeClr val="lt1"/>
        </a:lnRef>
        <a:fillRef idx="1">
          <a:schemeClr val="accent3">
            <a:tint val="99000"/>
            <a:hueOff val="0"/>
            <a:satOff val="0"/>
            <a:lumOff val="0"/>
            <a:alpha val="100000"/>
          </a:schemeClr>
        </a:fillRef>
        <a:effectRef idx="1">
          <a:scrgbClr r="0" g="0" b="0"/>
        </a:effectRef>
        <a:fontRef idx="minor">
          <a:schemeClr val="lt1"/>
        </a:fontRef>
      </dsp:style>
      <dsp:txBody>
        <a:bodyPr vert="horz" wrap="square"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sz="2800" b="1"/>
            <a:t>P</a:t>
          </a:r>
          <a:r>
            <a:rPr lang="en-US" sz="2800" b="1"/>
            <a:t>ara.6</a:t>
          </a:r>
          <a:endParaRPr lang="en-US" sz="2800" b="1"/>
        </a:p>
      </dsp:txBody>
      <dsp:txXfrm>
        <a:off x="3532859" y="4602805"/>
        <a:ext cx="1496471" cy="680618"/>
      </dsp:txXfrm>
    </dsp:sp>
    <dsp:sp modelId="{B4C0D25D-6817-4D55-866F-A91626B5F7D7}">
      <dsp:nvSpPr>
        <dsp:cNvPr id="16" name="任意多边形 15"/>
        <dsp:cNvSpPr/>
      </dsp:nvSpPr>
      <dsp:spPr bwMode="white">
        <a:xfrm>
          <a:off x="1579084" y="4469425"/>
          <a:ext cx="2862849" cy="36725"/>
        </a:xfrm>
        <a:custGeom>
          <a:avLst/>
          <a:gdLst/>
          <a:ahLst/>
          <a:cxnLst/>
          <a:pathLst>
            <a:path w="4508" h="58">
              <a:moveTo>
                <a:pt x="1481" y="-2088"/>
              </a:moveTo>
              <a:lnTo>
                <a:pt x="3028" y="2146"/>
              </a:lnTo>
            </a:path>
          </a:pathLst>
        </a:custGeom>
      </dsp:spPr>
      <dsp:style>
        <a:lnRef idx="2">
          <a:schemeClr val="accent3">
            <a:tint val="99000"/>
          </a:schemeClr>
        </a:lnRef>
        <a:fillRef idx="0">
          <a:schemeClr val="accent3">
            <a:tint val="99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p>
      </dsp:txBody>
      <dsp:txXfrm>
        <a:off x="1579084" y="4469425"/>
        <a:ext cx="2862849" cy="36725"/>
      </dsp:txXfrm>
    </dsp:sp>
    <dsp:sp modelId="{8A7731C7-7142-4825-9531-E0BD8B33A802}">
      <dsp:nvSpPr>
        <dsp:cNvPr id="17" name="圆角矩形 16"/>
        <dsp:cNvSpPr/>
      </dsp:nvSpPr>
      <dsp:spPr bwMode="white">
        <a:xfrm>
          <a:off x="3501717" y="5464192"/>
          <a:ext cx="1476935" cy="736199"/>
        </a:xfrm>
        <a:prstGeom prst="roundRect">
          <a:avLst>
            <a:gd name="adj" fmla="val 10000"/>
          </a:avLst>
        </a:prstGeom>
      </dsp:spPr>
      <dsp:style>
        <a:lnRef idx="3">
          <a:schemeClr val="lt1"/>
        </a:lnRef>
        <a:fillRef idx="1">
          <a:schemeClr val="accent3">
            <a:tint val="99000"/>
            <a:hueOff val="0"/>
            <a:satOff val="0"/>
            <a:lumOff val="0"/>
            <a:alpha val="100000"/>
          </a:schemeClr>
        </a:fillRef>
        <a:effectRef idx="1">
          <a:scrgbClr r="0" g="0" b="0"/>
        </a:effectRef>
        <a:fontRef idx="minor">
          <a:schemeClr val="lt1"/>
        </a:fontRef>
      </dsp:style>
      <dsp:txBody>
        <a:bodyPr vert="horz" wrap="square"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sz="2800" b="1"/>
            <a:t>P</a:t>
          </a:r>
          <a:r>
            <a:rPr lang="en-US" sz="2800" b="1"/>
            <a:t>ara.7</a:t>
          </a:r>
          <a:endParaRPr lang="en-US" sz="2800" b="1"/>
        </a:p>
      </dsp:txBody>
      <dsp:txXfrm>
        <a:off x="3501717" y="5464192"/>
        <a:ext cx="1476935" cy="736199"/>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043410" cy="5393690"/>
        <a:chOff x="0" y="0"/>
        <a:chExt cx="12043410" cy="5393690"/>
      </a:xfrm>
    </dsp:grpSpPr>
    <dsp:sp modelId="{24E3F4AB-32FB-4CE0-9DAC-FC4DD26B5900}">
      <dsp:nvSpPr>
        <dsp:cNvPr id="3" name="圆角矩形 2"/>
        <dsp:cNvSpPr/>
      </dsp:nvSpPr>
      <dsp:spPr bwMode="white">
        <a:xfrm>
          <a:off x="0" y="1781339"/>
          <a:ext cx="2268231" cy="1737275"/>
        </a:xfrm>
        <a:prstGeom prst="roundRect">
          <a:avLst>
            <a:gd name="adj" fmla="val 10000"/>
          </a:avLst>
        </a:prstGeom>
        <a:sp3d prstMaterial="dkEdge">
          <a:bevelT w="8200" h="38100"/>
        </a:sp3d>
      </dsp:spPr>
      <dsp:style>
        <a:lnRef idx="0">
          <a:schemeClr val="lt1"/>
        </a:lnRef>
        <a:fillRef idx="2">
          <a:schemeClr val="accent2">
            <a:alpha val="80000"/>
            <a:hueOff val="0"/>
            <a:satOff val="0"/>
            <a:lumOff val="0"/>
            <a:alpha val="80000"/>
          </a:schemeClr>
        </a:fillRef>
        <a:effectRef idx="1">
          <a:scrgbClr r="0" g="0" b="0"/>
        </a:effectRef>
        <a:fontRef idx="minor">
          <a:schemeClr val="dk1"/>
        </a:fontRef>
      </dsp:style>
      <dsp:txBody>
        <a:bodyPr vert="horz" wrap="square" lIns="17780" tIns="17780" rIns="17780" bIns="17780" anchor="ctr"/>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en-US" altLang="zh-CN" sz="2800" b="1" dirty="0" smtClean="0">
              <a:solidFill>
                <a:srgbClr val="E41908"/>
              </a:solidFill>
              <a:uFillTx/>
            </a:rPr>
            <a:t>E</a:t>
          </a:r>
          <a:r>
            <a:rPr lang="en-US" altLang="zh-CN" sz="2800" b="1" dirty="0" smtClean="0">
              <a:solidFill>
                <a:srgbClr val="E41908"/>
              </a:solidFill>
              <a:uFillTx/>
            </a:rPr>
            <a:t>xaminers</a:t>
          </a:r>
          <a:endParaRPr lang="en-US" altLang="zh-CN" sz="2800" b="1" dirty="0" smtClean="0">
            <a:solidFill>
              <a:srgbClr val="E41908"/>
            </a:solidFill>
            <a:uFillTx/>
          </a:endParaRPr>
        </a:p>
      </dsp:txBody>
      <dsp:txXfrm>
        <a:off x="0" y="1781339"/>
        <a:ext cx="2268231" cy="1737275"/>
      </dsp:txXfrm>
    </dsp:sp>
    <dsp:sp modelId="{B47BD6C9-6D53-4A69-975F-9CF96E25F10F}">
      <dsp:nvSpPr>
        <dsp:cNvPr id="4" name="任意多边形 3"/>
        <dsp:cNvSpPr/>
      </dsp:nvSpPr>
      <dsp:spPr bwMode="white">
        <a:xfrm>
          <a:off x="2213751" y="2326238"/>
          <a:ext cx="1616196" cy="64103"/>
        </a:xfrm>
        <a:custGeom>
          <a:avLst/>
          <a:gdLst/>
          <a:ahLst/>
          <a:cxnLst/>
          <a:pathLst>
            <a:path w="2545" h="101">
              <a:moveTo>
                <a:pt x="86" y="510"/>
              </a:moveTo>
              <a:lnTo>
                <a:pt x="2459" y="-409"/>
              </a:lnTo>
            </a:path>
          </a:pathLst>
        </a:custGeom>
      </dsp:spPr>
      <dsp:style>
        <a:lnRef idx="2">
          <a:schemeClr val="accent2">
            <a:tint val="90000"/>
          </a:schemeClr>
        </a:lnRef>
        <a:fillRef idx="0">
          <a:schemeClr val="accent2">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2213751" y="2326238"/>
        <a:ext cx="1616196" cy="64103"/>
      </dsp:txXfrm>
    </dsp:sp>
    <dsp:sp modelId="{3C0D5057-54F2-42F8-ADAD-AA27A1CC1A1B}">
      <dsp:nvSpPr>
        <dsp:cNvPr id="5" name="圆角矩形 4"/>
        <dsp:cNvSpPr/>
      </dsp:nvSpPr>
      <dsp:spPr bwMode="white">
        <a:xfrm>
          <a:off x="3775468" y="1536145"/>
          <a:ext cx="8187229" cy="1060913"/>
        </a:xfrm>
        <a:prstGeom prst="roundRect">
          <a:avLst>
            <a:gd name="adj" fmla="val 10000"/>
          </a:avLst>
        </a:prstGeom>
        <a:sp3d prstMaterial="dkEdge">
          <a:bevelT w="8200" h="38100"/>
        </a:sp3d>
      </dsp:spPr>
      <dsp:style>
        <a:lnRef idx="0">
          <a:schemeClr val="lt1"/>
        </a:lnRef>
        <a:fillRef idx="2">
          <a:schemeClr val="accent2">
            <a:alpha val="70000"/>
            <a:hueOff val="0"/>
            <a:satOff val="0"/>
            <a:lumOff val="0"/>
            <a:alpha val="70196"/>
          </a:schemeClr>
        </a:fillRef>
        <a:effectRef idx="1">
          <a:scrgbClr r="0" g="0" b="0"/>
        </a:effectRef>
        <a:fontRef idx="minor">
          <a:schemeClr val="dk1"/>
        </a:fontRef>
      </dsp:style>
      <dsp:txBody>
        <a:bodyPr vert="horz" wrap="square" lIns="20320" tIns="20320" rIns="20320" bIns="20320" anchor="ctr"/>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gn="l">
            <a:lnSpc>
              <a:spcPct val="100000"/>
            </a:lnSpc>
            <a:spcBef>
              <a:spcPct val="0"/>
            </a:spcBef>
            <a:spcAft>
              <a:spcPct val="35000"/>
            </a:spcAft>
          </a:pPr>
          <a:r>
            <a:rPr lang="en-US" altLang="zh-CN" b="1" dirty="0">
              <a:solidFill>
                <a:srgbClr val="FF0000"/>
              </a:solidFill>
              <a:sym typeface="+mn-ea"/>
            </a:rPr>
            <a:t>Questions are </a:t>
          </a:r>
          <a:r>
            <a:rPr lang="en-US" altLang="zh-CN" b="1" dirty="0" smtClean="0">
              <a:solidFill>
                <a:srgbClr val="FF0000"/>
              </a:solidFill>
              <a:sym typeface="+mn-ea"/>
            </a:rPr>
            <a:t>targeted </a:t>
          </a:r>
          <a:r>
            <a:rPr lang="en-US" altLang="zh-CN" b="1" dirty="0">
              <a:solidFill>
                <a:srgbClr val="FF0000"/>
              </a:solidFill>
              <a:sym typeface="+mn-ea"/>
            </a:rPr>
            <a:t>at </a:t>
          </a:r>
          <a:r>
            <a:rPr lang="en-US" altLang="zh-CN" b="1" dirty="0">
              <a:solidFill>
                <a:srgbClr val="FF0000"/>
              </a:solidFill>
              <a:sym typeface="+mn-ea"/>
            </a:rPr>
            <a:t>_______</a:t>
          </a:r>
          <a:r>
            <a:rPr lang="en-US" altLang="zh-CN" b="1" dirty="0">
              <a:solidFill>
                <a:srgbClr val="FF0000"/>
              </a:solidFill>
              <a:sym typeface="+mn-ea"/>
            </a:rPr>
            <a:t> </a:t>
          </a:r>
          <a:r>
            <a:rPr lang="en-US" altLang="zh-CN" b="1" dirty="0">
              <a:solidFill>
                <a:srgbClr val="FF0000"/>
              </a:solidFill>
              <a:sym typeface="+mn-ea"/>
            </a:rPr>
            <a:t>point</a:t>
          </a:r>
          <a:r>
            <a:rPr lang="en-US" altLang="zh-CN" b="1" dirty="0">
              <a:solidFill>
                <a:srgbClr val="FF0000"/>
              </a:solidFill>
              <a:sym typeface="+mn-ea"/>
            </a:rPr>
            <a:t>s</a:t>
          </a:r>
          <a:endParaRPr lang="en-US" altLang="zh-CN" b="1" dirty="0">
            <a:solidFill>
              <a:srgbClr val="FF0000"/>
            </a:solidFill>
            <a:sym typeface="+mn-ea"/>
          </a:endParaRPr>
        </a:p>
      </dsp:txBody>
      <dsp:txXfrm>
        <a:off x="3775468" y="1536145"/>
        <a:ext cx="8187229" cy="1060913"/>
      </dsp:txXfrm>
    </dsp:sp>
    <dsp:sp modelId="{2E81B90F-7494-41FF-808F-F7F82B993B40}">
      <dsp:nvSpPr>
        <dsp:cNvPr id="6" name="任意多边形 5"/>
        <dsp:cNvSpPr/>
      </dsp:nvSpPr>
      <dsp:spPr bwMode="white">
        <a:xfrm>
          <a:off x="2194293" y="2963012"/>
          <a:ext cx="1684540" cy="64103"/>
        </a:xfrm>
        <a:custGeom>
          <a:avLst/>
          <a:gdLst/>
          <a:ahLst/>
          <a:cxnLst/>
          <a:pathLst>
            <a:path w="2653" h="101">
              <a:moveTo>
                <a:pt x="116" y="-493"/>
              </a:moveTo>
              <a:lnTo>
                <a:pt x="2536" y="594"/>
              </a:lnTo>
            </a:path>
          </a:pathLst>
        </a:custGeom>
      </dsp:spPr>
      <dsp:style>
        <a:lnRef idx="2">
          <a:schemeClr val="accent2">
            <a:tint val="90000"/>
          </a:schemeClr>
        </a:lnRef>
        <a:fillRef idx="0">
          <a:schemeClr val="accent2">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2194293" y="2963012"/>
        <a:ext cx="1684540" cy="64103"/>
      </dsp:txXfrm>
    </dsp:sp>
    <dsp:sp modelId="{3D382021-A429-4403-82FF-5A95DD3EBB20}">
      <dsp:nvSpPr>
        <dsp:cNvPr id="7" name="圆角矩形 6"/>
        <dsp:cNvSpPr/>
      </dsp:nvSpPr>
      <dsp:spPr bwMode="white">
        <a:xfrm>
          <a:off x="3804895" y="2853969"/>
          <a:ext cx="8238515" cy="972362"/>
        </a:xfrm>
        <a:prstGeom prst="roundRect">
          <a:avLst>
            <a:gd name="adj" fmla="val 10000"/>
          </a:avLst>
        </a:prstGeom>
        <a:sp3d prstMaterial="dkEdge">
          <a:bevelT w="8200" h="38100"/>
        </a:sp3d>
      </dsp:spPr>
      <dsp:style>
        <a:lnRef idx="0">
          <a:schemeClr val="lt1"/>
        </a:lnRef>
        <a:fillRef idx="2">
          <a:schemeClr val="accent2">
            <a:alpha val="70000"/>
            <a:hueOff val="0"/>
            <a:satOff val="0"/>
            <a:lumOff val="0"/>
            <a:alpha val="70196"/>
          </a:schemeClr>
        </a:fillRef>
        <a:effectRef idx="1">
          <a:scrgbClr r="0" g="0" b="0"/>
        </a:effectRef>
        <a:fontRef idx="minor">
          <a:schemeClr val="dk1"/>
        </a:fontRef>
      </dsp:style>
      <dsp:txBody>
        <a:bodyPr vert="horz" wrap="square" lIns="20320" tIns="20320" rIns="20320" bIns="20320" anchor="ctr"/>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gn="l">
            <a:lnSpc>
              <a:spcPct val="100000"/>
            </a:lnSpc>
            <a:spcBef>
              <a:spcPct val="0"/>
            </a:spcBef>
            <a:spcAft>
              <a:spcPct val="35000"/>
            </a:spcAft>
          </a:pPr>
          <a:r>
            <a:rPr b="1">
              <a:solidFill>
                <a:srgbClr val="FF0000"/>
              </a:solidFill>
              <a:sym typeface="+mn-ea"/>
            </a:rPr>
            <a:t>Q</a:t>
          </a:r>
          <a:r>
            <a:rPr lang="en-US" altLang="zh-CN" b="1" dirty="0">
              <a:solidFill>
                <a:srgbClr val="FF0000"/>
              </a:solidFill>
              <a:sym typeface="+mn-ea"/>
            </a:rPr>
            <a:t>u</a:t>
          </a:r>
          <a:r>
            <a:rPr lang="en-US" altLang="zh-CN" b="1" dirty="0">
              <a:solidFill>
                <a:srgbClr val="FF0000"/>
              </a:solidFill>
              <a:sym typeface="+mn-ea"/>
            </a:rPr>
            <a:t>e</a:t>
          </a:r>
          <a:r>
            <a:rPr lang="en-US" altLang="zh-CN" b="1" dirty="0">
              <a:solidFill>
                <a:srgbClr val="FF0000"/>
              </a:solidFill>
              <a:sym typeface="+mn-ea"/>
            </a:rPr>
            <a:t>stion</a:t>
          </a:r>
          <a:r>
            <a:rPr lang="en-US" altLang="zh-CN" b="1" dirty="0">
              <a:solidFill>
                <a:srgbClr val="FF0000"/>
              </a:solidFill>
              <a:sym typeface="+mn-ea"/>
            </a:rPr>
            <a:t>s are  __</a:t>
          </a:r>
          <a:r>
            <a:rPr b="1">
              <a:solidFill>
                <a:srgbClr val="FF0000"/>
              </a:solidFill>
              <a:sym typeface="+mn-ea"/>
            </a:rPr>
            <a:t>_</a:t>
          </a:r>
          <a:r>
            <a:rPr lang="en-US" altLang="zh-CN" b="1" dirty="0">
              <a:solidFill>
                <a:srgbClr val="FF0000"/>
              </a:solidFill>
              <a:sym typeface="+mn-ea"/>
            </a:rPr>
            <a:t>__</a:t>
          </a:r>
          <a:r>
            <a:rPr lang="en-US" altLang="zh-CN" b="1" dirty="0">
              <a:solidFill>
                <a:srgbClr val="FF0000"/>
              </a:solidFill>
              <a:sym typeface="+mn-ea"/>
            </a:rPr>
            <a:t>_____</a:t>
          </a:r>
          <a:r>
            <a:rPr b="1">
              <a:solidFill>
                <a:srgbClr val="FF0000"/>
              </a:solidFill>
              <a:sym typeface="+mn-ea"/>
            </a:rPr>
            <a:t> </a:t>
          </a:r>
          <a:r>
            <a:rPr lang="en-US" altLang="zh-CN" b="1" dirty="0">
              <a:solidFill>
                <a:srgbClr val="FF0000"/>
              </a:solidFill>
              <a:sym typeface="+mn-ea"/>
            </a:rPr>
            <a:t>with text </a:t>
          </a:r>
          <a:r>
            <a:rPr b="1">
              <a:solidFill>
                <a:srgbClr val="FF0000"/>
              </a:solidFill>
              <a:sym typeface="+mn-ea"/>
            </a:rPr>
            <a:t>l</a:t>
          </a:r>
          <a:r>
            <a:rPr lang="en-US" altLang="zh-CN" b="1" dirty="0" smtClean="0">
              <a:solidFill>
                <a:srgbClr val="FF0000"/>
              </a:solidFill>
              <a:sym typeface="+mn-ea"/>
            </a:rPr>
            <a:t>ogic</a:t>
          </a:r>
          <a:endParaRPr lang="en-US" altLang="zh-CN" b="1" dirty="0" smtClean="0">
            <a:solidFill>
              <a:srgbClr val="FF0000"/>
            </a:solidFill>
            <a:sym typeface="+mn-ea"/>
          </a:endParaRPr>
        </a:p>
      </dsp:txBody>
      <dsp:txXfrm>
        <a:off x="3804895" y="2853969"/>
        <a:ext cx="8238515" cy="972362"/>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043410" cy="5393690"/>
        <a:chOff x="0" y="0"/>
        <a:chExt cx="12043410" cy="5393690"/>
      </a:xfrm>
    </dsp:grpSpPr>
    <dsp:sp modelId="{24E3F4AB-32FB-4CE0-9DAC-FC4DD26B5900}">
      <dsp:nvSpPr>
        <dsp:cNvPr id="3" name="圆角矩形 2"/>
        <dsp:cNvSpPr/>
      </dsp:nvSpPr>
      <dsp:spPr bwMode="white">
        <a:xfrm>
          <a:off x="0" y="1781339"/>
          <a:ext cx="2268231" cy="1737275"/>
        </a:xfrm>
        <a:prstGeom prst="roundRect">
          <a:avLst>
            <a:gd name="adj" fmla="val 10000"/>
          </a:avLst>
        </a:prstGeom>
        <a:sp3d prstMaterial="dkEdge">
          <a:bevelT w="8200" h="38100"/>
        </a:sp3d>
      </dsp:spPr>
      <dsp:style>
        <a:lnRef idx="0">
          <a:schemeClr val="dk1">
            <a:shade val="80000"/>
          </a:schemeClr>
        </a:lnRef>
        <a:fillRef idx="2">
          <a:schemeClr val="lt1"/>
        </a:fillRef>
        <a:effectRef idx="1">
          <a:scrgbClr r="0" g="0" b="0"/>
        </a:effectRef>
        <a:fontRef idx="minor">
          <a:schemeClr val="dk1"/>
        </a:fontRef>
      </dsp:style>
      <dsp:txBody>
        <a:bodyPr vert="horz" wrap="square"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None/>
          </a:pPr>
          <a:r>
            <a:rPr lang="en-US" altLang="zh-CN" sz="2400" b="1" dirty="0" smtClean="0">
              <a:solidFill>
                <a:schemeClr val="dk1"/>
              </a:solidFill>
              <a:uFillTx/>
            </a:rPr>
            <a:t>E</a:t>
          </a:r>
          <a:r>
            <a:rPr lang="en-US" altLang="zh-CN" sz="2400" b="1" dirty="0" smtClean="0">
              <a:solidFill>
                <a:schemeClr val="dk1"/>
              </a:solidFill>
              <a:uFillTx/>
            </a:rPr>
            <a:t>xaminers</a:t>
          </a:r>
          <a:endParaRPr lang="en-US" altLang="zh-CN" sz="2400" b="1" dirty="0" smtClean="0">
            <a:solidFill>
              <a:schemeClr val="dk1"/>
            </a:solidFill>
            <a:uFillTx/>
          </a:endParaRPr>
        </a:p>
      </dsp:txBody>
      <dsp:txXfrm>
        <a:off x="0" y="1781339"/>
        <a:ext cx="2268231" cy="1737275"/>
      </dsp:txXfrm>
    </dsp:sp>
    <dsp:sp modelId="{B47BD6C9-6D53-4A69-975F-9CF96E25F10F}">
      <dsp:nvSpPr>
        <dsp:cNvPr id="4" name="任意多边形 3"/>
        <dsp:cNvSpPr/>
      </dsp:nvSpPr>
      <dsp:spPr bwMode="white">
        <a:xfrm>
          <a:off x="2213751" y="2326238"/>
          <a:ext cx="1616196" cy="64103"/>
        </a:xfrm>
        <a:custGeom>
          <a:avLst/>
          <a:gdLst/>
          <a:ahLst/>
          <a:cxnLst/>
          <a:pathLst>
            <a:path w="2545" h="101">
              <a:moveTo>
                <a:pt x="86" y="510"/>
              </a:moveTo>
              <a:lnTo>
                <a:pt x="2459" y="-409"/>
              </a:lnTo>
            </a:path>
          </a:pathLst>
        </a:custGeom>
      </dsp:spPr>
      <dsp:style>
        <a:lnRef idx="2">
          <a:schemeClr val="dk1">
            <a:shade val="60000"/>
          </a:schemeClr>
        </a:lnRef>
        <a:fillRef idx="0">
          <a:schemeClr val="dk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dk1"/>
            </a:solidFill>
          </a:endParaRPr>
        </a:p>
      </dsp:txBody>
      <dsp:txXfrm>
        <a:off x="2213751" y="2326238"/>
        <a:ext cx="1616196" cy="64103"/>
      </dsp:txXfrm>
    </dsp:sp>
    <dsp:sp modelId="{3C0D5057-54F2-42F8-ADAD-AA27A1CC1A1B}">
      <dsp:nvSpPr>
        <dsp:cNvPr id="5" name="圆角矩形 4"/>
        <dsp:cNvSpPr/>
      </dsp:nvSpPr>
      <dsp:spPr bwMode="white">
        <a:xfrm>
          <a:off x="3775468" y="1536145"/>
          <a:ext cx="8187229" cy="1060913"/>
        </a:xfrm>
        <a:prstGeom prst="roundRect">
          <a:avLst>
            <a:gd name="adj" fmla="val 10000"/>
          </a:avLst>
        </a:prstGeom>
        <a:sp3d prstMaterial="dkEdge">
          <a:bevelT w="8200" h="38100"/>
        </a:sp3d>
      </dsp:spPr>
      <dsp:style>
        <a:lnRef idx="0">
          <a:schemeClr val="dk1">
            <a:shade val="80000"/>
          </a:schemeClr>
        </a:lnRef>
        <a:fillRef idx="2">
          <a:schemeClr val="lt1"/>
        </a:fillRef>
        <a:effectRef idx="1">
          <a:scrgbClr r="0" g="0" b="0"/>
        </a:effectRef>
        <a:fontRef idx="minor">
          <a:schemeClr val="dk1"/>
        </a:fontRef>
      </dsp:style>
      <dsp:txBody>
        <a:bodyPr vert="horz" wrap="square" lIns="41275" tIns="41275" rIns="41275" bIns="4127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buNone/>
          </a:pPr>
          <a:r>
            <a:rPr lang="en-US" altLang="zh-CN" sz="2400" b="1" dirty="0">
              <a:solidFill>
                <a:schemeClr val="dk1"/>
              </a:solidFill>
              <a:sym typeface="+mn-ea"/>
            </a:rPr>
            <a:t>Questions are </a:t>
          </a:r>
          <a:r>
            <a:rPr lang="en-US" altLang="zh-CN" sz="2400" b="1" dirty="0" smtClean="0">
              <a:solidFill>
                <a:schemeClr val="dk1"/>
              </a:solidFill>
              <a:sym typeface="+mn-ea"/>
            </a:rPr>
            <a:t>targeted </a:t>
          </a:r>
          <a:r>
            <a:rPr lang="en-US" altLang="zh-CN" sz="2400" b="1" dirty="0">
              <a:solidFill>
                <a:schemeClr val="dk1"/>
              </a:solidFill>
              <a:sym typeface="+mn-ea"/>
            </a:rPr>
            <a:t>at </a:t>
          </a:r>
          <a:r>
            <a:rPr lang="en-US" altLang="zh-CN" sz="2400" b="1" dirty="0">
              <a:solidFill>
                <a:schemeClr val="dk1"/>
              </a:solidFill>
              <a:sym typeface="+mn-ea"/>
            </a:rPr>
            <a:t>_____ </a:t>
          </a:r>
          <a:r>
            <a:rPr lang="en-US" altLang="zh-CN" sz="2400" b="1" dirty="0">
              <a:solidFill>
                <a:schemeClr val="dk1"/>
              </a:solidFill>
              <a:sym typeface="+mn-ea"/>
            </a:rPr>
            <a:t>point</a:t>
          </a:r>
          <a:r>
            <a:rPr lang="en-US" altLang="zh-CN" sz="2400" b="1" dirty="0">
              <a:solidFill>
                <a:schemeClr val="dk1"/>
              </a:solidFill>
              <a:sym typeface="+mn-ea"/>
            </a:rPr>
            <a:t>s</a:t>
          </a:r>
          <a:endParaRPr lang="en-US" altLang="zh-CN" sz="2400" b="1" dirty="0">
            <a:solidFill>
              <a:schemeClr val="dk1"/>
            </a:solidFill>
            <a:sym typeface="+mn-ea"/>
          </a:endParaRPr>
        </a:p>
      </dsp:txBody>
      <dsp:txXfrm>
        <a:off x="3775468" y="1536145"/>
        <a:ext cx="8187229" cy="1060913"/>
      </dsp:txXfrm>
    </dsp:sp>
    <dsp:sp modelId="{2E81B90F-7494-41FF-808F-F7F82B993B40}">
      <dsp:nvSpPr>
        <dsp:cNvPr id="6" name="任意多边形 5"/>
        <dsp:cNvSpPr/>
      </dsp:nvSpPr>
      <dsp:spPr bwMode="white">
        <a:xfrm>
          <a:off x="2194293" y="2963012"/>
          <a:ext cx="1684540" cy="64103"/>
        </a:xfrm>
        <a:custGeom>
          <a:avLst/>
          <a:gdLst/>
          <a:ahLst/>
          <a:cxnLst/>
          <a:pathLst>
            <a:path w="2653" h="101">
              <a:moveTo>
                <a:pt x="116" y="-493"/>
              </a:moveTo>
              <a:lnTo>
                <a:pt x="2536" y="594"/>
              </a:lnTo>
            </a:path>
          </a:pathLst>
        </a:custGeom>
      </dsp:spPr>
      <dsp:style>
        <a:lnRef idx="2">
          <a:schemeClr val="dk1">
            <a:shade val="60000"/>
          </a:schemeClr>
        </a:lnRef>
        <a:fillRef idx="0">
          <a:schemeClr val="dk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dk1"/>
            </a:solidFill>
          </a:endParaRPr>
        </a:p>
      </dsp:txBody>
      <dsp:txXfrm>
        <a:off x="2194293" y="2963012"/>
        <a:ext cx="1684540" cy="64103"/>
      </dsp:txXfrm>
    </dsp:sp>
    <dsp:sp modelId="{3D382021-A429-4403-82FF-5A95DD3EBB20}">
      <dsp:nvSpPr>
        <dsp:cNvPr id="7" name="圆角矩形 6"/>
        <dsp:cNvSpPr/>
      </dsp:nvSpPr>
      <dsp:spPr bwMode="white">
        <a:xfrm>
          <a:off x="3804895" y="2853969"/>
          <a:ext cx="8238515" cy="972362"/>
        </a:xfrm>
        <a:prstGeom prst="roundRect">
          <a:avLst>
            <a:gd name="adj" fmla="val 10000"/>
          </a:avLst>
        </a:prstGeom>
        <a:sp3d prstMaterial="dkEdge">
          <a:bevelT w="8200" h="38100"/>
        </a:sp3d>
      </dsp:spPr>
      <dsp:style>
        <a:lnRef idx="0">
          <a:schemeClr val="dk1">
            <a:shade val="80000"/>
          </a:schemeClr>
        </a:lnRef>
        <a:fillRef idx="2">
          <a:schemeClr val="lt1"/>
        </a:fillRef>
        <a:effectRef idx="1">
          <a:scrgbClr r="0" g="0" b="0"/>
        </a:effectRef>
        <a:fontRef idx="minor">
          <a:schemeClr val="dk1"/>
        </a:fontRef>
      </dsp:style>
      <dsp:txBody>
        <a:bodyPr vert="horz" wrap="square" lIns="41275" tIns="41275" rIns="41275" bIns="4127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buNone/>
          </a:pPr>
          <a:r>
            <a:rPr sz="2400" b="1">
              <a:solidFill>
                <a:schemeClr val="dk1"/>
              </a:solidFill>
              <a:sym typeface="+mn-ea"/>
            </a:rPr>
            <a:t>Q</a:t>
          </a:r>
          <a:r>
            <a:rPr lang="en-US" altLang="zh-CN" sz="2400" b="1" dirty="0">
              <a:solidFill>
                <a:schemeClr val="dk1"/>
              </a:solidFill>
              <a:sym typeface="+mn-ea"/>
            </a:rPr>
            <a:t>u</a:t>
          </a:r>
          <a:r>
            <a:rPr lang="en-US" altLang="zh-CN" sz="2400" b="1" dirty="0">
              <a:solidFill>
                <a:schemeClr val="dk1"/>
              </a:solidFill>
              <a:sym typeface="+mn-ea"/>
            </a:rPr>
            <a:t>e</a:t>
          </a:r>
          <a:r>
            <a:rPr lang="en-US" altLang="zh-CN" sz="2400" b="1" dirty="0">
              <a:solidFill>
                <a:schemeClr val="dk1"/>
              </a:solidFill>
              <a:sym typeface="+mn-ea"/>
            </a:rPr>
            <a:t>stion</a:t>
          </a:r>
          <a:r>
            <a:rPr lang="en-US" altLang="zh-CN" sz="2400" b="1" dirty="0">
              <a:solidFill>
                <a:schemeClr val="dk1"/>
              </a:solidFill>
              <a:sym typeface="+mn-ea"/>
            </a:rPr>
            <a:t>s are  __</a:t>
          </a:r>
          <a:r>
            <a:rPr sz="2400" b="1">
              <a:solidFill>
                <a:schemeClr val="dk1"/>
              </a:solidFill>
              <a:sym typeface="+mn-ea"/>
            </a:rPr>
            <a:t>_</a:t>
          </a:r>
          <a:r>
            <a:rPr lang="en-US" altLang="zh-CN" sz="2400" b="1" dirty="0">
              <a:solidFill>
                <a:schemeClr val="dk1"/>
              </a:solidFill>
              <a:sym typeface="+mn-ea"/>
            </a:rPr>
            <a:t>__</a:t>
          </a:r>
          <a:r>
            <a:rPr lang="en-US" altLang="zh-CN" sz="2400" b="1" dirty="0">
              <a:solidFill>
                <a:schemeClr val="dk1"/>
              </a:solidFill>
              <a:sym typeface="+mn-ea"/>
            </a:rPr>
            <a:t>_____</a:t>
          </a:r>
          <a:r>
            <a:rPr sz="2400" b="1">
              <a:solidFill>
                <a:schemeClr val="dk1"/>
              </a:solidFill>
              <a:sym typeface="+mn-ea"/>
            </a:rPr>
            <a:t> </a:t>
          </a:r>
          <a:r>
            <a:rPr lang="en-US" altLang="zh-CN" sz="2400" b="1" dirty="0">
              <a:solidFill>
                <a:schemeClr val="dk1"/>
              </a:solidFill>
              <a:sym typeface="+mn-ea"/>
            </a:rPr>
            <a:t>with text </a:t>
          </a:r>
          <a:r>
            <a:rPr sz="2400" b="1">
              <a:solidFill>
                <a:schemeClr val="dk1"/>
              </a:solidFill>
              <a:sym typeface="+mn-ea"/>
            </a:rPr>
            <a:t>l</a:t>
          </a:r>
          <a:r>
            <a:rPr lang="en-US" altLang="zh-CN" sz="2400" b="1" dirty="0" smtClean="0">
              <a:solidFill>
                <a:schemeClr val="dk1"/>
              </a:solidFill>
              <a:sym typeface="+mn-ea"/>
            </a:rPr>
            <a:t>ogic</a:t>
          </a:r>
          <a:endParaRPr lang="en-US" altLang="zh-CN" sz="2400" b="1" dirty="0" smtClean="0">
            <a:solidFill>
              <a:schemeClr val="dk1"/>
            </a:solidFill>
            <a:sym typeface="+mn-ea"/>
          </a:endParaRPr>
        </a:p>
      </dsp:txBody>
      <dsp:txXfrm>
        <a:off x="3804895" y="2853969"/>
        <a:ext cx="8238515" cy="97236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3">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rSet csTypeId="urn:microsoft.com/office/officeart/2005/8/colors/accent6_5"/>
        </dgm:pt>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3">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rSet csTypeId="urn:microsoft.com/office/officeart/2005/8/colors/accent6_5"/>
        </dgm:pt>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1">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rSet csTypeId="urn:microsoft.com/office/officeart/2005/8/colors/accent6_5"/>
        </dgm:pt>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1">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rSet csTypeId="urn:microsoft.com/office/officeart/2005/8/colors/accent6_5"/>
        </dgm:pt>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3130" rtl="0" eaLnBrk="1" fontAlgn="base" latinLnBrk="0" hangingPunct="1">
              <a:lnSpc>
                <a:spcPct val="100000"/>
              </a:lnSpc>
              <a:spcBef>
                <a:spcPct val="0"/>
              </a:spcBef>
              <a:spcAft>
                <a:spcPct val="0"/>
              </a:spcAft>
              <a:buClrTx/>
              <a:buSzTx/>
              <a:buFontTx/>
              <a:buNone/>
              <a:defRPr/>
            </a:pPr>
            <a:fld id="{0F9B84EA-7D68-4D60-9CB1-D50884785D1C}" type="datetimeFigureOut">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p>
            <a:pPr lvl="0" algn="r">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fontAlgn="auto">
              <a:spcBef>
                <a:spcPts val="0"/>
              </a:spcBef>
              <a:spcAft>
                <a:spcPts val="0"/>
              </a:spcAft>
              <a:defRPr sz="1200">
                <a:latin typeface="宋体" panose="02010600030101010101" pitchFamily="2" charset="-122"/>
                <a:ea typeface="宋体" panose="02010600030101010101" pitchFamily="2" charset="-122"/>
                <a:sym typeface="宋体"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fontAlgn="auto">
              <a:spcBef>
                <a:spcPts val="0"/>
              </a:spcBef>
              <a:spcAft>
                <a:spcPts val="0"/>
              </a:spcAft>
              <a:defRPr sz="1200" smtClean="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5DD6D4D5-356C-4E55-A881-5CE1A68C23CE}" type="datetimeFigureOut">
              <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等线" panose="02010600030101010101" charset="-122"/>
              <a:sym typeface="宋体" panose="02010600030101010101" pitchFamily="2" charset="-122"/>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等线" panose="02010600030101010101" charset="-122"/>
                <a:sym typeface="宋体" panose="02010600030101010101" pitchFamily="2" charset="-122"/>
              </a:rPr>
              <a:t>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等线" panose="02010600030101010101" charset="-122"/>
              <a:sym typeface="宋体" panose="02010600030101010101" pitchFamily="2" charset="-122"/>
            </a:endParaRP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等线" panose="02010600030101010101" charset="-122"/>
                <a:sym typeface="宋体" panose="02010600030101010101" pitchFamily="2" charset="-122"/>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等线" panose="02010600030101010101" charset="-122"/>
              <a:sym typeface="宋体" panose="02010600030101010101" pitchFamily="2" charset="-122"/>
            </a:endParaRP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等线" panose="02010600030101010101" charset="-122"/>
                <a:sym typeface="宋体" panose="02010600030101010101" pitchFamily="2" charset="-122"/>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等线" panose="02010600030101010101" charset="-122"/>
              <a:sym typeface="宋体" panose="02010600030101010101" pitchFamily="2" charset="-122"/>
            </a:endParaRP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等线" panose="02010600030101010101" charset="-122"/>
                <a:sym typeface="宋体" panose="02010600030101010101" pitchFamily="2" charset="-122"/>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等线" panose="02010600030101010101" charset="-122"/>
              <a:sym typeface="宋体" panose="02010600030101010101" pitchFamily="2" charset="-122"/>
            </a:endParaRP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等线" panose="02010600030101010101" charset="-122"/>
                <a:sym typeface="宋体" panose="02010600030101010101" pitchFamily="2" charset="-122"/>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等线" panose="02010600030101010101" charset="-122"/>
              <a:sym typeface="宋体" panose="02010600030101010101" pitchFamily="2" charset="-122"/>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defTabSz="914400" fontAlgn="auto">
              <a:spcBef>
                <a:spcPts val="0"/>
              </a:spcBef>
              <a:spcAft>
                <a:spcPts val="0"/>
              </a:spcAft>
              <a:defRPr sz="1200">
                <a:latin typeface="宋体" panose="02010600030101010101" pitchFamily="2" charset="-122"/>
                <a:ea typeface="宋体" panose="02010600030101010101" pitchFamily="2" charset="-122"/>
                <a:sym typeface="宋体"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a:buNone/>
            </a:pPr>
            <a:fld id="{9A0DB2DC-4C9A-4742-B13C-FB6460FD3503}" type="slidenum">
              <a:rPr lang="en-US" altLang="en-US" sz="1200" dirty="0">
                <a:latin typeface="宋体" panose="02010600030101010101" pitchFamily="2" charset="-122"/>
              </a:rPr>
            </a:fld>
            <a:endParaRPr lang="en-US" altLang="en-US" sz="1200" dirty="0">
              <a:latin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defRPr>
    </a:lvl1pPr>
    <a:lvl2pPr marL="457200" algn="l" rtl="0" fontAlgn="base">
      <a:spcBef>
        <a:spcPct val="0"/>
      </a:spcBef>
      <a:spcAft>
        <a:spcPct val="0"/>
      </a:spcAft>
      <a:defRPr sz="1200" kern="1200">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defRPr>
    </a:lvl2pPr>
    <a:lvl3pPr marL="914400" algn="l" rtl="0" fontAlgn="base">
      <a:spcBef>
        <a:spcPct val="0"/>
      </a:spcBef>
      <a:spcAft>
        <a:spcPct val="0"/>
      </a:spcAft>
      <a:defRPr sz="1200" kern="1200">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defRPr>
    </a:lvl3pPr>
    <a:lvl4pPr marL="1371600" algn="l" rtl="0" fontAlgn="base">
      <a:spcBef>
        <a:spcPct val="0"/>
      </a:spcBef>
      <a:spcAft>
        <a:spcPct val="0"/>
      </a:spcAft>
      <a:defRPr sz="1200" kern="1200">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defRPr>
    </a:lvl4pPr>
    <a:lvl5pPr marL="1828800" algn="l" rtl="0" fontAlgn="base">
      <a:spcBef>
        <a:spcPct val="0"/>
      </a:spcBef>
      <a:spcAft>
        <a:spcPct val="0"/>
      </a:spcAft>
      <a:defRPr sz="1200" kern="1200">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a:ln>
            <a:solidFill>
              <a:srgbClr val="000000"/>
            </a:solidFill>
            <a:miter/>
          </a:ln>
        </p:spPr>
      </p:sp>
      <p:sp>
        <p:nvSpPr>
          <p:cNvPr id="69635" name="备注占位符 2"/>
          <p:cNvSpPr>
            <a:spLocks noGrp="1"/>
          </p:cNvSpPr>
          <p:nvPr>
            <p:ph type="body" idx="1"/>
          </p:nvPr>
        </p:nvSpPr>
        <p:spPr>
          <a:noFill/>
          <a:ln>
            <a:noFill/>
          </a:ln>
        </p:spPr>
        <p:txBody>
          <a:bodyPr wrap="square" lIns="91440" tIns="45720" rIns="91440" bIns="45720" anchor="t"/>
          <a:lstStyle/>
          <a:p>
            <a:pPr lvl="0" eaLnBrk="1" hangingPunct="1"/>
            <a:r>
              <a:rPr lang="en-US" altLang="zh-CN" dirty="0"/>
              <a:t>according to your experience, what does a research report usually consist of? </a:t>
            </a:r>
            <a:endParaRPr lang="en-US" altLang="zh-CN" dirty="0"/>
          </a:p>
          <a:p>
            <a:pPr lvl="0" eaLnBrk="1" hangingPunct="1"/>
            <a:r>
              <a:rPr lang="en-US" altLang="zh-CN" dirty="0"/>
              <a:t>all the questions are targeted at these components, or key points.  but why does the test designer raise these questions?</a:t>
            </a:r>
            <a:endParaRPr lang="en-US" altLang="zh-CN" dirty="0"/>
          </a:p>
        </p:txBody>
      </p:sp>
      <p:sp>
        <p:nvSpPr>
          <p:cNvPr id="6963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defTabSz="914400" eaLnBrk="0" hangingPunct="0"/>
            <a:fld id="{9A0DB2DC-4C9A-4742-B13C-FB6460FD3503}" type="slidenum">
              <a:rPr lang="zh-CN" altLang="en-US" dirty="0">
                <a:solidFill>
                  <a:srgbClr val="000000"/>
                </a:solidFill>
                <a:latin typeface="Calibri" panose="020F0502020204030204" charset="0"/>
                <a:ea typeface="微软雅黑" panose="020B0503020204020204" pitchFamily="34" charset="-122"/>
              </a:rPr>
            </a:fld>
            <a:endParaRPr lang="zh-CN" altLang="en-US" dirty="0">
              <a:solidFill>
                <a:srgbClr val="000000"/>
              </a:solidFill>
              <a:latin typeface="Calibri" panose="020F0502020204030204" charset="0"/>
              <a:ea typeface="微软雅黑" panose="020B0503020204020204" pitchFamily="34"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a:ln>
            <a:solidFill>
              <a:srgbClr val="000000"/>
            </a:solidFill>
            <a:miter/>
          </a:ln>
        </p:spPr>
      </p:sp>
      <p:sp>
        <p:nvSpPr>
          <p:cNvPr id="74755"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dirty="0"/>
          </a:p>
        </p:txBody>
      </p:sp>
      <p:sp>
        <p:nvSpPr>
          <p:cNvPr id="7475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buNone/>
            </a:pPr>
            <a:fld id="{9A0DB2DC-4C9A-4742-B13C-FB6460FD3503}" type="slidenum">
              <a:rPr lang="zh-CN" altLang="en-US" dirty="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a:ln>
            <a:solidFill>
              <a:srgbClr val="000000"/>
            </a:solidFill>
            <a:miter/>
          </a:ln>
        </p:spPr>
      </p:sp>
      <p:sp>
        <p:nvSpPr>
          <p:cNvPr id="69635" name="备注占位符 2"/>
          <p:cNvSpPr>
            <a:spLocks noGrp="1"/>
          </p:cNvSpPr>
          <p:nvPr>
            <p:ph type="body" idx="1"/>
          </p:nvPr>
        </p:nvSpPr>
        <p:spPr>
          <a:noFill/>
          <a:ln>
            <a:noFill/>
          </a:ln>
        </p:spPr>
        <p:txBody>
          <a:bodyPr wrap="square" lIns="91440" tIns="45720" rIns="91440" bIns="45720" anchor="t"/>
          <a:lstStyle/>
          <a:p>
            <a:pPr lvl="0" eaLnBrk="1" hangingPunct="1"/>
            <a:r>
              <a:rPr lang="en-US" altLang="zh-CN" dirty="0" smtClean="0"/>
              <a:t>Divide</a:t>
            </a:r>
            <a:r>
              <a:rPr lang="en-US" altLang="zh-CN" baseline="0" dirty="0" smtClean="0"/>
              <a:t> the passage into several parts. What is each part about? Logic-consistent</a:t>
            </a:r>
            <a:endParaRPr lang="zh-CN" altLang="en-US" dirty="0"/>
          </a:p>
        </p:txBody>
      </p:sp>
      <p:sp>
        <p:nvSpPr>
          <p:cNvPr id="6963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defTabSz="914400" eaLnBrk="0" hangingPunct="0">
              <a:buNone/>
            </a:pPr>
            <a:fld id="{9A0DB2DC-4C9A-4742-B13C-FB6460FD3503}" type="slidenum">
              <a:rPr lang="zh-CN" altLang="en-US" sz="1200" dirty="0">
                <a:solidFill>
                  <a:srgbClr val="000000"/>
                </a:solidFill>
                <a:latin typeface="Calibri" panose="020F0502020204030204" charset="0"/>
                <a:ea typeface="微软雅黑" panose="020B0503020204020204" pitchFamily="34" charset="-122"/>
              </a:rPr>
            </a:fld>
            <a:endParaRPr lang="zh-CN" altLang="en-US" sz="1200" dirty="0">
              <a:solidFill>
                <a:srgbClr val="000000"/>
              </a:solidFill>
              <a:latin typeface="Calibri" panose="020F0502020204030204" charset="0"/>
              <a:ea typeface="微软雅黑" panose="020B0503020204020204" pitchFamily="34"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TextEdit="1"/>
          </p:cNvSpPr>
          <p:nvPr>
            <p:ph type="sldImg"/>
          </p:nvPr>
        </p:nvSpPr>
        <p:spPr>
          <a:ln>
            <a:solidFill>
              <a:srgbClr val="000000"/>
            </a:solidFill>
            <a:miter/>
          </a:ln>
        </p:spPr>
      </p:sp>
      <p:sp>
        <p:nvSpPr>
          <p:cNvPr id="80899" name="备注占位符 2"/>
          <p:cNvSpPr>
            <a:spLocks noGrp="1"/>
          </p:cNvSpPr>
          <p:nvPr>
            <p:ph type="body" idx="1"/>
          </p:nvPr>
        </p:nvSpPr>
        <p:spPr>
          <a:noFill/>
          <a:ln>
            <a:noFill/>
          </a:ln>
        </p:spPr>
        <p:txBody>
          <a:bodyPr wrap="square" lIns="91440" tIns="45720" rIns="91440" bIns="45720" anchor="t"/>
          <a:lstStyle/>
          <a:p>
            <a:pPr lvl="0" eaLnBrk="1" hangingPunct="1"/>
            <a:r>
              <a:rPr lang="en-US" altLang="zh-CN" dirty="0"/>
              <a:t>from a suitable text to a quality test, the test designer have to obey some criteria. based on what we’ve learnt,  please complete the criteria framework with suitable words. </a:t>
            </a:r>
            <a:endParaRPr lang="en-US" altLang="zh-CN" dirty="0"/>
          </a:p>
          <a:p>
            <a:pPr lvl="0" eaLnBrk="1" hangingPunct="1"/>
            <a:r>
              <a:rPr lang="en-US" altLang="zh-CN" dirty="0"/>
              <a:t>To be an ideal test designer, you must follow the criteria framework.  let’s give it a shot. </a:t>
            </a:r>
            <a:endParaRPr lang="en-US" altLang="zh-CN" dirty="0"/>
          </a:p>
        </p:txBody>
      </p:sp>
      <p:sp>
        <p:nvSpPr>
          <p:cNvPr id="8090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fld id="{9A0DB2DC-4C9A-4742-B13C-FB6460FD3503}" type="slidenum">
              <a:rPr lang="zh-CN" altLang="en-US" dirty="0">
                <a:solidFill>
                  <a:prstClr val="black"/>
                </a:solidFill>
              </a:rPr>
            </a:fld>
            <a:endParaRPr lang="zh-CN" alt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a:ln>
            <a:solidFill>
              <a:srgbClr val="000000"/>
            </a:solidFill>
            <a:miter/>
          </a:ln>
        </p:spPr>
      </p:sp>
      <p:sp>
        <p:nvSpPr>
          <p:cNvPr id="70659" name="备注占位符 2"/>
          <p:cNvSpPr>
            <a:spLocks noGrp="1"/>
          </p:cNvSpPr>
          <p:nvPr>
            <p:ph type="body" idx="1"/>
          </p:nvPr>
        </p:nvSpPr>
        <p:spPr>
          <a:noFill/>
          <a:ln>
            <a:noFill/>
          </a:ln>
        </p:spPr>
        <p:txBody>
          <a:bodyPr wrap="square" lIns="91440" tIns="45720" rIns="91440" bIns="45720" anchor="t"/>
          <a:lstStyle/>
          <a:p>
            <a:pPr lvl="0" eaLnBrk="1" hangingPunct="1"/>
            <a:r>
              <a:rPr lang="en-US" altLang="zh-CN">
                <a:sym typeface="+mn-ea"/>
              </a:rPr>
              <a:t>so, from now on, imagine you are the test designers of Gaokao.  </a:t>
            </a:r>
            <a:endParaRPr lang="zh-CN" altLang="en-US" dirty="0"/>
          </a:p>
          <a:p>
            <a:pPr lvl="0" eaLnBrk="1" hangingPunct="1"/>
            <a:endParaRPr lang="zh-CN" altLang="en-US" dirty="0"/>
          </a:p>
        </p:txBody>
      </p:sp>
      <p:sp>
        <p:nvSpPr>
          <p:cNvPr id="7066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buNone/>
            </a:pPr>
            <a:fld id="{9A0DB2DC-4C9A-4742-B13C-FB6460FD3503}" type="slidenum">
              <a:rPr lang="zh-CN" altLang="en-US" dirty="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a:ln>
            <a:solidFill>
              <a:srgbClr val="000000"/>
            </a:solidFill>
            <a:miter/>
          </a:ln>
        </p:spPr>
      </p:sp>
      <p:sp>
        <p:nvSpPr>
          <p:cNvPr id="70659" name="备注占位符 2"/>
          <p:cNvSpPr>
            <a:spLocks noGrp="1"/>
          </p:cNvSpPr>
          <p:nvPr>
            <p:ph type="body" idx="1"/>
          </p:nvPr>
        </p:nvSpPr>
        <p:spPr>
          <a:noFill/>
          <a:ln>
            <a:noFill/>
          </a:ln>
        </p:spPr>
        <p:txBody>
          <a:bodyPr wrap="square" lIns="91440" tIns="45720" rIns="91440" bIns="45720" anchor="t"/>
          <a:lstStyle/>
          <a:p>
            <a:pPr lvl="0" eaLnBrk="1" hangingPunct="1"/>
            <a:r>
              <a:rPr lang="en-US" altLang="zh-CN">
                <a:sym typeface="+mn-ea"/>
              </a:rPr>
              <a:t>so, from now on, imagine you are the test designers of Gaokao.  </a:t>
            </a:r>
            <a:endParaRPr lang="zh-CN" altLang="en-US" dirty="0"/>
          </a:p>
          <a:p>
            <a:pPr lvl="0" eaLnBrk="1" hangingPunct="1"/>
            <a:endParaRPr lang="zh-CN" altLang="en-US" dirty="0"/>
          </a:p>
        </p:txBody>
      </p:sp>
      <p:sp>
        <p:nvSpPr>
          <p:cNvPr id="7066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buNone/>
            </a:pPr>
            <a:fld id="{9A0DB2DC-4C9A-4742-B13C-FB6460FD3503}" type="slidenum">
              <a:rPr lang="zh-CN" altLang="en-US" dirty="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a:ln>
            <a:solidFill>
              <a:srgbClr val="000000"/>
            </a:solidFill>
            <a:miter/>
          </a:ln>
        </p:spPr>
      </p:sp>
      <p:sp>
        <p:nvSpPr>
          <p:cNvPr id="70659" name="备注占位符 2"/>
          <p:cNvSpPr>
            <a:spLocks noGrp="1"/>
          </p:cNvSpPr>
          <p:nvPr>
            <p:ph type="body" idx="1"/>
          </p:nvPr>
        </p:nvSpPr>
        <p:spPr>
          <a:noFill/>
          <a:ln>
            <a:noFill/>
          </a:ln>
        </p:spPr>
        <p:txBody>
          <a:bodyPr wrap="square" lIns="91440" tIns="45720" rIns="91440" bIns="45720" anchor="t"/>
          <a:lstStyle/>
          <a:p>
            <a:pPr lvl="0" eaLnBrk="1" hangingPunct="1"/>
            <a:r>
              <a:rPr lang="en-US" altLang="zh-CN">
                <a:sym typeface="+mn-ea"/>
              </a:rPr>
              <a:t>so, from now on, imagine you are the test designers of Gaokao.  </a:t>
            </a:r>
            <a:endParaRPr lang="zh-CN" altLang="en-US" dirty="0"/>
          </a:p>
          <a:p>
            <a:pPr lvl="0" eaLnBrk="1" hangingPunct="1"/>
            <a:endParaRPr lang="zh-CN" altLang="en-US" dirty="0"/>
          </a:p>
        </p:txBody>
      </p:sp>
      <p:sp>
        <p:nvSpPr>
          <p:cNvPr id="7066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buNone/>
            </a:pPr>
            <a:fld id="{9A0DB2DC-4C9A-4742-B13C-FB6460FD3503}" type="slidenum">
              <a:rPr lang="zh-CN" altLang="en-US" dirty="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a:ln>
            <a:solidFill>
              <a:srgbClr val="000000"/>
            </a:solidFill>
            <a:miter/>
          </a:ln>
        </p:spPr>
      </p:sp>
      <p:sp>
        <p:nvSpPr>
          <p:cNvPr id="69635" name="备注占位符 2"/>
          <p:cNvSpPr>
            <a:spLocks noGrp="1"/>
          </p:cNvSpPr>
          <p:nvPr>
            <p:ph type="body" idx="1"/>
          </p:nvPr>
        </p:nvSpPr>
        <p:spPr>
          <a:noFill/>
          <a:ln>
            <a:noFill/>
          </a:ln>
        </p:spPr>
        <p:txBody>
          <a:bodyPr wrap="square" lIns="91440" tIns="45720" rIns="91440" bIns="45720" anchor="t"/>
          <a:lstStyle/>
          <a:p>
            <a:pPr lvl="0" eaLnBrk="1" hangingPunct="1"/>
            <a:r>
              <a:rPr lang="en-US" altLang="zh-CN">
                <a:sym typeface="+mn-ea"/>
              </a:rPr>
              <a:t>so, from now on, imagine you are the test designers of Gaokao.   let’s first locate the questions of text 1.  at which part is each test question targeted?</a:t>
            </a:r>
            <a:endParaRPr lang="zh-CN" altLang="en-US" dirty="0"/>
          </a:p>
          <a:p>
            <a:pPr lvl="0" eaLnBrk="1" hangingPunct="1"/>
            <a:r>
              <a:rPr lang="en-US" altLang="zh-CN" dirty="0" smtClean="0"/>
              <a:t>Why is there no question raised in para2,4,6?   </a:t>
            </a:r>
            <a:endParaRPr lang="en-US" altLang="zh-CN" dirty="0" smtClean="0"/>
          </a:p>
          <a:p>
            <a:pPr lvl="0" eaLnBrk="1" hangingPunct="1"/>
            <a:r>
              <a:rPr lang="en-US" altLang="zh-CN" dirty="0"/>
              <a:t>please divide the passage into several parts to figure out the structure of text 1.</a:t>
            </a:r>
            <a:endParaRPr lang="en-US" altLang="zh-CN" dirty="0"/>
          </a:p>
        </p:txBody>
      </p:sp>
      <p:sp>
        <p:nvSpPr>
          <p:cNvPr id="6963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defTabSz="914400" eaLnBrk="0" hangingPunct="0">
              <a:buNone/>
            </a:pPr>
            <a:fld id="{9A0DB2DC-4C9A-4742-B13C-FB6460FD3503}" type="slidenum">
              <a:rPr lang="zh-CN" altLang="en-US" sz="1200" dirty="0">
                <a:solidFill>
                  <a:srgbClr val="000000"/>
                </a:solidFill>
                <a:latin typeface="Calibri" panose="020F0502020204030204" charset="0"/>
                <a:ea typeface="微软雅黑" panose="020B0503020204020204" pitchFamily="34" charset="-122"/>
              </a:rPr>
            </a:fld>
            <a:endParaRPr lang="zh-CN" altLang="en-US" sz="1200" dirty="0">
              <a:solidFill>
                <a:srgbClr val="000000"/>
              </a:solidFill>
              <a:latin typeface="Calibri" panose="020F0502020204030204" charset="0"/>
              <a:ea typeface="微软雅黑" panose="020B0503020204020204" pitchFamily="3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a:ln>
            <a:solidFill>
              <a:srgbClr val="000000"/>
            </a:solidFill>
            <a:miter/>
          </a:ln>
        </p:spPr>
      </p:sp>
      <p:sp>
        <p:nvSpPr>
          <p:cNvPr id="69635" name="备注占位符 2"/>
          <p:cNvSpPr>
            <a:spLocks noGrp="1"/>
          </p:cNvSpPr>
          <p:nvPr>
            <p:ph type="body" idx="1"/>
          </p:nvPr>
        </p:nvSpPr>
        <p:spPr>
          <a:noFill/>
          <a:ln>
            <a:noFill/>
          </a:ln>
        </p:spPr>
        <p:txBody>
          <a:bodyPr wrap="square" lIns="91440" tIns="45720" rIns="91440" bIns="45720" anchor="t"/>
          <a:lstStyle/>
          <a:p>
            <a:pPr lvl="0" eaLnBrk="1" hangingPunct="1"/>
            <a:r>
              <a:rPr lang="en-US" altLang="zh-CN" dirty="0" smtClean="0"/>
              <a:t>Divide</a:t>
            </a:r>
            <a:r>
              <a:rPr lang="en-US" altLang="zh-CN" baseline="0" dirty="0" smtClean="0"/>
              <a:t> the passage into several parts. What is each part about? </a:t>
            </a:r>
            <a:endParaRPr lang="en-US" altLang="zh-CN" baseline="0" dirty="0" smtClean="0"/>
          </a:p>
          <a:p>
            <a:pPr lvl="0" eaLnBrk="1" hangingPunct="1"/>
            <a:r>
              <a:rPr lang="en-US" altLang="zh-CN" dirty="0" smtClean="0">
                <a:sym typeface="+mn-ea"/>
              </a:rPr>
              <a:t>actually, these questions and answers are designed by me. thanks for your practical suggestions. i know how to make it perfect.</a:t>
            </a:r>
            <a:endParaRPr lang="en-US" altLang="zh-CN" dirty="0" smtClean="0"/>
          </a:p>
          <a:p>
            <a:pPr lvl="0" eaLnBrk="1" hangingPunct="1"/>
            <a:r>
              <a:rPr lang="en-US" altLang="zh-CN" dirty="0">
                <a:sym typeface="+mn-ea"/>
              </a:rPr>
              <a:t>I think now you are qualified to design a question on your own. let’s have a try. </a:t>
            </a:r>
            <a:endParaRPr lang="en-US" altLang="zh-CN" dirty="0"/>
          </a:p>
          <a:p>
            <a:pPr lvl="0" eaLnBrk="1" hangingPunct="1"/>
            <a:endParaRPr lang="zh-CN" altLang="en-US" dirty="0"/>
          </a:p>
        </p:txBody>
      </p:sp>
      <p:sp>
        <p:nvSpPr>
          <p:cNvPr id="6963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defTabSz="914400" eaLnBrk="0" hangingPunct="0">
              <a:buNone/>
            </a:pPr>
            <a:fld id="{9A0DB2DC-4C9A-4742-B13C-FB6460FD3503}" type="slidenum">
              <a:rPr lang="zh-CN" altLang="en-US" sz="1200" dirty="0">
                <a:solidFill>
                  <a:srgbClr val="000000"/>
                </a:solidFill>
                <a:latin typeface="Calibri" panose="020F0502020204030204" charset="0"/>
                <a:ea typeface="微软雅黑" panose="020B0503020204020204" pitchFamily="34" charset="-122"/>
              </a:rPr>
            </a:fld>
            <a:endParaRPr lang="zh-CN" altLang="en-US" sz="1200" dirty="0">
              <a:solidFill>
                <a:srgbClr val="000000"/>
              </a:solidFill>
              <a:latin typeface="Calibri" panose="020F0502020204030204" charset="0"/>
              <a:ea typeface="微软雅黑" panose="020B0503020204020204" pitchFamily="3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TextEdit="1"/>
          </p:cNvSpPr>
          <p:nvPr>
            <p:ph type="sldImg"/>
          </p:nvPr>
        </p:nvSpPr>
        <p:spPr>
          <a:ln>
            <a:solidFill>
              <a:srgbClr val="000000"/>
            </a:solidFill>
            <a:miter/>
          </a:ln>
        </p:spPr>
      </p:sp>
      <p:sp>
        <p:nvSpPr>
          <p:cNvPr id="80899" name="备注占位符 2"/>
          <p:cNvSpPr>
            <a:spLocks noGrp="1"/>
          </p:cNvSpPr>
          <p:nvPr>
            <p:ph type="body" idx="1"/>
          </p:nvPr>
        </p:nvSpPr>
        <p:spPr>
          <a:noFill/>
          <a:ln>
            <a:noFill/>
          </a:ln>
        </p:spPr>
        <p:txBody>
          <a:bodyPr wrap="square" lIns="91440" tIns="45720" rIns="91440" bIns="45720" anchor="t"/>
          <a:lstStyle/>
          <a:p>
            <a:pPr lvl="0" eaLnBrk="1" hangingPunct="1"/>
            <a:r>
              <a:rPr lang="en-US" altLang="zh-CN" dirty="0"/>
              <a:t>from a suitable text to a quality test, the test designer have to obey some criteria. based on what we’ve learnt,  please complete the criteria framework with suitable words. </a:t>
            </a:r>
            <a:endParaRPr lang="en-US" altLang="zh-CN" dirty="0"/>
          </a:p>
          <a:p>
            <a:pPr lvl="0" eaLnBrk="1" hangingPunct="1"/>
            <a:r>
              <a:rPr lang="en-US" altLang="zh-CN" dirty="0"/>
              <a:t>To be an ideal test designer, you must follow the criteria framework.  let’s give it a shot. </a:t>
            </a:r>
            <a:endParaRPr lang="en-US" altLang="zh-CN" dirty="0"/>
          </a:p>
        </p:txBody>
      </p:sp>
      <p:sp>
        <p:nvSpPr>
          <p:cNvPr id="8090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fld id="{9A0DB2DC-4C9A-4742-B13C-FB6460FD3503}" type="slidenum">
              <a:rPr lang="zh-CN" altLang="en-US" dirty="0">
                <a:solidFill>
                  <a:prstClr val="black"/>
                </a:solidFill>
              </a:rPr>
            </a:fld>
            <a:endParaRPr lang="zh-CN" alt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a:ln>
            <a:solidFill>
              <a:srgbClr val="000000"/>
            </a:solidFill>
            <a:miter/>
          </a:ln>
        </p:spPr>
      </p:sp>
      <p:sp>
        <p:nvSpPr>
          <p:cNvPr id="69635" name="备注占位符 2"/>
          <p:cNvSpPr>
            <a:spLocks noGrp="1"/>
          </p:cNvSpPr>
          <p:nvPr>
            <p:ph type="body" idx="1"/>
          </p:nvPr>
        </p:nvSpPr>
        <p:spPr>
          <a:noFill/>
          <a:ln>
            <a:noFill/>
          </a:ln>
        </p:spPr>
        <p:txBody>
          <a:bodyPr wrap="square" lIns="91440" tIns="45720" rIns="91440" bIns="45720" anchor="t"/>
          <a:lstStyle/>
          <a:p>
            <a:pPr lvl="0" eaLnBrk="1" hangingPunct="1"/>
            <a:r>
              <a:rPr lang="en-US" altLang="zh-CN" dirty="0"/>
              <a:t>it is paraphrased from the text, rather than taken directly from the text. paraphrase means express what sb has said or written using similar words or phrases. </a:t>
            </a:r>
            <a:endParaRPr lang="en-US" altLang="zh-CN" dirty="0"/>
          </a:p>
        </p:txBody>
      </p:sp>
      <p:sp>
        <p:nvSpPr>
          <p:cNvPr id="6963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defTabSz="914400" eaLnBrk="0" hangingPunct="0">
              <a:buNone/>
            </a:pPr>
            <a:fld id="{9A0DB2DC-4C9A-4742-B13C-FB6460FD3503}" type="slidenum">
              <a:rPr lang="zh-CN" altLang="en-US" sz="1200" dirty="0">
                <a:solidFill>
                  <a:srgbClr val="000000"/>
                </a:solidFill>
                <a:latin typeface="Calibri" panose="020F0502020204030204" charset="0"/>
                <a:ea typeface="微软雅黑" panose="020B0503020204020204" pitchFamily="34" charset="-122"/>
              </a:rPr>
            </a:fld>
            <a:endParaRPr lang="zh-CN" altLang="en-US" sz="1200" dirty="0">
              <a:solidFill>
                <a:srgbClr val="000000"/>
              </a:solidFill>
              <a:latin typeface="Calibri" panose="020F0502020204030204" charset="0"/>
              <a:ea typeface="微软雅黑" panose="020B0503020204020204" pitchFamily="3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a:ln>
            <a:solidFill>
              <a:srgbClr val="000000"/>
            </a:solidFill>
            <a:miter/>
          </a:ln>
        </p:spPr>
      </p:sp>
      <p:sp>
        <p:nvSpPr>
          <p:cNvPr id="69635" name="备注占位符 2"/>
          <p:cNvSpPr>
            <a:spLocks noGrp="1"/>
          </p:cNvSpPr>
          <p:nvPr>
            <p:ph type="body" idx="1"/>
          </p:nvPr>
        </p:nvSpPr>
        <p:spPr>
          <a:noFill/>
          <a:ln>
            <a:noFill/>
          </a:ln>
        </p:spPr>
        <p:txBody>
          <a:bodyPr wrap="square" lIns="91440" tIns="45720" rIns="91440" bIns="45720" anchor="t"/>
          <a:lstStyle/>
          <a:p>
            <a:pPr lvl="0" eaLnBrk="1" hangingPunct="1"/>
            <a:r>
              <a:rPr lang="en-US" altLang="zh-CN" dirty="0"/>
              <a:t>it is paraphrased from the text, rather than taken directly from the text. paraphrase means express what sb has said or written using similar words or phrases. </a:t>
            </a:r>
            <a:endParaRPr lang="en-US" altLang="zh-CN" dirty="0"/>
          </a:p>
        </p:txBody>
      </p:sp>
      <p:sp>
        <p:nvSpPr>
          <p:cNvPr id="6963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defTabSz="914400" eaLnBrk="0" hangingPunct="0">
              <a:buNone/>
            </a:pPr>
            <a:fld id="{9A0DB2DC-4C9A-4742-B13C-FB6460FD3503}" type="slidenum">
              <a:rPr lang="zh-CN" altLang="en-US" sz="1200" dirty="0">
                <a:solidFill>
                  <a:srgbClr val="000000"/>
                </a:solidFill>
                <a:latin typeface="Calibri" panose="020F0502020204030204" charset="0"/>
                <a:ea typeface="微软雅黑" panose="020B0503020204020204" pitchFamily="34" charset="-122"/>
              </a:rPr>
            </a:fld>
            <a:endParaRPr lang="zh-CN" altLang="en-US" sz="1200" dirty="0">
              <a:solidFill>
                <a:srgbClr val="000000"/>
              </a:solidFill>
              <a:latin typeface="Calibri" panose="020F0502020204030204" charset="0"/>
              <a:ea typeface="微软雅黑" panose="020B0503020204020204" pitchFamily="3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officeplus.cn/"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officeplus.cn/"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注页">
    <p:bg>
      <p:bgPr>
        <a:solidFill>
          <a:srgbClr val="E73A1C"/>
        </a:solidFill>
        <a:effectLst/>
      </p:bgPr>
    </p:bg>
    <p:spTree>
      <p:nvGrpSpPr>
        <p:cNvPr id="1" name=""/>
        <p:cNvGrpSpPr/>
        <p:nvPr/>
      </p:nvGrpSpPr>
      <p:grpSpPr>
        <a:xfrm>
          <a:off x="0" y="0"/>
          <a:ext cx="0" cy="0"/>
          <a:chOff x="0" y="0"/>
          <a:chExt cx="0" cy="0"/>
        </a:xfrm>
      </p:grpSpPr>
      <p:sp>
        <p:nvSpPr>
          <p:cNvPr id="2" name="矩形 5"/>
          <p:cNvSpPr>
            <a:spLocks noChangeArrowheads="1"/>
          </p:cNvSpPr>
          <p:nvPr/>
        </p:nvSpPr>
        <p:spPr bwMode="auto">
          <a:xfrm>
            <a:off x="441325" y="760413"/>
            <a:ext cx="661988" cy="379413"/>
          </a:xfrm>
          <a:prstGeom prst="rect">
            <a:avLst/>
          </a:prstGeom>
          <a:noFill/>
          <a:ln w="9525">
            <a:noFill/>
            <a:miter lim="800000"/>
          </a:ln>
        </p:spPr>
        <p:txBody>
          <a:bodyPr wrap="none">
            <a:spAutoFit/>
          </a:bodyPr>
          <a:lstStyle/>
          <a:p>
            <a:pPr marL="0" marR="0" lvl="0" indent="0" algn="l" defTabSz="60833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标注</a:t>
            </a:r>
            <a:endParaRPr kumimoji="0" lang="zh-CN" altLang="en-US" sz="18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p:txBody>
      </p:sp>
      <p:sp>
        <p:nvSpPr>
          <p:cNvPr id="3" name="矩形 10"/>
          <p:cNvSpPr>
            <a:spLocks noChangeArrowheads="1"/>
          </p:cNvSpPr>
          <p:nvPr/>
        </p:nvSpPr>
        <p:spPr bwMode="auto">
          <a:xfrm>
            <a:off x="2573338" y="760413"/>
            <a:ext cx="1401763" cy="3452813"/>
          </a:xfrm>
          <a:prstGeom prst="rect">
            <a:avLst/>
          </a:prstGeom>
          <a:noFill/>
          <a:ln w="9525">
            <a:noFill/>
            <a:miter lim="800000"/>
          </a:ln>
        </p:spPr>
        <p:txBody>
          <a:bodyPr>
            <a:spAutoFit/>
          </a:bodyPr>
          <a:lstStyle/>
          <a:p>
            <a:pPr marL="0" marR="0" lvl="0" indent="0" algn="l" defTabSz="608330" rtl="0" eaLnBrk="1" fontAlgn="base"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字体使用 </a:t>
            </a: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行距</a:t>
            </a: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背景图片出处</a:t>
            </a:r>
            <a:endPar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endPar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endPar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声明</a:t>
            </a: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p:txBody>
      </p:sp>
      <p:sp>
        <p:nvSpPr>
          <p:cNvPr id="4" name="矩形 11"/>
          <p:cNvSpPr>
            <a:spLocks noChangeArrowheads="1"/>
          </p:cNvSpPr>
          <p:nvPr/>
        </p:nvSpPr>
        <p:spPr bwMode="auto">
          <a:xfrm>
            <a:off x="4152900" y="760413"/>
            <a:ext cx="7073900" cy="4238625"/>
          </a:xfrm>
          <a:prstGeom prst="rect">
            <a:avLst/>
          </a:prstGeom>
          <a:noFill/>
          <a:ln w="9525">
            <a:noFill/>
            <a:miter lim="800000"/>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英文 </a:t>
            </a:r>
            <a:r>
              <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Impact</a:t>
            </a:r>
            <a:endPar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中文 微软雅黑</a:t>
            </a: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正文 </a:t>
            </a:r>
            <a:r>
              <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1.3</a:t>
            </a: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cn.bing.com</a:t>
            </a:r>
            <a:endPar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endPar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endPar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本网站所提供的任何信息内容（包括但不限于 </a:t>
            </a:r>
            <a:r>
              <a:rPr kumimoji="0" lang="en-US" altLang="zh-CN" sz="13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PPT</a:t>
            </a:r>
            <a:r>
              <a:rPr kumimoji="0" lang="zh-CN" altLang="en-US" sz="13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 </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模板、</a:t>
            </a:r>
            <a:r>
              <a:rPr kumimoji="0" lang="en-US" altLang="zh-CN" sz="13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Word</a:t>
            </a:r>
            <a:r>
              <a:rPr kumimoji="0" lang="zh-CN" altLang="en-US" sz="13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 </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文档、</a:t>
            </a:r>
            <a:r>
              <a:rPr kumimoji="0" lang="en-US" altLang="zh-CN" sz="13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Excel</a:t>
            </a:r>
            <a:r>
              <a:rPr kumimoji="0" lang="zh-CN" altLang="en-US" sz="13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 </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图表、图片素材等）均受</a:t>
            </a:r>
            <a:r>
              <a:rPr kumimoji="0" lang="en-US" altLang="zh-CN"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中华人民共和国著作权法</a:t>
            </a:r>
            <a:r>
              <a:rPr kumimoji="0" lang="en-US" altLang="zh-CN"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a:t>
            </a:r>
            <a:r>
              <a:rPr kumimoji="0" lang="en-US" altLang="zh-CN"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信息网络传播权保护条例</a:t>
            </a:r>
            <a:r>
              <a:rPr kumimoji="0" lang="en-US" altLang="zh-CN"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及其他适用的法律法规的保护，未经权利人书面明确授权，信息内容的任何部分</a:t>
            </a:r>
            <a:r>
              <a:rPr kumimoji="0" lang="en-US" altLang="zh-CN"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包括图片或图表</a:t>
            </a:r>
            <a:r>
              <a:rPr kumimoji="0" lang="en-US" altLang="zh-CN"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不得被全部或部分的复制、传播、销售，否则将承担法律责任。</a:t>
            </a:r>
            <a:endPar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endParaRPr>
          </a:p>
        </p:txBody>
      </p:sp>
      <p:sp>
        <p:nvSpPr>
          <p:cNvPr id="5" name="矩形 12"/>
          <p:cNvSpPr>
            <a:spLocks noChangeArrowheads="1"/>
          </p:cNvSpPr>
          <p:nvPr/>
        </p:nvSpPr>
        <p:spPr bwMode="auto">
          <a:xfrm>
            <a:off x="441325" y="182563"/>
            <a:ext cx="776288" cy="246063"/>
          </a:xfrm>
          <a:prstGeom prst="rect">
            <a:avLst/>
          </a:prstGeom>
          <a:noFill/>
          <a:ln w="9525">
            <a:noFill/>
            <a:miter lim="800000"/>
          </a:ln>
        </p:spPr>
        <p:txBody>
          <a:bodyPr wrap="none">
            <a:spAutoFit/>
          </a:bodyPr>
          <a:lstStyle/>
          <a:p>
            <a:pPr marL="0" marR="0" lvl="0" indent="0" algn="l" defTabSz="60833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OfficePLUS</a:t>
            </a:r>
            <a:endParaRPr kumimoji="0" lang="zh-CN" altLang="en-US" sz="10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Freeform 18"/>
          <p:cNvSpPr/>
          <p:nvPr/>
        </p:nvSpPr>
        <p:spPr bwMode="auto">
          <a:xfrm>
            <a:off x="0" y="6143625"/>
            <a:ext cx="12192000" cy="714375"/>
          </a:xfrm>
          <a:custGeom>
            <a:avLst/>
            <a:gdLst>
              <a:gd name="T0" fmla="*/ 0 w 648"/>
              <a:gd name="T1" fmla="*/ 147 h 147"/>
              <a:gd name="T2" fmla="*/ 0 w 648"/>
              <a:gd name="T3" fmla="*/ 0 h 147"/>
              <a:gd name="T4" fmla="*/ 440 w 648"/>
              <a:gd name="T5" fmla="*/ 0 h 147"/>
              <a:gd name="T6" fmla="*/ 457 w 648"/>
              <a:gd name="T7" fmla="*/ 11 h 147"/>
              <a:gd name="T8" fmla="*/ 493 w 648"/>
              <a:gd name="T9" fmla="*/ 86 h 147"/>
              <a:gd name="T10" fmla="*/ 511 w 648"/>
              <a:gd name="T11" fmla="*/ 96 h 147"/>
              <a:gd name="T12" fmla="*/ 648 w 648"/>
              <a:gd name="T13" fmla="*/ 96 h 147"/>
              <a:gd name="T14" fmla="*/ 648 w 648"/>
              <a:gd name="T15" fmla="*/ 147 h 147"/>
              <a:gd name="T16" fmla="*/ 0 w 648"/>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47">
                <a:moveTo>
                  <a:pt x="0" y="147"/>
                </a:moveTo>
                <a:cubicBezTo>
                  <a:pt x="0" y="0"/>
                  <a:pt x="0" y="0"/>
                  <a:pt x="0" y="0"/>
                </a:cubicBezTo>
                <a:cubicBezTo>
                  <a:pt x="440" y="0"/>
                  <a:pt x="440" y="0"/>
                  <a:pt x="440" y="0"/>
                </a:cubicBezTo>
                <a:cubicBezTo>
                  <a:pt x="447" y="0"/>
                  <a:pt x="454" y="5"/>
                  <a:pt x="457" y="11"/>
                </a:cubicBezTo>
                <a:cubicBezTo>
                  <a:pt x="493" y="86"/>
                  <a:pt x="493" y="86"/>
                  <a:pt x="493" y="86"/>
                </a:cubicBezTo>
                <a:cubicBezTo>
                  <a:pt x="496" y="92"/>
                  <a:pt x="504" y="96"/>
                  <a:pt x="511" y="96"/>
                </a:cubicBezTo>
                <a:cubicBezTo>
                  <a:pt x="648" y="96"/>
                  <a:pt x="648" y="96"/>
                  <a:pt x="648" y="96"/>
                </a:cubicBezTo>
                <a:cubicBezTo>
                  <a:pt x="648" y="147"/>
                  <a:pt x="648" y="147"/>
                  <a:pt x="648" y="147"/>
                </a:cubicBezTo>
                <a:lnTo>
                  <a:pt x="0" y="147"/>
                </a:lnTo>
                <a:close/>
              </a:path>
            </a:pathLst>
          </a:custGeom>
          <a:solidFill>
            <a:srgbClr val="354A51"/>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Freeform 26"/>
          <p:cNvSpPr/>
          <p:nvPr/>
        </p:nvSpPr>
        <p:spPr bwMode="auto">
          <a:xfrm rot="10800000" flipH="1">
            <a:off x="9820275" y="6142038"/>
            <a:ext cx="2371725" cy="3587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rgbClr val="354A51"/>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14"/>
          <p:cNvSpPr/>
          <p:nvPr/>
        </p:nvSpPr>
        <p:spPr bwMode="auto">
          <a:xfrm>
            <a:off x="-1587" y="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26"/>
          <p:cNvSpPr/>
          <p:nvPr/>
        </p:nvSpPr>
        <p:spPr bwMode="auto">
          <a:xfrm flipH="1">
            <a:off x="0" y="782638"/>
            <a:ext cx="676275" cy="3714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2295" name="组合 13"/>
          <p:cNvGrpSpPr/>
          <p:nvPr/>
        </p:nvGrpSpPr>
        <p:grpSpPr>
          <a:xfrm>
            <a:off x="7956550" y="319088"/>
            <a:ext cx="515938" cy="514350"/>
            <a:chOff x="1002247" y="1264394"/>
            <a:chExt cx="711240" cy="711240"/>
          </a:xfrm>
        </p:grpSpPr>
        <p:sp>
          <p:nvSpPr>
            <p:cNvPr id="13" name="椭圆 12"/>
            <p:cNvSpPr/>
            <p:nvPr/>
          </p:nvSpPr>
          <p:spPr>
            <a:xfrm>
              <a:off x="1002247" y="1264394"/>
              <a:ext cx="711240" cy="711240"/>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4" name="六边形 13"/>
            <p:cNvSpPr/>
            <p:nvPr/>
          </p:nvSpPr>
          <p:spPr>
            <a:xfrm>
              <a:off x="1076762" y="1373582"/>
              <a:ext cx="562212" cy="484666"/>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R</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sp>
        <p:nvSpPr>
          <p:cNvPr id="2" name="标题 1"/>
          <p:cNvSpPr>
            <a:spLocks noGrp="1"/>
          </p:cNvSpPr>
          <p:nvPr>
            <p:ph type="title"/>
          </p:nvPr>
        </p:nvSpPr>
        <p:spPr>
          <a:xfrm>
            <a:off x="838200" y="518984"/>
            <a:ext cx="6180438" cy="1171704"/>
          </a:xfrm>
        </p:spPr>
        <p:txBody>
          <a:bodyPr/>
          <a:lstStyle/>
          <a:p>
            <a:r>
              <a:rPr lang="zh-CN" altLang="en-US" smtClean="0"/>
              <a:t>单击此处编辑母版标题样式</a:t>
            </a:r>
            <a:endParaRPr lang="zh-CN" altLang="en-US" dirty="0"/>
          </a:p>
        </p:txBody>
      </p:sp>
      <p:sp>
        <p:nvSpPr>
          <p:cNvPr id="3" name="内容占位符 2"/>
          <p:cNvSpPr>
            <a:spLocks noGrp="1"/>
          </p:cNvSpPr>
          <p:nvPr>
            <p:ph sz="half" idx="1"/>
          </p:nvPr>
        </p:nvSpPr>
        <p:spPr>
          <a:xfrm>
            <a:off x="838200" y="1825625"/>
            <a:ext cx="5181600" cy="381033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381033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5" name="日期占位符 4"/>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6" name="页脚占位符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7" name="灯片编号占位符 6"/>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8" name="Freeform 14"/>
          <p:cNvSpPr/>
          <p:nvPr/>
        </p:nvSpPr>
        <p:spPr bwMode="auto">
          <a:xfrm>
            <a:off x="-1587" y="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Freeform 26"/>
          <p:cNvSpPr/>
          <p:nvPr/>
        </p:nvSpPr>
        <p:spPr bwMode="auto">
          <a:xfrm flipH="1">
            <a:off x="0" y="782638"/>
            <a:ext cx="676275" cy="3714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3317" name="组合 15"/>
          <p:cNvGrpSpPr/>
          <p:nvPr/>
        </p:nvGrpSpPr>
        <p:grpSpPr>
          <a:xfrm>
            <a:off x="7956550" y="319088"/>
            <a:ext cx="515938" cy="514350"/>
            <a:chOff x="1002247" y="1264394"/>
            <a:chExt cx="711240" cy="711240"/>
          </a:xfrm>
        </p:grpSpPr>
        <p:sp>
          <p:nvSpPr>
            <p:cNvPr id="11" name="椭圆 10"/>
            <p:cNvSpPr/>
            <p:nvPr/>
          </p:nvSpPr>
          <p:spPr>
            <a:xfrm>
              <a:off x="1002247" y="1264394"/>
              <a:ext cx="711240" cy="711240"/>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六边形 11"/>
            <p:cNvSpPr/>
            <p:nvPr/>
          </p:nvSpPr>
          <p:spPr>
            <a:xfrm>
              <a:off x="1076762" y="1373582"/>
              <a:ext cx="562212" cy="484666"/>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R</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sp>
        <p:nvSpPr>
          <p:cNvPr id="13" name="Freeform 18"/>
          <p:cNvSpPr/>
          <p:nvPr/>
        </p:nvSpPr>
        <p:spPr bwMode="auto">
          <a:xfrm>
            <a:off x="0" y="6143625"/>
            <a:ext cx="12192000" cy="714375"/>
          </a:xfrm>
          <a:custGeom>
            <a:avLst/>
            <a:gdLst>
              <a:gd name="T0" fmla="*/ 0 w 648"/>
              <a:gd name="T1" fmla="*/ 147 h 147"/>
              <a:gd name="T2" fmla="*/ 0 w 648"/>
              <a:gd name="T3" fmla="*/ 0 h 147"/>
              <a:gd name="T4" fmla="*/ 440 w 648"/>
              <a:gd name="T5" fmla="*/ 0 h 147"/>
              <a:gd name="T6" fmla="*/ 457 w 648"/>
              <a:gd name="T7" fmla="*/ 11 h 147"/>
              <a:gd name="T8" fmla="*/ 493 w 648"/>
              <a:gd name="T9" fmla="*/ 86 h 147"/>
              <a:gd name="T10" fmla="*/ 511 w 648"/>
              <a:gd name="T11" fmla="*/ 96 h 147"/>
              <a:gd name="T12" fmla="*/ 648 w 648"/>
              <a:gd name="T13" fmla="*/ 96 h 147"/>
              <a:gd name="T14" fmla="*/ 648 w 648"/>
              <a:gd name="T15" fmla="*/ 147 h 147"/>
              <a:gd name="T16" fmla="*/ 0 w 648"/>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47">
                <a:moveTo>
                  <a:pt x="0" y="147"/>
                </a:moveTo>
                <a:cubicBezTo>
                  <a:pt x="0" y="0"/>
                  <a:pt x="0" y="0"/>
                  <a:pt x="0" y="0"/>
                </a:cubicBezTo>
                <a:cubicBezTo>
                  <a:pt x="440" y="0"/>
                  <a:pt x="440" y="0"/>
                  <a:pt x="440" y="0"/>
                </a:cubicBezTo>
                <a:cubicBezTo>
                  <a:pt x="447" y="0"/>
                  <a:pt x="454" y="5"/>
                  <a:pt x="457" y="11"/>
                </a:cubicBezTo>
                <a:cubicBezTo>
                  <a:pt x="493" y="86"/>
                  <a:pt x="493" y="86"/>
                  <a:pt x="493" y="86"/>
                </a:cubicBezTo>
                <a:cubicBezTo>
                  <a:pt x="496" y="92"/>
                  <a:pt x="504" y="96"/>
                  <a:pt x="511" y="96"/>
                </a:cubicBezTo>
                <a:cubicBezTo>
                  <a:pt x="648" y="96"/>
                  <a:pt x="648" y="96"/>
                  <a:pt x="648" y="96"/>
                </a:cubicBezTo>
                <a:cubicBezTo>
                  <a:pt x="648" y="147"/>
                  <a:pt x="648" y="147"/>
                  <a:pt x="648" y="147"/>
                </a:cubicBezTo>
                <a:lnTo>
                  <a:pt x="0" y="147"/>
                </a:lnTo>
                <a:close/>
              </a:path>
            </a:pathLst>
          </a:custGeom>
          <a:solidFill>
            <a:srgbClr val="354A51"/>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 name="Freeform 26"/>
          <p:cNvSpPr/>
          <p:nvPr/>
        </p:nvSpPr>
        <p:spPr bwMode="auto">
          <a:xfrm rot="10800000" flipH="1">
            <a:off x="9820275" y="6142038"/>
            <a:ext cx="2371725" cy="3587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rgbClr val="354A51"/>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title"/>
          </p:nvPr>
        </p:nvSpPr>
        <p:spPr>
          <a:xfrm>
            <a:off x="839788" y="593124"/>
            <a:ext cx="6252990" cy="1097564"/>
          </a:xfrm>
        </p:spPr>
        <p:txBody>
          <a:bodyPr/>
          <a:lstStyle/>
          <a:p>
            <a:r>
              <a:rPr lang="zh-CN" altLang="en-US" smtClean="0"/>
              <a:t>单击此处编辑母版标题样式</a:t>
            </a:r>
            <a:endParaRPr lang="zh-CN" altLang="en-US" dirty="0"/>
          </a:p>
        </p:txBody>
      </p:sp>
      <p:sp>
        <p:nvSpPr>
          <p:cNvPr id="3" name="文本占位符 2"/>
          <p:cNvSpPr>
            <a:spLocks noGrp="1"/>
          </p:cNvSpPr>
          <p:nvPr>
            <p:ph type="body" idx="1"/>
          </p:nvPr>
        </p:nvSpPr>
        <p:spPr>
          <a:xfrm>
            <a:off x="839788" y="1741713"/>
            <a:ext cx="5157787" cy="73070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157316"/>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1713"/>
            <a:ext cx="5183188" cy="73070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157316"/>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5" name="日期占位符 23"/>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6" name="页脚占位符 24"/>
          <p:cNvSpPr>
            <a:spLocks noGrp="1"/>
          </p:cNvSpPr>
          <p:nvPr>
            <p:ph type="ftr" sz="quarter" idx="1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7" name="灯片编号占位符 25"/>
          <p:cNvSpPr>
            <a:spLocks noGrp="1"/>
          </p:cNvSpPr>
          <p:nvPr>
            <p:ph type="sldNum" sz="quarter" idx="1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bg>
      <p:bgPr>
        <a:pattFill prst="pct5">
          <a:fgClr>
            <a:schemeClr val="tx1"/>
          </a:fgClr>
          <a:bgClr>
            <a:srgbClr val="354A51"/>
          </a:bgClr>
        </a:pattFill>
        <a:effectLst/>
      </p:bgPr>
    </p:bg>
    <p:spTree>
      <p:nvGrpSpPr>
        <p:cNvPr id="1" name=""/>
        <p:cNvGrpSpPr/>
        <p:nvPr/>
      </p:nvGrpSpPr>
      <p:grpSpPr>
        <a:xfrm>
          <a:off x="0" y="0"/>
          <a:ext cx="0" cy="0"/>
          <a:chOff x="0" y="0"/>
          <a:chExt cx="0" cy="0"/>
        </a:xfrm>
      </p:grpSpPr>
      <p:sp>
        <p:nvSpPr>
          <p:cNvPr id="8" name="Freeform 26"/>
          <p:cNvSpPr/>
          <p:nvPr/>
        </p:nvSpPr>
        <p:spPr bwMode="auto">
          <a:xfrm>
            <a:off x="8299450" y="2336800"/>
            <a:ext cx="3798888" cy="652463"/>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任意多边形 8"/>
          <p:cNvSpPr/>
          <p:nvPr/>
        </p:nvSpPr>
        <p:spPr bwMode="auto">
          <a:xfrm>
            <a:off x="-1587" y="3932238"/>
            <a:ext cx="12192000" cy="2801938"/>
          </a:xfrm>
          <a:custGeom>
            <a:avLst/>
            <a:gdLst>
              <a:gd name="connsiteX0" fmla="*/ 0 w 12192000"/>
              <a:gd name="connsiteY0" fmla="*/ 0 h 2802302"/>
              <a:gd name="connsiteX1" fmla="*/ 348573 w 12192000"/>
              <a:gd name="connsiteY1" fmla="*/ 0 h 2802302"/>
              <a:gd name="connsiteX2" fmla="*/ 8217689 w 12192000"/>
              <a:gd name="connsiteY2" fmla="*/ 0 h 2802302"/>
              <a:gd name="connsiteX3" fmla="*/ 8586674 w 12192000"/>
              <a:gd name="connsiteY3" fmla="*/ 209696 h 2802302"/>
              <a:gd name="connsiteX4" fmla="*/ 9368053 w 12192000"/>
              <a:gd name="connsiteY4" fmla="*/ 1639442 h 2802302"/>
              <a:gd name="connsiteX5" fmla="*/ 9758743 w 12192000"/>
              <a:gd name="connsiteY5" fmla="*/ 1830075 h 2802302"/>
              <a:gd name="connsiteX6" fmla="*/ 12006354 w 12192000"/>
              <a:gd name="connsiteY6" fmla="*/ 1830075 h 2802302"/>
              <a:gd name="connsiteX7" fmla="*/ 12192000 w 12192000"/>
              <a:gd name="connsiteY7" fmla="*/ 1830075 h 2802302"/>
              <a:gd name="connsiteX8" fmla="*/ 12192000 w 12192000"/>
              <a:gd name="connsiteY8" fmla="*/ 2802302 h 2802302"/>
              <a:gd name="connsiteX9" fmla="*/ 0 w 12192000"/>
              <a:gd name="connsiteY9" fmla="*/ 2802302 h 280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2802302">
                <a:moveTo>
                  <a:pt x="0" y="0"/>
                </a:moveTo>
                <a:lnTo>
                  <a:pt x="348573" y="0"/>
                </a:lnTo>
                <a:cubicBezTo>
                  <a:pt x="8217689" y="0"/>
                  <a:pt x="8217689" y="0"/>
                  <a:pt x="8217689" y="0"/>
                </a:cubicBezTo>
                <a:cubicBezTo>
                  <a:pt x="8369624" y="0"/>
                  <a:pt x="8521559" y="95317"/>
                  <a:pt x="8586674" y="209696"/>
                </a:cubicBezTo>
                <a:cubicBezTo>
                  <a:pt x="9368053" y="1639442"/>
                  <a:pt x="9368053" y="1639442"/>
                  <a:pt x="9368053" y="1639442"/>
                </a:cubicBezTo>
                <a:cubicBezTo>
                  <a:pt x="9433168" y="1753822"/>
                  <a:pt x="9606808" y="1830075"/>
                  <a:pt x="9758743" y="1830075"/>
                </a:cubicBezTo>
                <a:cubicBezTo>
                  <a:pt x="10873837" y="1830075"/>
                  <a:pt x="11570770" y="1830075"/>
                  <a:pt x="12006354" y="1830075"/>
                </a:cubicBezTo>
                <a:lnTo>
                  <a:pt x="12192000" y="1830075"/>
                </a:lnTo>
                <a:lnTo>
                  <a:pt x="12192000" y="2802302"/>
                </a:lnTo>
                <a:lnTo>
                  <a:pt x="0" y="2802302"/>
                </a:lnTo>
                <a:close/>
              </a:path>
            </a:pathLst>
          </a:custGeom>
          <a:solidFill>
            <a:schemeClr val="accent3"/>
          </a:solid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任意多边形 9"/>
          <p:cNvSpPr/>
          <p:nvPr/>
        </p:nvSpPr>
        <p:spPr bwMode="auto">
          <a:xfrm>
            <a:off x="-1587" y="88900"/>
            <a:ext cx="12193588" cy="1154113"/>
          </a:xfrm>
          <a:custGeom>
            <a:avLst/>
            <a:gdLst>
              <a:gd name="connsiteX0" fmla="*/ 0 w 12193588"/>
              <a:gd name="connsiteY0" fmla="*/ 0 h 1153368"/>
              <a:gd name="connsiteX1" fmla="*/ 951395 w 12193588"/>
              <a:gd name="connsiteY1" fmla="*/ 0 h 1153368"/>
              <a:gd name="connsiteX2" fmla="*/ 12193588 w 12193588"/>
              <a:gd name="connsiteY2" fmla="*/ 0 h 1153368"/>
              <a:gd name="connsiteX3" fmla="*/ 12193588 w 12193588"/>
              <a:gd name="connsiteY3" fmla="*/ 1153368 h 1153368"/>
              <a:gd name="connsiteX4" fmla="*/ 7823639 w 12193588"/>
              <a:gd name="connsiteY4" fmla="*/ 1153368 h 1153368"/>
              <a:gd name="connsiteX5" fmla="*/ 7499233 w 12193588"/>
              <a:gd name="connsiteY5" fmla="*/ 1051053 h 1153368"/>
              <a:gd name="connsiteX6" fmla="*/ 7060329 w 12193588"/>
              <a:gd name="connsiteY6" fmla="*/ 585985 h 1153368"/>
              <a:gd name="connsiteX7" fmla="*/ 6735923 w 12193588"/>
              <a:gd name="connsiteY7" fmla="*/ 483670 h 1153368"/>
              <a:gd name="connsiteX8" fmla="*/ 192255 w 12193588"/>
              <a:gd name="connsiteY8" fmla="*/ 483670 h 1153368"/>
              <a:gd name="connsiteX9" fmla="*/ 0 w 12193588"/>
              <a:gd name="connsiteY9" fmla="*/ 483670 h 115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3588" h="1153368">
                <a:moveTo>
                  <a:pt x="0" y="0"/>
                </a:moveTo>
                <a:lnTo>
                  <a:pt x="951395" y="0"/>
                </a:lnTo>
                <a:cubicBezTo>
                  <a:pt x="12193588" y="0"/>
                  <a:pt x="12193588" y="0"/>
                  <a:pt x="12193588" y="0"/>
                </a:cubicBezTo>
                <a:cubicBezTo>
                  <a:pt x="12193588" y="1153368"/>
                  <a:pt x="12193588" y="1153368"/>
                  <a:pt x="12193588" y="1153368"/>
                </a:cubicBezTo>
                <a:lnTo>
                  <a:pt x="7823639" y="1153368"/>
                </a:lnTo>
                <a:cubicBezTo>
                  <a:pt x="7690060" y="1153368"/>
                  <a:pt x="7537398" y="1106861"/>
                  <a:pt x="7499233" y="1051053"/>
                </a:cubicBezTo>
                <a:cubicBezTo>
                  <a:pt x="7060329" y="585985"/>
                  <a:pt x="7060329" y="585985"/>
                  <a:pt x="7060329" y="585985"/>
                </a:cubicBezTo>
                <a:cubicBezTo>
                  <a:pt x="7003081" y="530177"/>
                  <a:pt x="6850419" y="483670"/>
                  <a:pt x="6735923" y="483670"/>
                </a:cubicBezTo>
                <a:cubicBezTo>
                  <a:pt x="2418451" y="483670"/>
                  <a:pt x="799399" y="483670"/>
                  <a:pt x="192255" y="483670"/>
                </a:cubicBezTo>
                <a:lnTo>
                  <a:pt x="0" y="483670"/>
                </a:lnTo>
                <a:close/>
              </a:path>
            </a:pathLst>
          </a:custGeom>
          <a:solidFill>
            <a:schemeClr val="accent1"/>
          </a:solid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14"/>
          <p:cNvSpPr/>
          <p:nvPr/>
        </p:nvSpPr>
        <p:spPr bwMode="auto">
          <a:xfrm>
            <a:off x="-1587" y="-1905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任意多边形 11"/>
          <p:cNvSpPr/>
          <p:nvPr/>
        </p:nvSpPr>
        <p:spPr bwMode="auto">
          <a:xfrm>
            <a:off x="-1587" y="4084638"/>
            <a:ext cx="12201525" cy="2801938"/>
          </a:xfrm>
          <a:custGeom>
            <a:avLst/>
            <a:gdLst>
              <a:gd name="connsiteX0" fmla="*/ 0 w 12202160"/>
              <a:gd name="connsiteY0" fmla="*/ 0 h 2802302"/>
              <a:gd name="connsiteX1" fmla="*/ 317628 w 12202160"/>
              <a:gd name="connsiteY1" fmla="*/ 0 h 2802302"/>
              <a:gd name="connsiteX2" fmla="*/ 8096081 w 12202160"/>
              <a:gd name="connsiteY2" fmla="*/ 0 h 2802302"/>
              <a:gd name="connsiteX3" fmla="*/ 8460815 w 12202160"/>
              <a:gd name="connsiteY3" fmla="*/ 209696 h 2802302"/>
              <a:gd name="connsiteX4" fmla="*/ 9233192 w 12202160"/>
              <a:gd name="connsiteY4" fmla="*/ 1639442 h 2802302"/>
              <a:gd name="connsiteX5" fmla="*/ 9619380 w 12202160"/>
              <a:gd name="connsiteY5" fmla="*/ 1830075 h 2802302"/>
              <a:gd name="connsiteX6" fmla="*/ 12191288 w 12202160"/>
              <a:gd name="connsiteY6" fmla="*/ 1830075 h 2802302"/>
              <a:gd name="connsiteX7" fmla="*/ 12202160 w 12202160"/>
              <a:gd name="connsiteY7" fmla="*/ 1830075 h 2802302"/>
              <a:gd name="connsiteX8" fmla="*/ 12202160 w 12202160"/>
              <a:gd name="connsiteY8" fmla="*/ 2802302 h 2802302"/>
              <a:gd name="connsiteX9" fmla="*/ 0 w 12202160"/>
              <a:gd name="connsiteY9" fmla="*/ 2802302 h 280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02160" h="2802302">
                <a:moveTo>
                  <a:pt x="0" y="0"/>
                </a:moveTo>
                <a:lnTo>
                  <a:pt x="317628" y="0"/>
                </a:lnTo>
                <a:cubicBezTo>
                  <a:pt x="8096081" y="0"/>
                  <a:pt x="8096081" y="0"/>
                  <a:pt x="8096081" y="0"/>
                </a:cubicBezTo>
                <a:cubicBezTo>
                  <a:pt x="8246266" y="0"/>
                  <a:pt x="8396450" y="95317"/>
                  <a:pt x="8460815" y="209696"/>
                </a:cubicBezTo>
                <a:cubicBezTo>
                  <a:pt x="9233192" y="1639442"/>
                  <a:pt x="9233192" y="1639442"/>
                  <a:pt x="9233192" y="1639442"/>
                </a:cubicBezTo>
                <a:cubicBezTo>
                  <a:pt x="9297556" y="1753822"/>
                  <a:pt x="9469196" y="1830075"/>
                  <a:pt x="9619380" y="1830075"/>
                </a:cubicBezTo>
                <a:cubicBezTo>
                  <a:pt x="11089042" y="1830075"/>
                  <a:pt x="11823872" y="1830075"/>
                  <a:pt x="12191288" y="1830075"/>
                </a:cubicBezTo>
                <a:lnTo>
                  <a:pt x="12202160" y="1830075"/>
                </a:lnTo>
                <a:lnTo>
                  <a:pt x="12202160" y="2802302"/>
                </a:lnTo>
                <a:lnTo>
                  <a:pt x="0" y="2802302"/>
                </a:lnTo>
                <a:close/>
              </a:path>
            </a:pathLst>
          </a:custGeom>
          <a:solidFill>
            <a:schemeClr val="accent1"/>
          </a:solid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矩形: 圆角 58"/>
          <p:cNvSpPr/>
          <p:nvPr/>
        </p:nvSpPr>
        <p:spPr>
          <a:xfrm>
            <a:off x="647700" y="4524375"/>
            <a:ext cx="365125" cy="36512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Freeform 210"/>
          <p:cNvSpPr>
            <a:spLocks noChangeArrowheads="1"/>
          </p:cNvSpPr>
          <p:nvPr/>
        </p:nvSpPr>
        <p:spPr bwMode="auto">
          <a:xfrm>
            <a:off x="746125" y="4606925"/>
            <a:ext cx="168275" cy="201613"/>
          </a:xfrm>
          <a:custGeom>
            <a:avLst/>
            <a:gdLst>
              <a:gd name="T0" fmla="*/ 117 w 172"/>
              <a:gd name="T1" fmla="*/ 120 h 208"/>
              <a:gd name="T2" fmla="*/ 109 w 172"/>
              <a:gd name="T3" fmla="*/ 117 h 208"/>
              <a:gd name="T4" fmla="*/ 102 w 172"/>
              <a:gd name="T5" fmla="*/ 115 h 208"/>
              <a:gd name="T6" fmla="*/ 98 w 172"/>
              <a:gd name="T7" fmla="*/ 114 h 208"/>
              <a:gd name="T8" fmla="*/ 95 w 172"/>
              <a:gd name="T9" fmla="*/ 114 h 208"/>
              <a:gd name="T10" fmla="*/ 78 w 172"/>
              <a:gd name="T11" fmla="*/ 114 h 208"/>
              <a:gd name="T12" fmla="*/ 73 w 172"/>
              <a:gd name="T13" fmla="*/ 115 h 208"/>
              <a:gd name="T14" fmla="*/ 70 w 172"/>
              <a:gd name="T15" fmla="*/ 115 h 208"/>
              <a:gd name="T16" fmla="*/ 62 w 172"/>
              <a:gd name="T17" fmla="*/ 117 h 208"/>
              <a:gd name="T18" fmla="*/ 49 w 172"/>
              <a:gd name="T19" fmla="*/ 122 h 208"/>
              <a:gd name="T20" fmla="*/ 0 w 172"/>
              <a:gd name="T21" fmla="*/ 199 h 208"/>
              <a:gd name="T22" fmla="*/ 170 w 172"/>
              <a:gd name="T23" fmla="*/ 207 h 208"/>
              <a:gd name="T24" fmla="*/ 171 w 172"/>
              <a:gd name="T25" fmla="*/ 199 h 208"/>
              <a:gd name="T26" fmla="*/ 52 w 172"/>
              <a:gd name="T27" fmla="*/ 129 h 208"/>
              <a:gd name="T28" fmla="*/ 60 w 172"/>
              <a:gd name="T29" fmla="*/ 126 h 208"/>
              <a:gd name="T30" fmla="*/ 64 w 172"/>
              <a:gd name="T31" fmla="*/ 125 h 208"/>
              <a:gd name="T32" fmla="*/ 71 w 172"/>
              <a:gd name="T33" fmla="*/ 123 h 208"/>
              <a:gd name="T34" fmla="*/ 77 w 172"/>
              <a:gd name="T35" fmla="*/ 123 h 208"/>
              <a:gd name="T36" fmla="*/ 94 w 172"/>
              <a:gd name="T37" fmla="*/ 123 h 208"/>
              <a:gd name="T38" fmla="*/ 97 w 172"/>
              <a:gd name="T39" fmla="*/ 123 h 208"/>
              <a:gd name="T40" fmla="*/ 102 w 172"/>
              <a:gd name="T41" fmla="*/ 124 h 208"/>
              <a:gd name="T42" fmla="*/ 110 w 172"/>
              <a:gd name="T43" fmla="*/ 126 h 208"/>
              <a:gd name="T44" fmla="*/ 117 w 172"/>
              <a:gd name="T45" fmla="*/ 129 h 208"/>
              <a:gd name="T46" fmla="*/ 8 w 172"/>
              <a:gd name="T47" fmla="*/ 198 h 208"/>
              <a:gd name="T48" fmla="*/ 68 w 172"/>
              <a:gd name="T49" fmla="*/ 104 h 208"/>
              <a:gd name="T50" fmla="*/ 85 w 172"/>
              <a:gd name="T51" fmla="*/ 107 h 208"/>
              <a:gd name="T52" fmla="*/ 91 w 172"/>
              <a:gd name="T53" fmla="*/ 107 h 208"/>
              <a:gd name="T54" fmla="*/ 96 w 172"/>
              <a:gd name="T55" fmla="*/ 106 h 208"/>
              <a:gd name="T56" fmla="*/ 99 w 172"/>
              <a:gd name="T57" fmla="*/ 105 h 208"/>
              <a:gd name="T58" fmla="*/ 104 w 172"/>
              <a:gd name="T59" fmla="*/ 104 h 208"/>
              <a:gd name="T60" fmla="*/ 107 w 172"/>
              <a:gd name="T61" fmla="*/ 103 h 208"/>
              <a:gd name="T62" fmla="*/ 112 w 172"/>
              <a:gd name="T63" fmla="*/ 100 h 208"/>
              <a:gd name="T64" fmla="*/ 117 w 172"/>
              <a:gd name="T65" fmla="*/ 97 h 208"/>
              <a:gd name="T66" fmla="*/ 139 w 172"/>
              <a:gd name="T67" fmla="*/ 54 h 208"/>
              <a:gd name="T68" fmla="*/ 32 w 172"/>
              <a:gd name="T69" fmla="*/ 51 h 208"/>
              <a:gd name="T70" fmla="*/ 32 w 172"/>
              <a:gd name="T71" fmla="*/ 54 h 208"/>
              <a:gd name="T72" fmla="*/ 41 w 172"/>
              <a:gd name="T73" fmla="*/ 51 h 208"/>
              <a:gd name="T74" fmla="*/ 130 w 172"/>
              <a:gd name="T75" fmla="*/ 54 h 208"/>
              <a:gd name="T76" fmla="*/ 112 w 172"/>
              <a:gd name="T77" fmla="*/ 90 h 208"/>
              <a:gd name="T78" fmla="*/ 107 w 172"/>
              <a:gd name="T79" fmla="*/ 93 h 208"/>
              <a:gd name="T80" fmla="*/ 103 w 172"/>
              <a:gd name="T81" fmla="*/ 95 h 208"/>
              <a:gd name="T82" fmla="*/ 99 w 172"/>
              <a:gd name="T83" fmla="*/ 97 h 208"/>
              <a:gd name="T84" fmla="*/ 96 w 172"/>
              <a:gd name="T85" fmla="*/ 98 h 208"/>
              <a:gd name="T86" fmla="*/ 91 w 172"/>
              <a:gd name="T87" fmla="*/ 98 h 208"/>
              <a:gd name="T88" fmla="*/ 86 w 172"/>
              <a:gd name="T89" fmla="*/ 99 h 208"/>
              <a:gd name="T90" fmla="*/ 72 w 172"/>
              <a:gd name="T91" fmla="*/ 97 h 208"/>
              <a:gd name="T92" fmla="*/ 70 w 172"/>
              <a:gd name="T93" fmla="*/ 96 h 208"/>
              <a:gd name="T94" fmla="*/ 40 w 172"/>
              <a:gd name="T95" fmla="*/ 5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2" h="208">
                <a:moveTo>
                  <a:pt x="121" y="121"/>
                </a:moveTo>
                <a:lnTo>
                  <a:pt x="121" y="121"/>
                </a:lnTo>
                <a:lnTo>
                  <a:pt x="121" y="121"/>
                </a:lnTo>
                <a:cubicBezTo>
                  <a:pt x="119" y="121"/>
                  <a:pt x="118" y="120"/>
                  <a:pt x="117" y="120"/>
                </a:cubicBezTo>
                <a:lnTo>
                  <a:pt x="117" y="120"/>
                </a:lnTo>
                <a:cubicBezTo>
                  <a:pt x="115" y="119"/>
                  <a:pt x="114" y="118"/>
                  <a:pt x="112" y="118"/>
                </a:cubicBezTo>
                <a:lnTo>
                  <a:pt x="112" y="118"/>
                </a:lnTo>
                <a:cubicBezTo>
                  <a:pt x="111" y="118"/>
                  <a:pt x="110" y="117"/>
                  <a:pt x="109" y="117"/>
                </a:cubicBezTo>
                <a:lnTo>
                  <a:pt x="109" y="117"/>
                </a:lnTo>
                <a:cubicBezTo>
                  <a:pt x="107" y="117"/>
                  <a:pt x="105" y="116"/>
                  <a:pt x="104" y="115"/>
                </a:cubicBezTo>
                <a:lnTo>
                  <a:pt x="104" y="115"/>
                </a:lnTo>
                <a:cubicBezTo>
                  <a:pt x="103" y="115"/>
                  <a:pt x="102" y="115"/>
                  <a:pt x="102" y="115"/>
                </a:cubicBezTo>
                <a:lnTo>
                  <a:pt x="101" y="115"/>
                </a:lnTo>
                <a:lnTo>
                  <a:pt x="101" y="115"/>
                </a:lnTo>
                <a:cubicBezTo>
                  <a:pt x="100" y="115"/>
                  <a:pt x="99" y="115"/>
                  <a:pt x="98" y="114"/>
                </a:cubicBezTo>
                <a:lnTo>
                  <a:pt x="98" y="114"/>
                </a:lnTo>
                <a:lnTo>
                  <a:pt x="98" y="114"/>
                </a:lnTo>
                <a:lnTo>
                  <a:pt x="97" y="114"/>
                </a:lnTo>
                <a:lnTo>
                  <a:pt x="97" y="114"/>
                </a:lnTo>
                <a:cubicBezTo>
                  <a:pt x="96" y="114"/>
                  <a:pt x="96" y="114"/>
                  <a:pt x="95" y="114"/>
                </a:cubicBezTo>
                <a:lnTo>
                  <a:pt x="91" y="114"/>
                </a:lnTo>
                <a:lnTo>
                  <a:pt x="91" y="114"/>
                </a:lnTo>
                <a:cubicBezTo>
                  <a:pt x="87" y="114"/>
                  <a:pt x="83" y="114"/>
                  <a:pt x="79" y="114"/>
                </a:cubicBezTo>
                <a:lnTo>
                  <a:pt x="78" y="114"/>
                </a:lnTo>
                <a:lnTo>
                  <a:pt x="78" y="114"/>
                </a:lnTo>
                <a:lnTo>
                  <a:pt x="76" y="114"/>
                </a:lnTo>
                <a:lnTo>
                  <a:pt x="76" y="114"/>
                </a:lnTo>
                <a:cubicBezTo>
                  <a:pt x="75" y="114"/>
                  <a:pt x="74" y="114"/>
                  <a:pt x="73" y="115"/>
                </a:cubicBezTo>
                <a:lnTo>
                  <a:pt x="72" y="115"/>
                </a:lnTo>
                <a:lnTo>
                  <a:pt x="72" y="115"/>
                </a:lnTo>
                <a:cubicBezTo>
                  <a:pt x="71" y="115"/>
                  <a:pt x="70" y="115"/>
                  <a:pt x="70" y="115"/>
                </a:cubicBezTo>
                <a:lnTo>
                  <a:pt x="70" y="115"/>
                </a:lnTo>
                <a:cubicBezTo>
                  <a:pt x="69" y="115"/>
                  <a:pt x="68" y="115"/>
                  <a:pt x="67" y="116"/>
                </a:cubicBezTo>
                <a:lnTo>
                  <a:pt x="67" y="116"/>
                </a:lnTo>
                <a:cubicBezTo>
                  <a:pt x="65" y="116"/>
                  <a:pt x="64" y="117"/>
                  <a:pt x="62" y="117"/>
                </a:cubicBezTo>
                <a:lnTo>
                  <a:pt x="62" y="117"/>
                </a:lnTo>
                <a:cubicBezTo>
                  <a:pt x="61" y="117"/>
                  <a:pt x="59" y="118"/>
                  <a:pt x="58" y="118"/>
                </a:cubicBezTo>
                <a:lnTo>
                  <a:pt x="57" y="118"/>
                </a:lnTo>
                <a:lnTo>
                  <a:pt x="57" y="118"/>
                </a:lnTo>
                <a:cubicBezTo>
                  <a:pt x="55" y="120"/>
                  <a:pt x="52" y="120"/>
                  <a:pt x="49" y="122"/>
                </a:cubicBezTo>
                <a:lnTo>
                  <a:pt x="49" y="122"/>
                </a:lnTo>
                <a:lnTo>
                  <a:pt x="49" y="122"/>
                </a:lnTo>
                <a:lnTo>
                  <a:pt x="49" y="122"/>
                </a:lnTo>
                <a:cubicBezTo>
                  <a:pt x="19" y="136"/>
                  <a:pt x="0" y="166"/>
                  <a:pt x="0" y="199"/>
                </a:cubicBezTo>
                <a:lnTo>
                  <a:pt x="0" y="199"/>
                </a:lnTo>
                <a:cubicBezTo>
                  <a:pt x="0" y="200"/>
                  <a:pt x="0" y="201"/>
                  <a:pt x="0" y="201"/>
                </a:cubicBezTo>
                <a:lnTo>
                  <a:pt x="0" y="207"/>
                </a:lnTo>
                <a:lnTo>
                  <a:pt x="170" y="207"/>
                </a:lnTo>
                <a:lnTo>
                  <a:pt x="171" y="201"/>
                </a:lnTo>
                <a:lnTo>
                  <a:pt x="171" y="201"/>
                </a:lnTo>
                <a:cubicBezTo>
                  <a:pt x="171" y="201"/>
                  <a:pt x="171" y="200"/>
                  <a:pt x="171" y="199"/>
                </a:cubicBezTo>
                <a:lnTo>
                  <a:pt x="171" y="199"/>
                </a:lnTo>
                <a:cubicBezTo>
                  <a:pt x="171" y="166"/>
                  <a:pt x="151" y="135"/>
                  <a:pt x="121" y="121"/>
                </a:cubicBezTo>
                <a:close/>
                <a:moveTo>
                  <a:pt x="8" y="198"/>
                </a:moveTo>
                <a:lnTo>
                  <a:pt x="8" y="198"/>
                </a:lnTo>
                <a:cubicBezTo>
                  <a:pt x="9" y="169"/>
                  <a:pt x="26" y="142"/>
                  <a:pt x="52" y="129"/>
                </a:cubicBezTo>
                <a:lnTo>
                  <a:pt x="53" y="129"/>
                </a:lnTo>
                <a:lnTo>
                  <a:pt x="53" y="129"/>
                </a:lnTo>
                <a:lnTo>
                  <a:pt x="53" y="129"/>
                </a:lnTo>
                <a:cubicBezTo>
                  <a:pt x="55" y="128"/>
                  <a:pt x="58" y="127"/>
                  <a:pt x="60" y="126"/>
                </a:cubicBezTo>
                <a:lnTo>
                  <a:pt x="61" y="126"/>
                </a:lnTo>
                <a:lnTo>
                  <a:pt x="61" y="126"/>
                </a:lnTo>
                <a:cubicBezTo>
                  <a:pt x="62" y="126"/>
                  <a:pt x="63" y="126"/>
                  <a:pt x="64" y="125"/>
                </a:cubicBezTo>
                <a:lnTo>
                  <a:pt x="64" y="125"/>
                </a:lnTo>
                <a:cubicBezTo>
                  <a:pt x="66" y="124"/>
                  <a:pt x="67" y="124"/>
                  <a:pt x="69" y="124"/>
                </a:cubicBezTo>
                <a:lnTo>
                  <a:pt x="69" y="124"/>
                </a:lnTo>
                <a:cubicBezTo>
                  <a:pt x="70" y="124"/>
                  <a:pt x="70" y="123"/>
                  <a:pt x="71" y="123"/>
                </a:cubicBezTo>
                <a:lnTo>
                  <a:pt x="71" y="123"/>
                </a:lnTo>
                <a:cubicBezTo>
                  <a:pt x="72" y="123"/>
                  <a:pt x="73" y="123"/>
                  <a:pt x="73" y="123"/>
                </a:cubicBezTo>
                <a:lnTo>
                  <a:pt x="73" y="123"/>
                </a:lnTo>
                <a:lnTo>
                  <a:pt x="73" y="123"/>
                </a:lnTo>
                <a:cubicBezTo>
                  <a:pt x="75" y="123"/>
                  <a:pt x="76" y="123"/>
                  <a:pt x="77" y="123"/>
                </a:cubicBezTo>
                <a:lnTo>
                  <a:pt x="80" y="122"/>
                </a:lnTo>
                <a:lnTo>
                  <a:pt x="80" y="122"/>
                </a:lnTo>
                <a:cubicBezTo>
                  <a:pt x="84" y="122"/>
                  <a:pt x="87" y="122"/>
                  <a:pt x="91" y="122"/>
                </a:cubicBezTo>
                <a:lnTo>
                  <a:pt x="94" y="123"/>
                </a:lnTo>
                <a:lnTo>
                  <a:pt x="94" y="123"/>
                </a:lnTo>
                <a:cubicBezTo>
                  <a:pt x="94" y="123"/>
                  <a:pt x="95" y="123"/>
                  <a:pt x="96" y="123"/>
                </a:cubicBezTo>
                <a:lnTo>
                  <a:pt x="97" y="123"/>
                </a:lnTo>
                <a:lnTo>
                  <a:pt x="97" y="123"/>
                </a:lnTo>
                <a:cubicBezTo>
                  <a:pt x="98" y="123"/>
                  <a:pt x="99" y="123"/>
                  <a:pt x="100" y="123"/>
                </a:cubicBezTo>
                <a:lnTo>
                  <a:pt x="100" y="123"/>
                </a:lnTo>
                <a:lnTo>
                  <a:pt x="100" y="123"/>
                </a:lnTo>
                <a:cubicBezTo>
                  <a:pt x="101" y="123"/>
                  <a:pt x="101" y="124"/>
                  <a:pt x="102" y="124"/>
                </a:cubicBezTo>
                <a:lnTo>
                  <a:pt x="102" y="124"/>
                </a:lnTo>
                <a:cubicBezTo>
                  <a:pt x="104" y="124"/>
                  <a:pt x="105" y="124"/>
                  <a:pt x="107" y="125"/>
                </a:cubicBezTo>
                <a:lnTo>
                  <a:pt x="107" y="125"/>
                </a:lnTo>
                <a:cubicBezTo>
                  <a:pt x="108" y="126"/>
                  <a:pt x="109" y="126"/>
                  <a:pt x="110" y="126"/>
                </a:cubicBezTo>
                <a:lnTo>
                  <a:pt x="110" y="126"/>
                </a:lnTo>
                <a:cubicBezTo>
                  <a:pt x="111" y="126"/>
                  <a:pt x="112" y="127"/>
                  <a:pt x="114" y="128"/>
                </a:cubicBezTo>
                <a:lnTo>
                  <a:pt x="114" y="128"/>
                </a:lnTo>
                <a:cubicBezTo>
                  <a:pt x="115" y="128"/>
                  <a:pt x="116" y="129"/>
                  <a:pt x="117" y="129"/>
                </a:cubicBezTo>
                <a:lnTo>
                  <a:pt x="118" y="129"/>
                </a:lnTo>
                <a:lnTo>
                  <a:pt x="118" y="129"/>
                </a:lnTo>
                <a:cubicBezTo>
                  <a:pt x="145" y="141"/>
                  <a:pt x="162" y="169"/>
                  <a:pt x="162" y="198"/>
                </a:cubicBezTo>
                <a:lnTo>
                  <a:pt x="8" y="198"/>
                </a:lnTo>
                <a:close/>
                <a:moveTo>
                  <a:pt x="65" y="103"/>
                </a:moveTo>
                <a:lnTo>
                  <a:pt x="65" y="103"/>
                </a:lnTo>
                <a:cubicBezTo>
                  <a:pt x="66" y="103"/>
                  <a:pt x="66" y="104"/>
                  <a:pt x="67" y="104"/>
                </a:cubicBezTo>
                <a:lnTo>
                  <a:pt x="68" y="104"/>
                </a:lnTo>
                <a:lnTo>
                  <a:pt x="68" y="104"/>
                </a:lnTo>
                <a:cubicBezTo>
                  <a:pt x="69" y="104"/>
                  <a:pt x="69" y="105"/>
                  <a:pt x="70" y="105"/>
                </a:cubicBezTo>
                <a:lnTo>
                  <a:pt x="70" y="105"/>
                </a:lnTo>
                <a:cubicBezTo>
                  <a:pt x="75" y="106"/>
                  <a:pt x="80" y="107"/>
                  <a:pt x="85" y="107"/>
                </a:cubicBezTo>
                <a:lnTo>
                  <a:pt x="86" y="107"/>
                </a:lnTo>
                <a:lnTo>
                  <a:pt x="86" y="107"/>
                </a:lnTo>
                <a:cubicBezTo>
                  <a:pt x="87" y="107"/>
                  <a:pt x="89" y="107"/>
                  <a:pt x="91" y="107"/>
                </a:cubicBezTo>
                <a:lnTo>
                  <a:pt x="91" y="107"/>
                </a:lnTo>
                <a:cubicBezTo>
                  <a:pt x="92" y="107"/>
                  <a:pt x="92" y="107"/>
                  <a:pt x="93" y="107"/>
                </a:cubicBezTo>
                <a:lnTo>
                  <a:pt x="94" y="106"/>
                </a:lnTo>
                <a:lnTo>
                  <a:pt x="94" y="106"/>
                </a:lnTo>
                <a:cubicBezTo>
                  <a:pt x="95" y="106"/>
                  <a:pt x="96" y="106"/>
                  <a:pt x="96" y="106"/>
                </a:cubicBezTo>
                <a:lnTo>
                  <a:pt x="96" y="106"/>
                </a:lnTo>
                <a:cubicBezTo>
                  <a:pt x="97" y="106"/>
                  <a:pt x="97" y="106"/>
                  <a:pt x="98" y="106"/>
                </a:cubicBezTo>
                <a:lnTo>
                  <a:pt x="99" y="105"/>
                </a:lnTo>
                <a:lnTo>
                  <a:pt x="99" y="105"/>
                </a:lnTo>
                <a:cubicBezTo>
                  <a:pt x="100" y="105"/>
                  <a:pt x="101" y="105"/>
                  <a:pt x="101" y="105"/>
                </a:cubicBezTo>
                <a:lnTo>
                  <a:pt x="101" y="105"/>
                </a:lnTo>
                <a:cubicBezTo>
                  <a:pt x="102" y="105"/>
                  <a:pt x="102" y="105"/>
                  <a:pt x="103" y="104"/>
                </a:cubicBezTo>
                <a:lnTo>
                  <a:pt x="104" y="104"/>
                </a:lnTo>
                <a:lnTo>
                  <a:pt x="104" y="104"/>
                </a:lnTo>
                <a:cubicBezTo>
                  <a:pt x="105" y="104"/>
                  <a:pt x="105" y="103"/>
                  <a:pt x="106" y="103"/>
                </a:cubicBezTo>
                <a:lnTo>
                  <a:pt x="106" y="103"/>
                </a:lnTo>
                <a:cubicBezTo>
                  <a:pt x="107" y="103"/>
                  <a:pt x="107" y="103"/>
                  <a:pt x="107" y="103"/>
                </a:cubicBezTo>
                <a:lnTo>
                  <a:pt x="108" y="102"/>
                </a:lnTo>
                <a:lnTo>
                  <a:pt x="108" y="102"/>
                </a:lnTo>
                <a:cubicBezTo>
                  <a:pt x="109" y="102"/>
                  <a:pt x="110" y="101"/>
                  <a:pt x="111" y="101"/>
                </a:cubicBezTo>
                <a:lnTo>
                  <a:pt x="112" y="100"/>
                </a:lnTo>
                <a:lnTo>
                  <a:pt x="112" y="100"/>
                </a:lnTo>
                <a:cubicBezTo>
                  <a:pt x="113" y="100"/>
                  <a:pt x="114" y="99"/>
                  <a:pt x="115" y="98"/>
                </a:cubicBezTo>
                <a:lnTo>
                  <a:pt x="115" y="98"/>
                </a:lnTo>
                <a:cubicBezTo>
                  <a:pt x="116" y="98"/>
                  <a:pt x="117" y="97"/>
                  <a:pt x="117" y="97"/>
                </a:cubicBezTo>
                <a:lnTo>
                  <a:pt x="119" y="95"/>
                </a:lnTo>
                <a:lnTo>
                  <a:pt x="119" y="95"/>
                </a:lnTo>
                <a:cubicBezTo>
                  <a:pt x="132" y="85"/>
                  <a:pt x="139" y="70"/>
                  <a:pt x="139" y="54"/>
                </a:cubicBezTo>
                <a:lnTo>
                  <a:pt x="139" y="54"/>
                </a:lnTo>
                <a:lnTo>
                  <a:pt x="139" y="54"/>
                </a:lnTo>
                <a:cubicBezTo>
                  <a:pt x="139" y="25"/>
                  <a:pt x="116" y="2"/>
                  <a:pt x="87" y="1"/>
                </a:cubicBezTo>
                <a:lnTo>
                  <a:pt x="87" y="1"/>
                </a:lnTo>
                <a:cubicBezTo>
                  <a:pt x="58" y="0"/>
                  <a:pt x="34" y="22"/>
                  <a:pt x="32" y="51"/>
                </a:cubicBezTo>
                <a:lnTo>
                  <a:pt x="32" y="51"/>
                </a:lnTo>
                <a:lnTo>
                  <a:pt x="32" y="51"/>
                </a:lnTo>
                <a:cubicBezTo>
                  <a:pt x="32" y="52"/>
                  <a:pt x="32" y="53"/>
                  <a:pt x="32" y="54"/>
                </a:cubicBezTo>
                <a:lnTo>
                  <a:pt x="32" y="54"/>
                </a:lnTo>
                <a:cubicBezTo>
                  <a:pt x="32" y="75"/>
                  <a:pt x="45" y="95"/>
                  <a:pt x="65" y="103"/>
                </a:cubicBezTo>
                <a:close/>
                <a:moveTo>
                  <a:pt x="41" y="52"/>
                </a:moveTo>
                <a:lnTo>
                  <a:pt x="41" y="51"/>
                </a:lnTo>
                <a:lnTo>
                  <a:pt x="41" y="51"/>
                </a:lnTo>
                <a:cubicBezTo>
                  <a:pt x="42" y="27"/>
                  <a:pt x="63" y="9"/>
                  <a:pt x="87" y="9"/>
                </a:cubicBezTo>
                <a:lnTo>
                  <a:pt x="87" y="9"/>
                </a:lnTo>
                <a:cubicBezTo>
                  <a:pt x="111" y="10"/>
                  <a:pt x="130" y="30"/>
                  <a:pt x="130" y="54"/>
                </a:cubicBezTo>
                <a:lnTo>
                  <a:pt x="130" y="54"/>
                </a:lnTo>
                <a:lnTo>
                  <a:pt x="130" y="54"/>
                </a:lnTo>
                <a:cubicBezTo>
                  <a:pt x="130" y="67"/>
                  <a:pt x="124" y="80"/>
                  <a:pt x="114" y="89"/>
                </a:cubicBezTo>
                <a:lnTo>
                  <a:pt x="112" y="90"/>
                </a:lnTo>
                <a:lnTo>
                  <a:pt x="112" y="90"/>
                </a:lnTo>
                <a:lnTo>
                  <a:pt x="111" y="91"/>
                </a:lnTo>
                <a:lnTo>
                  <a:pt x="111" y="91"/>
                </a:lnTo>
                <a:cubicBezTo>
                  <a:pt x="110" y="92"/>
                  <a:pt x="109" y="93"/>
                  <a:pt x="108" y="93"/>
                </a:cubicBezTo>
                <a:lnTo>
                  <a:pt x="107" y="93"/>
                </a:lnTo>
                <a:lnTo>
                  <a:pt x="107" y="93"/>
                </a:lnTo>
                <a:cubicBezTo>
                  <a:pt x="106" y="94"/>
                  <a:pt x="105" y="94"/>
                  <a:pt x="104" y="95"/>
                </a:cubicBezTo>
                <a:lnTo>
                  <a:pt x="103" y="95"/>
                </a:lnTo>
                <a:lnTo>
                  <a:pt x="103" y="95"/>
                </a:lnTo>
                <a:cubicBezTo>
                  <a:pt x="102" y="96"/>
                  <a:pt x="102" y="96"/>
                  <a:pt x="101" y="96"/>
                </a:cubicBezTo>
                <a:lnTo>
                  <a:pt x="100" y="97"/>
                </a:lnTo>
                <a:lnTo>
                  <a:pt x="100" y="97"/>
                </a:lnTo>
                <a:cubicBezTo>
                  <a:pt x="99" y="97"/>
                  <a:pt x="99" y="97"/>
                  <a:pt x="99" y="97"/>
                </a:cubicBezTo>
                <a:lnTo>
                  <a:pt x="99" y="97"/>
                </a:lnTo>
                <a:cubicBezTo>
                  <a:pt x="98" y="97"/>
                  <a:pt x="98" y="97"/>
                  <a:pt x="97" y="97"/>
                </a:cubicBezTo>
                <a:lnTo>
                  <a:pt x="96" y="98"/>
                </a:lnTo>
                <a:lnTo>
                  <a:pt x="96" y="98"/>
                </a:lnTo>
                <a:cubicBezTo>
                  <a:pt x="95" y="98"/>
                  <a:pt x="95" y="98"/>
                  <a:pt x="95" y="98"/>
                </a:cubicBezTo>
                <a:lnTo>
                  <a:pt x="95" y="98"/>
                </a:lnTo>
                <a:cubicBezTo>
                  <a:pt x="94" y="98"/>
                  <a:pt x="94" y="98"/>
                  <a:pt x="93" y="98"/>
                </a:cubicBezTo>
                <a:lnTo>
                  <a:pt x="91" y="98"/>
                </a:lnTo>
                <a:lnTo>
                  <a:pt x="91" y="98"/>
                </a:lnTo>
                <a:cubicBezTo>
                  <a:pt x="91" y="99"/>
                  <a:pt x="91" y="99"/>
                  <a:pt x="90" y="99"/>
                </a:cubicBezTo>
                <a:lnTo>
                  <a:pt x="90" y="99"/>
                </a:lnTo>
                <a:cubicBezTo>
                  <a:pt x="89" y="99"/>
                  <a:pt x="87" y="99"/>
                  <a:pt x="86" y="99"/>
                </a:cubicBezTo>
                <a:lnTo>
                  <a:pt x="86" y="99"/>
                </a:lnTo>
                <a:lnTo>
                  <a:pt x="86" y="99"/>
                </a:lnTo>
                <a:lnTo>
                  <a:pt x="86" y="99"/>
                </a:lnTo>
                <a:cubicBezTo>
                  <a:pt x="81" y="99"/>
                  <a:pt x="77" y="98"/>
                  <a:pt x="72" y="97"/>
                </a:cubicBezTo>
                <a:lnTo>
                  <a:pt x="72" y="97"/>
                </a:lnTo>
                <a:cubicBezTo>
                  <a:pt x="72" y="97"/>
                  <a:pt x="72" y="97"/>
                  <a:pt x="71" y="96"/>
                </a:cubicBezTo>
                <a:lnTo>
                  <a:pt x="70" y="96"/>
                </a:lnTo>
                <a:lnTo>
                  <a:pt x="70" y="96"/>
                </a:lnTo>
                <a:cubicBezTo>
                  <a:pt x="69" y="96"/>
                  <a:pt x="69" y="96"/>
                  <a:pt x="68" y="95"/>
                </a:cubicBezTo>
                <a:lnTo>
                  <a:pt x="68" y="95"/>
                </a:lnTo>
                <a:cubicBezTo>
                  <a:pt x="52" y="88"/>
                  <a:pt x="40" y="72"/>
                  <a:pt x="40" y="54"/>
                </a:cubicBezTo>
                <a:lnTo>
                  <a:pt x="40" y="54"/>
                </a:lnTo>
                <a:cubicBezTo>
                  <a:pt x="40" y="53"/>
                  <a:pt x="40" y="53"/>
                  <a:pt x="41" y="52"/>
                </a:cubicBezTo>
                <a:close/>
              </a:path>
            </a:pathLst>
          </a:custGeom>
          <a:solidFill>
            <a:schemeClr val="bg1"/>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5" name="矩形: 圆角 60"/>
          <p:cNvSpPr/>
          <p:nvPr/>
        </p:nvSpPr>
        <p:spPr>
          <a:xfrm>
            <a:off x="647700" y="4978400"/>
            <a:ext cx="365125" cy="36353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Freeform 192"/>
          <p:cNvSpPr>
            <a:spLocks noChangeArrowheads="1"/>
          </p:cNvSpPr>
          <p:nvPr/>
        </p:nvSpPr>
        <p:spPr bwMode="auto">
          <a:xfrm>
            <a:off x="749300" y="5049838"/>
            <a:ext cx="161925" cy="220663"/>
          </a:xfrm>
          <a:custGeom>
            <a:avLst/>
            <a:gdLst>
              <a:gd name="T0" fmla="*/ 79 w 159"/>
              <a:gd name="T1" fmla="*/ 217 h 218"/>
              <a:gd name="T2" fmla="*/ 79 w 159"/>
              <a:gd name="T3" fmla="*/ 217 h 218"/>
              <a:gd name="T4" fmla="*/ 79 w 159"/>
              <a:gd name="T5" fmla="*/ 217 h 218"/>
              <a:gd name="T6" fmla="*/ 66 w 159"/>
              <a:gd name="T7" fmla="*/ 210 h 218"/>
              <a:gd name="T8" fmla="*/ 66 w 159"/>
              <a:gd name="T9" fmla="*/ 210 h 218"/>
              <a:gd name="T10" fmla="*/ 0 w 159"/>
              <a:gd name="T11" fmla="*/ 83 h 218"/>
              <a:gd name="T12" fmla="*/ 0 w 159"/>
              <a:gd name="T13" fmla="*/ 83 h 218"/>
              <a:gd name="T14" fmla="*/ 79 w 159"/>
              <a:gd name="T15" fmla="*/ 0 h 218"/>
              <a:gd name="T16" fmla="*/ 79 w 159"/>
              <a:gd name="T17" fmla="*/ 0 h 218"/>
              <a:gd name="T18" fmla="*/ 158 w 159"/>
              <a:gd name="T19" fmla="*/ 83 h 218"/>
              <a:gd name="T20" fmla="*/ 158 w 159"/>
              <a:gd name="T21" fmla="*/ 83 h 218"/>
              <a:gd name="T22" fmla="*/ 92 w 159"/>
              <a:gd name="T23" fmla="*/ 210 h 218"/>
              <a:gd name="T24" fmla="*/ 92 w 159"/>
              <a:gd name="T25" fmla="*/ 210 h 218"/>
              <a:gd name="T26" fmla="*/ 92 w 159"/>
              <a:gd name="T27" fmla="*/ 210 h 218"/>
              <a:gd name="T28" fmla="*/ 79 w 159"/>
              <a:gd name="T29" fmla="*/ 217 h 218"/>
              <a:gd name="T30" fmla="*/ 79 w 159"/>
              <a:gd name="T31" fmla="*/ 8 h 218"/>
              <a:gd name="T32" fmla="*/ 79 w 159"/>
              <a:gd name="T33" fmla="*/ 8 h 218"/>
              <a:gd name="T34" fmla="*/ 8 w 159"/>
              <a:gd name="T35" fmla="*/ 83 h 218"/>
              <a:gd name="T36" fmla="*/ 8 w 159"/>
              <a:gd name="T37" fmla="*/ 83 h 218"/>
              <a:gd name="T38" fmla="*/ 72 w 159"/>
              <a:gd name="T39" fmla="*/ 205 h 218"/>
              <a:gd name="T40" fmla="*/ 72 w 159"/>
              <a:gd name="T41" fmla="*/ 205 h 218"/>
              <a:gd name="T42" fmla="*/ 79 w 159"/>
              <a:gd name="T43" fmla="*/ 209 h 218"/>
              <a:gd name="T44" fmla="*/ 79 w 159"/>
              <a:gd name="T45" fmla="*/ 209 h 218"/>
              <a:gd name="T46" fmla="*/ 79 w 159"/>
              <a:gd name="T47" fmla="*/ 209 h 218"/>
              <a:gd name="T48" fmla="*/ 86 w 159"/>
              <a:gd name="T49" fmla="*/ 205 h 218"/>
              <a:gd name="T50" fmla="*/ 86 w 159"/>
              <a:gd name="T51" fmla="*/ 205 h 218"/>
              <a:gd name="T52" fmla="*/ 150 w 159"/>
              <a:gd name="T53" fmla="*/ 83 h 218"/>
              <a:gd name="T54" fmla="*/ 150 w 159"/>
              <a:gd name="T55" fmla="*/ 83 h 218"/>
              <a:gd name="T56" fmla="*/ 79 w 159"/>
              <a:gd name="T57" fmla="*/ 8 h 218"/>
              <a:gd name="T58" fmla="*/ 79 w 159"/>
              <a:gd name="T59" fmla="*/ 130 h 218"/>
              <a:gd name="T60" fmla="*/ 79 w 159"/>
              <a:gd name="T61" fmla="*/ 130 h 218"/>
              <a:gd name="T62" fmla="*/ 43 w 159"/>
              <a:gd name="T63" fmla="*/ 42 h 218"/>
              <a:gd name="T64" fmla="*/ 43 w 159"/>
              <a:gd name="T65" fmla="*/ 42 h 218"/>
              <a:gd name="T66" fmla="*/ 130 w 159"/>
              <a:gd name="T67" fmla="*/ 78 h 218"/>
              <a:gd name="T68" fmla="*/ 130 w 159"/>
              <a:gd name="T69" fmla="*/ 78 h 218"/>
              <a:gd name="T70" fmla="*/ 79 w 159"/>
              <a:gd name="T71" fmla="*/ 130 h 218"/>
              <a:gd name="T72" fmla="*/ 79 w 159"/>
              <a:gd name="T73" fmla="*/ 35 h 218"/>
              <a:gd name="T74" fmla="*/ 79 w 159"/>
              <a:gd name="T75" fmla="*/ 35 h 218"/>
              <a:gd name="T76" fmla="*/ 48 w 159"/>
              <a:gd name="T77" fmla="*/ 109 h 218"/>
              <a:gd name="T78" fmla="*/ 48 w 159"/>
              <a:gd name="T79" fmla="*/ 109 h 218"/>
              <a:gd name="T80" fmla="*/ 122 w 159"/>
              <a:gd name="T81" fmla="*/ 78 h 218"/>
              <a:gd name="T82" fmla="*/ 122 w 159"/>
              <a:gd name="T83" fmla="*/ 78 h 218"/>
              <a:gd name="T84" fmla="*/ 79 w 159"/>
              <a:gd name="T85" fmla="*/ 3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18">
                <a:moveTo>
                  <a:pt x="79" y="217"/>
                </a:moveTo>
                <a:lnTo>
                  <a:pt x="79" y="217"/>
                </a:lnTo>
                <a:lnTo>
                  <a:pt x="79" y="217"/>
                </a:lnTo>
                <a:cubicBezTo>
                  <a:pt x="74" y="216"/>
                  <a:pt x="69" y="214"/>
                  <a:pt x="66" y="210"/>
                </a:cubicBezTo>
                <a:lnTo>
                  <a:pt x="66" y="210"/>
                </a:lnTo>
                <a:cubicBezTo>
                  <a:pt x="34" y="172"/>
                  <a:pt x="0" y="127"/>
                  <a:pt x="0" y="83"/>
                </a:cubicBezTo>
                <a:lnTo>
                  <a:pt x="0" y="83"/>
                </a:lnTo>
                <a:cubicBezTo>
                  <a:pt x="0" y="37"/>
                  <a:pt x="35" y="0"/>
                  <a:pt x="79" y="0"/>
                </a:cubicBezTo>
                <a:lnTo>
                  <a:pt x="79" y="0"/>
                </a:lnTo>
                <a:cubicBezTo>
                  <a:pt x="122" y="0"/>
                  <a:pt x="158" y="37"/>
                  <a:pt x="158" y="83"/>
                </a:cubicBezTo>
                <a:lnTo>
                  <a:pt x="158" y="83"/>
                </a:lnTo>
                <a:cubicBezTo>
                  <a:pt x="158" y="127"/>
                  <a:pt x="124" y="172"/>
                  <a:pt x="92" y="210"/>
                </a:cubicBezTo>
                <a:lnTo>
                  <a:pt x="92" y="210"/>
                </a:lnTo>
                <a:lnTo>
                  <a:pt x="92" y="210"/>
                </a:lnTo>
                <a:cubicBezTo>
                  <a:pt x="89" y="214"/>
                  <a:pt x="84" y="216"/>
                  <a:pt x="79" y="217"/>
                </a:cubicBezTo>
                <a:close/>
                <a:moveTo>
                  <a:pt x="79" y="8"/>
                </a:moveTo>
                <a:lnTo>
                  <a:pt x="79" y="8"/>
                </a:lnTo>
                <a:cubicBezTo>
                  <a:pt x="40" y="8"/>
                  <a:pt x="8" y="42"/>
                  <a:pt x="8" y="83"/>
                </a:cubicBezTo>
                <a:lnTo>
                  <a:pt x="8" y="83"/>
                </a:lnTo>
                <a:cubicBezTo>
                  <a:pt x="8" y="125"/>
                  <a:pt x="41" y="168"/>
                  <a:pt x="72" y="205"/>
                </a:cubicBezTo>
                <a:lnTo>
                  <a:pt x="72" y="205"/>
                </a:lnTo>
                <a:cubicBezTo>
                  <a:pt x="74" y="207"/>
                  <a:pt x="76" y="208"/>
                  <a:pt x="79" y="209"/>
                </a:cubicBezTo>
                <a:lnTo>
                  <a:pt x="79" y="209"/>
                </a:lnTo>
                <a:lnTo>
                  <a:pt x="79" y="209"/>
                </a:lnTo>
                <a:cubicBezTo>
                  <a:pt x="82" y="208"/>
                  <a:pt x="84" y="207"/>
                  <a:pt x="86" y="205"/>
                </a:cubicBezTo>
                <a:lnTo>
                  <a:pt x="86" y="205"/>
                </a:lnTo>
                <a:cubicBezTo>
                  <a:pt x="117" y="168"/>
                  <a:pt x="150" y="125"/>
                  <a:pt x="150" y="83"/>
                </a:cubicBezTo>
                <a:lnTo>
                  <a:pt x="150" y="83"/>
                </a:lnTo>
                <a:cubicBezTo>
                  <a:pt x="150" y="42"/>
                  <a:pt x="118" y="8"/>
                  <a:pt x="79" y="8"/>
                </a:cubicBezTo>
                <a:close/>
                <a:moveTo>
                  <a:pt x="79" y="130"/>
                </a:moveTo>
                <a:lnTo>
                  <a:pt x="79" y="130"/>
                </a:lnTo>
                <a:cubicBezTo>
                  <a:pt x="33" y="130"/>
                  <a:pt x="10" y="74"/>
                  <a:pt x="43" y="42"/>
                </a:cubicBezTo>
                <a:lnTo>
                  <a:pt x="43" y="42"/>
                </a:lnTo>
                <a:cubicBezTo>
                  <a:pt x="75" y="9"/>
                  <a:pt x="130" y="32"/>
                  <a:pt x="130" y="78"/>
                </a:cubicBezTo>
                <a:lnTo>
                  <a:pt x="130" y="78"/>
                </a:lnTo>
                <a:cubicBezTo>
                  <a:pt x="130" y="107"/>
                  <a:pt x="107" y="130"/>
                  <a:pt x="79" y="130"/>
                </a:cubicBezTo>
                <a:close/>
                <a:moveTo>
                  <a:pt x="79" y="35"/>
                </a:moveTo>
                <a:lnTo>
                  <a:pt x="79" y="35"/>
                </a:lnTo>
                <a:cubicBezTo>
                  <a:pt x="40" y="35"/>
                  <a:pt x="21" y="82"/>
                  <a:pt x="48" y="109"/>
                </a:cubicBezTo>
                <a:lnTo>
                  <a:pt x="48" y="109"/>
                </a:lnTo>
                <a:cubicBezTo>
                  <a:pt x="76" y="136"/>
                  <a:pt x="122" y="117"/>
                  <a:pt x="122" y="78"/>
                </a:cubicBezTo>
                <a:lnTo>
                  <a:pt x="122" y="78"/>
                </a:lnTo>
                <a:cubicBezTo>
                  <a:pt x="122" y="55"/>
                  <a:pt x="103" y="35"/>
                  <a:pt x="79" y="35"/>
                </a:cubicBezTo>
                <a:close/>
              </a:path>
            </a:pathLst>
          </a:custGeom>
          <a:solidFill>
            <a:schemeClr val="bg1"/>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7" name="矩形: 圆角 62"/>
          <p:cNvSpPr/>
          <p:nvPr/>
        </p:nvSpPr>
        <p:spPr>
          <a:xfrm>
            <a:off x="647700" y="5451475"/>
            <a:ext cx="365125" cy="36353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Freeform 226"/>
          <p:cNvSpPr>
            <a:spLocks noChangeArrowheads="1"/>
          </p:cNvSpPr>
          <p:nvPr/>
        </p:nvSpPr>
        <p:spPr bwMode="auto">
          <a:xfrm>
            <a:off x="730250" y="5537200"/>
            <a:ext cx="200025" cy="190500"/>
          </a:xfrm>
          <a:custGeom>
            <a:avLst/>
            <a:gdLst>
              <a:gd name="T0" fmla="*/ 184 w 210"/>
              <a:gd name="T1" fmla="*/ 12 h 202"/>
              <a:gd name="T2" fmla="*/ 192 w 210"/>
              <a:gd name="T3" fmla="*/ 0 h 202"/>
              <a:gd name="T4" fmla="*/ 17 w 210"/>
              <a:gd name="T5" fmla="*/ 12 h 202"/>
              <a:gd name="T6" fmla="*/ 23 w 210"/>
              <a:gd name="T7" fmla="*/ 192 h 202"/>
              <a:gd name="T8" fmla="*/ 0 w 210"/>
              <a:gd name="T9" fmla="*/ 201 h 202"/>
              <a:gd name="T10" fmla="*/ 209 w 210"/>
              <a:gd name="T11" fmla="*/ 192 h 202"/>
              <a:gd name="T12" fmla="*/ 103 w 210"/>
              <a:gd name="T13" fmla="*/ 152 h 202"/>
              <a:gd name="T14" fmla="*/ 92 w 210"/>
              <a:gd name="T15" fmla="*/ 164 h 202"/>
              <a:gd name="T16" fmla="*/ 92 w 210"/>
              <a:gd name="T17" fmla="*/ 192 h 202"/>
              <a:gd name="T18" fmla="*/ 32 w 210"/>
              <a:gd name="T19" fmla="*/ 16 h 202"/>
              <a:gd name="T20" fmla="*/ 175 w 210"/>
              <a:gd name="T21" fmla="*/ 192 h 202"/>
              <a:gd name="T22" fmla="*/ 115 w 210"/>
              <a:gd name="T23" fmla="*/ 164 h 202"/>
              <a:gd name="T24" fmla="*/ 103 w 210"/>
              <a:gd name="T25" fmla="*/ 152 h 202"/>
              <a:gd name="T26" fmla="*/ 72 w 210"/>
              <a:gd name="T27" fmla="*/ 37 h 202"/>
              <a:gd name="T28" fmla="*/ 53 w 210"/>
              <a:gd name="T29" fmla="*/ 56 h 202"/>
              <a:gd name="T30" fmla="*/ 94 w 210"/>
              <a:gd name="T31" fmla="*/ 37 h 202"/>
              <a:gd name="T32" fmla="*/ 113 w 210"/>
              <a:gd name="T33" fmla="*/ 56 h 202"/>
              <a:gd name="T34" fmla="*/ 94 w 210"/>
              <a:gd name="T35" fmla="*/ 37 h 202"/>
              <a:gd name="T36" fmla="*/ 135 w 210"/>
              <a:gd name="T37" fmla="*/ 56 h 202"/>
              <a:gd name="T38" fmla="*/ 154 w 210"/>
              <a:gd name="T39" fmla="*/ 37 h 202"/>
              <a:gd name="T40" fmla="*/ 53 w 210"/>
              <a:gd name="T41" fmla="*/ 74 h 202"/>
              <a:gd name="T42" fmla="*/ 72 w 210"/>
              <a:gd name="T43" fmla="*/ 93 h 202"/>
              <a:gd name="T44" fmla="*/ 53 w 210"/>
              <a:gd name="T45" fmla="*/ 74 h 202"/>
              <a:gd name="T46" fmla="*/ 113 w 210"/>
              <a:gd name="T47" fmla="*/ 74 h 202"/>
              <a:gd name="T48" fmla="*/ 94 w 210"/>
              <a:gd name="T49" fmla="*/ 93 h 202"/>
              <a:gd name="T50" fmla="*/ 154 w 210"/>
              <a:gd name="T51" fmla="*/ 93 h 202"/>
              <a:gd name="T52" fmla="*/ 135 w 210"/>
              <a:gd name="T53" fmla="*/ 74 h 202"/>
              <a:gd name="T54" fmla="*/ 154 w 210"/>
              <a:gd name="T55" fmla="*/ 93 h 202"/>
              <a:gd name="T56" fmla="*/ 72 w 210"/>
              <a:gd name="T57" fmla="*/ 111 h 202"/>
              <a:gd name="T58" fmla="*/ 53 w 210"/>
              <a:gd name="T59" fmla="*/ 130 h 202"/>
              <a:gd name="T60" fmla="*/ 94 w 210"/>
              <a:gd name="T61" fmla="*/ 111 h 202"/>
              <a:gd name="T62" fmla="*/ 113 w 210"/>
              <a:gd name="T63" fmla="*/ 130 h 202"/>
              <a:gd name="T64" fmla="*/ 94 w 210"/>
              <a:gd name="T65" fmla="*/ 111 h 202"/>
              <a:gd name="T66" fmla="*/ 135 w 210"/>
              <a:gd name="T67" fmla="*/ 130 h 202"/>
              <a:gd name="T68" fmla="*/ 154 w 210"/>
              <a:gd name="T69" fmla="*/ 111 h 202"/>
              <a:gd name="T70" fmla="*/ 53 w 210"/>
              <a:gd name="T71" fmla="*/ 147 h 202"/>
              <a:gd name="T72" fmla="*/ 72 w 210"/>
              <a:gd name="T73" fmla="*/ 166 h 202"/>
              <a:gd name="T74" fmla="*/ 53 w 210"/>
              <a:gd name="T75" fmla="*/ 147 h 202"/>
              <a:gd name="T76" fmla="*/ 135 w 210"/>
              <a:gd name="T77" fmla="*/ 166 h 202"/>
              <a:gd name="T78" fmla="*/ 154 w 210"/>
              <a:gd name="T79"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0" h="202">
                <a:moveTo>
                  <a:pt x="184" y="192"/>
                </a:moveTo>
                <a:lnTo>
                  <a:pt x="184" y="12"/>
                </a:lnTo>
                <a:lnTo>
                  <a:pt x="192" y="12"/>
                </a:lnTo>
                <a:lnTo>
                  <a:pt x="192" y="0"/>
                </a:lnTo>
                <a:lnTo>
                  <a:pt x="17" y="0"/>
                </a:lnTo>
                <a:lnTo>
                  <a:pt x="17" y="12"/>
                </a:lnTo>
                <a:lnTo>
                  <a:pt x="23" y="12"/>
                </a:lnTo>
                <a:lnTo>
                  <a:pt x="23" y="192"/>
                </a:lnTo>
                <a:lnTo>
                  <a:pt x="0" y="192"/>
                </a:lnTo>
                <a:lnTo>
                  <a:pt x="0" y="201"/>
                </a:lnTo>
                <a:lnTo>
                  <a:pt x="209" y="201"/>
                </a:lnTo>
                <a:lnTo>
                  <a:pt x="209" y="192"/>
                </a:lnTo>
                <a:lnTo>
                  <a:pt x="184" y="192"/>
                </a:lnTo>
                <a:close/>
                <a:moveTo>
                  <a:pt x="103" y="152"/>
                </a:moveTo>
                <a:lnTo>
                  <a:pt x="103" y="152"/>
                </a:lnTo>
                <a:cubicBezTo>
                  <a:pt x="97" y="152"/>
                  <a:pt x="92" y="157"/>
                  <a:pt x="92" y="164"/>
                </a:cubicBezTo>
                <a:lnTo>
                  <a:pt x="92" y="164"/>
                </a:lnTo>
                <a:lnTo>
                  <a:pt x="92" y="192"/>
                </a:lnTo>
                <a:lnTo>
                  <a:pt x="32" y="192"/>
                </a:lnTo>
                <a:lnTo>
                  <a:pt x="32" y="16"/>
                </a:lnTo>
                <a:lnTo>
                  <a:pt x="175" y="16"/>
                </a:lnTo>
                <a:lnTo>
                  <a:pt x="175" y="192"/>
                </a:lnTo>
                <a:lnTo>
                  <a:pt x="115" y="192"/>
                </a:lnTo>
                <a:lnTo>
                  <a:pt x="115" y="164"/>
                </a:lnTo>
                <a:lnTo>
                  <a:pt x="115" y="164"/>
                </a:lnTo>
                <a:cubicBezTo>
                  <a:pt x="115" y="157"/>
                  <a:pt x="110" y="152"/>
                  <a:pt x="103" y="152"/>
                </a:cubicBezTo>
                <a:close/>
                <a:moveTo>
                  <a:pt x="53" y="37"/>
                </a:moveTo>
                <a:lnTo>
                  <a:pt x="72" y="37"/>
                </a:lnTo>
                <a:lnTo>
                  <a:pt x="72" y="56"/>
                </a:lnTo>
                <a:lnTo>
                  <a:pt x="53" y="56"/>
                </a:lnTo>
                <a:lnTo>
                  <a:pt x="53" y="37"/>
                </a:lnTo>
                <a:close/>
                <a:moveTo>
                  <a:pt x="94" y="37"/>
                </a:moveTo>
                <a:lnTo>
                  <a:pt x="113" y="37"/>
                </a:lnTo>
                <a:lnTo>
                  <a:pt x="113" y="56"/>
                </a:lnTo>
                <a:lnTo>
                  <a:pt x="94" y="56"/>
                </a:lnTo>
                <a:lnTo>
                  <a:pt x="94" y="37"/>
                </a:lnTo>
                <a:close/>
                <a:moveTo>
                  <a:pt x="154" y="56"/>
                </a:moveTo>
                <a:lnTo>
                  <a:pt x="135" y="56"/>
                </a:lnTo>
                <a:lnTo>
                  <a:pt x="135" y="37"/>
                </a:lnTo>
                <a:lnTo>
                  <a:pt x="154" y="37"/>
                </a:lnTo>
                <a:lnTo>
                  <a:pt x="154" y="56"/>
                </a:lnTo>
                <a:close/>
                <a:moveTo>
                  <a:pt x="53" y="74"/>
                </a:moveTo>
                <a:lnTo>
                  <a:pt x="72" y="74"/>
                </a:lnTo>
                <a:lnTo>
                  <a:pt x="72" y="93"/>
                </a:lnTo>
                <a:lnTo>
                  <a:pt x="53" y="93"/>
                </a:lnTo>
                <a:lnTo>
                  <a:pt x="53" y="74"/>
                </a:lnTo>
                <a:close/>
                <a:moveTo>
                  <a:pt x="94" y="74"/>
                </a:moveTo>
                <a:lnTo>
                  <a:pt x="113" y="74"/>
                </a:lnTo>
                <a:lnTo>
                  <a:pt x="113" y="93"/>
                </a:lnTo>
                <a:lnTo>
                  <a:pt x="94" y="93"/>
                </a:lnTo>
                <a:lnTo>
                  <a:pt x="94" y="74"/>
                </a:lnTo>
                <a:close/>
                <a:moveTo>
                  <a:pt x="154" y="93"/>
                </a:moveTo>
                <a:lnTo>
                  <a:pt x="135" y="93"/>
                </a:lnTo>
                <a:lnTo>
                  <a:pt x="135" y="74"/>
                </a:lnTo>
                <a:lnTo>
                  <a:pt x="154" y="74"/>
                </a:lnTo>
                <a:lnTo>
                  <a:pt x="154" y="93"/>
                </a:lnTo>
                <a:close/>
                <a:moveTo>
                  <a:pt x="53" y="111"/>
                </a:moveTo>
                <a:lnTo>
                  <a:pt x="72" y="111"/>
                </a:lnTo>
                <a:lnTo>
                  <a:pt x="72" y="130"/>
                </a:lnTo>
                <a:lnTo>
                  <a:pt x="53" y="130"/>
                </a:lnTo>
                <a:lnTo>
                  <a:pt x="53" y="111"/>
                </a:lnTo>
                <a:close/>
                <a:moveTo>
                  <a:pt x="94" y="111"/>
                </a:moveTo>
                <a:lnTo>
                  <a:pt x="113" y="111"/>
                </a:lnTo>
                <a:lnTo>
                  <a:pt x="113" y="130"/>
                </a:lnTo>
                <a:lnTo>
                  <a:pt x="94" y="130"/>
                </a:lnTo>
                <a:lnTo>
                  <a:pt x="94" y="111"/>
                </a:lnTo>
                <a:close/>
                <a:moveTo>
                  <a:pt x="154" y="130"/>
                </a:moveTo>
                <a:lnTo>
                  <a:pt x="135" y="130"/>
                </a:lnTo>
                <a:lnTo>
                  <a:pt x="135" y="111"/>
                </a:lnTo>
                <a:lnTo>
                  <a:pt x="154" y="111"/>
                </a:lnTo>
                <a:lnTo>
                  <a:pt x="154" y="130"/>
                </a:lnTo>
                <a:close/>
                <a:moveTo>
                  <a:pt x="53" y="147"/>
                </a:moveTo>
                <a:lnTo>
                  <a:pt x="72" y="147"/>
                </a:lnTo>
                <a:lnTo>
                  <a:pt x="72" y="166"/>
                </a:lnTo>
                <a:lnTo>
                  <a:pt x="53" y="166"/>
                </a:lnTo>
                <a:lnTo>
                  <a:pt x="53" y="147"/>
                </a:lnTo>
                <a:close/>
                <a:moveTo>
                  <a:pt x="154" y="166"/>
                </a:moveTo>
                <a:lnTo>
                  <a:pt x="135" y="166"/>
                </a:lnTo>
                <a:lnTo>
                  <a:pt x="135" y="147"/>
                </a:lnTo>
                <a:lnTo>
                  <a:pt x="154" y="147"/>
                </a:lnTo>
                <a:lnTo>
                  <a:pt x="154" y="166"/>
                </a:lnTo>
                <a:close/>
              </a:path>
            </a:pathLst>
          </a:custGeom>
          <a:solidFill>
            <a:schemeClr val="bg1"/>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9" name="矩形: 圆角 64"/>
          <p:cNvSpPr/>
          <p:nvPr/>
        </p:nvSpPr>
        <p:spPr>
          <a:xfrm>
            <a:off x="647700" y="5922963"/>
            <a:ext cx="365125" cy="36512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Freeform 216"/>
          <p:cNvSpPr>
            <a:spLocks noChangeArrowheads="1"/>
          </p:cNvSpPr>
          <p:nvPr/>
        </p:nvSpPr>
        <p:spPr bwMode="auto">
          <a:xfrm>
            <a:off x="731838" y="6011863"/>
            <a:ext cx="196850" cy="195263"/>
          </a:xfrm>
          <a:custGeom>
            <a:avLst/>
            <a:gdLst>
              <a:gd name="T0" fmla="*/ 171 w 216"/>
              <a:gd name="T1" fmla="*/ 65 h 216"/>
              <a:gd name="T2" fmla="*/ 44 w 216"/>
              <a:gd name="T3" fmla="*/ 41 h 216"/>
              <a:gd name="T4" fmla="*/ 44 w 216"/>
              <a:gd name="T5" fmla="*/ 88 h 216"/>
              <a:gd name="T6" fmla="*/ 215 w 216"/>
              <a:gd name="T7" fmla="*/ 83 h 216"/>
              <a:gd name="T8" fmla="*/ 25 w 216"/>
              <a:gd name="T9" fmla="*/ 215 h 216"/>
              <a:gd name="T10" fmla="*/ 0 w 216"/>
              <a:gd name="T11" fmla="*/ 83 h 216"/>
              <a:gd name="T12" fmla="*/ 1 w 216"/>
              <a:gd name="T13" fmla="*/ 77 h 216"/>
              <a:gd name="T14" fmla="*/ 2 w 216"/>
              <a:gd name="T15" fmla="*/ 73 h 216"/>
              <a:gd name="T16" fmla="*/ 4 w 216"/>
              <a:gd name="T17" fmla="*/ 69 h 216"/>
              <a:gd name="T18" fmla="*/ 7 w 216"/>
              <a:gd name="T19" fmla="*/ 66 h 216"/>
              <a:gd name="T20" fmla="*/ 10 w 216"/>
              <a:gd name="T21" fmla="*/ 63 h 216"/>
              <a:gd name="T22" fmla="*/ 14 w 216"/>
              <a:gd name="T23" fmla="*/ 61 h 216"/>
              <a:gd name="T24" fmla="*/ 17 w 216"/>
              <a:gd name="T25" fmla="*/ 21 h 216"/>
              <a:gd name="T26" fmla="*/ 177 w 216"/>
              <a:gd name="T27" fmla="*/ 0 h 216"/>
              <a:gd name="T28" fmla="*/ 198 w 216"/>
              <a:gd name="T29" fmla="*/ 59 h 216"/>
              <a:gd name="T30" fmla="*/ 202 w 216"/>
              <a:gd name="T31" fmla="*/ 61 h 216"/>
              <a:gd name="T32" fmla="*/ 206 w 216"/>
              <a:gd name="T33" fmla="*/ 64 h 216"/>
              <a:gd name="T34" fmla="*/ 209 w 216"/>
              <a:gd name="T35" fmla="*/ 67 h 216"/>
              <a:gd name="T36" fmla="*/ 211 w 216"/>
              <a:gd name="T37" fmla="*/ 70 h 216"/>
              <a:gd name="T38" fmla="*/ 214 w 216"/>
              <a:gd name="T39" fmla="*/ 74 h 216"/>
              <a:gd name="T40" fmla="*/ 215 w 216"/>
              <a:gd name="T41" fmla="*/ 78 h 216"/>
              <a:gd name="T42" fmla="*/ 207 w 216"/>
              <a:gd name="T43" fmla="*/ 83 h 216"/>
              <a:gd name="T44" fmla="*/ 206 w 216"/>
              <a:gd name="T45" fmla="*/ 80 h 216"/>
              <a:gd name="T46" fmla="*/ 205 w 216"/>
              <a:gd name="T47" fmla="*/ 76 h 216"/>
              <a:gd name="T48" fmla="*/ 203 w 216"/>
              <a:gd name="T49" fmla="*/ 73 h 216"/>
              <a:gd name="T50" fmla="*/ 198 w 216"/>
              <a:gd name="T51" fmla="*/ 88 h 216"/>
              <a:gd name="T52" fmla="*/ 142 w 216"/>
              <a:gd name="T53" fmla="*/ 121 h 216"/>
              <a:gd name="T54" fmla="*/ 108 w 216"/>
              <a:gd name="T55" fmla="*/ 144 h 216"/>
              <a:gd name="T56" fmla="*/ 190 w 216"/>
              <a:gd name="T57" fmla="*/ 21 h 216"/>
              <a:gd name="T58" fmla="*/ 38 w 216"/>
              <a:gd name="T59" fmla="*/ 9 h 216"/>
              <a:gd name="T60" fmla="*/ 17 w 216"/>
              <a:gd name="T61" fmla="*/ 88 h 216"/>
              <a:gd name="T62" fmla="*/ 15 w 216"/>
              <a:gd name="T63" fmla="*/ 70 h 216"/>
              <a:gd name="T64" fmla="*/ 13 w 216"/>
              <a:gd name="T65" fmla="*/ 71 h 216"/>
              <a:gd name="T66" fmla="*/ 12 w 216"/>
              <a:gd name="T67" fmla="*/ 73 h 216"/>
              <a:gd name="T68" fmla="*/ 10 w 216"/>
              <a:gd name="T69" fmla="*/ 75 h 216"/>
              <a:gd name="T70" fmla="*/ 9 w 216"/>
              <a:gd name="T71" fmla="*/ 78 h 216"/>
              <a:gd name="T72" fmla="*/ 9 w 216"/>
              <a:gd name="T73" fmla="*/ 80 h 216"/>
              <a:gd name="T74" fmla="*/ 8 w 216"/>
              <a:gd name="T75" fmla="*/ 93 h 216"/>
              <a:gd name="T76" fmla="*/ 108 w 216"/>
              <a:gd name="T77" fmla="*/ 154 h 216"/>
              <a:gd name="T78" fmla="*/ 9 w 216"/>
              <a:gd name="T79" fmla="*/ 191 h 216"/>
              <a:gd name="T80" fmla="*/ 9 w 216"/>
              <a:gd name="T81" fmla="*/ 195 h 216"/>
              <a:gd name="T82" fmla="*/ 10 w 216"/>
              <a:gd name="T83" fmla="*/ 197 h 216"/>
              <a:gd name="T84" fmla="*/ 12 w 216"/>
              <a:gd name="T85" fmla="*/ 200 h 216"/>
              <a:gd name="T86" fmla="*/ 14 w 216"/>
              <a:gd name="T87" fmla="*/ 202 h 216"/>
              <a:gd name="T88" fmla="*/ 17 w 216"/>
              <a:gd name="T89" fmla="*/ 204 h 216"/>
              <a:gd name="T90" fmla="*/ 20 w 216"/>
              <a:gd name="T91" fmla="*/ 205 h 216"/>
              <a:gd name="T92" fmla="*/ 25 w 216"/>
              <a:gd name="T93" fmla="*/ 206 h 216"/>
              <a:gd name="T94" fmla="*/ 193 w 216"/>
              <a:gd name="T95" fmla="*/ 206 h 216"/>
              <a:gd name="T96" fmla="*/ 196 w 216"/>
              <a:gd name="T97" fmla="*/ 205 h 216"/>
              <a:gd name="T98" fmla="*/ 199 w 216"/>
              <a:gd name="T99" fmla="*/ 203 h 216"/>
              <a:gd name="T100" fmla="*/ 202 w 216"/>
              <a:gd name="T101" fmla="*/ 201 h 216"/>
              <a:gd name="T102" fmla="*/ 204 w 216"/>
              <a:gd name="T103" fmla="*/ 199 h 216"/>
              <a:gd name="T104" fmla="*/ 205 w 216"/>
              <a:gd name="T105" fmla="*/ 196 h 216"/>
              <a:gd name="T106" fmla="*/ 206 w 216"/>
              <a:gd name="T107" fmla="*/ 193 h 216"/>
              <a:gd name="T108" fmla="*/ 207 w 216"/>
              <a:gd name="T109" fmla="*/ 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71" y="74"/>
                </a:moveTo>
                <a:lnTo>
                  <a:pt x="44" y="74"/>
                </a:lnTo>
                <a:lnTo>
                  <a:pt x="44" y="65"/>
                </a:lnTo>
                <a:lnTo>
                  <a:pt x="171" y="65"/>
                </a:lnTo>
                <a:lnTo>
                  <a:pt x="171" y="74"/>
                </a:lnTo>
                <a:close/>
                <a:moveTo>
                  <a:pt x="124" y="31"/>
                </a:moveTo>
                <a:lnTo>
                  <a:pt x="44" y="31"/>
                </a:lnTo>
                <a:lnTo>
                  <a:pt x="44" y="41"/>
                </a:lnTo>
                <a:lnTo>
                  <a:pt x="124" y="41"/>
                </a:lnTo>
                <a:lnTo>
                  <a:pt x="124" y="31"/>
                </a:lnTo>
                <a:close/>
                <a:moveTo>
                  <a:pt x="171" y="88"/>
                </a:moveTo>
                <a:lnTo>
                  <a:pt x="44" y="88"/>
                </a:lnTo>
                <a:lnTo>
                  <a:pt x="44" y="98"/>
                </a:lnTo>
                <a:lnTo>
                  <a:pt x="171" y="98"/>
                </a:lnTo>
                <a:lnTo>
                  <a:pt x="171" y="88"/>
                </a:lnTo>
                <a:close/>
                <a:moveTo>
                  <a:pt x="215" y="83"/>
                </a:moveTo>
                <a:lnTo>
                  <a:pt x="215" y="190"/>
                </a:lnTo>
                <a:lnTo>
                  <a:pt x="215" y="190"/>
                </a:lnTo>
                <a:cubicBezTo>
                  <a:pt x="215" y="203"/>
                  <a:pt x="204" y="215"/>
                  <a:pt x="190" y="215"/>
                </a:cubicBezTo>
                <a:lnTo>
                  <a:pt x="25" y="215"/>
                </a:lnTo>
                <a:lnTo>
                  <a:pt x="25" y="215"/>
                </a:lnTo>
                <a:cubicBezTo>
                  <a:pt x="11" y="215"/>
                  <a:pt x="0" y="203"/>
                  <a:pt x="0" y="190"/>
                </a:cubicBezTo>
                <a:lnTo>
                  <a:pt x="0" y="83"/>
                </a:lnTo>
                <a:lnTo>
                  <a:pt x="0" y="83"/>
                </a:lnTo>
                <a:cubicBezTo>
                  <a:pt x="0" y="82"/>
                  <a:pt x="0" y="80"/>
                  <a:pt x="0" y="79"/>
                </a:cubicBezTo>
                <a:lnTo>
                  <a:pt x="0" y="79"/>
                </a:lnTo>
                <a:cubicBezTo>
                  <a:pt x="1" y="78"/>
                  <a:pt x="1" y="78"/>
                  <a:pt x="1" y="77"/>
                </a:cubicBezTo>
                <a:lnTo>
                  <a:pt x="1" y="77"/>
                </a:lnTo>
                <a:cubicBezTo>
                  <a:pt x="1" y="76"/>
                  <a:pt x="1" y="75"/>
                  <a:pt x="2" y="74"/>
                </a:cubicBezTo>
                <a:lnTo>
                  <a:pt x="2" y="74"/>
                </a:lnTo>
                <a:lnTo>
                  <a:pt x="2" y="73"/>
                </a:lnTo>
                <a:lnTo>
                  <a:pt x="2" y="73"/>
                </a:lnTo>
                <a:cubicBezTo>
                  <a:pt x="3" y="72"/>
                  <a:pt x="3" y="71"/>
                  <a:pt x="3" y="70"/>
                </a:cubicBezTo>
                <a:lnTo>
                  <a:pt x="3" y="70"/>
                </a:lnTo>
                <a:cubicBezTo>
                  <a:pt x="4" y="70"/>
                  <a:pt x="4" y="70"/>
                  <a:pt x="4" y="69"/>
                </a:cubicBezTo>
                <a:lnTo>
                  <a:pt x="4" y="69"/>
                </a:lnTo>
                <a:cubicBezTo>
                  <a:pt x="5" y="68"/>
                  <a:pt x="5" y="68"/>
                  <a:pt x="6" y="67"/>
                </a:cubicBezTo>
                <a:lnTo>
                  <a:pt x="6" y="67"/>
                </a:lnTo>
                <a:lnTo>
                  <a:pt x="7" y="66"/>
                </a:lnTo>
                <a:lnTo>
                  <a:pt x="7" y="66"/>
                </a:lnTo>
                <a:cubicBezTo>
                  <a:pt x="8" y="65"/>
                  <a:pt x="8" y="65"/>
                  <a:pt x="9" y="64"/>
                </a:cubicBezTo>
                <a:lnTo>
                  <a:pt x="9" y="64"/>
                </a:lnTo>
                <a:lnTo>
                  <a:pt x="10" y="63"/>
                </a:lnTo>
                <a:lnTo>
                  <a:pt x="10" y="63"/>
                </a:lnTo>
                <a:cubicBezTo>
                  <a:pt x="11" y="62"/>
                  <a:pt x="12" y="62"/>
                  <a:pt x="13" y="61"/>
                </a:cubicBezTo>
                <a:lnTo>
                  <a:pt x="13" y="61"/>
                </a:lnTo>
                <a:cubicBezTo>
                  <a:pt x="13" y="61"/>
                  <a:pt x="13" y="61"/>
                  <a:pt x="14" y="61"/>
                </a:cubicBezTo>
                <a:lnTo>
                  <a:pt x="14" y="61"/>
                </a:lnTo>
                <a:cubicBezTo>
                  <a:pt x="15" y="60"/>
                  <a:pt x="16" y="60"/>
                  <a:pt x="16" y="60"/>
                </a:cubicBezTo>
                <a:lnTo>
                  <a:pt x="16" y="60"/>
                </a:lnTo>
                <a:cubicBezTo>
                  <a:pt x="17" y="60"/>
                  <a:pt x="17" y="59"/>
                  <a:pt x="17" y="59"/>
                </a:cubicBezTo>
                <a:lnTo>
                  <a:pt x="17" y="21"/>
                </a:lnTo>
                <a:lnTo>
                  <a:pt x="17" y="21"/>
                </a:lnTo>
                <a:cubicBezTo>
                  <a:pt x="17" y="10"/>
                  <a:pt x="26" y="0"/>
                  <a:pt x="38" y="0"/>
                </a:cubicBezTo>
                <a:lnTo>
                  <a:pt x="177" y="0"/>
                </a:lnTo>
                <a:lnTo>
                  <a:pt x="177" y="0"/>
                </a:lnTo>
                <a:cubicBezTo>
                  <a:pt x="189" y="0"/>
                  <a:pt x="198" y="10"/>
                  <a:pt x="198" y="21"/>
                </a:cubicBezTo>
                <a:lnTo>
                  <a:pt x="198" y="59"/>
                </a:lnTo>
                <a:lnTo>
                  <a:pt x="198" y="59"/>
                </a:lnTo>
                <a:lnTo>
                  <a:pt x="198" y="59"/>
                </a:lnTo>
                <a:lnTo>
                  <a:pt x="198" y="59"/>
                </a:lnTo>
                <a:cubicBezTo>
                  <a:pt x="199" y="60"/>
                  <a:pt x="200" y="60"/>
                  <a:pt x="200" y="60"/>
                </a:cubicBezTo>
                <a:lnTo>
                  <a:pt x="200" y="60"/>
                </a:lnTo>
                <a:cubicBezTo>
                  <a:pt x="201" y="61"/>
                  <a:pt x="202" y="61"/>
                  <a:pt x="202" y="61"/>
                </a:cubicBezTo>
                <a:lnTo>
                  <a:pt x="202" y="61"/>
                </a:lnTo>
                <a:cubicBezTo>
                  <a:pt x="203" y="62"/>
                  <a:pt x="203" y="62"/>
                  <a:pt x="204" y="63"/>
                </a:cubicBezTo>
                <a:lnTo>
                  <a:pt x="204" y="63"/>
                </a:lnTo>
                <a:cubicBezTo>
                  <a:pt x="205" y="63"/>
                  <a:pt x="205" y="63"/>
                  <a:pt x="206" y="64"/>
                </a:cubicBezTo>
                <a:lnTo>
                  <a:pt x="206" y="64"/>
                </a:lnTo>
                <a:lnTo>
                  <a:pt x="207" y="65"/>
                </a:lnTo>
                <a:lnTo>
                  <a:pt x="207" y="65"/>
                </a:lnTo>
                <a:cubicBezTo>
                  <a:pt x="208" y="66"/>
                  <a:pt x="208" y="66"/>
                  <a:pt x="209" y="67"/>
                </a:cubicBezTo>
                <a:lnTo>
                  <a:pt x="209" y="67"/>
                </a:lnTo>
                <a:cubicBezTo>
                  <a:pt x="209" y="67"/>
                  <a:pt x="210" y="68"/>
                  <a:pt x="210" y="69"/>
                </a:cubicBezTo>
                <a:lnTo>
                  <a:pt x="210" y="69"/>
                </a:lnTo>
                <a:cubicBezTo>
                  <a:pt x="211" y="69"/>
                  <a:pt x="211" y="70"/>
                  <a:pt x="211" y="70"/>
                </a:cubicBezTo>
                <a:lnTo>
                  <a:pt x="211" y="70"/>
                </a:lnTo>
                <a:cubicBezTo>
                  <a:pt x="212" y="71"/>
                  <a:pt x="212" y="72"/>
                  <a:pt x="213" y="73"/>
                </a:cubicBezTo>
                <a:lnTo>
                  <a:pt x="213" y="73"/>
                </a:lnTo>
                <a:cubicBezTo>
                  <a:pt x="213" y="73"/>
                  <a:pt x="213" y="74"/>
                  <a:pt x="214" y="74"/>
                </a:cubicBezTo>
                <a:lnTo>
                  <a:pt x="214" y="74"/>
                </a:lnTo>
                <a:cubicBezTo>
                  <a:pt x="214" y="75"/>
                  <a:pt x="214" y="76"/>
                  <a:pt x="214" y="77"/>
                </a:cubicBezTo>
                <a:lnTo>
                  <a:pt x="214" y="77"/>
                </a:lnTo>
                <a:cubicBezTo>
                  <a:pt x="214" y="77"/>
                  <a:pt x="214" y="78"/>
                  <a:pt x="215" y="78"/>
                </a:cubicBezTo>
                <a:lnTo>
                  <a:pt x="215" y="78"/>
                </a:lnTo>
                <a:cubicBezTo>
                  <a:pt x="215" y="80"/>
                  <a:pt x="215" y="82"/>
                  <a:pt x="215" y="83"/>
                </a:cubicBezTo>
                <a:close/>
                <a:moveTo>
                  <a:pt x="198" y="88"/>
                </a:moveTo>
                <a:lnTo>
                  <a:pt x="207" y="83"/>
                </a:lnTo>
                <a:lnTo>
                  <a:pt x="207" y="83"/>
                </a:lnTo>
                <a:cubicBezTo>
                  <a:pt x="207" y="82"/>
                  <a:pt x="207" y="81"/>
                  <a:pt x="206" y="80"/>
                </a:cubicBezTo>
                <a:lnTo>
                  <a:pt x="206" y="80"/>
                </a:lnTo>
                <a:lnTo>
                  <a:pt x="206" y="80"/>
                </a:lnTo>
                <a:cubicBezTo>
                  <a:pt x="206" y="79"/>
                  <a:pt x="206" y="78"/>
                  <a:pt x="206" y="77"/>
                </a:cubicBezTo>
                <a:lnTo>
                  <a:pt x="206" y="77"/>
                </a:lnTo>
                <a:cubicBezTo>
                  <a:pt x="205" y="77"/>
                  <a:pt x="205" y="76"/>
                  <a:pt x="205" y="76"/>
                </a:cubicBezTo>
                <a:lnTo>
                  <a:pt x="205" y="76"/>
                </a:lnTo>
                <a:cubicBezTo>
                  <a:pt x="205" y="75"/>
                  <a:pt x="205" y="75"/>
                  <a:pt x="205" y="75"/>
                </a:cubicBezTo>
                <a:lnTo>
                  <a:pt x="205" y="75"/>
                </a:lnTo>
                <a:cubicBezTo>
                  <a:pt x="204" y="74"/>
                  <a:pt x="204" y="73"/>
                  <a:pt x="203" y="73"/>
                </a:cubicBezTo>
                <a:lnTo>
                  <a:pt x="203" y="73"/>
                </a:lnTo>
                <a:lnTo>
                  <a:pt x="203" y="73"/>
                </a:lnTo>
                <a:lnTo>
                  <a:pt x="203" y="73"/>
                </a:lnTo>
                <a:cubicBezTo>
                  <a:pt x="202" y="71"/>
                  <a:pt x="200" y="70"/>
                  <a:pt x="198" y="68"/>
                </a:cubicBezTo>
                <a:lnTo>
                  <a:pt x="198" y="88"/>
                </a:lnTo>
                <a:close/>
                <a:moveTo>
                  <a:pt x="25" y="93"/>
                </a:moveTo>
                <a:lnTo>
                  <a:pt x="56" y="112"/>
                </a:lnTo>
                <a:lnTo>
                  <a:pt x="142" y="112"/>
                </a:lnTo>
                <a:lnTo>
                  <a:pt x="142" y="121"/>
                </a:lnTo>
                <a:lnTo>
                  <a:pt x="71" y="121"/>
                </a:lnTo>
                <a:lnTo>
                  <a:pt x="87" y="131"/>
                </a:lnTo>
                <a:lnTo>
                  <a:pt x="87" y="131"/>
                </a:lnTo>
                <a:lnTo>
                  <a:pt x="108" y="144"/>
                </a:lnTo>
                <a:lnTo>
                  <a:pt x="128" y="131"/>
                </a:lnTo>
                <a:lnTo>
                  <a:pt x="128" y="131"/>
                </a:lnTo>
                <a:lnTo>
                  <a:pt x="190" y="93"/>
                </a:lnTo>
                <a:lnTo>
                  <a:pt x="190" y="21"/>
                </a:lnTo>
                <a:lnTo>
                  <a:pt x="190" y="21"/>
                </a:lnTo>
                <a:cubicBezTo>
                  <a:pt x="190" y="15"/>
                  <a:pt x="184" y="9"/>
                  <a:pt x="177" y="9"/>
                </a:cubicBezTo>
                <a:lnTo>
                  <a:pt x="38" y="9"/>
                </a:lnTo>
                <a:lnTo>
                  <a:pt x="38" y="9"/>
                </a:lnTo>
                <a:cubicBezTo>
                  <a:pt x="31" y="9"/>
                  <a:pt x="25" y="15"/>
                  <a:pt x="25" y="21"/>
                </a:cubicBezTo>
                <a:lnTo>
                  <a:pt x="25" y="93"/>
                </a:lnTo>
                <a:close/>
                <a:moveTo>
                  <a:pt x="8" y="83"/>
                </a:moveTo>
                <a:lnTo>
                  <a:pt x="17" y="88"/>
                </a:lnTo>
                <a:lnTo>
                  <a:pt x="17" y="68"/>
                </a:lnTo>
                <a:lnTo>
                  <a:pt x="17" y="68"/>
                </a:lnTo>
                <a:cubicBezTo>
                  <a:pt x="17" y="69"/>
                  <a:pt x="16" y="69"/>
                  <a:pt x="15" y="70"/>
                </a:cubicBezTo>
                <a:lnTo>
                  <a:pt x="15" y="70"/>
                </a:lnTo>
                <a:lnTo>
                  <a:pt x="15" y="70"/>
                </a:lnTo>
                <a:lnTo>
                  <a:pt x="15" y="70"/>
                </a:lnTo>
                <a:cubicBezTo>
                  <a:pt x="14" y="70"/>
                  <a:pt x="14" y="71"/>
                  <a:pt x="13" y="71"/>
                </a:cubicBezTo>
                <a:lnTo>
                  <a:pt x="13" y="71"/>
                </a:lnTo>
                <a:lnTo>
                  <a:pt x="13" y="72"/>
                </a:lnTo>
                <a:lnTo>
                  <a:pt x="13" y="72"/>
                </a:lnTo>
                <a:lnTo>
                  <a:pt x="12" y="73"/>
                </a:lnTo>
                <a:lnTo>
                  <a:pt x="12" y="73"/>
                </a:lnTo>
                <a:lnTo>
                  <a:pt x="11" y="74"/>
                </a:lnTo>
                <a:lnTo>
                  <a:pt x="11" y="74"/>
                </a:lnTo>
                <a:cubicBezTo>
                  <a:pt x="11" y="74"/>
                  <a:pt x="11" y="75"/>
                  <a:pt x="10" y="75"/>
                </a:cubicBezTo>
                <a:lnTo>
                  <a:pt x="10" y="75"/>
                </a:lnTo>
                <a:cubicBezTo>
                  <a:pt x="10" y="76"/>
                  <a:pt x="10" y="76"/>
                  <a:pt x="10" y="76"/>
                </a:cubicBezTo>
                <a:lnTo>
                  <a:pt x="10" y="76"/>
                </a:lnTo>
                <a:cubicBezTo>
                  <a:pt x="10" y="77"/>
                  <a:pt x="9" y="77"/>
                  <a:pt x="9" y="78"/>
                </a:cubicBezTo>
                <a:lnTo>
                  <a:pt x="9" y="78"/>
                </a:lnTo>
                <a:lnTo>
                  <a:pt x="9" y="79"/>
                </a:lnTo>
                <a:lnTo>
                  <a:pt x="9" y="79"/>
                </a:lnTo>
                <a:cubicBezTo>
                  <a:pt x="9" y="80"/>
                  <a:pt x="9" y="80"/>
                  <a:pt x="9" y="80"/>
                </a:cubicBezTo>
                <a:lnTo>
                  <a:pt x="9" y="80"/>
                </a:lnTo>
                <a:cubicBezTo>
                  <a:pt x="8" y="81"/>
                  <a:pt x="8" y="82"/>
                  <a:pt x="8" y="83"/>
                </a:cubicBezTo>
                <a:close/>
                <a:moveTo>
                  <a:pt x="8" y="180"/>
                </a:moveTo>
                <a:lnTo>
                  <a:pt x="79" y="136"/>
                </a:lnTo>
                <a:lnTo>
                  <a:pt x="8" y="93"/>
                </a:lnTo>
                <a:lnTo>
                  <a:pt x="8" y="180"/>
                </a:lnTo>
                <a:close/>
                <a:moveTo>
                  <a:pt x="207" y="190"/>
                </a:moveTo>
                <a:lnTo>
                  <a:pt x="128" y="141"/>
                </a:lnTo>
                <a:lnTo>
                  <a:pt x="108" y="154"/>
                </a:lnTo>
                <a:lnTo>
                  <a:pt x="87" y="141"/>
                </a:lnTo>
                <a:lnTo>
                  <a:pt x="8" y="190"/>
                </a:lnTo>
                <a:lnTo>
                  <a:pt x="8" y="190"/>
                </a:lnTo>
                <a:cubicBezTo>
                  <a:pt x="8" y="190"/>
                  <a:pt x="8" y="191"/>
                  <a:pt x="9" y="191"/>
                </a:cubicBezTo>
                <a:lnTo>
                  <a:pt x="9" y="191"/>
                </a:lnTo>
                <a:cubicBezTo>
                  <a:pt x="9" y="192"/>
                  <a:pt x="9" y="193"/>
                  <a:pt x="9" y="193"/>
                </a:cubicBezTo>
                <a:lnTo>
                  <a:pt x="9" y="193"/>
                </a:lnTo>
                <a:cubicBezTo>
                  <a:pt x="9" y="194"/>
                  <a:pt x="9" y="194"/>
                  <a:pt x="9" y="195"/>
                </a:cubicBezTo>
                <a:lnTo>
                  <a:pt x="9" y="195"/>
                </a:lnTo>
                <a:cubicBezTo>
                  <a:pt x="9" y="195"/>
                  <a:pt x="9" y="196"/>
                  <a:pt x="10" y="196"/>
                </a:cubicBezTo>
                <a:lnTo>
                  <a:pt x="10" y="196"/>
                </a:lnTo>
                <a:cubicBezTo>
                  <a:pt x="10" y="197"/>
                  <a:pt x="10" y="197"/>
                  <a:pt x="10" y="197"/>
                </a:cubicBezTo>
                <a:lnTo>
                  <a:pt x="10" y="197"/>
                </a:lnTo>
                <a:cubicBezTo>
                  <a:pt x="11" y="198"/>
                  <a:pt x="11" y="198"/>
                  <a:pt x="11" y="199"/>
                </a:cubicBezTo>
                <a:lnTo>
                  <a:pt x="11" y="199"/>
                </a:lnTo>
                <a:lnTo>
                  <a:pt x="12" y="200"/>
                </a:lnTo>
                <a:lnTo>
                  <a:pt x="12" y="200"/>
                </a:lnTo>
                <a:lnTo>
                  <a:pt x="13" y="201"/>
                </a:lnTo>
                <a:lnTo>
                  <a:pt x="13" y="201"/>
                </a:lnTo>
                <a:cubicBezTo>
                  <a:pt x="14" y="202"/>
                  <a:pt x="14" y="202"/>
                  <a:pt x="14" y="202"/>
                </a:cubicBezTo>
                <a:lnTo>
                  <a:pt x="14" y="202"/>
                </a:lnTo>
                <a:cubicBezTo>
                  <a:pt x="15" y="203"/>
                  <a:pt x="15" y="203"/>
                  <a:pt x="16" y="203"/>
                </a:cubicBezTo>
                <a:lnTo>
                  <a:pt x="16" y="203"/>
                </a:lnTo>
                <a:cubicBezTo>
                  <a:pt x="16" y="204"/>
                  <a:pt x="16" y="204"/>
                  <a:pt x="17" y="204"/>
                </a:cubicBezTo>
                <a:lnTo>
                  <a:pt x="17" y="204"/>
                </a:lnTo>
                <a:cubicBezTo>
                  <a:pt x="17" y="204"/>
                  <a:pt x="18" y="205"/>
                  <a:pt x="19" y="205"/>
                </a:cubicBezTo>
                <a:lnTo>
                  <a:pt x="19" y="205"/>
                </a:lnTo>
                <a:lnTo>
                  <a:pt x="20" y="205"/>
                </a:lnTo>
                <a:lnTo>
                  <a:pt x="20" y="205"/>
                </a:lnTo>
                <a:cubicBezTo>
                  <a:pt x="21" y="206"/>
                  <a:pt x="21" y="206"/>
                  <a:pt x="22" y="206"/>
                </a:cubicBezTo>
                <a:lnTo>
                  <a:pt x="22" y="206"/>
                </a:lnTo>
                <a:cubicBezTo>
                  <a:pt x="23" y="206"/>
                  <a:pt x="24" y="206"/>
                  <a:pt x="25" y="206"/>
                </a:cubicBezTo>
                <a:lnTo>
                  <a:pt x="190" y="206"/>
                </a:lnTo>
                <a:lnTo>
                  <a:pt x="190" y="206"/>
                </a:lnTo>
                <a:cubicBezTo>
                  <a:pt x="191" y="206"/>
                  <a:pt x="192" y="206"/>
                  <a:pt x="193" y="206"/>
                </a:cubicBezTo>
                <a:lnTo>
                  <a:pt x="193" y="206"/>
                </a:lnTo>
                <a:cubicBezTo>
                  <a:pt x="194" y="206"/>
                  <a:pt x="194" y="206"/>
                  <a:pt x="195" y="205"/>
                </a:cubicBezTo>
                <a:lnTo>
                  <a:pt x="195" y="205"/>
                </a:lnTo>
                <a:lnTo>
                  <a:pt x="196" y="205"/>
                </a:lnTo>
                <a:lnTo>
                  <a:pt x="196" y="205"/>
                </a:lnTo>
                <a:cubicBezTo>
                  <a:pt x="197" y="205"/>
                  <a:pt x="198" y="204"/>
                  <a:pt x="198" y="204"/>
                </a:cubicBezTo>
                <a:lnTo>
                  <a:pt x="198" y="204"/>
                </a:lnTo>
                <a:cubicBezTo>
                  <a:pt x="199" y="204"/>
                  <a:pt x="199" y="204"/>
                  <a:pt x="199" y="203"/>
                </a:cubicBezTo>
                <a:lnTo>
                  <a:pt x="199" y="203"/>
                </a:lnTo>
                <a:cubicBezTo>
                  <a:pt x="200" y="203"/>
                  <a:pt x="200" y="203"/>
                  <a:pt x="201" y="202"/>
                </a:cubicBezTo>
                <a:lnTo>
                  <a:pt x="201" y="202"/>
                </a:lnTo>
                <a:cubicBezTo>
                  <a:pt x="201" y="202"/>
                  <a:pt x="201" y="202"/>
                  <a:pt x="202" y="201"/>
                </a:cubicBezTo>
                <a:lnTo>
                  <a:pt x="202" y="201"/>
                </a:lnTo>
                <a:lnTo>
                  <a:pt x="203" y="200"/>
                </a:lnTo>
                <a:lnTo>
                  <a:pt x="203" y="200"/>
                </a:lnTo>
                <a:lnTo>
                  <a:pt x="204" y="199"/>
                </a:lnTo>
                <a:lnTo>
                  <a:pt x="204" y="199"/>
                </a:lnTo>
                <a:cubicBezTo>
                  <a:pt x="204" y="198"/>
                  <a:pt x="204" y="198"/>
                  <a:pt x="205" y="197"/>
                </a:cubicBezTo>
                <a:lnTo>
                  <a:pt x="205" y="197"/>
                </a:lnTo>
                <a:cubicBezTo>
                  <a:pt x="205" y="197"/>
                  <a:pt x="205" y="197"/>
                  <a:pt x="205" y="196"/>
                </a:cubicBezTo>
                <a:lnTo>
                  <a:pt x="205" y="196"/>
                </a:lnTo>
                <a:cubicBezTo>
                  <a:pt x="206" y="196"/>
                  <a:pt x="206" y="195"/>
                  <a:pt x="206" y="195"/>
                </a:cubicBezTo>
                <a:lnTo>
                  <a:pt x="206" y="195"/>
                </a:lnTo>
                <a:cubicBezTo>
                  <a:pt x="206" y="194"/>
                  <a:pt x="206" y="194"/>
                  <a:pt x="206" y="193"/>
                </a:cubicBezTo>
                <a:lnTo>
                  <a:pt x="206" y="193"/>
                </a:lnTo>
                <a:cubicBezTo>
                  <a:pt x="206" y="193"/>
                  <a:pt x="206" y="192"/>
                  <a:pt x="206" y="191"/>
                </a:cubicBezTo>
                <a:lnTo>
                  <a:pt x="206" y="191"/>
                </a:lnTo>
                <a:cubicBezTo>
                  <a:pt x="207" y="191"/>
                  <a:pt x="207" y="190"/>
                  <a:pt x="207" y="190"/>
                </a:cubicBezTo>
                <a:close/>
                <a:moveTo>
                  <a:pt x="207" y="93"/>
                </a:moveTo>
                <a:lnTo>
                  <a:pt x="136" y="136"/>
                </a:lnTo>
                <a:lnTo>
                  <a:pt x="207" y="180"/>
                </a:lnTo>
                <a:lnTo>
                  <a:pt x="207" y="93"/>
                </a:lnTo>
                <a:close/>
              </a:path>
            </a:pathLst>
          </a:custGeom>
          <a:solidFill>
            <a:schemeClr val="bg1"/>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21" name="矩形: 圆角 66"/>
          <p:cNvSpPr/>
          <p:nvPr/>
        </p:nvSpPr>
        <p:spPr>
          <a:xfrm>
            <a:off x="1058863" y="4524375"/>
            <a:ext cx="1922463" cy="36512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2" name="矩形: 圆角 67"/>
          <p:cNvSpPr/>
          <p:nvPr/>
        </p:nvSpPr>
        <p:spPr>
          <a:xfrm>
            <a:off x="1058863" y="4978400"/>
            <a:ext cx="1922463" cy="36353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3" name="矩形: 圆角 68"/>
          <p:cNvSpPr/>
          <p:nvPr/>
        </p:nvSpPr>
        <p:spPr>
          <a:xfrm>
            <a:off x="1058863" y="5451475"/>
            <a:ext cx="1922463" cy="36353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4" name="矩形: 圆角 69"/>
          <p:cNvSpPr/>
          <p:nvPr/>
        </p:nvSpPr>
        <p:spPr>
          <a:xfrm>
            <a:off x="1058863" y="5922963"/>
            <a:ext cx="1922463" cy="36512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400" b="0" i="0" u="sng"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5" name="椭圆 24"/>
          <p:cNvSpPr/>
          <p:nvPr/>
        </p:nvSpPr>
        <p:spPr>
          <a:xfrm>
            <a:off x="647700" y="1263650"/>
            <a:ext cx="711200" cy="711200"/>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6" name="六边形 25"/>
          <p:cNvSpPr/>
          <p:nvPr/>
        </p:nvSpPr>
        <p:spPr>
          <a:xfrm>
            <a:off x="722313" y="1373188"/>
            <a:ext cx="561975" cy="485775"/>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R</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3" name="Freeform 26"/>
          <p:cNvSpPr/>
          <p:nvPr/>
        </p:nvSpPr>
        <p:spPr bwMode="auto">
          <a:xfrm>
            <a:off x="8391525" y="2336800"/>
            <a:ext cx="3798888" cy="652463"/>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title"/>
          </p:nvPr>
        </p:nvSpPr>
        <p:spPr>
          <a:xfrm>
            <a:off x="315686" y="2057005"/>
            <a:ext cx="7890643" cy="941465"/>
          </a:xfrm>
        </p:spPr>
        <p:txBody>
          <a:bodyPr anchor="b"/>
          <a:lstStyle>
            <a:lvl1pPr>
              <a:defRPr>
                <a:solidFill>
                  <a:schemeClr val="bg1"/>
                </a:solidFill>
              </a:defRPr>
            </a:lvl1pPr>
          </a:lstStyle>
          <a:p>
            <a:r>
              <a:rPr lang="zh-CN" altLang="en-US" dirty="0"/>
              <a:t>单击此处编辑母版标题样式</a:t>
            </a:r>
            <a:endParaRPr lang="zh-CN" altLang="en-US" dirty="0"/>
          </a:p>
        </p:txBody>
      </p:sp>
      <p:sp>
        <p:nvSpPr>
          <p:cNvPr id="27" name="文本占位符 26"/>
          <p:cNvSpPr>
            <a:spLocks noGrp="1"/>
          </p:cNvSpPr>
          <p:nvPr>
            <p:ph type="body" sz="quarter" idx="13"/>
          </p:nvPr>
        </p:nvSpPr>
        <p:spPr>
          <a:xfrm>
            <a:off x="315686" y="3070225"/>
            <a:ext cx="7890643" cy="683336"/>
          </a:xfrm>
        </p:spPr>
        <p:txBody>
          <a:bodyPr>
            <a:normAutofit/>
          </a:bodyPr>
          <a:lstStyle>
            <a:lvl1pPr marL="0" indent="0">
              <a:buNone/>
              <a:defRPr sz="1800">
                <a:solidFill>
                  <a:schemeClr val="bg1"/>
                </a:solidFill>
              </a:defRPr>
            </a:lvl1pPr>
          </a:lstStyle>
          <a:p>
            <a:pPr lvl="0"/>
            <a:endParaRPr lang="zh-CN" altLang="en-US" dirty="0"/>
          </a:p>
        </p:txBody>
      </p:sp>
      <p:sp>
        <p:nvSpPr>
          <p:cNvPr id="32" name="内容占位符 31"/>
          <p:cNvSpPr>
            <a:spLocks noGrp="1"/>
          </p:cNvSpPr>
          <p:nvPr>
            <p:ph sz="quarter" idx="19"/>
          </p:nvPr>
        </p:nvSpPr>
        <p:spPr>
          <a:xfrm>
            <a:off x="1058075" y="4522471"/>
            <a:ext cx="1923326" cy="366696"/>
          </a:xfrm>
        </p:spPr>
        <p:txBody>
          <a:bodyPr anchor="ctr" anchorCtr="0">
            <a:normAutofit/>
          </a:bodyPr>
          <a:lstStyle>
            <a:lvl1pPr marL="0" indent="0">
              <a:buNone/>
              <a:defRPr sz="1800">
                <a:solidFill>
                  <a:schemeClr val="bg1"/>
                </a:solidFill>
              </a:defRPr>
            </a:lvl1pPr>
          </a:lstStyle>
          <a:p>
            <a:pPr lvl="0"/>
            <a:r>
              <a:rPr lang="zh-CN" altLang="en-US" smtClean="0"/>
              <a:t>单击此处编辑母版文本样式</a:t>
            </a:r>
            <a:endParaRPr lang="zh-CN" altLang="en-US" smtClean="0"/>
          </a:p>
        </p:txBody>
      </p:sp>
      <p:sp>
        <p:nvSpPr>
          <p:cNvPr id="36" name="内容占位符 31"/>
          <p:cNvSpPr>
            <a:spLocks noGrp="1"/>
          </p:cNvSpPr>
          <p:nvPr>
            <p:ph sz="quarter" idx="20"/>
          </p:nvPr>
        </p:nvSpPr>
        <p:spPr>
          <a:xfrm>
            <a:off x="1047916" y="4978381"/>
            <a:ext cx="1923326" cy="366696"/>
          </a:xfrm>
        </p:spPr>
        <p:txBody>
          <a:bodyPr anchor="ctr" anchorCtr="0">
            <a:normAutofit/>
          </a:bodyPr>
          <a:lstStyle>
            <a:lvl1pPr marL="0" indent="0">
              <a:buNone/>
              <a:defRPr sz="1800">
                <a:solidFill>
                  <a:schemeClr val="bg1"/>
                </a:solidFill>
              </a:defRPr>
            </a:lvl1pPr>
          </a:lstStyle>
          <a:p>
            <a:pPr lvl="0"/>
            <a:r>
              <a:rPr lang="zh-CN" altLang="en-US" smtClean="0"/>
              <a:t>单击此处编辑母版文本样式</a:t>
            </a:r>
            <a:endParaRPr lang="zh-CN" altLang="en-US" smtClean="0"/>
          </a:p>
        </p:txBody>
      </p:sp>
      <p:sp>
        <p:nvSpPr>
          <p:cNvPr id="37" name="内容占位符 31"/>
          <p:cNvSpPr>
            <a:spLocks noGrp="1"/>
          </p:cNvSpPr>
          <p:nvPr>
            <p:ph sz="quarter" idx="21"/>
          </p:nvPr>
        </p:nvSpPr>
        <p:spPr>
          <a:xfrm>
            <a:off x="1058075" y="5442000"/>
            <a:ext cx="1923326" cy="366696"/>
          </a:xfrm>
        </p:spPr>
        <p:txBody>
          <a:bodyPr anchor="ctr" anchorCtr="0">
            <a:normAutofit/>
          </a:bodyPr>
          <a:lstStyle>
            <a:lvl1pPr marL="0" indent="0">
              <a:buNone/>
              <a:defRPr sz="1800">
                <a:solidFill>
                  <a:schemeClr val="bg1"/>
                </a:solidFill>
              </a:defRPr>
            </a:lvl1pPr>
          </a:lstStyle>
          <a:p>
            <a:pPr lvl="0"/>
            <a:r>
              <a:rPr lang="zh-CN" altLang="en-US" smtClean="0"/>
              <a:t>单击此处编辑母版文本样式</a:t>
            </a:r>
            <a:endParaRPr lang="zh-CN" altLang="en-US" smtClean="0"/>
          </a:p>
        </p:txBody>
      </p:sp>
      <p:sp>
        <p:nvSpPr>
          <p:cNvPr id="38" name="内容占位符 31"/>
          <p:cNvSpPr>
            <a:spLocks noGrp="1"/>
          </p:cNvSpPr>
          <p:nvPr>
            <p:ph sz="quarter" idx="22"/>
          </p:nvPr>
        </p:nvSpPr>
        <p:spPr>
          <a:xfrm>
            <a:off x="1058075" y="5908168"/>
            <a:ext cx="1923326" cy="366696"/>
          </a:xfrm>
        </p:spPr>
        <p:txBody>
          <a:bodyPr anchor="ctr" anchorCtr="0">
            <a:normAutofit/>
          </a:bodyPr>
          <a:lstStyle>
            <a:lvl1pPr marL="0" indent="0">
              <a:buNone/>
              <a:defRPr sz="1800">
                <a:solidFill>
                  <a:schemeClr val="bg1"/>
                </a:solidFill>
              </a:defRPr>
            </a:lvl1pPr>
          </a:lstStyle>
          <a:p>
            <a:pPr lvl="0"/>
            <a:r>
              <a:rPr lang="zh-CN" altLang="en-US" smtClean="0"/>
              <a:t>单击此处编辑母版文本样式</a:t>
            </a:r>
            <a:endParaRPr lang="zh-CN" altLang="en-US" smtClean="0"/>
          </a:p>
        </p:txBody>
      </p:sp>
      <p:sp>
        <p:nvSpPr>
          <p:cNvPr id="28" name="日期占位符 2"/>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29" name="页脚占位符 3"/>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0" name="灯片编号占位符 4"/>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Freeform 18"/>
          <p:cNvSpPr/>
          <p:nvPr/>
        </p:nvSpPr>
        <p:spPr bwMode="auto">
          <a:xfrm>
            <a:off x="0" y="6142038"/>
            <a:ext cx="12192000" cy="714375"/>
          </a:xfrm>
          <a:custGeom>
            <a:avLst/>
            <a:gdLst>
              <a:gd name="T0" fmla="*/ 0 w 648"/>
              <a:gd name="T1" fmla="*/ 147 h 147"/>
              <a:gd name="T2" fmla="*/ 0 w 648"/>
              <a:gd name="T3" fmla="*/ 0 h 147"/>
              <a:gd name="T4" fmla="*/ 440 w 648"/>
              <a:gd name="T5" fmla="*/ 0 h 147"/>
              <a:gd name="T6" fmla="*/ 457 w 648"/>
              <a:gd name="T7" fmla="*/ 11 h 147"/>
              <a:gd name="T8" fmla="*/ 493 w 648"/>
              <a:gd name="T9" fmla="*/ 86 h 147"/>
              <a:gd name="T10" fmla="*/ 511 w 648"/>
              <a:gd name="T11" fmla="*/ 96 h 147"/>
              <a:gd name="T12" fmla="*/ 648 w 648"/>
              <a:gd name="T13" fmla="*/ 96 h 147"/>
              <a:gd name="T14" fmla="*/ 648 w 648"/>
              <a:gd name="T15" fmla="*/ 147 h 147"/>
              <a:gd name="T16" fmla="*/ 0 w 648"/>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47">
                <a:moveTo>
                  <a:pt x="0" y="147"/>
                </a:moveTo>
                <a:cubicBezTo>
                  <a:pt x="0" y="0"/>
                  <a:pt x="0" y="0"/>
                  <a:pt x="0" y="0"/>
                </a:cubicBezTo>
                <a:cubicBezTo>
                  <a:pt x="440" y="0"/>
                  <a:pt x="440" y="0"/>
                  <a:pt x="440" y="0"/>
                </a:cubicBezTo>
                <a:cubicBezTo>
                  <a:pt x="447" y="0"/>
                  <a:pt x="454" y="5"/>
                  <a:pt x="457" y="11"/>
                </a:cubicBezTo>
                <a:cubicBezTo>
                  <a:pt x="493" y="86"/>
                  <a:pt x="493" y="86"/>
                  <a:pt x="493" y="86"/>
                </a:cubicBezTo>
                <a:cubicBezTo>
                  <a:pt x="496" y="92"/>
                  <a:pt x="504" y="96"/>
                  <a:pt x="511" y="96"/>
                </a:cubicBezTo>
                <a:cubicBezTo>
                  <a:pt x="648" y="96"/>
                  <a:pt x="648" y="96"/>
                  <a:pt x="648" y="96"/>
                </a:cubicBezTo>
                <a:cubicBezTo>
                  <a:pt x="648" y="147"/>
                  <a:pt x="648" y="147"/>
                  <a:pt x="648" y="147"/>
                </a:cubicBezTo>
                <a:lnTo>
                  <a:pt x="0" y="147"/>
                </a:lnTo>
                <a:close/>
              </a:path>
            </a:pathLst>
          </a:custGeom>
          <a:pattFill prst="pct5">
            <a:fgClr>
              <a:schemeClr val="accent2"/>
            </a:fgClr>
            <a:bgClr>
              <a:srgbClr val="354A51"/>
            </a:bgClr>
          </a:patt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Freeform 26"/>
          <p:cNvSpPr/>
          <p:nvPr/>
        </p:nvSpPr>
        <p:spPr bwMode="auto">
          <a:xfrm rot="10800000" flipH="1">
            <a:off x="9820275" y="6142038"/>
            <a:ext cx="2371725" cy="3587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10" name="Freeform 14"/>
          <p:cNvSpPr/>
          <p:nvPr/>
        </p:nvSpPr>
        <p:spPr bwMode="auto">
          <a:xfrm>
            <a:off x="-1587" y="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26"/>
          <p:cNvSpPr/>
          <p:nvPr/>
        </p:nvSpPr>
        <p:spPr bwMode="auto">
          <a:xfrm flipH="1">
            <a:off x="0" y="782638"/>
            <a:ext cx="676275" cy="3714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5367" name="组合 10"/>
          <p:cNvGrpSpPr/>
          <p:nvPr/>
        </p:nvGrpSpPr>
        <p:grpSpPr>
          <a:xfrm>
            <a:off x="7956550" y="319088"/>
            <a:ext cx="515938" cy="514350"/>
            <a:chOff x="1002247" y="1264394"/>
            <a:chExt cx="711240" cy="711240"/>
          </a:xfrm>
        </p:grpSpPr>
        <p:sp>
          <p:nvSpPr>
            <p:cNvPr id="13" name="椭圆 12"/>
            <p:cNvSpPr/>
            <p:nvPr/>
          </p:nvSpPr>
          <p:spPr>
            <a:xfrm>
              <a:off x="1002247" y="1264394"/>
              <a:ext cx="711240" cy="711240"/>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4" name="六边形 13"/>
            <p:cNvSpPr/>
            <p:nvPr/>
          </p:nvSpPr>
          <p:spPr>
            <a:xfrm>
              <a:off x="1076762" y="1373582"/>
              <a:ext cx="562212" cy="484666"/>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R</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sp>
        <p:nvSpPr>
          <p:cNvPr id="15" name="日期占位符 20"/>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6" name="页脚占位符 21"/>
          <p:cNvSpPr>
            <a:spLocks noGrp="1"/>
          </p:cNvSpPr>
          <p:nvPr>
            <p:ph type="ftr" sz="quarter" idx="3"/>
          </p:nvPr>
        </p:nvSpPr>
        <p:spPr>
          <a:xfrm>
            <a:off x="4038600" y="63182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7" name="灯片编号占位符 22"/>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Freeform 18"/>
          <p:cNvSpPr/>
          <p:nvPr/>
        </p:nvSpPr>
        <p:spPr bwMode="auto">
          <a:xfrm>
            <a:off x="0" y="6143625"/>
            <a:ext cx="12192000" cy="714375"/>
          </a:xfrm>
          <a:custGeom>
            <a:avLst/>
            <a:gdLst>
              <a:gd name="T0" fmla="*/ 0 w 648"/>
              <a:gd name="T1" fmla="*/ 147 h 147"/>
              <a:gd name="T2" fmla="*/ 0 w 648"/>
              <a:gd name="T3" fmla="*/ 0 h 147"/>
              <a:gd name="T4" fmla="*/ 440 w 648"/>
              <a:gd name="T5" fmla="*/ 0 h 147"/>
              <a:gd name="T6" fmla="*/ 457 w 648"/>
              <a:gd name="T7" fmla="*/ 11 h 147"/>
              <a:gd name="T8" fmla="*/ 493 w 648"/>
              <a:gd name="T9" fmla="*/ 86 h 147"/>
              <a:gd name="T10" fmla="*/ 511 w 648"/>
              <a:gd name="T11" fmla="*/ 96 h 147"/>
              <a:gd name="T12" fmla="*/ 648 w 648"/>
              <a:gd name="T13" fmla="*/ 96 h 147"/>
              <a:gd name="T14" fmla="*/ 648 w 648"/>
              <a:gd name="T15" fmla="*/ 147 h 147"/>
              <a:gd name="T16" fmla="*/ 0 w 648"/>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47">
                <a:moveTo>
                  <a:pt x="0" y="147"/>
                </a:moveTo>
                <a:cubicBezTo>
                  <a:pt x="0" y="0"/>
                  <a:pt x="0" y="0"/>
                  <a:pt x="0" y="0"/>
                </a:cubicBezTo>
                <a:cubicBezTo>
                  <a:pt x="440" y="0"/>
                  <a:pt x="440" y="0"/>
                  <a:pt x="440" y="0"/>
                </a:cubicBezTo>
                <a:cubicBezTo>
                  <a:pt x="447" y="0"/>
                  <a:pt x="454" y="5"/>
                  <a:pt x="457" y="11"/>
                </a:cubicBezTo>
                <a:cubicBezTo>
                  <a:pt x="493" y="86"/>
                  <a:pt x="493" y="86"/>
                  <a:pt x="493" y="86"/>
                </a:cubicBezTo>
                <a:cubicBezTo>
                  <a:pt x="496" y="92"/>
                  <a:pt x="504" y="96"/>
                  <a:pt x="511" y="96"/>
                </a:cubicBezTo>
                <a:cubicBezTo>
                  <a:pt x="648" y="96"/>
                  <a:pt x="648" y="96"/>
                  <a:pt x="648" y="96"/>
                </a:cubicBezTo>
                <a:cubicBezTo>
                  <a:pt x="648" y="147"/>
                  <a:pt x="648" y="147"/>
                  <a:pt x="648" y="147"/>
                </a:cubicBezTo>
                <a:lnTo>
                  <a:pt x="0" y="147"/>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9" name="Freeform 26"/>
          <p:cNvSpPr/>
          <p:nvPr/>
        </p:nvSpPr>
        <p:spPr bwMode="auto">
          <a:xfrm rot="10800000" flipH="1">
            <a:off x="9820275" y="6142038"/>
            <a:ext cx="2371725" cy="3587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10" name="Freeform 14"/>
          <p:cNvSpPr/>
          <p:nvPr/>
        </p:nvSpPr>
        <p:spPr bwMode="auto">
          <a:xfrm>
            <a:off x="-1587" y="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26"/>
          <p:cNvSpPr/>
          <p:nvPr/>
        </p:nvSpPr>
        <p:spPr bwMode="auto">
          <a:xfrm flipH="1">
            <a:off x="0" y="782638"/>
            <a:ext cx="676275" cy="3714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6391" name="组合 13"/>
          <p:cNvGrpSpPr/>
          <p:nvPr/>
        </p:nvGrpSpPr>
        <p:grpSpPr>
          <a:xfrm>
            <a:off x="7956550" y="319088"/>
            <a:ext cx="515938" cy="514350"/>
            <a:chOff x="1002247" y="1264394"/>
            <a:chExt cx="711240" cy="711240"/>
          </a:xfrm>
        </p:grpSpPr>
        <p:sp>
          <p:nvSpPr>
            <p:cNvPr id="13" name="椭圆 12"/>
            <p:cNvSpPr/>
            <p:nvPr/>
          </p:nvSpPr>
          <p:spPr>
            <a:xfrm>
              <a:off x="1002247" y="1264394"/>
              <a:ext cx="711240" cy="711240"/>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4" name="六边形 13"/>
            <p:cNvSpPr/>
            <p:nvPr/>
          </p:nvSpPr>
          <p:spPr>
            <a:xfrm>
              <a:off x="1076762" y="1373582"/>
              <a:ext cx="562212" cy="484666"/>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R</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sp>
        <p:nvSpPr>
          <p:cNvPr id="2" name="标题 1"/>
          <p:cNvSpPr>
            <a:spLocks noGrp="1"/>
          </p:cNvSpPr>
          <p:nvPr>
            <p:ph type="title"/>
          </p:nvPr>
        </p:nvSpPr>
        <p:spPr>
          <a:xfrm>
            <a:off x="839187" y="1366094"/>
            <a:ext cx="4165200" cy="1471135"/>
          </a:xfrm>
        </p:spPr>
        <p:txBody>
          <a:bodyPr anchor="t" anchorCtr="0">
            <a:normAutofit/>
          </a:bodyPr>
          <a:lstStyle>
            <a:lvl1pPr>
              <a:defRPr sz="4400"/>
            </a:lvl1pPr>
          </a:lstStyle>
          <a:p>
            <a:r>
              <a:rPr lang="zh-CN" altLang="en-US" dirty="0"/>
              <a:t>单击此处编辑母版标题样式</a:t>
            </a:r>
            <a:endParaRPr lang="zh-CN" altLang="en-US" dirty="0"/>
          </a:p>
        </p:txBody>
      </p:sp>
      <p:sp>
        <p:nvSpPr>
          <p:cNvPr id="3" name="图片占位符 2"/>
          <p:cNvSpPr>
            <a:spLocks noGrp="1" noChangeAspect="1"/>
          </p:cNvSpPr>
          <p:nvPr>
            <p:ph type="pic" idx="1"/>
          </p:nvPr>
        </p:nvSpPr>
        <p:spPr>
          <a:xfrm>
            <a:off x="5181601" y="1366095"/>
            <a:ext cx="6172200" cy="4639416"/>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187" y="2899015"/>
            <a:ext cx="4165200" cy="3083326"/>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15" name="日期占位符 21"/>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6" name="页脚占位符 2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7" name="灯片编号占位符 23"/>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221686" y="365125"/>
            <a:ext cx="1132114" cy="5640385"/>
          </a:xfrm>
        </p:spPr>
        <p:txBody>
          <a:bodyPr vert="eaVert"/>
          <a:lstStyle/>
          <a:p>
            <a:r>
              <a:rPr lang="zh-CN" altLang="en-US" smtClean="0"/>
              <a:t>单击此处编辑母版标题样式</a:t>
            </a:r>
            <a:endParaRPr lang="zh-CN" altLang="en-US" dirty="0"/>
          </a:p>
        </p:txBody>
      </p:sp>
      <p:sp>
        <p:nvSpPr>
          <p:cNvPr id="3" name="竖排文字占位符 2"/>
          <p:cNvSpPr>
            <a:spLocks noGrp="1"/>
          </p:cNvSpPr>
          <p:nvPr>
            <p:ph type="body" orient="vert" idx="1"/>
          </p:nvPr>
        </p:nvSpPr>
        <p:spPr>
          <a:xfrm>
            <a:off x="838200" y="365125"/>
            <a:ext cx="9285514" cy="5640385"/>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zh-CN" altLang="en-US" dirty="0">
                <a:latin typeface="Arial" panose="020B0604020202020204" pitchFamily="34" charset="0"/>
                <a:ea typeface="宋体" panose="02010600030101010101" pitchFamily="2" charset="-122"/>
              </a:rPr>
            </a:fld>
            <a:endParaRPr lang="zh-CN" altLang="en-US"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8" name="Freeform 14"/>
          <p:cNvSpPr/>
          <p:nvPr/>
        </p:nvSpPr>
        <p:spPr bwMode="auto">
          <a:xfrm>
            <a:off x="-1587" y="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Freeform 26"/>
          <p:cNvSpPr/>
          <p:nvPr/>
        </p:nvSpPr>
        <p:spPr bwMode="auto">
          <a:xfrm flipH="1">
            <a:off x="0" y="782638"/>
            <a:ext cx="676275" cy="3714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7413" name="组合 12"/>
          <p:cNvGrpSpPr/>
          <p:nvPr/>
        </p:nvGrpSpPr>
        <p:grpSpPr>
          <a:xfrm>
            <a:off x="7956550" y="319088"/>
            <a:ext cx="515938" cy="514350"/>
            <a:chOff x="1002247" y="1264394"/>
            <a:chExt cx="711240" cy="711240"/>
          </a:xfrm>
        </p:grpSpPr>
        <p:sp>
          <p:nvSpPr>
            <p:cNvPr id="11" name="椭圆 10"/>
            <p:cNvSpPr/>
            <p:nvPr/>
          </p:nvSpPr>
          <p:spPr>
            <a:xfrm>
              <a:off x="1002247" y="1264394"/>
              <a:ext cx="711240" cy="711240"/>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六边形 11"/>
            <p:cNvSpPr/>
            <p:nvPr/>
          </p:nvSpPr>
          <p:spPr>
            <a:xfrm>
              <a:off x="1076762" y="1373582"/>
              <a:ext cx="562212" cy="484666"/>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R</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sp>
        <p:nvSpPr>
          <p:cNvPr id="13" name="Freeform 18"/>
          <p:cNvSpPr/>
          <p:nvPr/>
        </p:nvSpPr>
        <p:spPr bwMode="auto">
          <a:xfrm>
            <a:off x="0" y="6143625"/>
            <a:ext cx="12192000" cy="714375"/>
          </a:xfrm>
          <a:custGeom>
            <a:avLst/>
            <a:gdLst>
              <a:gd name="T0" fmla="*/ 0 w 648"/>
              <a:gd name="T1" fmla="*/ 147 h 147"/>
              <a:gd name="T2" fmla="*/ 0 w 648"/>
              <a:gd name="T3" fmla="*/ 0 h 147"/>
              <a:gd name="T4" fmla="*/ 440 w 648"/>
              <a:gd name="T5" fmla="*/ 0 h 147"/>
              <a:gd name="T6" fmla="*/ 457 w 648"/>
              <a:gd name="T7" fmla="*/ 11 h 147"/>
              <a:gd name="T8" fmla="*/ 493 w 648"/>
              <a:gd name="T9" fmla="*/ 86 h 147"/>
              <a:gd name="T10" fmla="*/ 511 w 648"/>
              <a:gd name="T11" fmla="*/ 96 h 147"/>
              <a:gd name="T12" fmla="*/ 648 w 648"/>
              <a:gd name="T13" fmla="*/ 96 h 147"/>
              <a:gd name="T14" fmla="*/ 648 w 648"/>
              <a:gd name="T15" fmla="*/ 147 h 147"/>
              <a:gd name="T16" fmla="*/ 0 w 648"/>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47">
                <a:moveTo>
                  <a:pt x="0" y="147"/>
                </a:moveTo>
                <a:cubicBezTo>
                  <a:pt x="0" y="0"/>
                  <a:pt x="0" y="0"/>
                  <a:pt x="0" y="0"/>
                </a:cubicBezTo>
                <a:cubicBezTo>
                  <a:pt x="440" y="0"/>
                  <a:pt x="440" y="0"/>
                  <a:pt x="440" y="0"/>
                </a:cubicBezTo>
                <a:cubicBezTo>
                  <a:pt x="447" y="0"/>
                  <a:pt x="454" y="5"/>
                  <a:pt x="457" y="11"/>
                </a:cubicBezTo>
                <a:cubicBezTo>
                  <a:pt x="493" y="86"/>
                  <a:pt x="493" y="86"/>
                  <a:pt x="493" y="86"/>
                </a:cubicBezTo>
                <a:cubicBezTo>
                  <a:pt x="496" y="92"/>
                  <a:pt x="504" y="96"/>
                  <a:pt x="511" y="96"/>
                </a:cubicBezTo>
                <a:cubicBezTo>
                  <a:pt x="648" y="96"/>
                  <a:pt x="648" y="96"/>
                  <a:pt x="648" y="96"/>
                </a:cubicBezTo>
                <a:cubicBezTo>
                  <a:pt x="648" y="147"/>
                  <a:pt x="648" y="147"/>
                  <a:pt x="648" y="147"/>
                </a:cubicBezTo>
                <a:lnTo>
                  <a:pt x="0" y="147"/>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14" name="Freeform 26"/>
          <p:cNvSpPr/>
          <p:nvPr/>
        </p:nvSpPr>
        <p:spPr bwMode="auto">
          <a:xfrm rot="10800000" flipH="1">
            <a:off x="9820275" y="6142038"/>
            <a:ext cx="2371725" cy="3587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7" name="内容占位符 6"/>
          <p:cNvSpPr>
            <a:spLocks noGrp="1"/>
          </p:cNvSpPr>
          <p:nvPr>
            <p:ph sz="quarter" idx="13"/>
          </p:nvPr>
        </p:nvSpPr>
        <p:spPr>
          <a:xfrm>
            <a:off x="838200" y="1261462"/>
            <a:ext cx="10515600" cy="46889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5"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6" name="页脚占位符 20"/>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7" name="灯片编号占位符 21"/>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5">
          <a:fgClr>
            <a:schemeClr val="tx1"/>
          </a:fgClr>
          <a:bgClr>
            <a:srgbClr val="354A51"/>
          </a:bgClr>
        </a:pattFill>
        <a:effectLst/>
      </p:bgPr>
    </p:bg>
    <p:spTree>
      <p:nvGrpSpPr>
        <p:cNvPr id="1" name=""/>
        <p:cNvGrpSpPr/>
        <p:nvPr/>
      </p:nvGrpSpPr>
      <p:grpSpPr>
        <a:xfrm>
          <a:off x="0" y="0"/>
          <a:ext cx="0" cy="0"/>
          <a:chOff x="0" y="0"/>
          <a:chExt cx="0" cy="0"/>
        </a:xfrm>
      </p:grpSpPr>
      <p:sp>
        <p:nvSpPr>
          <p:cNvPr id="8" name="Freeform 26"/>
          <p:cNvSpPr/>
          <p:nvPr/>
        </p:nvSpPr>
        <p:spPr bwMode="auto">
          <a:xfrm>
            <a:off x="8299450" y="2336800"/>
            <a:ext cx="3798888" cy="652463"/>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任意多边形 8"/>
          <p:cNvSpPr/>
          <p:nvPr/>
        </p:nvSpPr>
        <p:spPr bwMode="auto">
          <a:xfrm>
            <a:off x="-1587" y="3932238"/>
            <a:ext cx="12192000" cy="2801938"/>
          </a:xfrm>
          <a:custGeom>
            <a:avLst/>
            <a:gdLst>
              <a:gd name="connsiteX0" fmla="*/ 0 w 12192000"/>
              <a:gd name="connsiteY0" fmla="*/ 0 h 2802302"/>
              <a:gd name="connsiteX1" fmla="*/ 348573 w 12192000"/>
              <a:gd name="connsiteY1" fmla="*/ 0 h 2802302"/>
              <a:gd name="connsiteX2" fmla="*/ 8217689 w 12192000"/>
              <a:gd name="connsiteY2" fmla="*/ 0 h 2802302"/>
              <a:gd name="connsiteX3" fmla="*/ 8586674 w 12192000"/>
              <a:gd name="connsiteY3" fmla="*/ 209696 h 2802302"/>
              <a:gd name="connsiteX4" fmla="*/ 9368053 w 12192000"/>
              <a:gd name="connsiteY4" fmla="*/ 1639442 h 2802302"/>
              <a:gd name="connsiteX5" fmla="*/ 9758743 w 12192000"/>
              <a:gd name="connsiteY5" fmla="*/ 1830075 h 2802302"/>
              <a:gd name="connsiteX6" fmla="*/ 12006354 w 12192000"/>
              <a:gd name="connsiteY6" fmla="*/ 1830075 h 2802302"/>
              <a:gd name="connsiteX7" fmla="*/ 12192000 w 12192000"/>
              <a:gd name="connsiteY7" fmla="*/ 1830075 h 2802302"/>
              <a:gd name="connsiteX8" fmla="*/ 12192000 w 12192000"/>
              <a:gd name="connsiteY8" fmla="*/ 2802302 h 2802302"/>
              <a:gd name="connsiteX9" fmla="*/ 0 w 12192000"/>
              <a:gd name="connsiteY9" fmla="*/ 2802302 h 280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2802302">
                <a:moveTo>
                  <a:pt x="0" y="0"/>
                </a:moveTo>
                <a:lnTo>
                  <a:pt x="348573" y="0"/>
                </a:lnTo>
                <a:cubicBezTo>
                  <a:pt x="8217689" y="0"/>
                  <a:pt x="8217689" y="0"/>
                  <a:pt x="8217689" y="0"/>
                </a:cubicBezTo>
                <a:cubicBezTo>
                  <a:pt x="8369624" y="0"/>
                  <a:pt x="8521559" y="95317"/>
                  <a:pt x="8586674" y="209696"/>
                </a:cubicBezTo>
                <a:cubicBezTo>
                  <a:pt x="9368053" y="1639442"/>
                  <a:pt x="9368053" y="1639442"/>
                  <a:pt x="9368053" y="1639442"/>
                </a:cubicBezTo>
                <a:cubicBezTo>
                  <a:pt x="9433168" y="1753822"/>
                  <a:pt x="9606808" y="1830075"/>
                  <a:pt x="9758743" y="1830075"/>
                </a:cubicBezTo>
                <a:cubicBezTo>
                  <a:pt x="10873837" y="1830075"/>
                  <a:pt x="11570770" y="1830075"/>
                  <a:pt x="12006354" y="1830075"/>
                </a:cubicBezTo>
                <a:lnTo>
                  <a:pt x="12192000" y="1830075"/>
                </a:lnTo>
                <a:lnTo>
                  <a:pt x="12192000" y="2802302"/>
                </a:lnTo>
                <a:lnTo>
                  <a:pt x="0" y="2802302"/>
                </a:lnTo>
                <a:close/>
              </a:path>
            </a:pathLst>
          </a:custGeom>
          <a:solidFill>
            <a:schemeClr val="accent3"/>
          </a:solid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任意多边形 9"/>
          <p:cNvSpPr/>
          <p:nvPr/>
        </p:nvSpPr>
        <p:spPr bwMode="auto">
          <a:xfrm>
            <a:off x="-1587" y="88900"/>
            <a:ext cx="12193588" cy="1154113"/>
          </a:xfrm>
          <a:custGeom>
            <a:avLst/>
            <a:gdLst>
              <a:gd name="connsiteX0" fmla="*/ 0 w 12193588"/>
              <a:gd name="connsiteY0" fmla="*/ 0 h 1153368"/>
              <a:gd name="connsiteX1" fmla="*/ 951395 w 12193588"/>
              <a:gd name="connsiteY1" fmla="*/ 0 h 1153368"/>
              <a:gd name="connsiteX2" fmla="*/ 12193588 w 12193588"/>
              <a:gd name="connsiteY2" fmla="*/ 0 h 1153368"/>
              <a:gd name="connsiteX3" fmla="*/ 12193588 w 12193588"/>
              <a:gd name="connsiteY3" fmla="*/ 1153368 h 1153368"/>
              <a:gd name="connsiteX4" fmla="*/ 7823639 w 12193588"/>
              <a:gd name="connsiteY4" fmla="*/ 1153368 h 1153368"/>
              <a:gd name="connsiteX5" fmla="*/ 7499233 w 12193588"/>
              <a:gd name="connsiteY5" fmla="*/ 1051053 h 1153368"/>
              <a:gd name="connsiteX6" fmla="*/ 7060329 w 12193588"/>
              <a:gd name="connsiteY6" fmla="*/ 585985 h 1153368"/>
              <a:gd name="connsiteX7" fmla="*/ 6735923 w 12193588"/>
              <a:gd name="connsiteY7" fmla="*/ 483670 h 1153368"/>
              <a:gd name="connsiteX8" fmla="*/ 192255 w 12193588"/>
              <a:gd name="connsiteY8" fmla="*/ 483670 h 1153368"/>
              <a:gd name="connsiteX9" fmla="*/ 0 w 12193588"/>
              <a:gd name="connsiteY9" fmla="*/ 483670 h 115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3588" h="1153368">
                <a:moveTo>
                  <a:pt x="0" y="0"/>
                </a:moveTo>
                <a:lnTo>
                  <a:pt x="951395" y="0"/>
                </a:lnTo>
                <a:cubicBezTo>
                  <a:pt x="12193588" y="0"/>
                  <a:pt x="12193588" y="0"/>
                  <a:pt x="12193588" y="0"/>
                </a:cubicBezTo>
                <a:cubicBezTo>
                  <a:pt x="12193588" y="1153368"/>
                  <a:pt x="12193588" y="1153368"/>
                  <a:pt x="12193588" y="1153368"/>
                </a:cubicBezTo>
                <a:lnTo>
                  <a:pt x="7823639" y="1153368"/>
                </a:lnTo>
                <a:cubicBezTo>
                  <a:pt x="7690060" y="1153368"/>
                  <a:pt x="7537398" y="1106861"/>
                  <a:pt x="7499233" y="1051053"/>
                </a:cubicBezTo>
                <a:cubicBezTo>
                  <a:pt x="7060329" y="585985"/>
                  <a:pt x="7060329" y="585985"/>
                  <a:pt x="7060329" y="585985"/>
                </a:cubicBezTo>
                <a:cubicBezTo>
                  <a:pt x="7003081" y="530177"/>
                  <a:pt x="6850419" y="483670"/>
                  <a:pt x="6735923" y="483670"/>
                </a:cubicBezTo>
                <a:cubicBezTo>
                  <a:pt x="2418451" y="483670"/>
                  <a:pt x="799399" y="483670"/>
                  <a:pt x="192255" y="483670"/>
                </a:cubicBezTo>
                <a:lnTo>
                  <a:pt x="0" y="483670"/>
                </a:lnTo>
                <a:close/>
              </a:path>
            </a:pathLst>
          </a:custGeom>
          <a:solidFill>
            <a:schemeClr val="accent1"/>
          </a:solid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14"/>
          <p:cNvSpPr/>
          <p:nvPr/>
        </p:nvSpPr>
        <p:spPr bwMode="auto">
          <a:xfrm>
            <a:off x="-1587" y="-1905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任意多边形 11"/>
          <p:cNvSpPr/>
          <p:nvPr/>
        </p:nvSpPr>
        <p:spPr bwMode="auto">
          <a:xfrm>
            <a:off x="-1587" y="4084638"/>
            <a:ext cx="12201525" cy="2801938"/>
          </a:xfrm>
          <a:custGeom>
            <a:avLst/>
            <a:gdLst>
              <a:gd name="connsiteX0" fmla="*/ 0 w 12202160"/>
              <a:gd name="connsiteY0" fmla="*/ 0 h 2802302"/>
              <a:gd name="connsiteX1" fmla="*/ 317628 w 12202160"/>
              <a:gd name="connsiteY1" fmla="*/ 0 h 2802302"/>
              <a:gd name="connsiteX2" fmla="*/ 8096081 w 12202160"/>
              <a:gd name="connsiteY2" fmla="*/ 0 h 2802302"/>
              <a:gd name="connsiteX3" fmla="*/ 8460815 w 12202160"/>
              <a:gd name="connsiteY3" fmla="*/ 209696 h 2802302"/>
              <a:gd name="connsiteX4" fmla="*/ 9233192 w 12202160"/>
              <a:gd name="connsiteY4" fmla="*/ 1639442 h 2802302"/>
              <a:gd name="connsiteX5" fmla="*/ 9619380 w 12202160"/>
              <a:gd name="connsiteY5" fmla="*/ 1830075 h 2802302"/>
              <a:gd name="connsiteX6" fmla="*/ 12191288 w 12202160"/>
              <a:gd name="connsiteY6" fmla="*/ 1830075 h 2802302"/>
              <a:gd name="connsiteX7" fmla="*/ 12202160 w 12202160"/>
              <a:gd name="connsiteY7" fmla="*/ 1830075 h 2802302"/>
              <a:gd name="connsiteX8" fmla="*/ 12202160 w 12202160"/>
              <a:gd name="connsiteY8" fmla="*/ 2802302 h 2802302"/>
              <a:gd name="connsiteX9" fmla="*/ 0 w 12202160"/>
              <a:gd name="connsiteY9" fmla="*/ 2802302 h 280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02160" h="2802302">
                <a:moveTo>
                  <a:pt x="0" y="0"/>
                </a:moveTo>
                <a:lnTo>
                  <a:pt x="317628" y="0"/>
                </a:lnTo>
                <a:cubicBezTo>
                  <a:pt x="8096081" y="0"/>
                  <a:pt x="8096081" y="0"/>
                  <a:pt x="8096081" y="0"/>
                </a:cubicBezTo>
                <a:cubicBezTo>
                  <a:pt x="8246266" y="0"/>
                  <a:pt x="8396450" y="95317"/>
                  <a:pt x="8460815" y="209696"/>
                </a:cubicBezTo>
                <a:cubicBezTo>
                  <a:pt x="9233192" y="1639442"/>
                  <a:pt x="9233192" y="1639442"/>
                  <a:pt x="9233192" y="1639442"/>
                </a:cubicBezTo>
                <a:cubicBezTo>
                  <a:pt x="9297556" y="1753822"/>
                  <a:pt x="9469196" y="1830075"/>
                  <a:pt x="9619380" y="1830075"/>
                </a:cubicBezTo>
                <a:cubicBezTo>
                  <a:pt x="11089042" y="1830075"/>
                  <a:pt x="11823872" y="1830075"/>
                  <a:pt x="12191288" y="1830075"/>
                </a:cubicBezTo>
                <a:lnTo>
                  <a:pt x="12202160" y="1830075"/>
                </a:lnTo>
                <a:lnTo>
                  <a:pt x="12202160" y="2802302"/>
                </a:lnTo>
                <a:lnTo>
                  <a:pt x="0" y="2802302"/>
                </a:lnTo>
                <a:close/>
              </a:path>
            </a:pathLst>
          </a:custGeom>
          <a:solidFill>
            <a:schemeClr val="accent1"/>
          </a:solid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Freeform 26"/>
          <p:cNvSpPr/>
          <p:nvPr/>
        </p:nvSpPr>
        <p:spPr bwMode="auto">
          <a:xfrm>
            <a:off x="8391525" y="2336800"/>
            <a:ext cx="3798888" cy="652463"/>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ctrTitle"/>
          </p:nvPr>
        </p:nvSpPr>
        <p:spPr>
          <a:xfrm>
            <a:off x="648182" y="2160068"/>
            <a:ext cx="7379502" cy="829197"/>
          </a:xfrm>
        </p:spPr>
        <p:txBody>
          <a:bodyPr anchor="b">
            <a:normAutofit/>
          </a:bodyPr>
          <a:lstStyle>
            <a:lvl1pPr algn="ctr">
              <a:defRPr sz="4400">
                <a:solidFill>
                  <a:schemeClr val="bg1"/>
                </a:solidFill>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48181" y="3066717"/>
            <a:ext cx="7379503" cy="594053"/>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14"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5"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
        <p:nvSpPr>
          <p:cNvPr id="4" name="日期占位符 3"/>
          <p:cNvSpPr>
            <a:spLocks noGrp="1"/>
          </p:cNvSpPr>
          <p:nvPr>
            <p:ph type="dt" sz="half" idx="10"/>
          </p:nvPr>
        </p:nvSpPr>
        <p:spPr/>
        <p:txBody>
          <a:bodyP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Freeform 14"/>
          <p:cNvSpPr/>
          <p:nvPr/>
        </p:nvSpPr>
        <p:spPr bwMode="auto">
          <a:xfrm>
            <a:off x="-1587" y="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Freeform 26"/>
          <p:cNvSpPr/>
          <p:nvPr/>
        </p:nvSpPr>
        <p:spPr bwMode="auto">
          <a:xfrm flipH="1">
            <a:off x="0" y="782638"/>
            <a:ext cx="676275" cy="3714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18"/>
          <p:cNvSpPr/>
          <p:nvPr/>
        </p:nvSpPr>
        <p:spPr bwMode="auto">
          <a:xfrm>
            <a:off x="0" y="5913438"/>
            <a:ext cx="12192000" cy="942975"/>
          </a:xfrm>
          <a:custGeom>
            <a:avLst/>
            <a:gdLst>
              <a:gd name="T0" fmla="*/ 0 w 648"/>
              <a:gd name="T1" fmla="*/ 147 h 147"/>
              <a:gd name="T2" fmla="*/ 0 w 648"/>
              <a:gd name="T3" fmla="*/ 0 h 147"/>
              <a:gd name="T4" fmla="*/ 440 w 648"/>
              <a:gd name="T5" fmla="*/ 0 h 147"/>
              <a:gd name="T6" fmla="*/ 457 w 648"/>
              <a:gd name="T7" fmla="*/ 11 h 147"/>
              <a:gd name="T8" fmla="*/ 493 w 648"/>
              <a:gd name="T9" fmla="*/ 86 h 147"/>
              <a:gd name="T10" fmla="*/ 511 w 648"/>
              <a:gd name="T11" fmla="*/ 96 h 147"/>
              <a:gd name="T12" fmla="*/ 648 w 648"/>
              <a:gd name="T13" fmla="*/ 96 h 147"/>
              <a:gd name="T14" fmla="*/ 648 w 648"/>
              <a:gd name="T15" fmla="*/ 147 h 147"/>
              <a:gd name="T16" fmla="*/ 0 w 648"/>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47">
                <a:moveTo>
                  <a:pt x="0" y="147"/>
                </a:moveTo>
                <a:cubicBezTo>
                  <a:pt x="0" y="0"/>
                  <a:pt x="0" y="0"/>
                  <a:pt x="0" y="0"/>
                </a:cubicBezTo>
                <a:cubicBezTo>
                  <a:pt x="440" y="0"/>
                  <a:pt x="440" y="0"/>
                  <a:pt x="440" y="0"/>
                </a:cubicBezTo>
                <a:cubicBezTo>
                  <a:pt x="447" y="0"/>
                  <a:pt x="454" y="5"/>
                  <a:pt x="457" y="11"/>
                </a:cubicBezTo>
                <a:cubicBezTo>
                  <a:pt x="493" y="86"/>
                  <a:pt x="493" y="86"/>
                  <a:pt x="493" y="86"/>
                </a:cubicBezTo>
                <a:cubicBezTo>
                  <a:pt x="496" y="92"/>
                  <a:pt x="504" y="96"/>
                  <a:pt x="511" y="96"/>
                </a:cubicBezTo>
                <a:cubicBezTo>
                  <a:pt x="648" y="96"/>
                  <a:pt x="648" y="96"/>
                  <a:pt x="648" y="96"/>
                </a:cubicBezTo>
                <a:cubicBezTo>
                  <a:pt x="648" y="147"/>
                  <a:pt x="648" y="147"/>
                  <a:pt x="648" y="147"/>
                </a:cubicBezTo>
                <a:lnTo>
                  <a:pt x="0" y="147"/>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11" name="Freeform 26"/>
          <p:cNvSpPr/>
          <p:nvPr/>
        </p:nvSpPr>
        <p:spPr bwMode="auto">
          <a:xfrm rot="10800000" flipH="1">
            <a:off x="9820275" y="6129338"/>
            <a:ext cx="2371725" cy="3587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2" name="标题 1"/>
          <p:cNvSpPr>
            <a:spLocks noGrp="1"/>
          </p:cNvSpPr>
          <p:nvPr>
            <p:ph type="title"/>
          </p:nvPr>
        </p:nvSpPr>
        <p:spPr>
          <a:xfrm>
            <a:off x="838200" y="531341"/>
            <a:ext cx="6093941" cy="1159347"/>
          </a:xfrm>
        </p:spPr>
        <p:txBody>
          <a:body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838200" y="1825624"/>
            <a:ext cx="10515600" cy="4181475"/>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2"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任意多边形 7"/>
          <p:cNvSpPr/>
          <p:nvPr/>
        </p:nvSpPr>
        <p:spPr bwMode="auto">
          <a:xfrm>
            <a:off x="0" y="314325"/>
            <a:ext cx="12192000" cy="3429000"/>
          </a:xfrm>
          <a:custGeom>
            <a:avLst/>
            <a:gdLst>
              <a:gd name="connsiteX0" fmla="*/ 0 w 12192000"/>
              <a:gd name="connsiteY0" fmla="*/ 0 h 3429000"/>
              <a:gd name="connsiteX1" fmla="*/ 368697 w 12192000"/>
              <a:gd name="connsiteY1" fmla="*/ 0 h 3429000"/>
              <a:gd name="connsiteX2" fmla="*/ 12192000 w 12192000"/>
              <a:gd name="connsiteY2" fmla="*/ 0 h 3429000"/>
              <a:gd name="connsiteX3" fmla="*/ 12192000 w 12192000"/>
              <a:gd name="connsiteY3" fmla="*/ 3429000 h 3429000"/>
              <a:gd name="connsiteX4" fmla="*/ 7596168 w 12192000"/>
              <a:gd name="connsiteY4" fmla="*/ 3429000 h 3429000"/>
              <a:gd name="connsiteX5" fmla="*/ 7254993 w 12192000"/>
              <a:gd name="connsiteY5" fmla="*/ 3124815 h 3429000"/>
              <a:gd name="connsiteX6" fmla="*/ 6793403 w 12192000"/>
              <a:gd name="connsiteY6" fmla="*/ 1742153 h 3429000"/>
              <a:gd name="connsiteX7" fmla="*/ 6452227 w 12192000"/>
              <a:gd name="connsiteY7" fmla="*/ 1437968 h 3429000"/>
              <a:gd name="connsiteX8" fmla="*/ 95329 w 12192000"/>
              <a:gd name="connsiteY8" fmla="*/ 1437968 h 3429000"/>
              <a:gd name="connsiteX9" fmla="*/ 0 w 12192000"/>
              <a:gd name="connsiteY9" fmla="*/ 1437968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429000">
                <a:moveTo>
                  <a:pt x="0" y="0"/>
                </a:moveTo>
                <a:lnTo>
                  <a:pt x="368697" y="0"/>
                </a:lnTo>
                <a:cubicBezTo>
                  <a:pt x="12192000" y="0"/>
                  <a:pt x="12192000" y="0"/>
                  <a:pt x="12192000" y="0"/>
                </a:cubicBezTo>
                <a:cubicBezTo>
                  <a:pt x="12192000" y="3429000"/>
                  <a:pt x="12192000" y="3429000"/>
                  <a:pt x="12192000" y="3429000"/>
                </a:cubicBezTo>
                <a:lnTo>
                  <a:pt x="7596168" y="3429000"/>
                </a:lnTo>
                <a:cubicBezTo>
                  <a:pt x="7455684" y="3429000"/>
                  <a:pt x="7295131" y="3290734"/>
                  <a:pt x="7254993" y="3124815"/>
                </a:cubicBezTo>
                <a:cubicBezTo>
                  <a:pt x="6793403" y="1742153"/>
                  <a:pt x="6793403" y="1742153"/>
                  <a:pt x="6793403" y="1742153"/>
                </a:cubicBezTo>
                <a:cubicBezTo>
                  <a:pt x="6733195" y="1576234"/>
                  <a:pt x="6572642" y="1437968"/>
                  <a:pt x="6452227" y="1437968"/>
                </a:cubicBezTo>
                <a:cubicBezTo>
                  <a:pt x="2819714" y="1437968"/>
                  <a:pt x="1003457" y="1437968"/>
                  <a:pt x="95329" y="1437968"/>
                </a:cubicBezTo>
                <a:lnTo>
                  <a:pt x="0" y="1437968"/>
                </a:lnTo>
                <a:close/>
              </a:path>
            </a:pathLst>
          </a:custGeom>
          <a:solidFill>
            <a:schemeClr val="accent3"/>
          </a:solid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Freeform 14"/>
          <p:cNvSpPr/>
          <p:nvPr/>
        </p:nvSpPr>
        <p:spPr bwMode="auto">
          <a:xfrm>
            <a:off x="-1587" y="0"/>
            <a:ext cx="12193588" cy="3429000"/>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10" name="Freeform 14"/>
          <p:cNvSpPr/>
          <p:nvPr/>
        </p:nvSpPr>
        <p:spPr bwMode="auto">
          <a:xfrm rot="10800000">
            <a:off x="-1587" y="3429000"/>
            <a:ext cx="12193588" cy="3429000"/>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11" name="Freeform 26"/>
          <p:cNvSpPr/>
          <p:nvPr/>
        </p:nvSpPr>
        <p:spPr bwMode="auto">
          <a:xfrm flipH="1">
            <a:off x="0" y="2338388"/>
            <a:ext cx="1311275" cy="649288"/>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任意多边形 11"/>
          <p:cNvSpPr/>
          <p:nvPr/>
        </p:nvSpPr>
        <p:spPr bwMode="auto">
          <a:xfrm rot="10800000" flipH="1">
            <a:off x="11707813" y="4241800"/>
            <a:ext cx="484188" cy="650875"/>
          </a:xfrm>
          <a:custGeom>
            <a:avLst/>
            <a:gdLst>
              <a:gd name="connsiteX0" fmla="*/ 147412 w 484853"/>
              <a:gd name="connsiteY0" fmla="*/ 649864 h 649864"/>
              <a:gd name="connsiteX1" fmla="*/ 484853 w 484853"/>
              <a:gd name="connsiteY1" fmla="*/ 649864 h 649864"/>
              <a:gd name="connsiteX2" fmla="*/ 484853 w 484853"/>
              <a:gd name="connsiteY2" fmla="*/ 0 h 649864"/>
              <a:gd name="connsiteX3" fmla="*/ 467365 w 484853"/>
              <a:gd name="connsiteY3" fmla="*/ 0 h 649864"/>
              <a:gd name="connsiteX4" fmla="*/ 59055 w 484853"/>
              <a:gd name="connsiteY4" fmla="*/ 0 h 649864"/>
              <a:gd name="connsiteX5" fmla="*/ 7512 w 484853"/>
              <a:gd name="connsiteY5" fmla="*/ 255304 h 649864"/>
              <a:gd name="connsiteX6" fmla="*/ 22239 w 484853"/>
              <a:gd name="connsiteY6" fmla="*/ 394561 h 649864"/>
              <a:gd name="connsiteX7" fmla="*/ 147412 w 484853"/>
              <a:gd name="connsiteY7" fmla="*/ 649864 h 649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853" h="649864">
                <a:moveTo>
                  <a:pt x="147412" y="649864"/>
                </a:moveTo>
                <a:lnTo>
                  <a:pt x="484853" y="649864"/>
                </a:lnTo>
                <a:lnTo>
                  <a:pt x="484853" y="0"/>
                </a:lnTo>
                <a:lnTo>
                  <a:pt x="467365" y="0"/>
                </a:lnTo>
                <a:cubicBezTo>
                  <a:pt x="348979" y="0"/>
                  <a:pt x="213681" y="0"/>
                  <a:pt x="59055" y="0"/>
                </a:cubicBezTo>
                <a:cubicBezTo>
                  <a:pt x="14876" y="0"/>
                  <a:pt x="-14577" y="116047"/>
                  <a:pt x="7512" y="255304"/>
                </a:cubicBezTo>
                <a:cubicBezTo>
                  <a:pt x="7512" y="255304"/>
                  <a:pt x="7512" y="255304"/>
                  <a:pt x="22239" y="394561"/>
                </a:cubicBezTo>
                <a:cubicBezTo>
                  <a:pt x="44328" y="533817"/>
                  <a:pt x="103233" y="649864"/>
                  <a:pt x="147412" y="649864"/>
                </a:cubicBezTo>
                <a:close/>
              </a:path>
            </a:pathLst>
          </a:custGeom>
          <a:solidFill>
            <a:schemeClr val="accent3"/>
          </a:solid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title"/>
          </p:nvPr>
        </p:nvSpPr>
        <p:spPr>
          <a:xfrm>
            <a:off x="1387021" y="1894114"/>
            <a:ext cx="5079093" cy="1398360"/>
          </a:xfrm>
        </p:spPr>
        <p:txBody>
          <a:bodyPr anchor="ctr">
            <a:normAutofit/>
          </a:bodyPr>
          <a:lstStyle>
            <a:lvl1pPr>
              <a:defRPr sz="4400">
                <a:solidFill>
                  <a:schemeClr val="tx2"/>
                </a:solidFill>
              </a:defRPr>
            </a:lvl1pPr>
          </a:lstStyle>
          <a:p>
            <a:r>
              <a:rPr lang="zh-CN" altLang="en-US" smtClean="0"/>
              <a:t>单击此处编辑母版标题样式</a:t>
            </a:r>
            <a:endParaRPr lang="zh-CN" altLang="en-US" dirty="0"/>
          </a:p>
        </p:txBody>
      </p:sp>
      <p:sp>
        <p:nvSpPr>
          <p:cNvPr id="3" name="文本占位符 2"/>
          <p:cNvSpPr>
            <a:spLocks noGrp="1"/>
          </p:cNvSpPr>
          <p:nvPr>
            <p:ph type="body" idx="1"/>
          </p:nvPr>
        </p:nvSpPr>
        <p:spPr>
          <a:xfrm>
            <a:off x="5725886" y="3880486"/>
            <a:ext cx="5627914" cy="1420494"/>
          </a:xfrm>
        </p:spPr>
        <p:txBody>
          <a:bodyPr anchor="ct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13"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5"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背景图片素材">
    <p:spTree>
      <p:nvGrpSpPr>
        <p:cNvPr id="1" name=""/>
        <p:cNvGrpSpPr/>
        <p:nvPr/>
      </p:nvGrpSpPr>
      <p:grpSpPr>
        <a:xfrm>
          <a:off x="0" y="0"/>
          <a:ext cx="0" cy="0"/>
          <a:chOff x="0" y="0"/>
          <a:chExt cx="0" cy="0"/>
        </a:xfrm>
      </p:grpSpPr>
      <p:sp>
        <p:nvSpPr>
          <p:cNvPr id="2" name="矩形 3"/>
          <p:cNvSpPr>
            <a:spLocks noChangeArrowheads="1"/>
          </p:cNvSpPr>
          <p:nvPr/>
        </p:nvSpPr>
        <p:spPr bwMode="auto">
          <a:xfrm>
            <a:off x="441325" y="760413"/>
            <a:ext cx="1568450" cy="368300"/>
          </a:xfrm>
          <a:prstGeom prst="rect">
            <a:avLst/>
          </a:prstGeom>
          <a:noFill/>
          <a:ln w="9525">
            <a:noFill/>
            <a:miter lim="800000"/>
          </a:ln>
        </p:spPr>
        <p:txBody>
          <a:bodyPr wrap="none">
            <a:spAutoFit/>
          </a:bodyPr>
          <a:lstStyle/>
          <a:p>
            <a:pPr marL="0" marR="0" lvl="0" indent="0" algn="l" defTabSz="60833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smtClean="0">
                <a:ln>
                  <a:noFill/>
                </a:ln>
                <a:solidFill>
                  <a:srgbClr val="404040"/>
                </a:solidFill>
                <a:effectLst/>
                <a:uLnTx/>
                <a:uFillTx/>
                <a:latin typeface="Segoe UI Light" panose="020B0502040204020203" pitchFamily="34" charset="0"/>
                <a:ea typeface="宋体" panose="02010600030101010101" pitchFamily="2" charset="-122"/>
                <a:cs typeface="+mn-cs"/>
              </a:rPr>
              <a:t>背景图片素材</a:t>
            </a:r>
            <a:endParaRPr kumimoji="0" lang="zh-CN" altLang="en-US" sz="1800" b="0" i="0" u="none" strike="noStrike" kern="1200" cap="none" spc="0" normalizeH="0" baseline="0" noProof="0" smtClean="0">
              <a:ln>
                <a:noFill/>
              </a:ln>
              <a:solidFill>
                <a:srgbClr val="404040"/>
              </a:solidFill>
              <a:effectLst/>
              <a:uLnTx/>
              <a:uFillTx/>
              <a:latin typeface="Segoe UI Light" panose="020B0502040204020203" pitchFamily="34" charset="0"/>
              <a:ea typeface="宋体" panose="02010600030101010101" pitchFamily="2" charset="-122"/>
              <a:cs typeface="+mn-cs"/>
            </a:endParaRPr>
          </a:p>
        </p:txBody>
      </p:sp>
      <p:sp>
        <p:nvSpPr>
          <p:cNvPr id="3" name="矩形 4"/>
          <p:cNvSpPr>
            <a:spLocks noChangeArrowheads="1"/>
          </p:cNvSpPr>
          <p:nvPr/>
        </p:nvSpPr>
        <p:spPr bwMode="auto">
          <a:xfrm>
            <a:off x="441325" y="182563"/>
            <a:ext cx="776288" cy="246063"/>
          </a:xfrm>
          <a:prstGeom prst="rect">
            <a:avLst/>
          </a:prstGeom>
          <a:noFill/>
          <a:ln w="9525">
            <a:noFill/>
            <a:miter lim="800000"/>
          </a:ln>
        </p:spPr>
        <p:txBody>
          <a:bodyPr wrap="none">
            <a:spAutoFit/>
          </a:bodyPr>
          <a:lstStyle/>
          <a:p>
            <a:pPr marL="0" marR="0" lvl="0" indent="0" algn="l" defTabSz="60833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404040"/>
                </a:solidFill>
                <a:effectLst/>
                <a:uLnTx/>
                <a:uFillTx/>
                <a:latin typeface="Segoe UI Light" panose="020B0502040204020203" pitchFamily="34" charset="0"/>
                <a:ea typeface="宋体" panose="02010600030101010101" pitchFamily="2" charset="-122"/>
                <a:cs typeface="+mn-cs"/>
              </a:rPr>
              <a:t>OfficePLUS</a:t>
            </a:r>
            <a:endParaRPr kumimoji="0" lang="zh-CN" altLang="en-US" sz="1000" b="0" i="0" u="none" strike="noStrike" kern="1200" cap="none" spc="0" normalizeH="0" baseline="0" noProof="0" smtClean="0">
              <a:ln>
                <a:noFill/>
              </a:ln>
              <a:solidFill>
                <a:srgbClr val="404040"/>
              </a:solidFill>
              <a:effectLst/>
              <a:uLnTx/>
              <a:uFillTx/>
              <a:latin typeface="Segoe UI Light" panose="020B0502040204020203"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Freeform 18"/>
          <p:cNvSpPr/>
          <p:nvPr/>
        </p:nvSpPr>
        <p:spPr bwMode="auto">
          <a:xfrm>
            <a:off x="0" y="6143625"/>
            <a:ext cx="12192000" cy="714375"/>
          </a:xfrm>
          <a:custGeom>
            <a:avLst/>
            <a:gdLst>
              <a:gd name="T0" fmla="*/ 0 w 648"/>
              <a:gd name="T1" fmla="*/ 147 h 147"/>
              <a:gd name="T2" fmla="*/ 0 w 648"/>
              <a:gd name="T3" fmla="*/ 0 h 147"/>
              <a:gd name="T4" fmla="*/ 440 w 648"/>
              <a:gd name="T5" fmla="*/ 0 h 147"/>
              <a:gd name="T6" fmla="*/ 457 w 648"/>
              <a:gd name="T7" fmla="*/ 11 h 147"/>
              <a:gd name="T8" fmla="*/ 493 w 648"/>
              <a:gd name="T9" fmla="*/ 86 h 147"/>
              <a:gd name="T10" fmla="*/ 511 w 648"/>
              <a:gd name="T11" fmla="*/ 96 h 147"/>
              <a:gd name="T12" fmla="*/ 648 w 648"/>
              <a:gd name="T13" fmla="*/ 96 h 147"/>
              <a:gd name="T14" fmla="*/ 648 w 648"/>
              <a:gd name="T15" fmla="*/ 147 h 147"/>
              <a:gd name="T16" fmla="*/ 0 w 648"/>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47">
                <a:moveTo>
                  <a:pt x="0" y="147"/>
                </a:moveTo>
                <a:cubicBezTo>
                  <a:pt x="0" y="0"/>
                  <a:pt x="0" y="0"/>
                  <a:pt x="0" y="0"/>
                </a:cubicBezTo>
                <a:cubicBezTo>
                  <a:pt x="440" y="0"/>
                  <a:pt x="440" y="0"/>
                  <a:pt x="440" y="0"/>
                </a:cubicBezTo>
                <a:cubicBezTo>
                  <a:pt x="447" y="0"/>
                  <a:pt x="454" y="5"/>
                  <a:pt x="457" y="11"/>
                </a:cubicBezTo>
                <a:cubicBezTo>
                  <a:pt x="493" y="86"/>
                  <a:pt x="493" y="86"/>
                  <a:pt x="493" y="86"/>
                </a:cubicBezTo>
                <a:cubicBezTo>
                  <a:pt x="496" y="92"/>
                  <a:pt x="504" y="96"/>
                  <a:pt x="511" y="96"/>
                </a:cubicBezTo>
                <a:cubicBezTo>
                  <a:pt x="648" y="96"/>
                  <a:pt x="648" y="96"/>
                  <a:pt x="648" y="96"/>
                </a:cubicBezTo>
                <a:cubicBezTo>
                  <a:pt x="648" y="147"/>
                  <a:pt x="648" y="147"/>
                  <a:pt x="648" y="147"/>
                </a:cubicBezTo>
                <a:lnTo>
                  <a:pt x="0" y="147"/>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9" name="Freeform 26"/>
          <p:cNvSpPr/>
          <p:nvPr/>
        </p:nvSpPr>
        <p:spPr bwMode="auto">
          <a:xfrm rot="10800000" flipH="1">
            <a:off x="9820275" y="6142038"/>
            <a:ext cx="2371725" cy="3587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10" name="Freeform 14"/>
          <p:cNvSpPr/>
          <p:nvPr/>
        </p:nvSpPr>
        <p:spPr bwMode="auto">
          <a:xfrm>
            <a:off x="-1587" y="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26"/>
          <p:cNvSpPr/>
          <p:nvPr/>
        </p:nvSpPr>
        <p:spPr bwMode="auto">
          <a:xfrm flipH="1">
            <a:off x="0" y="782638"/>
            <a:ext cx="676275" cy="3714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title"/>
          </p:nvPr>
        </p:nvSpPr>
        <p:spPr>
          <a:xfrm>
            <a:off x="838200" y="518984"/>
            <a:ext cx="6180438" cy="1171704"/>
          </a:xfrm>
        </p:spPr>
        <p:txBody>
          <a:bodyPr/>
          <a:lstStyle/>
          <a:p>
            <a:r>
              <a:rPr lang="zh-CN" altLang="en-US" smtClean="0"/>
              <a:t>单击此处编辑母版标题样式</a:t>
            </a:r>
            <a:endParaRPr lang="zh-CN" altLang="en-US" dirty="0"/>
          </a:p>
        </p:txBody>
      </p:sp>
      <p:sp>
        <p:nvSpPr>
          <p:cNvPr id="3" name="内容占位符 2"/>
          <p:cNvSpPr>
            <a:spLocks noGrp="1"/>
          </p:cNvSpPr>
          <p:nvPr>
            <p:ph sz="half" idx="1"/>
          </p:nvPr>
        </p:nvSpPr>
        <p:spPr>
          <a:xfrm>
            <a:off x="838200" y="1825625"/>
            <a:ext cx="5181600" cy="381033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381033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2" name="页脚占位符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灯片编号占位符 6"/>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
        <p:nvSpPr>
          <p:cNvPr id="5" name="日期占位符 4"/>
          <p:cNvSpPr>
            <a:spLocks noGrp="1"/>
          </p:cNvSpPr>
          <p:nvPr>
            <p:ph type="dt" sz="half" idx="10"/>
          </p:nvPr>
        </p:nvSpPr>
        <p:spPr/>
        <p:txBody>
          <a:bodyP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8" name="Freeform 14"/>
          <p:cNvSpPr/>
          <p:nvPr/>
        </p:nvSpPr>
        <p:spPr bwMode="auto">
          <a:xfrm>
            <a:off x="-1587" y="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Freeform 26"/>
          <p:cNvSpPr/>
          <p:nvPr/>
        </p:nvSpPr>
        <p:spPr bwMode="auto">
          <a:xfrm flipH="1">
            <a:off x="0" y="782638"/>
            <a:ext cx="676275" cy="3714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18"/>
          <p:cNvSpPr/>
          <p:nvPr/>
        </p:nvSpPr>
        <p:spPr bwMode="auto">
          <a:xfrm>
            <a:off x="0" y="6142038"/>
            <a:ext cx="12192000" cy="714375"/>
          </a:xfrm>
          <a:custGeom>
            <a:avLst/>
            <a:gdLst>
              <a:gd name="T0" fmla="*/ 0 w 648"/>
              <a:gd name="T1" fmla="*/ 147 h 147"/>
              <a:gd name="T2" fmla="*/ 0 w 648"/>
              <a:gd name="T3" fmla="*/ 0 h 147"/>
              <a:gd name="T4" fmla="*/ 440 w 648"/>
              <a:gd name="T5" fmla="*/ 0 h 147"/>
              <a:gd name="T6" fmla="*/ 457 w 648"/>
              <a:gd name="T7" fmla="*/ 11 h 147"/>
              <a:gd name="T8" fmla="*/ 493 w 648"/>
              <a:gd name="T9" fmla="*/ 86 h 147"/>
              <a:gd name="T10" fmla="*/ 511 w 648"/>
              <a:gd name="T11" fmla="*/ 96 h 147"/>
              <a:gd name="T12" fmla="*/ 648 w 648"/>
              <a:gd name="T13" fmla="*/ 96 h 147"/>
              <a:gd name="T14" fmla="*/ 648 w 648"/>
              <a:gd name="T15" fmla="*/ 147 h 147"/>
              <a:gd name="T16" fmla="*/ 0 w 648"/>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47">
                <a:moveTo>
                  <a:pt x="0" y="147"/>
                </a:moveTo>
                <a:cubicBezTo>
                  <a:pt x="0" y="0"/>
                  <a:pt x="0" y="0"/>
                  <a:pt x="0" y="0"/>
                </a:cubicBezTo>
                <a:cubicBezTo>
                  <a:pt x="440" y="0"/>
                  <a:pt x="440" y="0"/>
                  <a:pt x="440" y="0"/>
                </a:cubicBezTo>
                <a:cubicBezTo>
                  <a:pt x="447" y="0"/>
                  <a:pt x="454" y="5"/>
                  <a:pt x="457" y="11"/>
                </a:cubicBezTo>
                <a:cubicBezTo>
                  <a:pt x="493" y="86"/>
                  <a:pt x="493" y="86"/>
                  <a:pt x="493" y="86"/>
                </a:cubicBezTo>
                <a:cubicBezTo>
                  <a:pt x="496" y="92"/>
                  <a:pt x="504" y="96"/>
                  <a:pt x="511" y="96"/>
                </a:cubicBezTo>
                <a:cubicBezTo>
                  <a:pt x="648" y="96"/>
                  <a:pt x="648" y="96"/>
                  <a:pt x="648" y="96"/>
                </a:cubicBezTo>
                <a:cubicBezTo>
                  <a:pt x="648" y="147"/>
                  <a:pt x="648" y="147"/>
                  <a:pt x="648" y="147"/>
                </a:cubicBezTo>
                <a:lnTo>
                  <a:pt x="0" y="147"/>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11" name="Freeform 26"/>
          <p:cNvSpPr/>
          <p:nvPr/>
        </p:nvSpPr>
        <p:spPr bwMode="auto">
          <a:xfrm rot="10800000" flipH="1">
            <a:off x="9820275" y="6142038"/>
            <a:ext cx="2371725" cy="3587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2" name="标题 1"/>
          <p:cNvSpPr>
            <a:spLocks noGrp="1"/>
          </p:cNvSpPr>
          <p:nvPr>
            <p:ph type="title"/>
          </p:nvPr>
        </p:nvSpPr>
        <p:spPr>
          <a:xfrm>
            <a:off x="839788" y="593124"/>
            <a:ext cx="6252990" cy="1097564"/>
          </a:xfrm>
        </p:spPr>
        <p:txBody>
          <a:bodyPr/>
          <a:lstStyle/>
          <a:p>
            <a:r>
              <a:rPr lang="zh-CN" altLang="en-US" smtClean="0"/>
              <a:t>单击此处编辑母版标题样式</a:t>
            </a:r>
            <a:endParaRPr lang="zh-CN" altLang="en-US" dirty="0"/>
          </a:p>
        </p:txBody>
      </p:sp>
      <p:sp>
        <p:nvSpPr>
          <p:cNvPr id="3" name="文本占位符 2"/>
          <p:cNvSpPr>
            <a:spLocks noGrp="1"/>
          </p:cNvSpPr>
          <p:nvPr>
            <p:ph type="body" idx="1"/>
          </p:nvPr>
        </p:nvSpPr>
        <p:spPr>
          <a:xfrm>
            <a:off x="839788" y="1741713"/>
            <a:ext cx="5157787" cy="73070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157316"/>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1713"/>
            <a:ext cx="5183188" cy="73070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157316"/>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2" name="日期占位符 23"/>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24"/>
          <p:cNvSpPr>
            <a:spLocks noGrp="1"/>
          </p:cNvSpPr>
          <p:nvPr>
            <p:ph type="ftr" sz="quarter" idx="1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25"/>
          <p:cNvSpPr>
            <a:spLocks noGrp="1"/>
          </p:cNvSpPr>
          <p:nvPr>
            <p:ph type="sldNum" sz="quarter" idx="1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仅标题">
    <p:bg>
      <p:bgPr>
        <a:pattFill prst="pct5">
          <a:fgClr>
            <a:schemeClr val="tx1"/>
          </a:fgClr>
          <a:bgClr>
            <a:srgbClr val="354A51"/>
          </a:bgClr>
        </a:pattFill>
        <a:effectLst/>
      </p:bgPr>
    </p:bg>
    <p:spTree>
      <p:nvGrpSpPr>
        <p:cNvPr id="1" name=""/>
        <p:cNvGrpSpPr/>
        <p:nvPr/>
      </p:nvGrpSpPr>
      <p:grpSpPr>
        <a:xfrm>
          <a:off x="0" y="0"/>
          <a:ext cx="0" cy="0"/>
          <a:chOff x="0" y="0"/>
          <a:chExt cx="0" cy="0"/>
        </a:xfrm>
      </p:grpSpPr>
      <p:sp>
        <p:nvSpPr>
          <p:cNvPr id="8" name="Freeform 26"/>
          <p:cNvSpPr/>
          <p:nvPr/>
        </p:nvSpPr>
        <p:spPr bwMode="auto">
          <a:xfrm>
            <a:off x="8299450" y="2336800"/>
            <a:ext cx="3798888" cy="652463"/>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任意多边形 8"/>
          <p:cNvSpPr/>
          <p:nvPr/>
        </p:nvSpPr>
        <p:spPr bwMode="auto">
          <a:xfrm>
            <a:off x="-1587" y="3932238"/>
            <a:ext cx="12192000" cy="2801938"/>
          </a:xfrm>
          <a:custGeom>
            <a:avLst/>
            <a:gdLst>
              <a:gd name="connsiteX0" fmla="*/ 0 w 12192000"/>
              <a:gd name="connsiteY0" fmla="*/ 0 h 2802302"/>
              <a:gd name="connsiteX1" fmla="*/ 348573 w 12192000"/>
              <a:gd name="connsiteY1" fmla="*/ 0 h 2802302"/>
              <a:gd name="connsiteX2" fmla="*/ 8217689 w 12192000"/>
              <a:gd name="connsiteY2" fmla="*/ 0 h 2802302"/>
              <a:gd name="connsiteX3" fmla="*/ 8586674 w 12192000"/>
              <a:gd name="connsiteY3" fmla="*/ 209696 h 2802302"/>
              <a:gd name="connsiteX4" fmla="*/ 9368053 w 12192000"/>
              <a:gd name="connsiteY4" fmla="*/ 1639442 h 2802302"/>
              <a:gd name="connsiteX5" fmla="*/ 9758743 w 12192000"/>
              <a:gd name="connsiteY5" fmla="*/ 1830075 h 2802302"/>
              <a:gd name="connsiteX6" fmla="*/ 12006354 w 12192000"/>
              <a:gd name="connsiteY6" fmla="*/ 1830075 h 2802302"/>
              <a:gd name="connsiteX7" fmla="*/ 12192000 w 12192000"/>
              <a:gd name="connsiteY7" fmla="*/ 1830075 h 2802302"/>
              <a:gd name="connsiteX8" fmla="*/ 12192000 w 12192000"/>
              <a:gd name="connsiteY8" fmla="*/ 2802302 h 2802302"/>
              <a:gd name="connsiteX9" fmla="*/ 0 w 12192000"/>
              <a:gd name="connsiteY9" fmla="*/ 2802302 h 280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2802302">
                <a:moveTo>
                  <a:pt x="0" y="0"/>
                </a:moveTo>
                <a:lnTo>
                  <a:pt x="348573" y="0"/>
                </a:lnTo>
                <a:cubicBezTo>
                  <a:pt x="8217689" y="0"/>
                  <a:pt x="8217689" y="0"/>
                  <a:pt x="8217689" y="0"/>
                </a:cubicBezTo>
                <a:cubicBezTo>
                  <a:pt x="8369624" y="0"/>
                  <a:pt x="8521559" y="95317"/>
                  <a:pt x="8586674" y="209696"/>
                </a:cubicBezTo>
                <a:cubicBezTo>
                  <a:pt x="9368053" y="1639442"/>
                  <a:pt x="9368053" y="1639442"/>
                  <a:pt x="9368053" y="1639442"/>
                </a:cubicBezTo>
                <a:cubicBezTo>
                  <a:pt x="9433168" y="1753822"/>
                  <a:pt x="9606808" y="1830075"/>
                  <a:pt x="9758743" y="1830075"/>
                </a:cubicBezTo>
                <a:cubicBezTo>
                  <a:pt x="10873837" y="1830075"/>
                  <a:pt x="11570770" y="1830075"/>
                  <a:pt x="12006354" y="1830075"/>
                </a:cubicBezTo>
                <a:lnTo>
                  <a:pt x="12192000" y="1830075"/>
                </a:lnTo>
                <a:lnTo>
                  <a:pt x="12192000" y="2802302"/>
                </a:lnTo>
                <a:lnTo>
                  <a:pt x="0" y="2802302"/>
                </a:lnTo>
                <a:close/>
              </a:path>
            </a:pathLst>
          </a:custGeom>
          <a:solidFill>
            <a:schemeClr val="accent3"/>
          </a:solid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任意多边形 9"/>
          <p:cNvSpPr/>
          <p:nvPr/>
        </p:nvSpPr>
        <p:spPr bwMode="auto">
          <a:xfrm>
            <a:off x="-1587" y="88900"/>
            <a:ext cx="12193588" cy="1154113"/>
          </a:xfrm>
          <a:custGeom>
            <a:avLst/>
            <a:gdLst>
              <a:gd name="connsiteX0" fmla="*/ 0 w 12193588"/>
              <a:gd name="connsiteY0" fmla="*/ 0 h 1153368"/>
              <a:gd name="connsiteX1" fmla="*/ 951395 w 12193588"/>
              <a:gd name="connsiteY1" fmla="*/ 0 h 1153368"/>
              <a:gd name="connsiteX2" fmla="*/ 12193588 w 12193588"/>
              <a:gd name="connsiteY2" fmla="*/ 0 h 1153368"/>
              <a:gd name="connsiteX3" fmla="*/ 12193588 w 12193588"/>
              <a:gd name="connsiteY3" fmla="*/ 1153368 h 1153368"/>
              <a:gd name="connsiteX4" fmla="*/ 7823639 w 12193588"/>
              <a:gd name="connsiteY4" fmla="*/ 1153368 h 1153368"/>
              <a:gd name="connsiteX5" fmla="*/ 7499233 w 12193588"/>
              <a:gd name="connsiteY5" fmla="*/ 1051053 h 1153368"/>
              <a:gd name="connsiteX6" fmla="*/ 7060329 w 12193588"/>
              <a:gd name="connsiteY6" fmla="*/ 585985 h 1153368"/>
              <a:gd name="connsiteX7" fmla="*/ 6735923 w 12193588"/>
              <a:gd name="connsiteY7" fmla="*/ 483670 h 1153368"/>
              <a:gd name="connsiteX8" fmla="*/ 192255 w 12193588"/>
              <a:gd name="connsiteY8" fmla="*/ 483670 h 1153368"/>
              <a:gd name="connsiteX9" fmla="*/ 0 w 12193588"/>
              <a:gd name="connsiteY9" fmla="*/ 483670 h 115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3588" h="1153368">
                <a:moveTo>
                  <a:pt x="0" y="0"/>
                </a:moveTo>
                <a:lnTo>
                  <a:pt x="951395" y="0"/>
                </a:lnTo>
                <a:cubicBezTo>
                  <a:pt x="12193588" y="0"/>
                  <a:pt x="12193588" y="0"/>
                  <a:pt x="12193588" y="0"/>
                </a:cubicBezTo>
                <a:cubicBezTo>
                  <a:pt x="12193588" y="1153368"/>
                  <a:pt x="12193588" y="1153368"/>
                  <a:pt x="12193588" y="1153368"/>
                </a:cubicBezTo>
                <a:lnTo>
                  <a:pt x="7823639" y="1153368"/>
                </a:lnTo>
                <a:cubicBezTo>
                  <a:pt x="7690060" y="1153368"/>
                  <a:pt x="7537398" y="1106861"/>
                  <a:pt x="7499233" y="1051053"/>
                </a:cubicBezTo>
                <a:cubicBezTo>
                  <a:pt x="7060329" y="585985"/>
                  <a:pt x="7060329" y="585985"/>
                  <a:pt x="7060329" y="585985"/>
                </a:cubicBezTo>
                <a:cubicBezTo>
                  <a:pt x="7003081" y="530177"/>
                  <a:pt x="6850419" y="483670"/>
                  <a:pt x="6735923" y="483670"/>
                </a:cubicBezTo>
                <a:cubicBezTo>
                  <a:pt x="2418451" y="483670"/>
                  <a:pt x="799399" y="483670"/>
                  <a:pt x="192255" y="483670"/>
                </a:cubicBezTo>
                <a:lnTo>
                  <a:pt x="0" y="483670"/>
                </a:lnTo>
                <a:close/>
              </a:path>
            </a:pathLst>
          </a:custGeom>
          <a:solidFill>
            <a:schemeClr val="accent1"/>
          </a:solid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14"/>
          <p:cNvSpPr/>
          <p:nvPr/>
        </p:nvSpPr>
        <p:spPr bwMode="auto">
          <a:xfrm>
            <a:off x="-1587" y="-1905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任意多边形 11"/>
          <p:cNvSpPr/>
          <p:nvPr/>
        </p:nvSpPr>
        <p:spPr bwMode="auto">
          <a:xfrm>
            <a:off x="-1587" y="4081463"/>
            <a:ext cx="12203113" cy="2801938"/>
          </a:xfrm>
          <a:custGeom>
            <a:avLst/>
            <a:gdLst>
              <a:gd name="connsiteX0" fmla="*/ 0 w 12202160"/>
              <a:gd name="connsiteY0" fmla="*/ 0 h 2802302"/>
              <a:gd name="connsiteX1" fmla="*/ 317628 w 12202160"/>
              <a:gd name="connsiteY1" fmla="*/ 0 h 2802302"/>
              <a:gd name="connsiteX2" fmla="*/ 8096081 w 12202160"/>
              <a:gd name="connsiteY2" fmla="*/ 0 h 2802302"/>
              <a:gd name="connsiteX3" fmla="*/ 8460815 w 12202160"/>
              <a:gd name="connsiteY3" fmla="*/ 209696 h 2802302"/>
              <a:gd name="connsiteX4" fmla="*/ 9233192 w 12202160"/>
              <a:gd name="connsiteY4" fmla="*/ 1639442 h 2802302"/>
              <a:gd name="connsiteX5" fmla="*/ 9619380 w 12202160"/>
              <a:gd name="connsiteY5" fmla="*/ 1830075 h 2802302"/>
              <a:gd name="connsiteX6" fmla="*/ 12191288 w 12202160"/>
              <a:gd name="connsiteY6" fmla="*/ 1830075 h 2802302"/>
              <a:gd name="connsiteX7" fmla="*/ 12202160 w 12202160"/>
              <a:gd name="connsiteY7" fmla="*/ 1830075 h 2802302"/>
              <a:gd name="connsiteX8" fmla="*/ 12202160 w 12202160"/>
              <a:gd name="connsiteY8" fmla="*/ 2802302 h 2802302"/>
              <a:gd name="connsiteX9" fmla="*/ 0 w 12202160"/>
              <a:gd name="connsiteY9" fmla="*/ 2802302 h 280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02160" h="2802302">
                <a:moveTo>
                  <a:pt x="0" y="0"/>
                </a:moveTo>
                <a:lnTo>
                  <a:pt x="317628" y="0"/>
                </a:lnTo>
                <a:cubicBezTo>
                  <a:pt x="8096081" y="0"/>
                  <a:pt x="8096081" y="0"/>
                  <a:pt x="8096081" y="0"/>
                </a:cubicBezTo>
                <a:cubicBezTo>
                  <a:pt x="8246266" y="0"/>
                  <a:pt x="8396450" y="95317"/>
                  <a:pt x="8460815" y="209696"/>
                </a:cubicBezTo>
                <a:cubicBezTo>
                  <a:pt x="9233192" y="1639442"/>
                  <a:pt x="9233192" y="1639442"/>
                  <a:pt x="9233192" y="1639442"/>
                </a:cubicBezTo>
                <a:cubicBezTo>
                  <a:pt x="9297556" y="1753822"/>
                  <a:pt x="9469196" y="1830075"/>
                  <a:pt x="9619380" y="1830075"/>
                </a:cubicBezTo>
                <a:cubicBezTo>
                  <a:pt x="11089042" y="1830075"/>
                  <a:pt x="11823872" y="1830075"/>
                  <a:pt x="12191288" y="1830075"/>
                </a:cubicBezTo>
                <a:lnTo>
                  <a:pt x="12202160" y="1830075"/>
                </a:lnTo>
                <a:lnTo>
                  <a:pt x="12202160" y="2802302"/>
                </a:lnTo>
                <a:lnTo>
                  <a:pt x="0" y="2802302"/>
                </a:lnTo>
                <a:close/>
              </a:path>
            </a:pathLst>
          </a:custGeom>
          <a:solidFill>
            <a:schemeClr val="accent1"/>
          </a:solid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矩形: 圆角 62"/>
          <p:cNvSpPr/>
          <p:nvPr/>
        </p:nvSpPr>
        <p:spPr>
          <a:xfrm>
            <a:off x="647700" y="5303838"/>
            <a:ext cx="365125" cy="36353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Freeform 226"/>
          <p:cNvSpPr>
            <a:spLocks noChangeArrowheads="1"/>
          </p:cNvSpPr>
          <p:nvPr/>
        </p:nvSpPr>
        <p:spPr bwMode="auto">
          <a:xfrm>
            <a:off x="730250" y="5387975"/>
            <a:ext cx="198438" cy="188913"/>
          </a:xfrm>
          <a:custGeom>
            <a:avLst/>
            <a:gdLst>
              <a:gd name="T0" fmla="*/ 184 w 210"/>
              <a:gd name="T1" fmla="*/ 12 h 202"/>
              <a:gd name="T2" fmla="*/ 192 w 210"/>
              <a:gd name="T3" fmla="*/ 0 h 202"/>
              <a:gd name="T4" fmla="*/ 17 w 210"/>
              <a:gd name="T5" fmla="*/ 12 h 202"/>
              <a:gd name="T6" fmla="*/ 23 w 210"/>
              <a:gd name="T7" fmla="*/ 192 h 202"/>
              <a:gd name="T8" fmla="*/ 0 w 210"/>
              <a:gd name="T9" fmla="*/ 201 h 202"/>
              <a:gd name="T10" fmla="*/ 209 w 210"/>
              <a:gd name="T11" fmla="*/ 192 h 202"/>
              <a:gd name="T12" fmla="*/ 103 w 210"/>
              <a:gd name="T13" fmla="*/ 152 h 202"/>
              <a:gd name="T14" fmla="*/ 92 w 210"/>
              <a:gd name="T15" fmla="*/ 164 h 202"/>
              <a:gd name="T16" fmla="*/ 92 w 210"/>
              <a:gd name="T17" fmla="*/ 192 h 202"/>
              <a:gd name="T18" fmla="*/ 32 w 210"/>
              <a:gd name="T19" fmla="*/ 16 h 202"/>
              <a:gd name="T20" fmla="*/ 175 w 210"/>
              <a:gd name="T21" fmla="*/ 192 h 202"/>
              <a:gd name="T22" fmla="*/ 115 w 210"/>
              <a:gd name="T23" fmla="*/ 164 h 202"/>
              <a:gd name="T24" fmla="*/ 103 w 210"/>
              <a:gd name="T25" fmla="*/ 152 h 202"/>
              <a:gd name="T26" fmla="*/ 72 w 210"/>
              <a:gd name="T27" fmla="*/ 37 h 202"/>
              <a:gd name="T28" fmla="*/ 53 w 210"/>
              <a:gd name="T29" fmla="*/ 56 h 202"/>
              <a:gd name="T30" fmla="*/ 94 w 210"/>
              <a:gd name="T31" fmla="*/ 37 h 202"/>
              <a:gd name="T32" fmla="*/ 113 w 210"/>
              <a:gd name="T33" fmla="*/ 56 h 202"/>
              <a:gd name="T34" fmla="*/ 94 w 210"/>
              <a:gd name="T35" fmla="*/ 37 h 202"/>
              <a:gd name="T36" fmla="*/ 135 w 210"/>
              <a:gd name="T37" fmla="*/ 56 h 202"/>
              <a:gd name="T38" fmla="*/ 154 w 210"/>
              <a:gd name="T39" fmla="*/ 37 h 202"/>
              <a:gd name="T40" fmla="*/ 53 w 210"/>
              <a:gd name="T41" fmla="*/ 74 h 202"/>
              <a:gd name="T42" fmla="*/ 72 w 210"/>
              <a:gd name="T43" fmla="*/ 93 h 202"/>
              <a:gd name="T44" fmla="*/ 53 w 210"/>
              <a:gd name="T45" fmla="*/ 74 h 202"/>
              <a:gd name="T46" fmla="*/ 113 w 210"/>
              <a:gd name="T47" fmla="*/ 74 h 202"/>
              <a:gd name="T48" fmla="*/ 94 w 210"/>
              <a:gd name="T49" fmla="*/ 93 h 202"/>
              <a:gd name="T50" fmla="*/ 154 w 210"/>
              <a:gd name="T51" fmla="*/ 93 h 202"/>
              <a:gd name="T52" fmla="*/ 135 w 210"/>
              <a:gd name="T53" fmla="*/ 74 h 202"/>
              <a:gd name="T54" fmla="*/ 154 w 210"/>
              <a:gd name="T55" fmla="*/ 93 h 202"/>
              <a:gd name="T56" fmla="*/ 72 w 210"/>
              <a:gd name="T57" fmla="*/ 111 h 202"/>
              <a:gd name="T58" fmla="*/ 53 w 210"/>
              <a:gd name="T59" fmla="*/ 130 h 202"/>
              <a:gd name="T60" fmla="*/ 94 w 210"/>
              <a:gd name="T61" fmla="*/ 111 h 202"/>
              <a:gd name="T62" fmla="*/ 113 w 210"/>
              <a:gd name="T63" fmla="*/ 130 h 202"/>
              <a:gd name="T64" fmla="*/ 94 w 210"/>
              <a:gd name="T65" fmla="*/ 111 h 202"/>
              <a:gd name="T66" fmla="*/ 135 w 210"/>
              <a:gd name="T67" fmla="*/ 130 h 202"/>
              <a:gd name="T68" fmla="*/ 154 w 210"/>
              <a:gd name="T69" fmla="*/ 111 h 202"/>
              <a:gd name="T70" fmla="*/ 53 w 210"/>
              <a:gd name="T71" fmla="*/ 147 h 202"/>
              <a:gd name="T72" fmla="*/ 72 w 210"/>
              <a:gd name="T73" fmla="*/ 166 h 202"/>
              <a:gd name="T74" fmla="*/ 53 w 210"/>
              <a:gd name="T75" fmla="*/ 147 h 202"/>
              <a:gd name="T76" fmla="*/ 135 w 210"/>
              <a:gd name="T77" fmla="*/ 166 h 202"/>
              <a:gd name="T78" fmla="*/ 154 w 210"/>
              <a:gd name="T79"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0" h="202">
                <a:moveTo>
                  <a:pt x="184" y="192"/>
                </a:moveTo>
                <a:lnTo>
                  <a:pt x="184" y="12"/>
                </a:lnTo>
                <a:lnTo>
                  <a:pt x="192" y="12"/>
                </a:lnTo>
                <a:lnTo>
                  <a:pt x="192" y="0"/>
                </a:lnTo>
                <a:lnTo>
                  <a:pt x="17" y="0"/>
                </a:lnTo>
                <a:lnTo>
                  <a:pt x="17" y="12"/>
                </a:lnTo>
                <a:lnTo>
                  <a:pt x="23" y="12"/>
                </a:lnTo>
                <a:lnTo>
                  <a:pt x="23" y="192"/>
                </a:lnTo>
                <a:lnTo>
                  <a:pt x="0" y="192"/>
                </a:lnTo>
                <a:lnTo>
                  <a:pt x="0" y="201"/>
                </a:lnTo>
                <a:lnTo>
                  <a:pt x="209" y="201"/>
                </a:lnTo>
                <a:lnTo>
                  <a:pt x="209" y="192"/>
                </a:lnTo>
                <a:lnTo>
                  <a:pt x="184" y="192"/>
                </a:lnTo>
                <a:close/>
                <a:moveTo>
                  <a:pt x="103" y="152"/>
                </a:moveTo>
                <a:lnTo>
                  <a:pt x="103" y="152"/>
                </a:lnTo>
                <a:cubicBezTo>
                  <a:pt x="97" y="152"/>
                  <a:pt x="92" y="157"/>
                  <a:pt x="92" y="164"/>
                </a:cubicBezTo>
                <a:lnTo>
                  <a:pt x="92" y="164"/>
                </a:lnTo>
                <a:lnTo>
                  <a:pt x="92" y="192"/>
                </a:lnTo>
                <a:lnTo>
                  <a:pt x="32" y="192"/>
                </a:lnTo>
                <a:lnTo>
                  <a:pt x="32" y="16"/>
                </a:lnTo>
                <a:lnTo>
                  <a:pt x="175" y="16"/>
                </a:lnTo>
                <a:lnTo>
                  <a:pt x="175" y="192"/>
                </a:lnTo>
                <a:lnTo>
                  <a:pt x="115" y="192"/>
                </a:lnTo>
                <a:lnTo>
                  <a:pt x="115" y="164"/>
                </a:lnTo>
                <a:lnTo>
                  <a:pt x="115" y="164"/>
                </a:lnTo>
                <a:cubicBezTo>
                  <a:pt x="115" y="157"/>
                  <a:pt x="110" y="152"/>
                  <a:pt x="103" y="152"/>
                </a:cubicBezTo>
                <a:close/>
                <a:moveTo>
                  <a:pt x="53" y="37"/>
                </a:moveTo>
                <a:lnTo>
                  <a:pt x="72" y="37"/>
                </a:lnTo>
                <a:lnTo>
                  <a:pt x="72" y="56"/>
                </a:lnTo>
                <a:lnTo>
                  <a:pt x="53" y="56"/>
                </a:lnTo>
                <a:lnTo>
                  <a:pt x="53" y="37"/>
                </a:lnTo>
                <a:close/>
                <a:moveTo>
                  <a:pt x="94" y="37"/>
                </a:moveTo>
                <a:lnTo>
                  <a:pt x="113" y="37"/>
                </a:lnTo>
                <a:lnTo>
                  <a:pt x="113" y="56"/>
                </a:lnTo>
                <a:lnTo>
                  <a:pt x="94" y="56"/>
                </a:lnTo>
                <a:lnTo>
                  <a:pt x="94" y="37"/>
                </a:lnTo>
                <a:close/>
                <a:moveTo>
                  <a:pt x="154" y="56"/>
                </a:moveTo>
                <a:lnTo>
                  <a:pt x="135" y="56"/>
                </a:lnTo>
                <a:lnTo>
                  <a:pt x="135" y="37"/>
                </a:lnTo>
                <a:lnTo>
                  <a:pt x="154" y="37"/>
                </a:lnTo>
                <a:lnTo>
                  <a:pt x="154" y="56"/>
                </a:lnTo>
                <a:close/>
                <a:moveTo>
                  <a:pt x="53" y="74"/>
                </a:moveTo>
                <a:lnTo>
                  <a:pt x="72" y="74"/>
                </a:lnTo>
                <a:lnTo>
                  <a:pt x="72" y="93"/>
                </a:lnTo>
                <a:lnTo>
                  <a:pt x="53" y="93"/>
                </a:lnTo>
                <a:lnTo>
                  <a:pt x="53" y="74"/>
                </a:lnTo>
                <a:close/>
                <a:moveTo>
                  <a:pt x="94" y="74"/>
                </a:moveTo>
                <a:lnTo>
                  <a:pt x="113" y="74"/>
                </a:lnTo>
                <a:lnTo>
                  <a:pt x="113" y="93"/>
                </a:lnTo>
                <a:lnTo>
                  <a:pt x="94" y="93"/>
                </a:lnTo>
                <a:lnTo>
                  <a:pt x="94" y="74"/>
                </a:lnTo>
                <a:close/>
                <a:moveTo>
                  <a:pt x="154" y="93"/>
                </a:moveTo>
                <a:lnTo>
                  <a:pt x="135" y="93"/>
                </a:lnTo>
                <a:lnTo>
                  <a:pt x="135" y="74"/>
                </a:lnTo>
                <a:lnTo>
                  <a:pt x="154" y="74"/>
                </a:lnTo>
                <a:lnTo>
                  <a:pt x="154" y="93"/>
                </a:lnTo>
                <a:close/>
                <a:moveTo>
                  <a:pt x="53" y="111"/>
                </a:moveTo>
                <a:lnTo>
                  <a:pt x="72" y="111"/>
                </a:lnTo>
                <a:lnTo>
                  <a:pt x="72" y="130"/>
                </a:lnTo>
                <a:lnTo>
                  <a:pt x="53" y="130"/>
                </a:lnTo>
                <a:lnTo>
                  <a:pt x="53" y="111"/>
                </a:lnTo>
                <a:close/>
                <a:moveTo>
                  <a:pt x="94" y="111"/>
                </a:moveTo>
                <a:lnTo>
                  <a:pt x="113" y="111"/>
                </a:lnTo>
                <a:lnTo>
                  <a:pt x="113" y="130"/>
                </a:lnTo>
                <a:lnTo>
                  <a:pt x="94" y="130"/>
                </a:lnTo>
                <a:lnTo>
                  <a:pt x="94" y="111"/>
                </a:lnTo>
                <a:close/>
                <a:moveTo>
                  <a:pt x="154" y="130"/>
                </a:moveTo>
                <a:lnTo>
                  <a:pt x="135" y="130"/>
                </a:lnTo>
                <a:lnTo>
                  <a:pt x="135" y="111"/>
                </a:lnTo>
                <a:lnTo>
                  <a:pt x="154" y="111"/>
                </a:lnTo>
                <a:lnTo>
                  <a:pt x="154" y="130"/>
                </a:lnTo>
                <a:close/>
                <a:moveTo>
                  <a:pt x="53" y="147"/>
                </a:moveTo>
                <a:lnTo>
                  <a:pt x="72" y="147"/>
                </a:lnTo>
                <a:lnTo>
                  <a:pt x="72" y="166"/>
                </a:lnTo>
                <a:lnTo>
                  <a:pt x="53" y="166"/>
                </a:lnTo>
                <a:lnTo>
                  <a:pt x="53" y="147"/>
                </a:lnTo>
                <a:close/>
                <a:moveTo>
                  <a:pt x="154" y="166"/>
                </a:moveTo>
                <a:lnTo>
                  <a:pt x="135" y="166"/>
                </a:lnTo>
                <a:lnTo>
                  <a:pt x="135" y="147"/>
                </a:lnTo>
                <a:lnTo>
                  <a:pt x="154" y="147"/>
                </a:lnTo>
                <a:lnTo>
                  <a:pt x="154" y="166"/>
                </a:lnTo>
                <a:close/>
              </a:path>
            </a:pathLst>
          </a:custGeom>
          <a:solidFill>
            <a:schemeClr val="bg1"/>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5" name="矩形: 圆角 64"/>
          <p:cNvSpPr/>
          <p:nvPr/>
        </p:nvSpPr>
        <p:spPr>
          <a:xfrm>
            <a:off x="647700" y="5991225"/>
            <a:ext cx="365125" cy="36512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Freeform 216"/>
          <p:cNvSpPr>
            <a:spLocks noChangeArrowheads="1"/>
          </p:cNvSpPr>
          <p:nvPr/>
        </p:nvSpPr>
        <p:spPr bwMode="auto">
          <a:xfrm>
            <a:off x="730250" y="6078538"/>
            <a:ext cx="195263" cy="196850"/>
          </a:xfrm>
          <a:custGeom>
            <a:avLst/>
            <a:gdLst>
              <a:gd name="T0" fmla="*/ 171 w 216"/>
              <a:gd name="T1" fmla="*/ 65 h 216"/>
              <a:gd name="T2" fmla="*/ 44 w 216"/>
              <a:gd name="T3" fmla="*/ 41 h 216"/>
              <a:gd name="T4" fmla="*/ 44 w 216"/>
              <a:gd name="T5" fmla="*/ 88 h 216"/>
              <a:gd name="T6" fmla="*/ 215 w 216"/>
              <a:gd name="T7" fmla="*/ 83 h 216"/>
              <a:gd name="T8" fmla="*/ 25 w 216"/>
              <a:gd name="T9" fmla="*/ 215 h 216"/>
              <a:gd name="T10" fmla="*/ 0 w 216"/>
              <a:gd name="T11" fmla="*/ 83 h 216"/>
              <a:gd name="T12" fmla="*/ 1 w 216"/>
              <a:gd name="T13" fmla="*/ 77 h 216"/>
              <a:gd name="T14" fmla="*/ 2 w 216"/>
              <a:gd name="T15" fmla="*/ 73 h 216"/>
              <a:gd name="T16" fmla="*/ 4 w 216"/>
              <a:gd name="T17" fmla="*/ 69 h 216"/>
              <a:gd name="T18" fmla="*/ 7 w 216"/>
              <a:gd name="T19" fmla="*/ 66 h 216"/>
              <a:gd name="T20" fmla="*/ 10 w 216"/>
              <a:gd name="T21" fmla="*/ 63 h 216"/>
              <a:gd name="T22" fmla="*/ 14 w 216"/>
              <a:gd name="T23" fmla="*/ 61 h 216"/>
              <a:gd name="T24" fmla="*/ 17 w 216"/>
              <a:gd name="T25" fmla="*/ 21 h 216"/>
              <a:gd name="T26" fmla="*/ 177 w 216"/>
              <a:gd name="T27" fmla="*/ 0 h 216"/>
              <a:gd name="T28" fmla="*/ 198 w 216"/>
              <a:gd name="T29" fmla="*/ 59 h 216"/>
              <a:gd name="T30" fmla="*/ 202 w 216"/>
              <a:gd name="T31" fmla="*/ 61 h 216"/>
              <a:gd name="T32" fmla="*/ 206 w 216"/>
              <a:gd name="T33" fmla="*/ 64 h 216"/>
              <a:gd name="T34" fmla="*/ 209 w 216"/>
              <a:gd name="T35" fmla="*/ 67 h 216"/>
              <a:gd name="T36" fmla="*/ 211 w 216"/>
              <a:gd name="T37" fmla="*/ 70 h 216"/>
              <a:gd name="T38" fmla="*/ 214 w 216"/>
              <a:gd name="T39" fmla="*/ 74 h 216"/>
              <a:gd name="T40" fmla="*/ 215 w 216"/>
              <a:gd name="T41" fmla="*/ 78 h 216"/>
              <a:gd name="T42" fmla="*/ 207 w 216"/>
              <a:gd name="T43" fmla="*/ 83 h 216"/>
              <a:gd name="T44" fmla="*/ 206 w 216"/>
              <a:gd name="T45" fmla="*/ 80 h 216"/>
              <a:gd name="T46" fmla="*/ 205 w 216"/>
              <a:gd name="T47" fmla="*/ 76 h 216"/>
              <a:gd name="T48" fmla="*/ 203 w 216"/>
              <a:gd name="T49" fmla="*/ 73 h 216"/>
              <a:gd name="T50" fmla="*/ 198 w 216"/>
              <a:gd name="T51" fmla="*/ 88 h 216"/>
              <a:gd name="T52" fmla="*/ 142 w 216"/>
              <a:gd name="T53" fmla="*/ 121 h 216"/>
              <a:gd name="T54" fmla="*/ 108 w 216"/>
              <a:gd name="T55" fmla="*/ 144 h 216"/>
              <a:gd name="T56" fmla="*/ 190 w 216"/>
              <a:gd name="T57" fmla="*/ 21 h 216"/>
              <a:gd name="T58" fmla="*/ 38 w 216"/>
              <a:gd name="T59" fmla="*/ 9 h 216"/>
              <a:gd name="T60" fmla="*/ 17 w 216"/>
              <a:gd name="T61" fmla="*/ 88 h 216"/>
              <a:gd name="T62" fmla="*/ 15 w 216"/>
              <a:gd name="T63" fmla="*/ 70 h 216"/>
              <a:gd name="T64" fmla="*/ 13 w 216"/>
              <a:gd name="T65" fmla="*/ 71 h 216"/>
              <a:gd name="T66" fmla="*/ 12 w 216"/>
              <a:gd name="T67" fmla="*/ 73 h 216"/>
              <a:gd name="T68" fmla="*/ 10 w 216"/>
              <a:gd name="T69" fmla="*/ 75 h 216"/>
              <a:gd name="T70" fmla="*/ 9 w 216"/>
              <a:gd name="T71" fmla="*/ 78 h 216"/>
              <a:gd name="T72" fmla="*/ 9 w 216"/>
              <a:gd name="T73" fmla="*/ 80 h 216"/>
              <a:gd name="T74" fmla="*/ 8 w 216"/>
              <a:gd name="T75" fmla="*/ 93 h 216"/>
              <a:gd name="T76" fmla="*/ 108 w 216"/>
              <a:gd name="T77" fmla="*/ 154 h 216"/>
              <a:gd name="T78" fmla="*/ 9 w 216"/>
              <a:gd name="T79" fmla="*/ 191 h 216"/>
              <a:gd name="T80" fmla="*/ 9 w 216"/>
              <a:gd name="T81" fmla="*/ 195 h 216"/>
              <a:gd name="T82" fmla="*/ 10 w 216"/>
              <a:gd name="T83" fmla="*/ 197 h 216"/>
              <a:gd name="T84" fmla="*/ 12 w 216"/>
              <a:gd name="T85" fmla="*/ 200 h 216"/>
              <a:gd name="T86" fmla="*/ 14 w 216"/>
              <a:gd name="T87" fmla="*/ 202 h 216"/>
              <a:gd name="T88" fmla="*/ 17 w 216"/>
              <a:gd name="T89" fmla="*/ 204 h 216"/>
              <a:gd name="T90" fmla="*/ 20 w 216"/>
              <a:gd name="T91" fmla="*/ 205 h 216"/>
              <a:gd name="T92" fmla="*/ 25 w 216"/>
              <a:gd name="T93" fmla="*/ 206 h 216"/>
              <a:gd name="T94" fmla="*/ 193 w 216"/>
              <a:gd name="T95" fmla="*/ 206 h 216"/>
              <a:gd name="T96" fmla="*/ 196 w 216"/>
              <a:gd name="T97" fmla="*/ 205 h 216"/>
              <a:gd name="T98" fmla="*/ 199 w 216"/>
              <a:gd name="T99" fmla="*/ 203 h 216"/>
              <a:gd name="T100" fmla="*/ 202 w 216"/>
              <a:gd name="T101" fmla="*/ 201 h 216"/>
              <a:gd name="T102" fmla="*/ 204 w 216"/>
              <a:gd name="T103" fmla="*/ 199 h 216"/>
              <a:gd name="T104" fmla="*/ 205 w 216"/>
              <a:gd name="T105" fmla="*/ 196 h 216"/>
              <a:gd name="T106" fmla="*/ 206 w 216"/>
              <a:gd name="T107" fmla="*/ 193 h 216"/>
              <a:gd name="T108" fmla="*/ 207 w 216"/>
              <a:gd name="T109" fmla="*/ 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71" y="74"/>
                </a:moveTo>
                <a:lnTo>
                  <a:pt x="44" y="74"/>
                </a:lnTo>
                <a:lnTo>
                  <a:pt x="44" y="65"/>
                </a:lnTo>
                <a:lnTo>
                  <a:pt x="171" y="65"/>
                </a:lnTo>
                <a:lnTo>
                  <a:pt x="171" y="74"/>
                </a:lnTo>
                <a:close/>
                <a:moveTo>
                  <a:pt x="124" y="31"/>
                </a:moveTo>
                <a:lnTo>
                  <a:pt x="44" y="31"/>
                </a:lnTo>
                <a:lnTo>
                  <a:pt x="44" y="41"/>
                </a:lnTo>
                <a:lnTo>
                  <a:pt x="124" y="41"/>
                </a:lnTo>
                <a:lnTo>
                  <a:pt x="124" y="31"/>
                </a:lnTo>
                <a:close/>
                <a:moveTo>
                  <a:pt x="171" y="88"/>
                </a:moveTo>
                <a:lnTo>
                  <a:pt x="44" y="88"/>
                </a:lnTo>
                <a:lnTo>
                  <a:pt x="44" y="98"/>
                </a:lnTo>
                <a:lnTo>
                  <a:pt x="171" y="98"/>
                </a:lnTo>
                <a:lnTo>
                  <a:pt x="171" y="88"/>
                </a:lnTo>
                <a:close/>
                <a:moveTo>
                  <a:pt x="215" y="83"/>
                </a:moveTo>
                <a:lnTo>
                  <a:pt x="215" y="190"/>
                </a:lnTo>
                <a:lnTo>
                  <a:pt x="215" y="190"/>
                </a:lnTo>
                <a:cubicBezTo>
                  <a:pt x="215" y="203"/>
                  <a:pt x="204" y="215"/>
                  <a:pt x="190" y="215"/>
                </a:cubicBezTo>
                <a:lnTo>
                  <a:pt x="25" y="215"/>
                </a:lnTo>
                <a:lnTo>
                  <a:pt x="25" y="215"/>
                </a:lnTo>
                <a:cubicBezTo>
                  <a:pt x="11" y="215"/>
                  <a:pt x="0" y="203"/>
                  <a:pt x="0" y="190"/>
                </a:cubicBezTo>
                <a:lnTo>
                  <a:pt x="0" y="83"/>
                </a:lnTo>
                <a:lnTo>
                  <a:pt x="0" y="83"/>
                </a:lnTo>
                <a:cubicBezTo>
                  <a:pt x="0" y="82"/>
                  <a:pt x="0" y="80"/>
                  <a:pt x="0" y="79"/>
                </a:cubicBezTo>
                <a:lnTo>
                  <a:pt x="0" y="79"/>
                </a:lnTo>
                <a:cubicBezTo>
                  <a:pt x="1" y="78"/>
                  <a:pt x="1" y="78"/>
                  <a:pt x="1" y="77"/>
                </a:cubicBezTo>
                <a:lnTo>
                  <a:pt x="1" y="77"/>
                </a:lnTo>
                <a:cubicBezTo>
                  <a:pt x="1" y="76"/>
                  <a:pt x="1" y="75"/>
                  <a:pt x="2" y="74"/>
                </a:cubicBezTo>
                <a:lnTo>
                  <a:pt x="2" y="74"/>
                </a:lnTo>
                <a:lnTo>
                  <a:pt x="2" y="73"/>
                </a:lnTo>
                <a:lnTo>
                  <a:pt x="2" y="73"/>
                </a:lnTo>
                <a:cubicBezTo>
                  <a:pt x="3" y="72"/>
                  <a:pt x="3" y="71"/>
                  <a:pt x="3" y="70"/>
                </a:cubicBezTo>
                <a:lnTo>
                  <a:pt x="3" y="70"/>
                </a:lnTo>
                <a:cubicBezTo>
                  <a:pt x="4" y="70"/>
                  <a:pt x="4" y="70"/>
                  <a:pt x="4" y="69"/>
                </a:cubicBezTo>
                <a:lnTo>
                  <a:pt x="4" y="69"/>
                </a:lnTo>
                <a:cubicBezTo>
                  <a:pt x="5" y="68"/>
                  <a:pt x="5" y="68"/>
                  <a:pt x="6" y="67"/>
                </a:cubicBezTo>
                <a:lnTo>
                  <a:pt x="6" y="67"/>
                </a:lnTo>
                <a:lnTo>
                  <a:pt x="7" y="66"/>
                </a:lnTo>
                <a:lnTo>
                  <a:pt x="7" y="66"/>
                </a:lnTo>
                <a:cubicBezTo>
                  <a:pt x="8" y="65"/>
                  <a:pt x="8" y="65"/>
                  <a:pt x="9" y="64"/>
                </a:cubicBezTo>
                <a:lnTo>
                  <a:pt x="9" y="64"/>
                </a:lnTo>
                <a:lnTo>
                  <a:pt x="10" y="63"/>
                </a:lnTo>
                <a:lnTo>
                  <a:pt x="10" y="63"/>
                </a:lnTo>
                <a:cubicBezTo>
                  <a:pt x="11" y="62"/>
                  <a:pt x="12" y="62"/>
                  <a:pt x="13" y="61"/>
                </a:cubicBezTo>
                <a:lnTo>
                  <a:pt x="13" y="61"/>
                </a:lnTo>
                <a:cubicBezTo>
                  <a:pt x="13" y="61"/>
                  <a:pt x="13" y="61"/>
                  <a:pt x="14" y="61"/>
                </a:cubicBezTo>
                <a:lnTo>
                  <a:pt x="14" y="61"/>
                </a:lnTo>
                <a:cubicBezTo>
                  <a:pt x="15" y="60"/>
                  <a:pt x="16" y="60"/>
                  <a:pt x="16" y="60"/>
                </a:cubicBezTo>
                <a:lnTo>
                  <a:pt x="16" y="60"/>
                </a:lnTo>
                <a:cubicBezTo>
                  <a:pt x="17" y="60"/>
                  <a:pt x="17" y="59"/>
                  <a:pt x="17" y="59"/>
                </a:cubicBezTo>
                <a:lnTo>
                  <a:pt x="17" y="21"/>
                </a:lnTo>
                <a:lnTo>
                  <a:pt x="17" y="21"/>
                </a:lnTo>
                <a:cubicBezTo>
                  <a:pt x="17" y="10"/>
                  <a:pt x="26" y="0"/>
                  <a:pt x="38" y="0"/>
                </a:cubicBezTo>
                <a:lnTo>
                  <a:pt x="177" y="0"/>
                </a:lnTo>
                <a:lnTo>
                  <a:pt x="177" y="0"/>
                </a:lnTo>
                <a:cubicBezTo>
                  <a:pt x="189" y="0"/>
                  <a:pt x="198" y="10"/>
                  <a:pt x="198" y="21"/>
                </a:cubicBezTo>
                <a:lnTo>
                  <a:pt x="198" y="59"/>
                </a:lnTo>
                <a:lnTo>
                  <a:pt x="198" y="59"/>
                </a:lnTo>
                <a:lnTo>
                  <a:pt x="198" y="59"/>
                </a:lnTo>
                <a:lnTo>
                  <a:pt x="198" y="59"/>
                </a:lnTo>
                <a:cubicBezTo>
                  <a:pt x="199" y="60"/>
                  <a:pt x="200" y="60"/>
                  <a:pt x="200" y="60"/>
                </a:cubicBezTo>
                <a:lnTo>
                  <a:pt x="200" y="60"/>
                </a:lnTo>
                <a:cubicBezTo>
                  <a:pt x="201" y="61"/>
                  <a:pt x="202" y="61"/>
                  <a:pt x="202" y="61"/>
                </a:cubicBezTo>
                <a:lnTo>
                  <a:pt x="202" y="61"/>
                </a:lnTo>
                <a:cubicBezTo>
                  <a:pt x="203" y="62"/>
                  <a:pt x="203" y="62"/>
                  <a:pt x="204" y="63"/>
                </a:cubicBezTo>
                <a:lnTo>
                  <a:pt x="204" y="63"/>
                </a:lnTo>
                <a:cubicBezTo>
                  <a:pt x="205" y="63"/>
                  <a:pt x="205" y="63"/>
                  <a:pt x="206" y="64"/>
                </a:cubicBezTo>
                <a:lnTo>
                  <a:pt x="206" y="64"/>
                </a:lnTo>
                <a:lnTo>
                  <a:pt x="207" y="65"/>
                </a:lnTo>
                <a:lnTo>
                  <a:pt x="207" y="65"/>
                </a:lnTo>
                <a:cubicBezTo>
                  <a:pt x="208" y="66"/>
                  <a:pt x="208" y="66"/>
                  <a:pt x="209" y="67"/>
                </a:cubicBezTo>
                <a:lnTo>
                  <a:pt x="209" y="67"/>
                </a:lnTo>
                <a:cubicBezTo>
                  <a:pt x="209" y="67"/>
                  <a:pt x="210" y="68"/>
                  <a:pt x="210" y="69"/>
                </a:cubicBezTo>
                <a:lnTo>
                  <a:pt x="210" y="69"/>
                </a:lnTo>
                <a:cubicBezTo>
                  <a:pt x="211" y="69"/>
                  <a:pt x="211" y="70"/>
                  <a:pt x="211" y="70"/>
                </a:cubicBezTo>
                <a:lnTo>
                  <a:pt x="211" y="70"/>
                </a:lnTo>
                <a:cubicBezTo>
                  <a:pt x="212" y="71"/>
                  <a:pt x="212" y="72"/>
                  <a:pt x="213" y="73"/>
                </a:cubicBezTo>
                <a:lnTo>
                  <a:pt x="213" y="73"/>
                </a:lnTo>
                <a:cubicBezTo>
                  <a:pt x="213" y="73"/>
                  <a:pt x="213" y="74"/>
                  <a:pt x="214" y="74"/>
                </a:cubicBezTo>
                <a:lnTo>
                  <a:pt x="214" y="74"/>
                </a:lnTo>
                <a:cubicBezTo>
                  <a:pt x="214" y="75"/>
                  <a:pt x="214" y="76"/>
                  <a:pt x="214" y="77"/>
                </a:cubicBezTo>
                <a:lnTo>
                  <a:pt x="214" y="77"/>
                </a:lnTo>
                <a:cubicBezTo>
                  <a:pt x="214" y="77"/>
                  <a:pt x="214" y="78"/>
                  <a:pt x="215" y="78"/>
                </a:cubicBezTo>
                <a:lnTo>
                  <a:pt x="215" y="78"/>
                </a:lnTo>
                <a:cubicBezTo>
                  <a:pt x="215" y="80"/>
                  <a:pt x="215" y="82"/>
                  <a:pt x="215" y="83"/>
                </a:cubicBezTo>
                <a:close/>
                <a:moveTo>
                  <a:pt x="198" y="88"/>
                </a:moveTo>
                <a:lnTo>
                  <a:pt x="207" y="83"/>
                </a:lnTo>
                <a:lnTo>
                  <a:pt x="207" y="83"/>
                </a:lnTo>
                <a:cubicBezTo>
                  <a:pt x="207" y="82"/>
                  <a:pt x="207" y="81"/>
                  <a:pt x="206" y="80"/>
                </a:cubicBezTo>
                <a:lnTo>
                  <a:pt x="206" y="80"/>
                </a:lnTo>
                <a:lnTo>
                  <a:pt x="206" y="80"/>
                </a:lnTo>
                <a:cubicBezTo>
                  <a:pt x="206" y="79"/>
                  <a:pt x="206" y="78"/>
                  <a:pt x="206" y="77"/>
                </a:cubicBezTo>
                <a:lnTo>
                  <a:pt x="206" y="77"/>
                </a:lnTo>
                <a:cubicBezTo>
                  <a:pt x="205" y="77"/>
                  <a:pt x="205" y="76"/>
                  <a:pt x="205" y="76"/>
                </a:cubicBezTo>
                <a:lnTo>
                  <a:pt x="205" y="76"/>
                </a:lnTo>
                <a:cubicBezTo>
                  <a:pt x="205" y="75"/>
                  <a:pt x="205" y="75"/>
                  <a:pt x="205" y="75"/>
                </a:cubicBezTo>
                <a:lnTo>
                  <a:pt x="205" y="75"/>
                </a:lnTo>
                <a:cubicBezTo>
                  <a:pt x="204" y="74"/>
                  <a:pt x="204" y="73"/>
                  <a:pt x="203" y="73"/>
                </a:cubicBezTo>
                <a:lnTo>
                  <a:pt x="203" y="73"/>
                </a:lnTo>
                <a:lnTo>
                  <a:pt x="203" y="73"/>
                </a:lnTo>
                <a:lnTo>
                  <a:pt x="203" y="73"/>
                </a:lnTo>
                <a:cubicBezTo>
                  <a:pt x="202" y="71"/>
                  <a:pt x="200" y="70"/>
                  <a:pt x="198" y="68"/>
                </a:cubicBezTo>
                <a:lnTo>
                  <a:pt x="198" y="88"/>
                </a:lnTo>
                <a:close/>
                <a:moveTo>
                  <a:pt x="25" y="93"/>
                </a:moveTo>
                <a:lnTo>
                  <a:pt x="56" y="112"/>
                </a:lnTo>
                <a:lnTo>
                  <a:pt x="142" y="112"/>
                </a:lnTo>
                <a:lnTo>
                  <a:pt x="142" y="121"/>
                </a:lnTo>
                <a:lnTo>
                  <a:pt x="71" y="121"/>
                </a:lnTo>
                <a:lnTo>
                  <a:pt x="87" y="131"/>
                </a:lnTo>
                <a:lnTo>
                  <a:pt x="87" y="131"/>
                </a:lnTo>
                <a:lnTo>
                  <a:pt x="108" y="144"/>
                </a:lnTo>
                <a:lnTo>
                  <a:pt x="128" y="131"/>
                </a:lnTo>
                <a:lnTo>
                  <a:pt x="128" y="131"/>
                </a:lnTo>
                <a:lnTo>
                  <a:pt x="190" y="93"/>
                </a:lnTo>
                <a:lnTo>
                  <a:pt x="190" y="21"/>
                </a:lnTo>
                <a:lnTo>
                  <a:pt x="190" y="21"/>
                </a:lnTo>
                <a:cubicBezTo>
                  <a:pt x="190" y="15"/>
                  <a:pt x="184" y="9"/>
                  <a:pt x="177" y="9"/>
                </a:cubicBezTo>
                <a:lnTo>
                  <a:pt x="38" y="9"/>
                </a:lnTo>
                <a:lnTo>
                  <a:pt x="38" y="9"/>
                </a:lnTo>
                <a:cubicBezTo>
                  <a:pt x="31" y="9"/>
                  <a:pt x="25" y="15"/>
                  <a:pt x="25" y="21"/>
                </a:cubicBezTo>
                <a:lnTo>
                  <a:pt x="25" y="93"/>
                </a:lnTo>
                <a:close/>
                <a:moveTo>
                  <a:pt x="8" y="83"/>
                </a:moveTo>
                <a:lnTo>
                  <a:pt x="17" y="88"/>
                </a:lnTo>
                <a:lnTo>
                  <a:pt x="17" y="68"/>
                </a:lnTo>
                <a:lnTo>
                  <a:pt x="17" y="68"/>
                </a:lnTo>
                <a:cubicBezTo>
                  <a:pt x="17" y="69"/>
                  <a:pt x="16" y="69"/>
                  <a:pt x="15" y="70"/>
                </a:cubicBezTo>
                <a:lnTo>
                  <a:pt x="15" y="70"/>
                </a:lnTo>
                <a:lnTo>
                  <a:pt x="15" y="70"/>
                </a:lnTo>
                <a:lnTo>
                  <a:pt x="15" y="70"/>
                </a:lnTo>
                <a:cubicBezTo>
                  <a:pt x="14" y="70"/>
                  <a:pt x="14" y="71"/>
                  <a:pt x="13" y="71"/>
                </a:cubicBezTo>
                <a:lnTo>
                  <a:pt x="13" y="71"/>
                </a:lnTo>
                <a:lnTo>
                  <a:pt x="13" y="72"/>
                </a:lnTo>
                <a:lnTo>
                  <a:pt x="13" y="72"/>
                </a:lnTo>
                <a:lnTo>
                  <a:pt x="12" y="73"/>
                </a:lnTo>
                <a:lnTo>
                  <a:pt x="12" y="73"/>
                </a:lnTo>
                <a:lnTo>
                  <a:pt x="11" y="74"/>
                </a:lnTo>
                <a:lnTo>
                  <a:pt x="11" y="74"/>
                </a:lnTo>
                <a:cubicBezTo>
                  <a:pt x="11" y="74"/>
                  <a:pt x="11" y="75"/>
                  <a:pt x="10" y="75"/>
                </a:cubicBezTo>
                <a:lnTo>
                  <a:pt x="10" y="75"/>
                </a:lnTo>
                <a:cubicBezTo>
                  <a:pt x="10" y="76"/>
                  <a:pt x="10" y="76"/>
                  <a:pt x="10" y="76"/>
                </a:cubicBezTo>
                <a:lnTo>
                  <a:pt x="10" y="76"/>
                </a:lnTo>
                <a:cubicBezTo>
                  <a:pt x="10" y="77"/>
                  <a:pt x="9" y="77"/>
                  <a:pt x="9" y="78"/>
                </a:cubicBezTo>
                <a:lnTo>
                  <a:pt x="9" y="78"/>
                </a:lnTo>
                <a:lnTo>
                  <a:pt x="9" y="79"/>
                </a:lnTo>
                <a:lnTo>
                  <a:pt x="9" y="79"/>
                </a:lnTo>
                <a:cubicBezTo>
                  <a:pt x="9" y="80"/>
                  <a:pt x="9" y="80"/>
                  <a:pt x="9" y="80"/>
                </a:cubicBezTo>
                <a:lnTo>
                  <a:pt x="9" y="80"/>
                </a:lnTo>
                <a:cubicBezTo>
                  <a:pt x="8" y="81"/>
                  <a:pt x="8" y="82"/>
                  <a:pt x="8" y="83"/>
                </a:cubicBezTo>
                <a:close/>
                <a:moveTo>
                  <a:pt x="8" y="180"/>
                </a:moveTo>
                <a:lnTo>
                  <a:pt x="79" y="136"/>
                </a:lnTo>
                <a:lnTo>
                  <a:pt x="8" y="93"/>
                </a:lnTo>
                <a:lnTo>
                  <a:pt x="8" y="180"/>
                </a:lnTo>
                <a:close/>
                <a:moveTo>
                  <a:pt x="207" y="190"/>
                </a:moveTo>
                <a:lnTo>
                  <a:pt x="128" y="141"/>
                </a:lnTo>
                <a:lnTo>
                  <a:pt x="108" y="154"/>
                </a:lnTo>
                <a:lnTo>
                  <a:pt x="87" y="141"/>
                </a:lnTo>
                <a:lnTo>
                  <a:pt x="8" y="190"/>
                </a:lnTo>
                <a:lnTo>
                  <a:pt x="8" y="190"/>
                </a:lnTo>
                <a:cubicBezTo>
                  <a:pt x="8" y="190"/>
                  <a:pt x="8" y="191"/>
                  <a:pt x="9" y="191"/>
                </a:cubicBezTo>
                <a:lnTo>
                  <a:pt x="9" y="191"/>
                </a:lnTo>
                <a:cubicBezTo>
                  <a:pt x="9" y="192"/>
                  <a:pt x="9" y="193"/>
                  <a:pt x="9" y="193"/>
                </a:cubicBezTo>
                <a:lnTo>
                  <a:pt x="9" y="193"/>
                </a:lnTo>
                <a:cubicBezTo>
                  <a:pt x="9" y="194"/>
                  <a:pt x="9" y="194"/>
                  <a:pt x="9" y="195"/>
                </a:cubicBezTo>
                <a:lnTo>
                  <a:pt x="9" y="195"/>
                </a:lnTo>
                <a:cubicBezTo>
                  <a:pt x="9" y="195"/>
                  <a:pt x="9" y="196"/>
                  <a:pt x="10" y="196"/>
                </a:cubicBezTo>
                <a:lnTo>
                  <a:pt x="10" y="196"/>
                </a:lnTo>
                <a:cubicBezTo>
                  <a:pt x="10" y="197"/>
                  <a:pt x="10" y="197"/>
                  <a:pt x="10" y="197"/>
                </a:cubicBezTo>
                <a:lnTo>
                  <a:pt x="10" y="197"/>
                </a:lnTo>
                <a:cubicBezTo>
                  <a:pt x="11" y="198"/>
                  <a:pt x="11" y="198"/>
                  <a:pt x="11" y="199"/>
                </a:cubicBezTo>
                <a:lnTo>
                  <a:pt x="11" y="199"/>
                </a:lnTo>
                <a:lnTo>
                  <a:pt x="12" y="200"/>
                </a:lnTo>
                <a:lnTo>
                  <a:pt x="12" y="200"/>
                </a:lnTo>
                <a:lnTo>
                  <a:pt x="13" y="201"/>
                </a:lnTo>
                <a:lnTo>
                  <a:pt x="13" y="201"/>
                </a:lnTo>
                <a:cubicBezTo>
                  <a:pt x="14" y="202"/>
                  <a:pt x="14" y="202"/>
                  <a:pt x="14" y="202"/>
                </a:cubicBezTo>
                <a:lnTo>
                  <a:pt x="14" y="202"/>
                </a:lnTo>
                <a:cubicBezTo>
                  <a:pt x="15" y="203"/>
                  <a:pt x="15" y="203"/>
                  <a:pt x="16" y="203"/>
                </a:cubicBezTo>
                <a:lnTo>
                  <a:pt x="16" y="203"/>
                </a:lnTo>
                <a:cubicBezTo>
                  <a:pt x="16" y="204"/>
                  <a:pt x="16" y="204"/>
                  <a:pt x="17" y="204"/>
                </a:cubicBezTo>
                <a:lnTo>
                  <a:pt x="17" y="204"/>
                </a:lnTo>
                <a:cubicBezTo>
                  <a:pt x="17" y="204"/>
                  <a:pt x="18" y="205"/>
                  <a:pt x="19" y="205"/>
                </a:cubicBezTo>
                <a:lnTo>
                  <a:pt x="19" y="205"/>
                </a:lnTo>
                <a:lnTo>
                  <a:pt x="20" y="205"/>
                </a:lnTo>
                <a:lnTo>
                  <a:pt x="20" y="205"/>
                </a:lnTo>
                <a:cubicBezTo>
                  <a:pt x="21" y="206"/>
                  <a:pt x="21" y="206"/>
                  <a:pt x="22" y="206"/>
                </a:cubicBezTo>
                <a:lnTo>
                  <a:pt x="22" y="206"/>
                </a:lnTo>
                <a:cubicBezTo>
                  <a:pt x="23" y="206"/>
                  <a:pt x="24" y="206"/>
                  <a:pt x="25" y="206"/>
                </a:cubicBezTo>
                <a:lnTo>
                  <a:pt x="190" y="206"/>
                </a:lnTo>
                <a:lnTo>
                  <a:pt x="190" y="206"/>
                </a:lnTo>
                <a:cubicBezTo>
                  <a:pt x="191" y="206"/>
                  <a:pt x="192" y="206"/>
                  <a:pt x="193" y="206"/>
                </a:cubicBezTo>
                <a:lnTo>
                  <a:pt x="193" y="206"/>
                </a:lnTo>
                <a:cubicBezTo>
                  <a:pt x="194" y="206"/>
                  <a:pt x="194" y="206"/>
                  <a:pt x="195" y="205"/>
                </a:cubicBezTo>
                <a:lnTo>
                  <a:pt x="195" y="205"/>
                </a:lnTo>
                <a:lnTo>
                  <a:pt x="196" y="205"/>
                </a:lnTo>
                <a:lnTo>
                  <a:pt x="196" y="205"/>
                </a:lnTo>
                <a:cubicBezTo>
                  <a:pt x="197" y="205"/>
                  <a:pt x="198" y="204"/>
                  <a:pt x="198" y="204"/>
                </a:cubicBezTo>
                <a:lnTo>
                  <a:pt x="198" y="204"/>
                </a:lnTo>
                <a:cubicBezTo>
                  <a:pt x="199" y="204"/>
                  <a:pt x="199" y="204"/>
                  <a:pt x="199" y="203"/>
                </a:cubicBezTo>
                <a:lnTo>
                  <a:pt x="199" y="203"/>
                </a:lnTo>
                <a:cubicBezTo>
                  <a:pt x="200" y="203"/>
                  <a:pt x="200" y="203"/>
                  <a:pt x="201" y="202"/>
                </a:cubicBezTo>
                <a:lnTo>
                  <a:pt x="201" y="202"/>
                </a:lnTo>
                <a:cubicBezTo>
                  <a:pt x="201" y="202"/>
                  <a:pt x="201" y="202"/>
                  <a:pt x="202" y="201"/>
                </a:cubicBezTo>
                <a:lnTo>
                  <a:pt x="202" y="201"/>
                </a:lnTo>
                <a:lnTo>
                  <a:pt x="203" y="200"/>
                </a:lnTo>
                <a:lnTo>
                  <a:pt x="203" y="200"/>
                </a:lnTo>
                <a:lnTo>
                  <a:pt x="204" y="199"/>
                </a:lnTo>
                <a:lnTo>
                  <a:pt x="204" y="199"/>
                </a:lnTo>
                <a:cubicBezTo>
                  <a:pt x="204" y="198"/>
                  <a:pt x="204" y="198"/>
                  <a:pt x="205" y="197"/>
                </a:cubicBezTo>
                <a:lnTo>
                  <a:pt x="205" y="197"/>
                </a:lnTo>
                <a:cubicBezTo>
                  <a:pt x="205" y="197"/>
                  <a:pt x="205" y="197"/>
                  <a:pt x="205" y="196"/>
                </a:cubicBezTo>
                <a:lnTo>
                  <a:pt x="205" y="196"/>
                </a:lnTo>
                <a:cubicBezTo>
                  <a:pt x="206" y="196"/>
                  <a:pt x="206" y="195"/>
                  <a:pt x="206" y="195"/>
                </a:cubicBezTo>
                <a:lnTo>
                  <a:pt x="206" y="195"/>
                </a:lnTo>
                <a:cubicBezTo>
                  <a:pt x="206" y="194"/>
                  <a:pt x="206" y="194"/>
                  <a:pt x="206" y="193"/>
                </a:cubicBezTo>
                <a:lnTo>
                  <a:pt x="206" y="193"/>
                </a:lnTo>
                <a:cubicBezTo>
                  <a:pt x="206" y="193"/>
                  <a:pt x="206" y="192"/>
                  <a:pt x="206" y="191"/>
                </a:cubicBezTo>
                <a:lnTo>
                  <a:pt x="206" y="191"/>
                </a:lnTo>
                <a:cubicBezTo>
                  <a:pt x="207" y="191"/>
                  <a:pt x="207" y="190"/>
                  <a:pt x="207" y="190"/>
                </a:cubicBezTo>
                <a:close/>
                <a:moveTo>
                  <a:pt x="207" y="93"/>
                </a:moveTo>
                <a:lnTo>
                  <a:pt x="136" y="136"/>
                </a:lnTo>
                <a:lnTo>
                  <a:pt x="207" y="180"/>
                </a:lnTo>
                <a:lnTo>
                  <a:pt x="207" y="93"/>
                </a:lnTo>
                <a:close/>
              </a:path>
            </a:pathLst>
          </a:custGeom>
          <a:solidFill>
            <a:schemeClr val="bg1"/>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7" name="矩形: 圆角 68"/>
          <p:cNvSpPr/>
          <p:nvPr/>
        </p:nvSpPr>
        <p:spPr>
          <a:xfrm>
            <a:off x="1057275" y="5149850"/>
            <a:ext cx="2787650" cy="66516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8" name="矩形: 圆角 69"/>
          <p:cNvSpPr/>
          <p:nvPr/>
        </p:nvSpPr>
        <p:spPr>
          <a:xfrm>
            <a:off x="1057275" y="5922963"/>
            <a:ext cx="2787650" cy="55562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400" b="0" i="0" u="sng"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19" name="Freeform 26"/>
          <p:cNvSpPr/>
          <p:nvPr/>
        </p:nvSpPr>
        <p:spPr bwMode="auto">
          <a:xfrm>
            <a:off x="8391525" y="2336800"/>
            <a:ext cx="3798888" cy="652463"/>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title"/>
          </p:nvPr>
        </p:nvSpPr>
        <p:spPr bwMode="auto">
          <a:xfrm>
            <a:off x="315686" y="2057005"/>
            <a:ext cx="7890643" cy="941465"/>
          </a:xfrm>
          <a:pattFill prst="pct5">
            <a:fgClr>
              <a:schemeClr val="accent2"/>
            </a:fgClr>
            <a:bgClr>
              <a:srgbClr val="354A51"/>
            </a:bgClr>
          </a:pattFill>
          <a:ln>
            <a:noFill/>
          </a:ln>
        </p:spPr>
        <p:txBody>
          <a:bodyPr vert="horz" wrap="square" lIns="91440" tIns="45720" rIns="91440" bIns="45720" numCol="1" anchor="t" anchorCtr="0" compatLnSpc="1">
            <a:noAutofit/>
          </a:bodyPr>
          <a:lstStyle>
            <a:lvl1pPr marL="0" marR="0" lvl="0" algn="l" defTabSz="913130" rtl="0" eaLnBrk="1" fontAlgn="base" latinLnBrk="0" hangingPunct="1">
              <a:lnSpc>
                <a:spcPct val="100000"/>
              </a:lnSpc>
              <a:buClrTx/>
              <a:buSzTx/>
              <a:buFontTx/>
              <a:buNone/>
              <a:defRPr kumimoji="0" lang="zh-CN" altLang="en-US" sz="1800" b="0" i="0" u="none" strike="noStrike" kern="1200" cap="none" spc="0" normalizeH="0" baseline="0" noProof="1">
                <a:solidFill>
                  <a:schemeClr val="tx1"/>
                </a:solidFill>
                <a:latin typeface="Arial" panose="020B0604020202020204" pitchFamily="34" charset="0"/>
                <a:ea typeface="宋体" panose="02010600030101010101" pitchFamily="2" charset="-122"/>
                <a:cs typeface="+mn-cs"/>
                <a:sym typeface="+mn-ea"/>
              </a:defRPr>
            </a:lvl1pPr>
          </a:lstStyle>
          <a:p>
            <a:pPr lvl="0"/>
            <a:r>
              <a:rPr>
                <a:sym typeface="+mn-ea"/>
              </a:rPr>
              <a:t>单击此处编辑母版标题样式</a:t>
            </a:r>
            <a:endParaRPr>
              <a:sym typeface="+mn-ea"/>
            </a:endParaRPr>
          </a:p>
        </p:txBody>
      </p:sp>
      <p:sp>
        <p:nvSpPr>
          <p:cNvPr id="27" name="文本占位符 26"/>
          <p:cNvSpPr>
            <a:spLocks noGrp="1"/>
          </p:cNvSpPr>
          <p:nvPr>
            <p:ph type="body" sz="quarter" idx="13"/>
          </p:nvPr>
        </p:nvSpPr>
        <p:spPr>
          <a:xfrm>
            <a:off x="315686" y="3070225"/>
            <a:ext cx="7890643" cy="683336"/>
          </a:xfrm>
        </p:spPr>
        <p:txBody>
          <a:bodyPr>
            <a:normAutofit/>
          </a:bodyPr>
          <a:lstStyle>
            <a:lvl1pPr marL="0" indent="0">
              <a:buNone/>
              <a:defRPr sz="1800">
                <a:solidFill>
                  <a:schemeClr val="bg1"/>
                </a:solidFill>
              </a:defRPr>
            </a:lvl1pPr>
          </a:lstStyle>
          <a:p>
            <a:pPr lvl="0"/>
            <a:endParaRPr lang="zh-CN" altLang="en-US" dirty="0"/>
          </a:p>
        </p:txBody>
      </p:sp>
      <p:sp>
        <p:nvSpPr>
          <p:cNvPr id="32" name="内容占位符 31"/>
          <p:cNvSpPr>
            <a:spLocks noGrp="1"/>
          </p:cNvSpPr>
          <p:nvPr>
            <p:ph sz="quarter" idx="19"/>
          </p:nvPr>
        </p:nvSpPr>
        <p:spPr>
          <a:xfrm>
            <a:off x="1058075" y="4522471"/>
            <a:ext cx="1923326" cy="366696"/>
          </a:xfrm>
        </p:spPr>
        <p:txBody>
          <a:bodyPr anchor="ctr" anchorCtr="0">
            <a:normAutofit/>
          </a:bodyPr>
          <a:lstStyle>
            <a:lvl1pPr marL="0" indent="0">
              <a:buNone/>
              <a:defRPr sz="1800">
                <a:solidFill>
                  <a:schemeClr val="bg1"/>
                </a:solidFill>
              </a:defRPr>
            </a:lvl1pPr>
          </a:lstStyle>
          <a:p>
            <a:pPr lvl="0"/>
            <a:r>
              <a:rPr lang="zh-CN" altLang="en-US" smtClean="0"/>
              <a:t>单击此处编辑母版文本样式</a:t>
            </a:r>
            <a:endParaRPr lang="zh-CN" altLang="en-US" smtClean="0"/>
          </a:p>
        </p:txBody>
      </p:sp>
      <p:sp>
        <p:nvSpPr>
          <p:cNvPr id="37" name="内容占位符 31"/>
          <p:cNvSpPr>
            <a:spLocks noGrp="1"/>
          </p:cNvSpPr>
          <p:nvPr>
            <p:ph sz="quarter" idx="21"/>
          </p:nvPr>
        </p:nvSpPr>
        <p:spPr>
          <a:xfrm>
            <a:off x="1057910" y="5299075"/>
            <a:ext cx="2787015" cy="366395"/>
          </a:xfrm>
        </p:spPr>
        <p:txBody>
          <a:bodyPr anchor="ctr" anchorCtr="0">
            <a:noAutofit/>
          </a:bodyPr>
          <a:lstStyle>
            <a:lvl1pPr marL="0" indent="0" algn="ctr">
              <a:buNone/>
              <a:defRPr sz="2400" b="1">
                <a:solidFill>
                  <a:schemeClr val="bg1"/>
                </a:solidFill>
                <a:latin typeface="楷体" panose="02010609060101010101" pitchFamily="49" charset="-122"/>
                <a:ea typeface="楷体" panose="02010609060101010101" pitchFamily="49" charset="-122"/>
              </a:defRPr>
            </a:lvl1pPr>
          </a:lstStyle>
          <a:p>
            <a:pPr lvl="0"/>
            <a:r>
              <a:rPr lang="zh-CN" altLang="en-US" smtClean="0"/>
              <a:t>单击此处编辑母版文本样式</a:t>
            </a:r>
            <a:endParaRPr lang="zh-CN" altLang="en-US" smtClean="0"/>
          </a:p>
        </p:txBody>
      </p:sp>
      <p:sp>
        <p:nvSpPr>
          <p:cNvPr id="38" name="内容占位符 31"/>
          <p:cNvSpPr>
            <a:spLocks noGrp="1"/>
          </p:cNvSpPr>
          <p:nvPr>
            <p:ph sz="quarter" idx="22"/>
          </p:nvPr>
        </p:nvSpPr>
        <p:spPr>
          <a:xfrm>
            <a:off x="1058075" y="5908168"/>
            <a:ext cx="1923326" cy="366696"/>
          </a:xfrm>
        </p:spPr>
        <p:txBody>
          <a:bodyPr vert="horz" lIns="91440" tIns="45720" rIns="91440" bIns="45720" rtlCol="0" anchor="ctr" anchorCtr="0">
            <a:noAutofit/>
          </a:bodyPr>
          <a:lstStyle>
            <a:lvl1pPr marL="0" marR="0" lvl="0" indent="0" algn="ctr" defTabSz="914400" rtl="0" eaLnBrk="1" fontAlgn="auto" latinLnBrk="0" hangingPunct="1">
              <a:lnSpc>
                <a:spcPct val="90000"/>
              </a:lnSpc>
              <a:spcBef>
                <a:spcPts val="1000"/>
              </a:spcBef>
              <a:buClrTx/>
              <a:buSzTx/>
              <a:buFont typeface="Arial" panose="020B0604020202020204" pitchFamily="34" charset="0"/>
              <a:buNone/>
              <a:defRPr kumimoji="0" lang="zh-CN" altLang="en-US" sz="2400" b="1" i="0" u="none" strike="noStrike" kern="1200" cap="none" spc="0" normalizeH="0" baseline="0" noProof="1" dirty="0">
                <a:solidFill>
                  <a:schemeClr val="bg1"/>
                </a:solidFill>
                <a:latin typeface="楷体" panose="02010609060101010101" pitchFamily="49" charset="-122"/>
                <a:ea typeface="楷体" panose="02010609060101010101" pitchFamily="49" charset="-122"/>
                <a:cs typeface="+mn-cs"/>
              </a:defRPr>
            </a:lvl1pPr>
          </a:lstStyle>
          <a:p>
            <a:pPr lvl="0"/>
            <a:r>
              <a:rPr lang="zh-CN" altLang="en-US" smtClean="0">
                <a:sym typeface="+mn-ea"/>
              </a:rPr>
              <a:t>单击此处编辑母版文本样式</a:t>
            </a:r>
            <a:endParaRPr lang="zh-CN" altLang="en-US" smtClean="0">
              <a:sym typeface="+mn-ea"/>
            </a:endParaRPr>
          </a:p>
        </p:txBody>
      </p:sp>
      <p:sp>
        <p:nvSpPr>
          <p:cNvPr id="20" name="页脚占位符 3"/>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21" name="灯片编号占位符 4"/>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
        <p:nvSpPr>
          <p:cNvPr id="3" name="日期占位符 2"/>
          <p:cNvSpPr>
            <a:spLocks noGrp="1"/>
          </p:cNvSpPr>
          <p:nvPr>
            <p:ph type="dt" sz="half" idx="23"/>
          </p:nvPr>
        </p:nvSpPr>
        <p:spPr/>
        <p:txBody>
          <a:bodyP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Freeform 18"/>
          <p:cNvSpPr/>
          <p:nvPr/>
        </p:nvSpPr>
        <p:spPr bwMode="auto">
          <a:xfrm>
            <a:off x="0" y="6143625"/>
            <a:ext cx="12192000" cy="714375"/>
          </a:xfrm>
          <a:custGeom>
            <a:avLst/>
            <a:gdLst>
              <a:gd name="T0" fmla="*/ 0 w 648"/>
              <a:gd name="T1" fmla="*/ 147 h 147"/>
              <a:gd name="T2" fmla="*/ 0 w 648"/>
              <a:gd name="T3" fmla="*/ 0 h 147"/>
              <a:gd name="T4" fmla="*/ 440 w 648"/>
              <a:gd name="T5" fmla="*/ 0 h 147"/>
              <a:gd name="T6" fmla="*/ 457 w 648"/>
              <a:gd name="T7" fmla="*/ 11 h 147"/>
              <a:gd name="T8" fmla="*/ 493 w 648"/>
              <a:gd name="T9" fmla="*/ 86 h 147"/>
              <a:gd name="T10" fmla="*/ 511 w 648"/>
              <a:gd name="T11" fmla="*/ 96 h 147"/>
              <a:gd name="T12" fmla="*/ 648 w 648"/>
              <a:gd name="T13" fmla="*/ 96 h 147"/>
              <a:gd name="T14" fmla="*/ 648 w 648"/>
              <a:gd name="T15" fmla="*/ 147 h 147"/>
              <a:gd name="T16" fmla="*/ 0 w 648"/>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47">
                <a:moveTo>
                  <a:pt x="0" y="147"/>
                </a:moveTo>
                <a:cubicBezTo>
                  <a:pt x="0" y="0"/>
                  <a:pt x="0" y="0"/>
                  <a:pt x="0" y="0"/>
                </a:cubicBezTo>
                <a:cubicBezTo>
                  <a:pt x="440" y="0"/>
                  <a:pt x="440" y="0"/>
                  <a:pt x="440" y="0"/>
                </a:cubicBezTo>
                <a:cubicBezTo>
                  <a:pt x="447" y="0"/>
                  <a:pt x="454" y="5"/>
                  <a:pt x="457" y="11"/>
                </a:cubicBezTo>
                <a:cubicBezTo>
                  <a:pt x="493" y="86"/>
                  <a:pt x="493" y="86"/>
                  <a:pt x="493" y="86"/>
                </a:cubicBezTo>
                <a:cubicBezTo>
                  <a:pt x="496" y="92"/>
                  <a:pt x="504" y="96"/>
                  <a:pt x="511" y="96"/>
                </a:cubicBezTo>
                <a:cubicBezTo>
                  <a:pt x="648" y="96"/>
                  <a:pt x="648" y="96"/>
                  <a:pt x="648" y="96"/>
                </a:cubicBezTo>
                <a:cubicBezTo>
                  <a:pt x="648" y="147"/>
                  <a:pt x="648" y="147"/>
                  <a:pt x="648" y="147"/>
                </a:cubicBezTo>
                <a:lnTo>
                  <a:pt x="0" y="147"/>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9" name="Freeform 26"/>
          <p:cNvSpPr/>
          <p:nvPr/>
        </p:nvSpPr>
        <p:spPr bwMode="auto">
          <a:xfrm rot="10800000" flipH="1">
            <a:off x="9820275" y="6142038"/>
            <a:ext cx="2371725" cy="3587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10" name="Freeform 14"/>
          <p:cNvSpPr/>
          <p:nvPr/>
        </p:nvSpPr>
        <p:spPr bwMode="auto">
          <a:xfrm>
            <a:off x="-1587" y="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26"/>
          <p:cNvSpPr/>
          <p:nvPr/>
        </p:nvSpPr>
        <p:spPr bwMode="auto">
          <a:xfrm flipH="1">
            <a:off x="0" y="782638"/>
            <a:ext cx="676275" cy="3714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日期占位符 20"/>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21"/>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22"/>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Freeform 18"/>
          <p:cNvSpPr/>
          <p:nvPr/>
        </p:nvSpPr>
        <p:spPr bwMode="auto">
          <a:xfrm>
            <a:off x="0" y="6143625"/>
            <a:ext cx="12192000" cy="714375"/>
          </a:xfrm>
          <a:custGeom>
            <a:avLst/>
            <a:gdLst>
              <a:gd name="T0" fmla="*/ 0 w 648"/>
              <a:gd name="T1" fmla="*/ 147 h 147"/>
              <a:gd name="T2" fmla="*/ 0 w 648"/>
              <a:gd name="T3" fmla="*/ 0 h 147"/>
              <a:gd name="T4" fmla="*/ 440 w 648"/>
              <a:gd name="T5" fmla="*/ 0 h 147"/>
              <a:gd name="T6" fmla="*/ 457 w 648"/>
              <a:gd name="T7" fmla="*/ 11 h 147"/>
              <a:gd name="T8" fmla="*/ 493 w 648"/>
              <a:gd name="T9" fmla="*/ 86 h 147"/>
              <a:gd name="T10" fmla="*/ 511 w 648"/>
              <a:gd name="T11" fmla="*/ 96 h 147"/>
              <a:gd name="T12" fmla="*/ 648 w 648"/>
              <a:gd name="T13" fmla="*/ 96 h 147"/>
              <a:gd name="T14" fmla="*/ 648 w 648"/>
              <a:gd name="T15" fmla="*/ 147 h 147"/>
              <a:gd name="T16" fmla="*/ 0 w 648"/>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47">
                <a:moveTo>
                  <a:pt x="0" y="147"/>
                </a:moveTo>
                <a:cubicBezTo>
                  <a:pt x="0" y="0"/>
                  <a:pt x="0" y="0"/>
                  <a:pt x="0" y="0"/>
                </a:cubicBezTo>
                <a:cubicBezTo>
                  <a:pt x="440" y="0"/>
                  <a:pt x="440" y="0"/>
                  <a:pt x="440" y="0"/>
                </a:cubicBezTo>
                <a:cubicBezTo>
                  <a:pt x="447" y="0"/>
                  <a:pt x="454" y="5"/>
                  <a:pt x="457" y="11"/>
                </a:cubicBezTo>
                <a:cubicBezTo>
                  <a:pt x="493" y="86"/>
                  <a:pt x="493" y="86"/>
                  <a:pt x="493" y="86"/>
                </a:cubicBezTo>
                <a:cubicBezTo>
                  <a:pt x="496" y="92"/>
                  <a:pt x="504" y="96"/>
                  <a:pt x="511" y="96"/>
                </a:cubicBezTo>
                <a:cubicBezTo>
                  <a:pt x="648" y="96"/>
                  <a:pt x="648" y="96"/>
                  <a:pt x="648" y="96"/>
                </a:cubicBezTo>
                <a:cubicBezTo>
                  <a:pt x="648" y="147"/>
                  <a:pt x="648" y="147"/>
                  <a:pt x="648" y="147"/>
                </a:cubicBezTo>
                <a:lnTo>
                  <a:pt x="0" y="147"/>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9" name="Freeform 26"/>
          <p:cNvSpPr/>
          <p:nvPr/>
        </p:nvSpPr>
        <p:spPr bwMode="auto">
          <a:xfrm rot="10800000" flipH="1">
            <a:off x="9820275" y="6142038"/>
            <a:ext cx="2371725" cy="3587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10" name="Freeform 14"/>
          <p:cNvSpPr/>
          <p:nvPr/>
        </p:nvSpPr>
        <p:spPr bwMode="auto">
          <a:xfrm>
            <a:off x="-1587" y="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26"/>
          <p:cNvSpPr/>
          <p:nvPr/>
        </p:nvSpPr>
        <p:spPr bwMode="auto">
          <a:xfrm flipH="1">
            <a:off x="0" y="782638"/>
            <a:ext cx="676275" cy="3714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title"/>
          </p:nvPr>
        </p:nvSpPr>
        <p:spPr>
          <a:xfrm>
            <a:off x="839187" y="1366094"/>
            <a:ext cx="4165200" cy="1471135"/>
          </a:xfrm>
        </p:spPr>
        <p:txBody>
          <a:bodyPr anchor="t" anchorCtr="0">
            <a:normAutofit/>
          </a:bodyPr>
          <a:lstStyle>
            <a:lvl1pPr>
              <a:defRPr sz="4400"/>
            </a:lvl1pPr>
          </a:lstStyle>
          <a:p>
            <a:r>
              <a:rPr lang="zh-CN" altLang="en-US" dirty="0"/>
              <a:t>单击此处编辑母版标题样式</a:t>
            </a:r>
            <a:endParaRPr lang="zh-CN" altLang="en-US" dirty="0"/>
          </a:p>
        </p:txBody>
      </p:sp>
      <p:sp>
        <p:nvSpPr>
          <p:cNvPr id="3" name="图片占位符 2"/>
          <p:cNvSpPr>
            <a:spLocks noGrp="1" noChangeAspect="1"/>
          </p:cNvSpPr>
          <p:nvPr>
            <p:ph type="pic" idx="1"/>
          </p:nvPr>
        </p:nvSpPr>
        <p:spPr>
          <a:xfrm>
            <a:off x="5181601" y="1366095"/>
            <a:ext cx="6172200" cy="4639416"/>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187" y="2899015"/>
            <a:ext cx="4165200" cy="3083326"/>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12" name="日期占位符 21"/>
          <p:cNvSpPr>
            <a:spLocks noGrp="1"/>
          </p:cNvSpPr>
          <p:nvPr>
            <p:ph type="dt" sz="half" idx="12"/>
          </p:nvPr>
        </p:nvSpPr>
        <p:spPr>
          <a:xfrm>
            <a:off x="838200" y="6356350"/>
            <a:ext cx="2743200" cy="365125"/>
          </a:xfrm>
          <a:prstGeom prst="rect">
            <a:avLst/>
          </a:prstGeom>
        </p:spPr>
        <p:txBody>
          <a:bodyPr vert="horz" lIns="91440" tIns="45720" rIns="91440" bIns="45720" rtlCol="0" anchor="ct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2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23"/>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221686" y="365125"/>
            <a:ext cx="1132114" cy="5640385"/>
          </a:xfrm>
        </p:spPr>
        <p:txBody>
          <a:bodyPr vert="eaVert"/>
          <a:lstStyle/>
          <a:p>
            <a:r>
              <a:rPr lang="zh-CN" altLang="en-US" smtClean="0"/>
              <a:t>单击此处编辑母版标题样式</a:t>
            </a:r>
            <a:endParaRPr lang="zh-CN" altLang="en-US" dirty="0"/>
          </a:p>
        </p:txBody>
      </p:sp>
      <p:sp>
        <p:nvSpPr>
          <p:cNvPr id="3" name="竖排文字占位符 2"/>
          <p:cNvSpPr>
            <a:spLocks noGrp="1"/>
          </p:cNvSpPr>
          <p:nvPr>
            <p:ph type="body" orient="vert" idx="1"/>
          </p:nvPr>
        </p:nvSpPr>
        <p:spPr>
          <a:xfrm>
            <a:off x="838200" y="365125"/>
            <a:ext cx="9285514" cy="5640385"/>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buNone/>
            </a:pPr>
            <a:fld id="{9A0DB2DC-4C9A-4742-B13C-FB6460FD3503}" type="slidenum">
              <a:rPr lang="zh-CN" altLang="en-US" dirty="0">
                <a:latin typeface="Arial" panose="020B0604020202020204" pitchFamily="34" charset="0"/>
                <a:ea typeface="宋体" panose="02010600030101010101" pitchFamily="2" charset="-122"/>
              </a:rPr>
            </a:fld>
            <a:endParaRPr lang="zh-CN" altLang="en-US"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8" name="Freeform 14"/>
          <p:cNvSpPr/>
          <p:nvPr/>
        </p:nvSpPr>
        <p:spPr bwMode="auto">
          <a:xfrm>
            <a:off x="-1587" y="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Freeform 26"/>
          <p:cNvSpPr/>
          <p:nvPr/>
        </p:nvSpPr>
        <p:spPr bwMode="auto">
          <a:xfrm flipH="1">
            <a:off x="0" y="782638"/>
            <a:ext cx="676275" cy="3714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18"/>
          <p:cNvSpPr/>
          <p:nvPr/>
        </p:nvSpPr>
        <p:spPr bwMode="auto">
          <a:xfrm>
            <a:off x="0" y="6143625"/>
            <a:ext cx="12192000" cy="714375"/>
          </a:xfrm>
          <a:custGeom>
            <a:avLst/>
            <a:gdLst>
              <a:gd name="T0" fmla="*/ 0 w 648"/>
              <a:gd name="T1" fmla="*/ 147 h 147"/>
              <a:gd name="T2" fmla="*/ 0 w 648"/>
              <a:gd name="T3" fmla="*/ 0 h 147"/>
              <a:gd name="T4" fmla="*/ 440 w 648"/>
              <a:gd name="T5" fmla="*/ 0 h 147"/>
              <a:gd name="T6" fmla="*/ 457 w 648"/>
              <a:gd name="T7" fmla="*/ 11 h 147"/>
              <a:gd name="T8" fmla="*/ 493 w 648"/>
              <a:gd name="T9" fmla="*/ 86 h 147"/>
              <a:gd name="T10" fmla="*/ 511 w 648"/>
              <a:gd name="T11" fmla="*/ 96 h 147"/>
              <a:gd name="T12" fmla="*/ 648 w 648"/>
              <a:gd name="T13" fmla="*/ 96 h 147"/>
              <a:gd name="T14" fmla="*/ 648 w 648"/>
              <a:gd name="T15" fmla="*/ 147 h 147"/>
              <a:gd name="T16" fmla="*/ 0 w 648"/>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47">
                <a:moveTo>
                  <a:pt x="0" y="147"/>
                </a:moveTo>
                <a:cubicBezTo>
                  <a:pt x="0" y="0"/>
                  <a:pt x="0" y="0"/>
                  <a:pt x="0" y="0"/>
                </a:cubicBezTo>
                <a:cubicBezTo>
                  <a:pt x="440" y="0"/>
                  <a:pt x="440" y="0"/>
                  <a:pt x="440" y="0"/>
                </a:cubicBezTo>
                <a:cubicBezTo>
                  <a:pt x="447" y="0"/>
                  <a:pt x="454" y="5"/>
                  <a:pt x="457" y="11"/>
                </a:cubicBezTo>
                <a:cubicBezTo>
                  <a:pt x="493" y="86"/>
                  <a:pt x="493" y="86"/>
                  <a:pt x="493" y="86"/>
                </a:cubicBezTo>
                <a:cubicBezTo>
                  <a:pt x="496" y="92"/>
                  <a:pt x="504" y="96"/>
                  <a:pt x="511" y="96"/>
                </a:cubicBezTo>
                <a:cubicBezTo>
                  <a:pt x="648" y="96"/>
                  <a:pt x="648" y="96"/>
                  <a:pt x="648" y="96"/>
                </a:cubicBezTo>
                <a:cubicBezTo>
                  <a:pt x="648" y="147"/>
                  <a:pt x="648" y="147"/>
                  <a:pt x="648" y="147"/>
                </a:cubicBezTo>
                <a:lnTo>
                  <a:pt x="0" y="147"/>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11" name="Freeform 26"/>
          <p:cNvSpPr/>
          <p:nvPr/>
        </p:nvSpPr>
        <p:spPr bwMode="auto">
          <a:xfrm rot="10800000" flipH="1">
            <a:off x="9820275" y="6142038"/>
            <a:ext cx="2371725" cy="3587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7" name="内容占位符 6"/>
          <p:cNvSpPr>
            <a:spLocks noGrp="1"/>
          </p:cNvSpPr>
          <p:nvPr>
            <p:ph sz="quarter" idx="13"/>
          </p:nvPr>
        </p:nvSpPr>
        <p:spPr>
          <a:xfrm>
            <a:off x="838200" y="1261462"/>
            <a:ext cx="10515600" cy="46889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2"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20"/>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21"/>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页_1">
    <p:spTree>
      <p:nvGrpSpPr>
        <p:cNvPr id="1" name=""/>
        <p:cNvGrpSpPr/>
        <p:nvPr/>
      </p:nvGrpSpPr>
      <p:grpSpPr>
        <a:xfrm>
          <a:off x="0" y="0"/>
          <a:ext cx="0" cy="0"/>
          <a:chOff x="0" y="0"/>
          <a:chExt cx="0" cy="0"/>
        </a:xfrm>
      </p:grpSpPr>
      <p:grpSp>
        <p:nvGrpSpPr>
          <p:cNvPr id="27651" name="组合 4"/>
          <p:cNvGrpSpPr/>
          <p:nvPr/>
        </p:nvGrpSpPr>
        <p:grpSpPr>
          <a:xfrm>
            <a:off x="139700" y="122238"/>
            <a:ext cx="11898313" cy="6619875"/>
            <a:chOff x="139705" y="122239"/>
            <a:chExt cx="11898928" cy="6619874"/>
          </a:xfrm>
        </p:grpSpPr>
        <p:grpSp>
          <p:nvGrpSpPr>
            <p:cNvPr id="27689" name="组合 5"/>
            <p:cNvGrpSpPr/>
            <p:nvPr/>
          </p:nvGrpSpPr>
          <p:grpSpPr>
            <a:xfrm>
              <a:off x="147109" y="122240"/>
              <a:ext cx="11891525" cy="581024"/>
              <a:chOff x="147109" y="122240"/>
              <a:chExt cx="11891525" cy="581024"/>
            </a:xfrm>
          </p:grpSpPr>
          <p:grpSp>
            <p:nvGrpSpPr>
              <p:cNvPr id="27708" name="组合 24"/>
              <p:cNvGrpSpPr/>
              <p:nvPr/>
            </p:nvGrpSpPr>
            <p:grpSpPr>
              <a:xfrm>
                <a:off x="147109" y="123825"/>
                <a:ext cx="581024" cy="577850"/>
                <a:chOff x="147109" y="123825"/>
                <a:chExt cx="581024" cy="577850"/>
              </a:xfrm>
            </p:grpSpPr>
            <p:cxnSp>
              <p:nvCxnSpPr>
                <p:cNvPr id="37" name="直接连接符 33"/>
                <p:cNvCxnSpPr/>
                <p:nvPr/>
              </p:nvCxnSpPr>
              <p:spPr>
                <a:xfrm>
                  <a:off x="165106" y="566739"/>
                  <a:ext cx="56359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165106" y="141289"/>
                  <a:ext cx="425472" cy="425450"/>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2" name="直接连接符 35"/>
                <p:cNvCxnSpPr/>
                <p:nvPr/>
              </p:nvCxnSpPr>
              <p:spPr>
                <a:xfrm>
                  <a:off x="712822" y="123826"/>
                  <a:ext cx="0" cy="45878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7720" name="组合 36"/>
                <p:cNvGrpSpPr/>
                <p:nvPr/>
              </p:nvGrpSpPr>
              <p:grpSpPr>
                <a:xfrm rot="5400000" flipV="1">
                  <a:off x="94717" y="191028"/>
                  <a:ext cx="563033" cy="458255"/>
                  <a:chOff x="841375" y="123825"/>
                  <a:chExt cx="563033" cy="458255"/>
                </a:xfrm>
              </p:grpSpPr>
              <p:cxnSp>
                <p:nvCxnSpPr>
                  <p:cNvPr id="41" name="直接连接符 37"/>
                  <p:cNvCxnSpPr/>
                  <p:nvPr/>
                </p:nvCxnSpPr>
                <p:spPr>
                  <a:xfrm>
                    <a:off x="840848" y="570470"/>
                    <a:ext cx="56356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直接连接符 38"/>
                  <p:cNvCxnSpPr/>
                  <p:nvPr/>
                </p:nvCxnSpPr>
                <p:spPr>
                  <a:xfrm>
                    <a:off x="1388535" y="124361"/>
                    <a:ext cx="0" cy="45881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cxnSp>
            <p:nvCxnSpPr>
              <p:cNvPr id="29" name="直接连接符 25"/>
              <p:cNvCxnSpPr/>
              <p:nvPr/>
            </p:nvCxnSpPr>
            <p:spPr>
              <a:xfrm flipH="1">
                <a:off x="709647" y="138114"/>
                <a:ext cx="1076698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7710" name="组合 26"/>
              <p:cNvGrpSpPr/>
              <p:nvPr/>
            </p:nvGrpSpPr>
            <p:grpSpPr>
              <a:xfrm rot="5400000">
                <a:off x="11459197" y="123827"/>
                <a:ext cx="581024" cy="577850"/>
                <a:chOff x="147109" y="123825"/>
                <a:chExt cx="581024" cy="577850"/>
              </a:xfrm>
            </p:grpSpPr>
            <p:cxnSp>
              <p:nvCxnSpPr>
                <p:cNvPr id="31" name="直接连接符 27"/>
                <p:cNvCxnSpPr/>
                <p:nvPr/>
              </p:nvCxnSpPr>
              <p:spPr>
                <a:xfrm>
                  <a:off x="164570" y="566762"/>
                  <a:ext cx="56356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64570" y="141290"/>
                  <a:ext cx="425450" cy="42547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33" name="直接连接符 29"/>
                <p:cNvCxnSpPr/>
                <p:nvPr/>
              </p:nvCxnSpPr>
              <p:spPr>
                <a:xfrm>
                  <a:off x="712258" y="125414"/>
                  <a:ext cx="0" cy="45881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7714" name="组合 30"/>
                <p:cNvGrpSpPr/>
                <p:nvPr/>
              </p:nvGrpSpPr>
              <p:grpSpPr>
                <a:xfrm rot="5400000" flipV="1">
                  <a:off x="94717" y="191028"/>
                  <a:ext cx="563033" cy="458255"/>
                  <a:chOff x="841375" y="123825"/>
                  <a:chExt cx="563033" cy="458255"/>
                </a:xfrm>
              </p:grpSpPr>
              <p:cxnSp>
                <p:nvCxnSpPr>
                  <p:cNvPr id="35" name="直接连接符 31"/>
                  <p:cNvCxnSpPr/>
                  <p:nvPr/>
                </p:nvCxnSpPr>
                <p:spPr>
                  <a:xfrm>
                    <a:off x="842436" y="569912"/>
                    <a:ext cx="56359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直接连接符 32"/>
                  <p:cNvCxnSpPr/>
                  <p:nvPr/>
                </p:nvCxnSpPr>
                <p:spPr>
                  <a:xfrm>
                    <a:off x="1388564" y="123825"/>
                    <a:ext cx="0" cy="45878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grpSp>
        <p:grpSp>
          <p:nvGrpSpPr>
            <p:cNvPr id="27690" name="组合 6"/>
            <p:cNvGrpSpPr/>
            <p:nvPr/>
          </p:nvGrpSpPr>
          <p:grpSpPr>
            <a:xfrm flipV="1">
              <a:off x="139705" y="6161088"/>
              <a:ext cx="11898929" cy="581024"/>
              <a:chOff x="139705" y="122240"/>
              <a:chExt cx="11898929" cy="581024"/>
            </a:xfrm>
          </p:grpSpPr>
          <p:grpSp>
            <p:nvGrpSpPr>
              <p:cNvPr id="27693" name="组合 9"/>
              <p:cNvGrpSpPr/>
              <p:nvPr/>
            </p:nvGrpSpPr>
            <p:grpSpPr>
              <a:xfrm>
                <a:off x="139705" y="123825"/>
                <a:ext cx="588428" cy="577850"/>
                <a:chOff x="139705" y="123825"/>
                <a:chExt cx="588428" cy="577850"/>
              </a:xfrm>
            </p:grpSpPr>
            <p:cxnSp>
              <p:nvCxnSpPr>
                <p:cNvPr id="22" name="直接连接符 18"/>
                <p:cNvCxnSpPr/>
                <p:nvPr/>
              </p:nvCxnSpPr>
              <p:spPr>
                <a:xfrm>
                  <a:off x="165106" y="566739"/>
                  <a:ext cx="56359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65106" y="141289"/>
                  <a:ext cx="425472" cy="425450"/>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24" name="直接连接符 20"/>
                <p:cNvCxnSpPr/>
                <p:nvPr/>
              </p:nvCxnSpPr>
              <p:spPr>
                <a:xfrm>
                  <a:off x="712822" y="123827"/>
                  <a:ext cx="0" cy="45878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7705" name="组合 21"/>
                <p:cNvGrpSpPr/>
                <p:nvPr/>
              </p:nvGrpSpPr>
              <p:grpSpPr>
                <a:xfrm rot="5400000" flipV="1">
                  <a:off x="91015" y="187326"/>
                  <a:ext cx="563033" cy="465659"/>
                  <a:chOff x="841375" y="116421"/>
                  <a:chExt cx="563033" cy="465659"/>
                </a:xfrm>
              </p:grpSpPr>
              <p:cxnSp>
                <p:nvCxnSpPr>
                  <p:cNvPr id="26" name="直接连接符 22"/>
                  <p:cNvCxnSpPr/>
                  <p:nvPr/>
                </p:nvCxnSpPr>
                <p:spPr>
                  <a:xfrm>
                    <a:off x="840848" y="568883"/>
                    <a:ext cx="56356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3"/>
                  <p:cNvCxnSpPr/>
                  <p:nvPr/>
                </p:nvCxnSpPr>
                <p:spPr>
                  <a:xfrm rot="5400000">
                    <a:off x="1153574" y="349796"/>
                    <a:ext cx="46674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cxnSp>
            <p:nvCxnSpPr>
              <p:cNvPr id="14" name="直接连接符 10"/>
              <p:cNvCxnSpPr/>
              <p:nvPr/>
            </p:nvCxnSpPr>
            <p:spPr>
              <a:xfrm flipH="1">
                <a:off x="708059" y="138114"/>
                <a:ext cx="1076857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7695" name="组合 11"/>
              <p:cNvGrpSpPr/>
              <p:nvPr/>
            </p:nvGrpSpPr>
            <p:grpSpPr>
              <a:xfrm rot="5400000">
                <a:off x="11459197" y="123827"/>
                <a:ext cx="581024" cy="577850"/>
                <a:chOff x="147109" y="123825"/>
                <a:chExt cx="581024" cy="577850"/>
              </a:xfrm>
            </p:grpSpPr>
            <p:cxnSp>
              <p:nvCxnSpPr>
                <p:cNvPr id="16" name="直接连接符 12"/>
                <p:cNvCxnSpPr/>
                <p:nvPr/>
              </p:nvCxnSpPr>
              <p:spPr>
                <a:xfrm>
                  <a:off x="166157" y="566762"/>
                  <a:ext cx="56356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164571" y="141290"/>
                  <a:ext cx="425450" cy="42547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8" name="直接连接符 14"/>
                <p:cNvCxnSpPr/>
                <p:nvPr/>
              </p:nvCxnSpPr>
              <p:spPr>
                <a:xfrm>
                  <a:off x="712258" y="123826"/>
                  <a:ext cx="0" cy="45881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7699" name="组合 15"/>
                <p:cNvGrpSpPr/>
                <p:nvPr/>
              </p:nvGrpSpPr>
              <p:grpSpPr>
                <a:xfrm rot="5400000" flipV="1">
                  <a:off x="94717" y="191028"/>
                  <a:ext cx="563033" cy="458255"/>
                  <a:chOff x="841375" y="123825"/>
                  <a:chExt cx="563033" cy="458255"/>
                </a:xfrm>
              </p:grpSpPr>
              <p:cxnSp>
                <p:nvCxnSpPr>
                  <p:cNvPr id="20" name="直接连接符 16"/>
                  <p:cNvCxnSpPr/>
                  <p:nvPr/>
                </p:nvCxnSpPr>
                <p:spPr>
                  <a:xfrm>
                    <a:off x="840849" y="569913"/>
                    <a:ext cx="56359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17"/>
                  <p:cNvCxnSpPr/>
                  <p:nvPr/>
                </p:nvCxnSpPr>
                <p:spPr>
                  <a:xfrm>
                    <a:off x="1386977" y="127000"/>
                    <a:ext cx="0" cy="45878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grpSp>
        <p:cxnSp>
          <p:nvCxnSpPr>
            <p:cNvPr id="11" name="直接连接符 7"/>
            <p:cNvCxnSpPr/>
            <p:nvPr/>
          </p:nvCxnSpPr>
          <p:spPr>
            <a:xfrm>
              <a:off x="147643" y="685801"/>
              <a:ext cx="0" cy="549116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8"/>
            <p:cNvCxnSpPr/>
            <p:nvPr/>
          </p:nvCxnSpPr>
          <p:spPr>
            <a:xfrm>
              <a:off x="12038633" y="685801"/>
              <a:ext cx="0" cy="549116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7652" name="组合 4"/>
          <p:cNvGrpSpPr/>
          <p:nvPr userDrawn="1"/>
        </p:nvGrpSpPr>
        <p:grpSpPr>
          <a:xfrm>
            <a:off x="139700" y="122238"/>
            <a:ext cx="11898313" cy="6619875"/>
            <a:chOff x="139705" y="122239"/>
            <a:chExt cx="11898928" cy="6619874"/>
          </a:xfrm>
        </p:grpSpPr>
        <p:grpSp>
          <p:nvGrpSpPr>
            <p:cNvPr id="27655" name="组合 5"/>
            <p:cNvGrpSpPr/>
            <p:nvPr/>
          </p:nvGrpSpPr>
          <p:grpSpPr>
            <a:xfrm>
              <a:off x="147109" y="122240"/>
              <a:ext cx="11891525" cy="581024"/>
              <a:chOff x="147109" y="122240"/>
              <a:chExt cx="11891525" cy="581024"/>
            </a:xfrm>
          </p:grpSpPr>
          <p:grpSp>
            <p:nvGrpSpPr>
              <p:cNvPr id="27674" name="组合 24"/>
              <p:cNvGrpSpPr/>
              <p:nvPr/>
            </p:nvGrpSpPr>
            <p:grpSpPr>
              <a:xfrm>
                <a:off x="147109" y="123825"/>
                <a:ext cx="581024" cy="577850"/>
                <a:chOff x="147109" y="123825"/>
                <a:chExt cx="581024" cy="577850"/>
              </a:xfrm>
            </p:grpSpPr>
            <p:cxnSp>
              <p:nvCxnSpPr>
                <p:cNvPr id="72" name="直接连接符 33"/>
                <p:cNvCxnSpPr/>
                <p:nvPr/>
              </p:nvCxnSpPr>
              <p:spPr>
                <a:xfrm>
                  <a:off x="165106" y="566739"/>
                  <a:ext cx="56359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165106" y="141289"/>
                  <a:ext cx="425472" cy="425450"/>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74" name="直接连接符 35"/>
                <p:cNvCxnSpPr/>
                <p:nvPr/>
              </p:nvCxnSpPr>
              <p:spPr>
                <a:xfrm>
                  <a:off x="712822" y="123826"/>
                  <a:ext cx="0" cy="45878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7686" name="组合 36"/>
                <p:cNvGrpSpPr/>
                <p:nvPr/>
              </p:nvGrpSpPr>
              <p:grpSpPr>
                <a:xfrm rot="5400000" flipV="1">
                  <a:off x="94717" y="191028"/>
                  <a:ext cx="563033" cy="458255"/>
                  <a:chOff x="841375" y="123825"/>
                  <a:chExt cx="563033" cy="458255"/>
                </a:xfrm>
              </p:grpSpPr>
              <p:cxnSp>
                <p:nvCxnSpPr>
                  <p:cNvPr id="76" name="直接连接符 37"/>
                  <p:cNvCxnSpPr/>
                  <p:nvPr/>
                </p:nvCxnSpPr>
                <p:spPr>
                  <a:xfrm>
                    <a:off x="840848" y="570470"/>
                    <a:ext cx="56356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7" name="直接连接符 38"/>
                  <p:cNvCxnSpPr/>
                  <p:nvPr/>
                </p:nvCxnSpPr>
                <p:spPr>
                  <a:xfrm>
                    <a:off x="1388535" y="124361"/>
                    <a:ext cx="0" cy="45881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cxnSp>
            <p:nvCxnSpPr>
              <p:cNvPr id="64" name="直接连接符 25"/>
              <p:cNvCxnSpPr/>
              <p:nvPr/>
            </p:nvCxnSpPr>
            <p:spPr>
              <a:xfrm flipH="1">
                <a:off x="709647" y="138114"/>
                <a:ext cx="1076698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7676" name="组合 26"/>
              <p:cNvGrpSpPr/>
              <p:nvPr/>
            </p:nvGrpSpPr>
            <p:grpSpPr>
              <a:xfrm rot="5400000">
                <a:off x="11459197" y="123827"/>
                <a:ext cx="581024" cy="577850"/>
                <a:chOff x="147109" y="123825"/>
                <a:chExt cx="581024" cy="577850"/>
              </a:xfrm>
            </p:grpSpPr>
            <p:cxnSp>
              <p:nvCxnSpPr>
                <p:cNvPr id="66" name="直接连接符 27"/>
                <p:cNvCxnSpPr/>
                <p:nvPr/>
              </p:nvCxnSpPr>
              <p:spPr>
                <a:xfrm>
                  <a:off x="164570" y="566762"/>
                  <a:ext cx="56356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64570" y="141290"/>
                  <a:ext cx="425450" cy="42547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68" name="直接连接符 29"/>
                <p:cNvCxnSpPr/>
                <p:nvPr/>
              </p:nvCxnSpPr>
              <p:spPr>
                <a:xfrm>
                  <a:off x="712258" y="125414"/>
                  <a:ext cx="0" cy="45881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7680" name="组合 30"/>
                <p:cNvGrpSpPr/>
                <p:nvPr/>
              </p:nvGrpSpPr>
              <p:grpSpPr>
                <a:xfrm rot="5400000" flipV="1">
                  <a:off x="94717" y="191028"/>
                  <a:ext cx="563033" cy="458255"/>
                  <a:chOff x="841375" y="123825"/>
                  <a:chExt cx="563033" cy="458255"/>
                </a:xfrm>
              </p:grpSpPr>
              <p:cxnSp>
                <p:nvCxnSpPr>
                  <p:cNvPr id="70" name="直接连接符 31"/>
                  <p:cNvCxnSpPr/>
                  <p:nvPr/>
                </p:nvCxnSpPr>
                <p:spPr>
                  <a:xfrm>
                    <a:off x="842436" y="569912"/>
                    <a:ext cx="56359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直接连接符 32"/>
                  <p:cNvCxnSpPr/>
                  <p:nvPr/>
                </p:nvCxnSpPr>
                <p:spPr>
                  <a:xfrm>
                    <a:off x="1388564" y="123825"/>
                    <a:ext cx="0" cy="45878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grpSp>
        <p:grpSp>
          <p:nvGrpSpPr>
            <p:cNvPr id="27656" name="组合 6"/>
            <p:cNvGrpSpPr/>
            <p:nvPr/>
          </p:nvGrpSpPr>
          <p:grpSpPr>
            <a:xfrm flipV="1">
              <a:off x="139705" y="6161088"/>
              <a:ext cx="11898929" cy="581024"/>
              <a:chOff x="139705" y="122240"/>
              <a:chExt cx="11898929" cy="581024"/>
            </a:xfrm>
          </p:grpSpPr>
          <p:grpSp>
            <p:nvGrpSpPr>
              <p:cNvPr id="27659" name="组合 9"/>
              <p:cNvGrpSpPr/>
              <p:nvPr/>
            </p:nvGrpSpPr>
            <p:grpSpPr>
              <a:xfrm>
                <a:off x="139705" y="123825"/>
                <a:ext cx="588428" cy="577850"/>
                <a:chOff x="139705" y="123825"/>
                <a:chExt cx="588428" cy="577850"/>
              </a:xfrm>
            </p:grpSpPr>
            <p:cxnSp>
              <p:nvCxnSpPr>
                <p:cNvPr id="57" name="直接连接符 18"/>
                <p:cNvCxnSpPr/>
                <p:nvPr/>
              </p:nvCxnSpPr>
              <p:spPr>
                <a:xfrm>
                  <a:off x="165106" y="566739"/>
                  <a:ext cx="56359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165106" y="141289"/>
                  <a:ext cx="425472" cy="425450"/>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59" name="直接连接符 20"/>
                <p:cNvCxnSpPr/>
                <p:nvPr/>
              </p:nvCxnSpPr>
              <p:spPr>
                <a:xfrm>
                  <a:off x="712822" y="123827"/>
                  <a:ext cx="0" cy="45878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7671" name="组合 21"/>
                <p:cNvGrpSpPr/>
                <p:nvPr/>
              </p:nvGrpSpPr>
              <p:grpSpPr>
                <a:xfrm rot="5400000" flipV="1">
                  <a:off x="91015" y="187326"/>
                  <a:ext cx="563033" cy="465659"/>
                  <a:chOff x="841375" y="116421"/>
                  <a:chExt cx="563033" cy="465659"/>
                </a:xfrm>
              </p:grpSpPr>
              <p:cxnSp>
                <p:nvCxnSpPr>
                  <p:cNvPr id="61" name="直接连接符 22"/>
                  <p:cNvCxnSpPr/>
                  <p:nvPr/>
                </p:nvCxnSpPr>
                <p:spPr>
                  <a:xfrm>
                    <a:off x="840848" y="568883"/>
                    <a:ext cx="56356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2" name="直接连接符 23"/>
                  <p:cNvCxnSpPr/>
                  <p:nvPr/>
                </p:nvCxnSpPr>
                <p:spPr>
                  <a:xfrm rot="5400000">
                    <a:off x="1153574" y="349796"/>
                    <a:ext cx="46674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cxnSp>
            <p:nvCxnSpPr>
              <p:cNvPr id="49" name="直接连接符 10"/>
              <p:cNvCxnSpPr/>
              <p:nvPr/>
            </p:nvCxnSpPr>
            <p:spPr>
              <a:xfrm flipH="1">
                <a:off x="708059" y="138114"/>
                <a:ext cx="1076857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7661" name="组合 11"/>
              <p:cNvGrpSpPr/>
              <p:nvPr/>
            </p:nvGrpSpPr>
            <p:grpSpPr>
              <a:xfrm rot="5400000">
                <a:off x="11459197" y="123827"/>
                <a:ext cx="581024" cy="577850"/>
                <a:chOff x="147109" y="123825"/>
                <a:chExt cx="581024" cy="577850"/>
              </a:xfrm>
            </p:grpSpPr>
            <p:cxnSp>
              <p:nvCxnSpPr>
                <p:cNvPr id="51" name="直接连接符 12"/>
                <p:cNvCxnSpPr/>
                <p:nvPr/>
              </p:nvCxnSpPr>
              <p:spPr>
                <a:xfrm>
                  <a:off x="166157" y="566762"/>
                  <a:ext cx="56356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164571" y="141290"/>
                  <a:ext cx="425450" cy="42547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53" name="直接连接符 14"/>
                <p:cNvCxnSpPr/>
                <p:nvPr/>
              </p:nvCxnSpPr>
              <p:spPr>
                <a:xfrm>
                  <a:off x="712258" y="123826"/>
                  <a:ext cx="0" cy="45881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7665" name="组合 15"/>
                <p:cNvGrpSpPr/>
                <p:nvPr/>
              </p:nvGrpSpPr>
              <p:grpSpPr>
                <a:xfrm rot="5400000" flipV="1">
                  <a:off x="94717" y="191028"/>
                  <a:ext cx="563033" cy="458255"/>
                  <a:chOff x="841375" y="123825"/>
                  <a:chExt cx="563033" cy="458255"/>
                </a:xfrm>
              </p:grpSpPr>
              <p:cxnSp>
                <p:nvCxnSpPr>
                  <p:cNvPr id="55" name="直接连接符 16"/>
                  <p:cNvCxnSpPr/>
                  <p:nvPr/>
                </p:nvCxnSpPr>
                <p:spPr>
                  <a:xfrm>
                    <a:off x="840849" y="569913"/>
                    <a:ext cx="56359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6" name="直接连接符 17"/>
                  <p:cNvCxnSpPr/>
                  <p:nvPr/>
                </p:nvCxnSpPr>
                <p:spPr>
                  <a:xfrm>
                    <a:off x="1386977" y="127000"/>
                    <a:ext cx="0" cy="45878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grpSp>
        <p:cxnSp>
          <p:nvCxnSpPr>
            <p:cNvPr id="46" name="直接连接符 7"/>
            <p:cNvCxnSpPr/>
            <p:nvPr/>
          </p:nvCxnSpPr>
          <p:spPr>
            <a:xfrm>
              <a:off x="147643" y="685801"/>
              <a:ext cx="0" cy="549116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直接连接符 8"/>
            <p:cNvCxnSpPr/>
            <p:nvPr/>
          </p:nvCxnSpPr>
          <p:spPr>
            <a:xfrm>
              <a:off x="12038633" y="685801"/>
              <a:ext cx="0" cy="549116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9" name="文本占位符 43"/>
          <p:cNvSpPr>
            <a:spLocks noGrp="1"/>
          </p:cNvSpPr>
          <p:nvPr>
            <p:ph type="body" sz="quarter" idx="11"/>
          </p:nvPr>
        </p:nvSpPr>
        <p:spPr>
          <a:xfrm>
            <a:off x="742946" y="232638"/>
            <a:ext cx="4461110" cy="469037"/>
          </a:xfrm>
          <a:prstGeom prst="rect">
            <a:avLst/>
          </a:prstGeom>
        </p:spPr>
        <p:txBody>
          <a:bodyPr/>
          <a:lstStyle>
            <a:lvl1pPr marL="0" indent="0" algn="l">
              <a:buNone/>
              <a:defRPr sz="3600">
                <a:solidFill>
                  <a:schemeClr val="accent1"/>
                </a:solidFill>
                <a:effectLst>
                  <a:outerShdw blurRad="63500" sx="102000" sy="102000" algn="ctr" rotWithShape="0">
                    <a:prstClr val="black">
                      <a:alpha val="40000"/>
                    </a:prstClr>
                  </a:outerShdw>
                </a:effectLst>
              </a:defRPr>
            </a:lvl1pPr>
          </a:lstStyle>
          <a:p>
            <a:pPr lvl="0" fontAlgn="base"/>
            <a:r>
              <a:rPr lang="zh-CN" altLang="en-US" strike="noStrike" noProof="1"/>
              <a:t>单击此处编辑母版文本样式</a:t>
            </a:r>
            <a:endParaRPr lang="zh-CN" altLang="en-US" strike="noStrike" noProof="1"/>
          </a:p>
        </p:txBody>
      </p:sp>
      <p:sp>
        <p:nvSpPr>
          <p:cNvPr id="40" name="文本占位符 43"/>
          <p:cNvSpPr>
            <a:spLocks noGrp="1"/>
          </p:cNvSpPr>
          <p:nvPr>
            <p:ph type="body" sz="quarter" idx="12"/>
          </p:nvPr>
        </p:nvSpPr>
        <p:spPr>
          <a:xfrm>
            <a:off x="742946" y="699975"/>
            <a:ext cx="4461110" cy="309959"/>
          </a:xfrm>
          <a:prstGeom prst="rect">
            <a:avLst/>
          </a:prstGeom>
        </p:spPr>
        <p:txBody>
          <a:bodyPr/>
          <a:lstStyle>
            <a:lvl1pPr marL="0" indent="0" algn="l">
              <a:buNone/>
              <a:defRPr sz="1800">
                <a:solidFill>
                  <a:schemeClr val="tx1">
                    <a:lumMod val="75000"/>
                    <a:lumOff val="25000"/>
                  </a:schemeClr>
                </a:solidFill>
                <a:effectLst>
                  <a:outerShdw blurRad="63500" sx="102000" sy="102000" algn="ctr" rotWithShape="0">
                    <a:prstClr val="black">
                      <a:alpha val="40000"/>
                    </a:prstClr>
                  </a:outerShdw>
                </a:effectLst>
              </a:defRPr>
            </a:lvl1pPr>
          </a:lstStyle>
          <a:p>
            <a:pPr lvl="0" fontAlgn="base"/>
            <a:r>
              <a:rPr lang="zh-CN" altLang="en-US" strike="noStrike" noProof="1"/>
              <a:t>单击此处编辑母版文本样式</a:t>
            </a:r>
            <a:endParaRPr lang="zh-CN" altLang="en-US" strike="noStrike" noProof="1"/>
          </a:p>
        </p:txBody>
      </p:sp>
      <p:sp>
        <p:nvSpPr>
          <p:cNvPr id="3" name="日期占位符 2"/>
          <p:cNvSpPr>
            <a:spLocks noGrp="1"/>
          </p:cNvSpPr>
          <p:nvPr>
            <p:ph type="dt" sz="half" idx="13"/>
          </p:nvPr>
        </p:nvSpPr>
        <p:spPr/>
        <p:txBody>
          <a:bodyP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4"/>
          </p:nvPr>
        </p:nvSpPr>
        <p:spPr/>
        <p:txBody>
          <a:bodyP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5"/>
          </p:nvPr>
        </p:nvSpPr>
        <p:spPr/>
        <p:txBody>
          <a:bodyPr/>
          <a:lstStyle/>
          <a:p>
            <a:pPr lvl="0">
              <a:buNone/>
            </a:pPr>
            <a:fld id="{9A0DB2DC-4C9A-4742-B13C-FB6460FD3503}" type="slidenum">
              <a:rPr lang="zh-CN" altLang="en-US" dirty="0">
                <a:latin typeface="Arial" panose="020B0604020202020204" pitchFamily="34" charset="0"/>
                <a:ea typeface="宋体" panose="02010600030101010101" pitchFamily="2" charset="-122"/>
              </a:rPr>
            </a:fld>
            <a:endParaRPr lang="zh-CN" altLang="en-US" dirty="0">
              <a:latin typeface="Arial" panose="020B0604020202020204" pitchFamily="34" charset="0"/>
              <a:ea typeface="宋体" panose="02010600030101010101" pitchFamily="2" charset="-122"/>
            </a:endParaRP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fficePLUS">
    <p:spTree>
      <p:nvGrpSpPr>
        <p:cNvPr id="1" name=""/>
        <p:cNvGrpSpPr/>
        <p:nvPr/>
      </p:nvGrpSpPr>
      <p:grpSpPr>
        <a:xfrm>
          <a:off x="0" y="0"/>
          <a:ext cx="0" cy="0"/>
          <a:chOff x="0" y="0"/>
          <a:chExt cx="0" cy="0"/>
        </a:xfrm>
      </p:grpSpPr>
      <p:sp>
        <p:nvSpPr>
          <p:cNvPr id="2" name="文本框 6"/>
          <p:cNvSpPr txBox="1"/>
          <p:nvPr/>
        </p:nvSpPr>
        <p:spPr>
          <a:xfrm>
            <a:off x="4448175" y="4459288"/>
            <a:ext cx="3295650" cy="296863"/>
          </a:xfrm>
          <a:prstGeom prst="rect">
            <a:avLst/>
          </a:prstGeom>
          <a:noFill/>
        </p:spPr>
        <p:txBody>
          <a:bodyPr wrap="none">
            <a:spAutoFit/>
          </a:bodyPr>
          <a:lstStyle/>
          <a:p>
            <a:pPr marL="0" marR="0" lvl="0" indent="0" algn="ctr" defTabSz="609600" rtl="0" eaLnBrk="1" fontAlgn="auto" latinLnBrk="0" hangingPunct="1">
              <a:lnSpc>
                <a:spcPct val="100000"/>
              </a:lnSpc>
              <a:spcBef>
                <a:spcPts val="0"/>
              </a:spcBef>
              <a:spcAft>
                <a:spcPts val="0"/>
              </a:spcAft>
              <a:buClrTx/>
              <a:buSzTx/>
              <a:buFontTx/>
              <a:buNone/>
              <a:defRPr/>
            </a:pPr>
            <a:r>
              <a:rPr kumimoji="1" lang="zh-CN" altLang="en-US" sz="1335" b="0" i="0" u="none" strike="noStrike" kern="0" cap="none" spc="0" normalizeH="0" baseline="0" noProof="0" dirty="0">
                <a:ln>
                  <a:noFill/>
                </a:ln>
                <a:solidFill>
                  <a:srgbClr val="000000"/>
                </a:solidFill>
                <a:effectLst/>
                <a:uLnTx/>
                <a:uFillTx/>
                <a:latin typeface="Segoe Print" panose="02000600000000000000" pitchFamily="2" charset="0"/>
                <a:ea typeface="微软雅黑" panose="020B0503020204020204" pitchFamily="34" charset="-122"/>
                <a:cs typeface="+mn-cs"/>
              </a:rPr>
              <a:t>点击</a:t>
            </a:r>
            <a:r>
              <a:rPr kumimoji="1" lang="en-US" altLang="zh-CN" sz="1335" b="0" i="0" u="none" strike="noStrike" kern="0" cap="none" spc="0" normalizeH="0" baseline="0" noProof="0" dirty="0">
                <a:ln>
                  <a:noFill/>
                </a:ln>
                <a:solidFill>
                  <a:srgbClr val="000000"/>
                </a:solidFill>
                <a:effectLst/>
                <a:uLnTx/>
                <a:uFillTx/>
                <a:latin typeface="Segoe UI Light" panose="020B0502040204020203" pitchFamily="34" charset="0"/>
                <a:ea typeface="Segoe UI Light" panose="020B0502040204020203" pitchFamily="34" charset="0"/>
                <a:cs typeface="Segoe UI Light" panose="020B0502040204020203" pitchFamily="34" charset="0"/>
              </a:rPr>
              <a:t>Logo</a:t>
            </a:r>
            <a:r>
              <a:rPr kumimoji="1" lang="zh-CN" altLang="en-US" sz="1335" b="0" i="0" u="none" strike="noStrike" kern="0" cap="none" spc="0" normalizeH="0" baseline="0" noProof="0" dirty="0">
                <a:ln>
                  <a:noFill/>
                </a:ln>
                <a:solidFill>
                  <a:srgbClr val="000000"/>
                </a:solidFill>
                <a:effectLst/>
                <a:uLnTx/>
                <a:uFillTx/>
                <a:latin typeface="Segoe Print" panose="02000600000000000000" pitchFamily="2" charset="0"/>
                <a:ea typeface="微软雅黑" panose="020B0503020204020204" pitchFamily="34" charset="-122"/>
                <a:cs typeface="+mn-cs"/>
              </a:rPr>
              <a:t>获取更多优质模板（放映模式）</a:t>
            </a:r>
            <a:endParaRPr kumimoji="1" lang="zh-CN" altLang="en-US" sz="1335" b="0" i="0" u="none" strike="noStrike" kern="0" cap="none" spc="0" normalizeH="0" baseline="0" noProof="0" dirty="0">
              <a:ln>
                <a:noFill/>
              </a:ln>
              <a:solidFill>
                <a:srgbClr val="000000"/>
              </a:solidFill>
              <a:effectLst/>
              <a:uLnTx/>
              <a:uFillTx/>
              <a:latin typeface="Segoe Print" panose="02000600000000000000" pitchFamily="2" charset="0"/>
              <a:ea typeface="微软雅黑" panose="020B0503020204020204" pitchFamily="34" charset="-122"/>
              <a:cs typeface="+mn-cs"/>
            </a:endParaRPr>
          </a:p>
        </p:txBody>
      </p:sp>
      <p:pic>
        <p:nvPicPr>
          <p:cNvPr id="5123" name="图片 3">
            <a:hlinkClick r:id="rId2"/>
          </p:cNvPr>
          <p:cNvPicPr>
            <a:picLocks noChangeAspect="1"/>
          </p:cNvPicPr>
          <p:nvPr userDrawn="1"/>
        </p:nvPicPr>
        <p:blipFill>
          <a:blip r:embed="rId3"/>
          <a:stretch>
            <a:fillRect/>
          </a:stretch>
        </p:blipFill>
        <p:spPr>
          <a:xfrm>
            <a:off x="4572000" y="3227388"/>
            <a:ext cx="3048000" cy="403225"/>
          </a:xfrm>
          <a:prstGeom prst="rect">
            <a:avLst/>
          </a:prstGeom>
          <a:noFill/>
          <a:ln w="9525">
            <a:noFill/>
          </a:ln>
        </p:spPr>
      </p:pic>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注页">
    <p:bg>
      <p:bgPr>
        <a:solidFill>
          <a:srgbClr val="E73A1C"/>
        </a:solidFill>
        <a:effectLst/>
      </p:bgPr>
    </p:bg>
    <p:spTree>
      <p:nvGrpSpPr>
        <p:cNvPr id="1" name=""/>
        <p:cNvGrpSpPr/>
        <p:nvPr/>
      </p:nvGrpSpPr>
      <p:grpSpPr>
        <a:xfrm>
          <a:off x="0" y="0"/>
          <a:ext cx="0" cy="0"/>
          <a:chOff x="0" y="0"/>
          <a:chExt cx="0" cy="0"/>
        </a:xfrm>
      </p:grpSpPr>
      <p:sp>
        <p:nvSpPr>
          <p:cNvPr id="2" name="矩形 5"/>
          <p:cNvSpPr>
            <a:spLocks noChangeArrowheads="1"/>
          </p:cNvSpPr>
          <p:nvPr/>
        </p:nvSpPr>
        <p:spPr bwMode="auto">
          <a:xfrm>
            <a:off x="441325" y="760413"/>
            <a:ext cx="661988" cy="379413"/>
          </a:xfrm>
          <a:prstGeom prst="rect">
            <a:avLst/>
          </a:prstGeom>
          <a:noFill/>
          <a:ln w="9525">
            <a:noFill/>
            <a:miter lim="800000"/>
          </a:ln>
        </p:spPr>
        <p:txBody>
          <a:bodyPr wrap="none">
            <a:spAutoFit/>
          </a:bodyPr>
          <a:lstStyle/>
          <a:p>
            <a:pPr marL="0" marR="0" lvl="0" indent="0" algn="l" defTabSz="60833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标注</a:t>
            </a:r>
            <a:endParaRPr kumimoji="0" lang="zh-CN" altLang="en-US" sz="18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p:txBody>
      </p:sp>
      <p:sp>
        <p:nvSpPr>
          <p:cNvPr id="3" name="矩形 10"/>
          <p:cNvSpPr>
            <a:spLocks noChangeArrowheads="1"/>
          </p:cNvSpPr>
          <p:nvPr/>
        </p:nvSpPr>
        <p:spPr bwMode="auto">
          <a:xfrm>
            <a:off x="2573338" y="760413"/>
            <a:ext cx="1401763" cy="3452813"/>
          </a:xfrm>
          <a:prstGeom prst="rect">
            <a:avLst/>
          </a:prstGeom>
          <a:noFill/>
          <a:ln w="9525">
            <a:noFill/>
            <a:miter lim="800000"/>
          </a:ln>
        </p:spPr>
        <p:txBody>
          <a:bodyPr>
            <a:spAutoFit/>
          </a:bodyPr>
          <a:lstStyle/>
          <a:p>
            <a:pPr marL="0" marR="0" lvl="0" indent="0" algn="l" defTabSz="608330" rtl="0" eaLnBrk="1" fontAlgn="base"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字体使用 </a:t>
            </a: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行距</a:t>
            </a: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背景图片出处</a:t>
            </a:r>
            <a:endPar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endPar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endPar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608330" rtl="0" eaLnBrk="1" fontAlgn="base"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声明</a:t>
            </a: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p:txBody>
      </p:sp>
      <p:sp>
        <p:nvSpPr>
          <p:cNvPr id="4" name="矩形 11"/>
          <p:cNvSpPr>
            <a:spLocks noChangeArrowheads="1"/>
          </p:cNvSpPr>
          <p:nvPr/>
        </p:nvSpPr>
        <p:spPr bwMode="auto">
          <a:xfrm>
            <a:off x="4152900" y="760413"/>
            <a:ext cx="7073900" cy="4238625"/>
          </a:xfrm>
          <a:prstGeom prst="rect">
            <a:avLst/>
          </a:prstGeom>
          <a:noFill/>
          <a:ln w="9525">
            <a:noFill/>
            <a:miter lim="800000"/>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英文 </a:t>
            </a:r>
            <a:r>
              <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Impact</a:t>
            </a:r>
            <a:endPar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中文 微软雅黑</a:t>
            </a: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正文 </a:t>
            </a:r>
            <a:r>
              <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1.3</a:t>
            </a: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cn.bing.com</a:t>
            </a:r>
            <a:endPar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endPar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endParaRPr kumimoji="0" lang="zh-CN" altLang="en-US" sz="14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本网站所提供的任何信息内容（包括但不限于 </a:t>
            </a:r>
            <a:r>
              <a:rPr kumimoji="0" lang="en-US" altLang="zh-CN" sz="13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PPT</a:t>
            </a:r>
            <a:r>
              <a:rPr kumimoji="0" lang="zh-CN" altLang="en-US" sz="13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 </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模板、</a:t>
            </a:r>
            <a:r>
              <a:rPr kumimoji="0" lang="en-US" altLang="zh-CN" sz="13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Word</a:t>
            </a:r>
            <a:r>
              <a:rPr kumimoji="0" lang="zh-CN" altLang="en-US" sz="13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 </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文档、</a:t>
            </a:r>
            <a:r>
              <a:rPr kumimoji="0" lang="en-US" altLang="zh-CN" sz="13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Excel</a:t>
            </a:r>
            <a:r>
              <a:rPr kumimoji="0" lang="zh-CN" altLang="en-US" sz="13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 </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图表、图片素材等）均受</a:t>
            </a:r>
            <a:r>
              <a:rPr kumimoji="0" lang="en-US" altLang="zh-CN"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中华人民共和国著作权法</a:t>
            </a:r>
            <a:r>
              <a:rPr kumimoji="0" lang="en-US" altLang="zh-CN"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a:t>
            </a:r>
            <a:r>
              <a:rPr kumimoji="0" lang="en-US" altLang="zh-CN"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信息网络传播权保护条例</a:t>
            </a:r>
            <a:r>
              <a:rPr kumimoji="0" lang="en-US" altLang="zh-CN"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及其他适用的法律法规的保护，未经权利人书面明确授权，信息内容的任何部分</a:t>
            </a:r>
            <a:r>
              <a:rPr kumimoji="0" lang="en-US" altLang="zh-CN"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包括图片或图表</a:t>
            </a:r>
            <a:r>
              <a:rPr kumimoji="0" lang="en-US" altLang="zh-CN"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a:t>
            </a:r>
            <a:r>
              <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rPr>
              <a:t>不得被全部或部分的复制、传播、销售，否则将承担法律责任。</a:t>
            </a:r>
            <a:endParaRPr kumimoji="0" lang="zh-CN" altLang="en-US" sz="1300" b="0" i="0" u="none" strike="noStrike" kern="1200" cap="none" spc="0" normalizeH="0" baseline="0" noProof="0" smtClean="0">
              <a:ln>
                <a:noFill/>
              </a:ln>
              <a:solidFill>
                <a:srgbClr val="FFFFFF"/>
              </a:solidFill>
              <a:effectLst/>
              <a:uLnTx/>
              <a:uFillTx/>
              <a:latin typeface="Segoe Print" panose="02000600000000000000" pitchFamily="2" charset="0"/>
              <a:ea typeface="微软雅黑" panose="020B0503020204020204" pitchFamily="34" charset="-122"/>
              <a:cs typeface="+mn-cs"/>
            </a:endParaRPr>
          </a:p>
        </p:txBody>
      </p:sp>
      <p:sp>
        <p:nvSpPr>
          <p:cNvPr id="5" name="矩形 12"/>
          <p:cNvSpPr>
            <a:spLocks noChangeArrowheads="1"/>
          </p:cNvSpPr>
          <p:nvPr/>
        </p:nvSpPr>
        <p:spPr bwMode="auto">
          <a:xfrm>
            <a:off x="441325" y="182563"/>
            <a:ext cx="776288" cy="246063"/>
          </a:xfrm>
          <a:prstGeom prst="rect">
            <a:avLst/>
          </a:prstGeom>
          <a:noFill/>
          <a:ln w="9525">
            <a:noFill/>
            <a:miter lim="800000"/>
          </a:ln>
        </p:spPr>
        <p:txBody>
          <a:bodyPr wrap="none">
            <a:spAutoFit/>
          </a:bodyPr>
          <a:lstStyle/>
          <a:p>
            <a:pPr marL="0" marR="0" lvl="0" indent="0" algn="l" defTabSz="60833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rPr>
              <a:t>OfficePLUS</a:t>
            </a:r>
            <a:endParaRPr kumimoji="0" lang="zh-CN" altLang="en-US" sz="1000" b="0" i="0" u="none" strike="noStrike" kern="1200" cap="none" spc="0" normalizeH="0" baseline="0" noProof="0" smtClean="0">
              <a:ln>
                <a:noFill/>
              </a:ln>
              <a:solidFill>
                <a:srgbClr val="FFFFFF"/>
              </a:solidFill>
              <a:effectLst/>
              <a:uLnTx/>
              <a:uFillTx/>
              <a:latin typeface="Segoe UI Light" panose="020B0502040204020203"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背景图片素材">
    <p:spTree>
      <p:nvGrpSpPr>
        <p:cNvPr id="1" name=""/>
        <p:cNvGrpSpPr/>
        <p:nvPr/>
      </p:nvGrpSpPr>
      <p:grpSpPr>
        <a:xfrm>
          <a:off x="0" y="0"/>
          <a:ext cx="0" cy="0"/>
          <a:chOff x="0" y="0"/>
          <a:chExt cx="0" cy="0"/>
        </a:xfrm>
      </p:grpSpPr>
      <p:sp>
        <p:nvSpPr>
          <p:cNvPr id="2" name="矩形 3"/>
          <p:cNvSpPr>
            <a:spLocks noChangeArrowheads="1"/>
          </p:cNvSpPr>
          <p:nvPr/>
        </p:nvSpPr>
        <p:spPr bwMode="auto">
          <a:xfrm>
            <a:off x="441325" y="760413"/>
            <a:ext cx="1568450" cy="368300"/>
          </a:xfrm>
          <a:prstGeom prst="rect">
            <a:avLst/>
          </a:prstGeom>
          <a:noFill/>
          <a:ln w="9525">
            <a:noFill/>
            <a:miter lim="800000"/>
          </a:ln>
        </p:spPr>
        <p:txBody>
          <a:bodyPr wrap="none">
            <a:spAutoFit/>
          </a:bodyPr>
          <a:lstStyle/>
          <a:p>
            <a:pPr marL="0" marR="0" lvl="0" indent="0" algn="l" defTabSz="60833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smtClean="0">
                <a:ln>
                  <a:noFill/>
                </a:ln>
                <a:solidFill>
                  <a:srgbClr val="404040"/>
                </a:solidFill>
                <a:effectLst/>
                <a:uLnTx/>
                <a:uFillTx/>
                <a:latin typeface="Segoe UI Light" panose="020B0502040204020203" pitchFamily="34" charset="0"/>
                <a:ea typeface="宋体" panose="02010600030101010101" pitchFamily="2" charset="-122"/>
                <a:cs typeface="+mn-cs"/>
              </a:rPr>
              <a:t>背景图片素材</a:t>
            </a:r>
            <a:endParaRPr kumimoji="0" lang="zh-CN" altLang="en-US" sz="1800" b="0" i="0" u="none" strike="noStrike" kern="1200" cap="none" spc="0" normalizeH="0" baseline="0" noProof="0" smtClean="0">
              <a:ln>
                <a:noFill/>
              </a:ln>
              <a:solidFill>
                <a:srgbClr val="404040"/>
              </a:solidFill>
              <a:effectLst/>
              <a:uLnTx/>
              <a:uFillTx/>
              <a:latin typeface="Segoe UI Light" panose="020B0502040204020203" pitchFamily="34" charset="0"/>
              <a:ea typeface="宋体" panose="02010600030101010101" pitchFamily="2" charset="-122"/>
              <a:cs typeface="+mn-cs"/>
            </a:endParaRPr>
          </a:p>
        </p:txBody>
      </p:sp>
      <p:sp>
        <p:nvSpPr>
          <p:cNvPr id="3" name="矩形 4"/>
          <p:cNvSpPr>
            <a:spLocks noChangeArrowheads="1"/>
          </p:cNvSpPr>
          <p:nvPr/>
        </p:nvSpPr>
        <p:spPr bwMode="auto">
          <a:xfrm>
            <a:off x="441325" y="182563"/>
            <a:ext cx="776288" cy="246063"/>
          </a:xfrm>
          <a:prstGeom prst="rect">
            <a:avLst/>
          </a:prstGeom>
          <a:noFill/>
          <a:ln w="9525">
            <a:noFill/>
            <a:miter lim="800000"/>
          </a:ln>
        </p:spPr>
        <p:txBody>
          <a:bodyPr wrap="none">
            <a:spAutoFit/>
          </a:bodyPr>
          <a:lstStyle/>
          <a:p>
            <a:pPr marL="0" marR="0" lvl="0" indent="0" algn="l" defTabSz="60833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smtClean="0">
                <a:ln>
                  <a:noFill/>
                </a:ln>
                <a:solidFill>
                  <a:srgbClr val="404040"/>
                </a:solidFill>
                <a:effectLst/>
                <a:uLnTx/>
                <a:uFillTx/>
                <a:latin typeface="Segoe UI Light" panose="020B0502040204020203" pitchFamily="34" charset="0"/>
                <a:ea typeface="宋体" panose="02010600030101010101" pitchFamily="2" charset="-122"/>
                <a:cs typeface="+mn-cs"/>
              </a:rPr>
              <a:t>OfficePLUS</a:t>
            </a:r>
            <a:endParaRPr kumimoji="0" lang="zh-CN" altLang="en-US" sz="1000" b="0" i="0" u="none" strike="noStrike" kern="1200" cap="none" spc="0" normalizeH="0" baseline="0" noProof="0" smtClean="0">
              <a:ln>
                <a:noFill/>
              </a:ln>
              <a:solidFill>
                <a:srgbClr val="404040"/>
              </a:solidFill>
              <a:effectLst/>
              <a:uLnTx/>
              <a:uFillTx/>
              <a:latin typeface="Segoe UI Light" panose="020B0502040204020203"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fficePLUS">
    <p:spTree>
      <p:nvGrpSpPr>
        <p:cNvPr id="1" name=""/>
        <p:cNvGrpSpPr/>
        <p:nvPr/>
      </p:nvGrpSpPr>
      <p:grpSpPr>
        <a:xfrm>
          <a:off x="0" y="0"/>
          <a:ext cx="0" cy="0"/>
          <a:chOff x="0" y="0"/>
          <a:chExt cx="0" cy="0"/>
        </a:xfrm>
      </p:grpSpPr>
      <p:sp>
        <p:nvSpPr>
          <p:cNvPr id="2" name="文本框 6"/>
          <p:cNvSpPr txBox="1"/>
          <p:nvPr/>
        </p:nvSpPr>
        <p:spPr>
          <a:xfrm>
            <a:off x="4448175" y="4459288"/>
            <a:ext cx="3295650" cy="296863"/>
          </a:xfrm>
          <a:prstGeom prst="rect">
            <a:avLst/>
          </a:prstGeom>
          <a:noFill/>
        </p:spPr>
        <p:txBody>
          <a:bodyPr wrap="none">
            <a:spAutoFit/>
          </a:bodyPr>
          <a:lstStyle/>
          <a:p>
            <a:pPr marL="0" marR="0" lvl="0" indent="0" algn="ctr" defTabSz="609600" rtl="0" eaLnBrk="1" fontAlgn="auto" latinLnBrk="0" hangingPunct="1">
              <a:lnSpc>
                <a:spcPct val="100000"/>
              </a:lnSpc>
              <a:spcBef>
                <a:spcPts val="0"/>
              </a:spcBef>
              <a:spcAft>
                <a:spcPts val="0"/>
              </a:spcAft>
              <a:buClrTx/>
              <a:buSzTx/>
              <a:buFontTx/>
              <a:buNone/>
              <a:defRPr/>
            </a:pPr>
            <a:r>
              <a:rPr kumimoji="1" lang="zh-CN" altLang="en-US" sz="1335" b="0" i="0" u="none" strike="noStrike" kern="0" cap="none" spc="0" normalizeH="0" baseline="0" noProof="0" dirty="0">
                <a:ln>
                  <a:noFill/>
                </a:ln>
                <a:solidFill>
                  <a:srgbClr val="000000"/>
                </a:solidFill>
                <a:effectLst/>
                <a:uLnTx/>
                <a:uFillTx/>
                <a:latin typeface="Segoe Print" panose="02000600000000000000" pitchFamily="2" charset="0"/>
                <a:ea typeface="微软雅黑" panose="020B0503020204020204" pitchFamily="34" charset="-122"/>
                <a:cs typeface="+mn-cs"/>
              </a:rPr>
              <a:t>点击</a:t>
            </a:r>
            <a:r>
              <a:rPr kumimoji="1" lang="en-US" altLang="zh-CN" sz="1335" b="0" i="0" u="none" strike="noStrike" kern="0" cap="none" spc="0" normalizeH="0" baseline="0" noProof="0" dirty="0">
                <a:ln>
                  <a:noFill/>
                </a:ln>
                <a:solidFill>
                  <a:srgbClr val="000000"/>
                </a:solidFill>
                <a:effectLst/>
                <a:uLnTx/>
                <a:uFillTx/>
                <a:latin typeface="Segoe UI Light" panose="020B0502040204020203" pitchFamily="34" charset="0"/>
                <a:ea typeface="Segoe UI Light" panose="020B0502040204020203" pitchFamily="34" charset="0"/>
                <a:cs typeface="Segoe UI Light" panose="020B0502040204020203" pitchFamily="34" charset="0"/>
              </a:rPr>
              <a:t>Logo</a:t>
            </a:r>
            <a:r>
              <a:rPr kumimoji="1" lang="zh-CN" altLang="en-US" sz="1335" b="0" i="0" u="none" strike="noStrike" kern="0" cap="none" spc="0" normalizeH="0" baseline="0" noProof="0" dirty="0">
                <a:ln>
                  <a:noFill/>
                </a:ln>
                <a:solidFill>
                  <a:srgbClr val="000000"/>
                </a:solidFill>
                <a:effectLst/>
                <a:uLnTx/>
                <a:uFillTx/>
                <a:latin typeface="Segoe Print" panose="02000600000000000000" pitchFamily="2" charset="0"/>
                <a:ea typeface="微软雅黑" panose="020B0503020204020204" pitchFamily="34" charset="-122"/>
                <a:cs typeface="+mn-cs"/>
              </a:rPr>
              <a:t>获取更多优质模板（放映模式）</a:t>
            </a:r>
            <a:endParaRPr kumimoji="1" lang="zh-CN" altLang="en-US" sz="1335" b="0" i="0" u="none" strike="noStrike" kern="0" cap="none" spc="0" normalizeH="0" baseline="0" noProof="0" dirty="0">
              <a:ln>
                <a:noFill/>
              </a:ln>
              <a:solidFill>
                <a:srgbClr val="000000"/>
              </a:solidFill>
              <a:effectLst/>
              <a:uLnTx/>
              <a:uFillTx/>
              <a:latin typeface="Segoe Print" panose="02000600000000000000" pitchFamily="2" charset="0"/>
              <a:ea typeface="微软雅黑" panose="020B0503020204020204" pitchFamily="34" charset="-122"/>
              <a:cs typeface="+mn-cs"/>
            </a:endParaRPr>
          </a:p>
        </p:txBody>
      </p:sp>
      <p:pic>
        <p:nvPicPr>
          <p:cNvPr id="8195" name="图片 3">
            <a:hlinkClick r:id="rId2"/>
          </p:cNvPr>
          <p:cNvPicPr>
            <a:picLocks noChangeAspect="1"/>
          </p:cNvPicPr>
          <p:nvPr/>
        </p:nvPicPr>
        <p:blipFill>
          <a:blip r:embed="rId3"/>
          <a:stretch>
            <a:fillRect/>
          </a:stretch>
        </p:blipFill>
        <p:spPr>
          <a:xfrm>
            <a:off x="4572000" y="3227388"/>
            <a:ext cx="3048000" cy="403225"/>
          </a:xfrm>
          <a:prstGeom prst="rect">
            <a:avLst/>
          </a:prstGeom>
          <a:noFill/>
          <a:ln w="9525">
            <a:noFill/>
          </a:ln>
        </p:spPr>
      </p:pic>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pct5">
          <a:fgClr>
            <a:schemeClr val="tx1"/>
          </a:fgClr>
          <a:bgClr>
            <a:srgbClr val="354A51"/>
          </a:bgClr>
        </a:pattFill>
        <a:effectLst/>
      </p:bgPr>
    </p:bg>
    <p:spTree>
      <p:nvGrpSpPr>
        <p:cNvPr id="1" name=""/>
        <p:cNvGrpSpPr/>
        <p:nvPr/>
      </p:nvGrpSpPr>
      <p:grpSpPr>
        <a:xfrm>
          <a:off x="0" y="0"/>
          <a:ext cx="0" cy="0"/>
          <a:chOff x="0" y="0"/>
          <a:chExt cx="0" cy="0"/>
        </a:xfrm>
      </p:grpSpPr>
      <p:sp>
        <p:nvSpPr>
          <p:cNvPr id="8" name="Freeform 26"/>
          <p:cNvSpPr/>
          <p:nvPr/>
        </p:nvSpPr>
        <p:spPr bwMode="auto">
          <a:xfrm>
            <a:off x="8299450" y="2336800"/>
            <a:ext cx="3798888" cy="652463"/>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任意多边形 8"/>
          <p:cNvSpPr/>
          <p:nvPr/>
        </p:nvSpPr>
        <p:spPr bwMode="auto">
          <a:xfrm>
            <a:off x="-1587" y="3932238"/>
            <a:ext cx="12192000" cy="2801938"/>
          </a:xfrm>
          <a:custGeom>
            <a:avLst/>
            <a:gdLst>
              <a:gd name="connsiteX0" fmla="*/ 0 w 12192000"/>
              <a:gd name="connsiteY0" fmla="*/ 0 h 2802302"/>
              <a:gd name="connsiteX1" fmla="*/ 348573 w 12192000"/>
              <a:gd name="connsiteY1" fmla="*/ 0 h 2802302"/>
              <a:gd name="connsiteX2" fmla="*/ 8217689 w 12192000"/>
              <a:gd name="connsiteY2" fmla="*/ 0 h 2802302"/>
              <a:gd name="connsiteX3" fmla="*/ 8586674 w 12192000"/>
              <a:gd name="connsiteY3" fmla="*/ 209696 h 2802302"/>
              <a:gd name="connsiteX4" fmla="*/ 9368053 w 12192000"/>
              <a:gd name="connsiteY4" fmla="*/ 1639442 h 2802302"/>
              <a:gd name="connsiteX5" fmla="*/ 9758743 w 12192000"/>
              <a:gd name="connsiteY5" fmla="*/ 1830075 h 2802302"/>
              <a:gd name="connsiteX6" fmla="*/ 12006354 w 12192000"/>
              <a:gd name="connsiteY6" fmla="*/ 1830075 h 2802302"/>
              <a:gd name="connsiteX7" fmla="*/ 12192000 w 12192000"/>
              <a:gd name="connsiteY7" fmla="*/ 1830075 h 2802302"/>
              <a:gd name="connsiteX8" fmla="*/ 12192000 w 12192000"/>
              <a:gd name="connsiteY8" fmla="*/ 2802302 h 2802302"/>
              <a:gd name="connsiteX9" fmla="*/ 0 w 12192000"/>
              <a:gd name="connsiteY9" fmla="*/ 2802302 h 280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2802302">
                <a:moveTo>
                  <a:pt x="0" y="0"/>
                </a:moveTo>
                <a:lnTo>
                  <a:pt x="348573" y="0"/>
                </a:lnTo>
                <a:cubicBezTo>
                  <a:pt x="8217689" y="0"/>
                  <a:pt x="8217689" y="0"/>
                  <a:pt x="8217689" y="0"/>
                </a:cubicBezTo>
                <a:cubicBezTo>
                  <a:pt x="8369624" y="0"/>
                  <a:pt x="8521559" y="95317"/>
                  <a:pt x="8586674" y="209696"/>
                </a:cubicBezTo>
                <a:cubicBezTo>
                  <a:pt x="9368053" y="1639442"/>
                  <a:pt x="9368053" y="1639442"/>
                  <a:pt x="9368053" y="1639442"/>
                </a:cubicBezTo>
                <a:cubicBezTo>
                  <a:pt x="9433168" y="1753822"/>
                  <a:pt x="9606808" y="1830075"/>
                  <a:pt x="9758743" y="1830075"/>
                </a:cubicBezTo>
                <a:cubicBezTo>
                  <a:pt x="10873837" y="1830075"/>
                  <a:pt x="11570770" y="1830075"/>
                  <a:pt x="12006354" y="1830075"/>
                </a:cubicBezTo>
                <a:lnTo>
                  <a:pt x="12192000" y="1830075"/>
                </a:lnTo>
                <a:lnTo>
                  <a:pt x="12192000" y="2802302"/>
                </a:lnTo>
                <a:lnTo>
                  <a:pt x="0" y="2802302"/>
                </a:lnTo>
                <a:close/>
              </a:path>
            </a:pathLst>
          </a:custGeom>
          <a:solidFill>
            <a:schemeClr val="accent3"/>
          </a:solid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任意多边形 9"/>
          <p:cNvSpPr/>
          <p:nvPr/>
        </p:nvSpPr>
        <p:spPr bwMode="auto">
          <a:xfrm>
            <a:off x="-1587" y="88900"/>
            <a:ext cx="12193588" cy="1154113"/>
          </a:xfrm>
          <a:custGeom>
            <a:avLst/>
            <a:gdLst>
              <a:gd name="connsiteX0" fmla="*/ 0 w 12193588"/>
              <a:gd name="connsiteY0" fmla="*/ 0 h 1153368"/>
              <a:gd name="connsiteX1" fmla="*/ 951395 w 12193588"/>
              <a:gd name="connsiteY1" fmla="*/ 0 h 1153368"/>
              <a:gd name="connsiteX2" fmla="*/ 12193588 w 12193588"/>
              <a:gd name="connsiteY2" fmla="*/ 0 h 1153368"/>
              <a:gd name="connsiteX3" fmla="*/ 12193588 w 12193588"/>
              <a:gd name="connsiteY3" fmla="*/ 1153368 h 1153368"/>
              <a:gd name="connsiteX4" fmla="*/ 7823639 w 12193588"/>
              <a:gd name="connsiteY4" fmla="*/ 1153368 h 1153368"/>
              <a:gd name="connsiteX5" fmla="*/ 7499233 w 12193588"/>
              <a:gd name="connsiteY5" fmla="*/ 1051053 h 1153368"/>
              <a:gd name="connsiteX6" fmla="*/ 7060329 w 12193588"/>
              <a:gd name="connsiteY6" fmla="*/ 585985 h 1153368"/>
              <a:gd name="connsiteX7" fmla="*/ 6735923 w 12193588"/>
              <a:gd name="connsiteY7" fmla="*/ 483670 h 1153368"/>
              <a:gd name="connsiteX8" fmla="*/ 192255 w 12193588"/>
              <a:gd name="connsiteY8" fmla="*/ 483670 h 1153368"/>
              <a:gd name="connsiteX9" fmla="*/ 0 w 12193588"/>
              <a:gd name="connsiteY9" fmla="*/ 483670 h 115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3588" h="1153368">
                <a:moveTo>
                  <a:pt x="0" y="0"/>
                </a:moveTo>
                <a:lnTo>
                  <a:pt x="951395" y="0"/>
                </a:lnTo>
                <a:cubicBezTo>
                  <a:pt x="12193588" y="0"/>
                  <a:pt x="12193588" y="0"/>
                  <a:pt x="12193588" y="0"/>
                </a:cubicBezTo>
                <a:cubicBezTo>
                  <a:pt x="12193588" y="1153368"/>
                  <a:pt x="12193588" y="1153368"/>
                  <a:pt x="12193588" y="1153368"/>
                </a:cubicBezTo>
                <a:lnTo>
                  <a:pt x="7823639" y="1153368"/>
                </a:lnTo>
                <a:cubicBezTo>
                  <a:pt x="7690060" y="1153368"/>
                  <a:pt x="7537398" y="1106861"/>
                  <a:pt x="7499233" y="1051053"/>
                </a:cubicBezTo>
                <a:cubicBezTo>
                  <a:pt x="7060329" y="585985"/>
                  <a:pt x="7060329" y="585985"/>
                  <a:pt x="7060329" y="585985"/>
                </a:cubicBezTo>
                <a:cubicBezTo>
                  <a:pt x="7003081" y="530177"/>
                  <a:pt x="6850419" y="483670"/>
                  <a:pt x="6735923" y="483670"/>
                </a:cubicBezTo>
                <a:cubicBezTo>
                  <a:pt x="2418451" y="483670"/>
                  <a:pt x="799399" y="483670"/>
                  <a:pt x="192255" y="483670"/>
                </a:cubicBezTo>
                <a:lnTo>
                  <a:pt x="0" y="483670"/>
                </a:lnTo>
                <a:close/>
              </a:path>
            </a:pathLst>
          </a:custGeom>
          <a:solidFill>
            <a:schemeClr val="accent1"/>
          </a:solid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14"/>
          <p:cNvSpPr/>
          <p:nvPr/>
        </p:nvSpPr>
        <p:spPr bwMode="auto">
          <a:xfrm>
            <a:off x="-1587" y="-1905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任意多边形 11"/>
          <p:cNvSpPr/>
          <p:nvPr/>
        </p:nvSpPr>
        <p:spPr bwMode="auto">
          <a:xfrm>
            <a:off x="-1587" y="4084638"/>
            <a:ext cx="12201525" cy="2801938"/>
          </a:xfrm>
          <a:custGeom>
            <a:avLst/>
            <a:gdLst>
              <a:gd name="connsiteX0" fmla="*/ 0 w 12202160"/>
              <a:gd name="connsiteY0" fmla="*/ 0 h 2802302"/>
              <a:gd name="connsiteX1" fmla="*/ 317628 w 12202160"/>
              <a:gd name="connsiteY1" fmla="*/ 0 h 2802302"/>
              <a:gd name="connsiteX2" fmla="*/ 8096081 w 12202160"/>
              <a:gd name="connsiteY2" fmla="*/ 0 h 2802302"/>
              <a:gd name="connsiteX3" fmla="*/ 8460815 w 12202160"/>
              <a:gd name="connsiteY3" fmla="*/ 209696 h 2802302"/>
              <a:gd name="connsiteX4" fmla="*/ 9233192 w 12202160"/>
              <a:gd name="connsiteY4" fmla="*/ 1639442 h 2802302"/>
              <a:gd name="connsiteX5" fmla="*/ 9619380 w 12202160"/>
              <a:gd name="connsiteY5" fmla="*/ 1830075 h 2802302"/>
              <a:gd name="connsiteX6" fmla="*/ 12191288 w 12202160"/>
              <a:gd name="connsiteY6" fmla="*/ 1830075 h 2802302"/>
              <a:gd name="connsiteX7" fmla="*/ 12202160 w 12202160"/>
              <a:gd name="connsiteY7" fmla="*/ 1830075 h 2802302"/>
              <a:gd name="connsiteX8" fmla="*/ 12202160 w 12202160"/>
              <a:gd name="connsiteY8" fmla="*/ 2802302 h 2802302"/>
              <a:gd name="connsiteX9" fmla="*/ 0 w 12202160"/>
              <a:gd name="connsiteY9" fmla="*/ 2802302 h 280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02160" h="2802302">
                <a:moveTo>
                  <a:pt x="0" y="0"/>
                </a:moveTo>
                <a:lnTo>
                  <a:pt x="317628" y="0"/>
                </a:lnTo>
                <a:cubicBezTo>
                  <a:pt x="8096081" y="0"/>
                  <a:pt x="8096081" y="0"/>
                  <a:pt x="8096081" y="0"/>
                </a:cubicBezTo>
                <a:cubicBezTo>
                  <a:pt x="8246266" y="0"/>
                  <a:pt x="8396450" y="95317"/>
                  <a:pt x="8460815" y="209696"/>
                </a:cubicBezTo>
                <a:cubicBezTo>
                  <a:pt x="9233192" y="1639442"/>
                  <a:pt x="9233192" y="1639442"/>
                  <a:pt x="9233192" y="1639442"/>
                </a:cubicBezTo>
                <a:cubicBezTo>
                  <a:pt x="9297556" y="1753822"/>
                  <a:pt x="9469196" y="1830075"/>
                  <a:pt x="9619380" y="1830075"/>
                </a:cubicBezTo>
                <a:cubicBezTo>
                  <a:pt x="11089042" y="1830075"/>
                  <a:pt x="11823872" y="1830075"/>
                  <a:pt x="12191288" y="1830075"/>
                </a:cubicBezTo>
                <a:lnTo>
                  <a:pt x="12202160" y="1830075"/>
                </a:lnTo>
                <a:lnTo>
                  <a:pt x="12202160" y="2802302"/>
                </a:lnTo>
                <a:lnTo>
                  <a:pt x="0" y="2802302"/>
                </a:lnTo>
                <a:close/>
              </a:path>
            </a:pathLst>
          </a:custGeom>
          <a:solidFill>
            <a:schemeClr val="accent1"/>
          </a:solid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矩形: 圆角 58"/>
          <p:cNvSpPr/>
          <p:nvPr/>
        </p:nvSpPr>
        <p:spPr>
          <a:xfrm>
            <a:off x="647700" y="4524375"/>
            <a:ext cx="365125" cy="36512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Freeform 210"/>
          <p:cNvSpPr>
            <a:spLocks noChangeArrowheads="1"/>
          </p:cNvSpPr>
          <p:nvPr/>
        </p:nvSpPr>
        <p:spPr bwMode="auto">
          <a:xfrm>
            <a:off x="746125" y="4606925"/>
            <a:ext cx="168275" cy="201613"/>
          </a:xfrm>
          <a:custGeom>
            <a:avLst/>
            <a:gdLst>
              <a:gd name="T0" fmla="*/ 117 w 172"/>
              <a:gd name="T1" fmla="*/ 120 h 208"/>
              <a:gd name="T2" fmla="*/ 109 w 172"/>
              <a:gd name="T3" fmla="*/ 117 h 208"/>
              <a:gd name="T4" fmla="*/ 102 w 172"/>
              <a:gd name="T5" fmla="*/ 115 h 208"/>
              <a:gd name="T6" fmla="*/ 98 w 172"/>
              <a:gd name="T7" fmla="*/ 114 h 208"/>
              <a:gd name="T8" fmla="*/ 95 w 172"/>
              <a:gd name="T9" fmla="*/ 114 h 208"/>
              <a:gd name="T10" fmla="*/ 78 w 172"/>
              <a:gd name="T11" fmla="*/ 114 h 208"/>
              <a:gd name="T12" fmla="*/ 73 w 172"/>
              <a:gd name="T13" fmla="*/ 115 h 208"/>
              <a:gd name="T14" fmla="*/ 70 w 172"/>
              <a:gd name="T15" fmla="*/ 115 h 208"/>
              <a:gd name="T16" fmla="*/ 62 w 172"/>
              <a:gd name="T17" fmla="*/ 117 h 208"/>
              <a:gd name="T18" fmla="*/ 49 w 172"/>
              <a:gd name="T19" fmla="*/ 122 h 208"/>
              <a:gd name="T20" fmla="*/ 0 w 172"/>
              <a:gd name="T21" fmla="*/ 199 h 208"/>
              <a:gd name="T22" fmla="*/ 170 w 172"/>
              <a:gd name="T23" fmla="*/ 207 h 208"/>
              <a:gd name="T24" fmla="*/ 171 w 172"/>
              <a:gd name="T25" fmla="*/ 199 h 208"/>
              <a:gd name="T26" fmla="*/ 52 w 172"/>
              <a:gd name="T27" fmla="*/ 129 h 208"/>
              <a:gd name="T28" fmla="*/ 60 w 172"/>
              <a:gd name="T29" fmla="*/ 126 h 208"/>
              <a:gd name="T30" fmla="*/ 64 w 172"/>
              <a:gd name="T31" fmla="*/ 125 h 208"/>
              <a:gd name="T32" fmla="*/ 71 w 172"/>
              <a:gd name="T33" fmla="*/ 123 h 208"/>
              <a:gd name="T34" fmla="*/ 77 w 172"/>
              <a:gd name="T35" fmla="*/ 123 h 208"/>
              <a:gd name="T36" fmla="*/ 94 w 172"/>
              <a:gd name="T37" fmla="*/ 123 h 208"/>
              <a:gd name="T38" fmla="*/ 97 w 172"/>
              <a:gd name="T39" fmla="*/ 123 h 208"/>
              <a:gd name="T40" fmla="*/ 102 w 172"/>
              <a:gd name="T41" fmla="*/ 124 h 208"/>
              <a:gd name="T42" fmla="*/ 110 w 172"/>
              <a:gd name="T43" fmla="*/ 126 h 208"/>
              <a:gd name="T44" fmla="*/ 117 w 172"/>
              <a:gd name="T45" fmla="*/ 129 h 208"/>
              <a:gd name="T46" fmla="*/ 8 w 172"/>
              <a:gd name="T47" fmla="*/ 198 h 208"/>
              <a:gd name="T48" fmla="*/ 68 w 172"/>
              <a:gd name="T49" fmla="*/ 104 h 208"/>
              <a:gd name="T50" fmla="*/ 85 w 172"/>
              <a:gd name="T51" fmla="*/ 107 h 208"/>
              <a:gd name="T52" fmla="*/ 91 w 172"/>
              <a:gd name="T53" fmla="*/ 107 h 208"/>
              <a:gd name="T54" fmla="*/ 96 w 172"/>
              <a:gd name="T55" fmla="*/ 106 h 208"/>
              <a:gd name="T56" fmla="*/ 99 w 172"/>
              <a:gd name="T57" fmla="*/ 105 h 208"/>
              <a:gd name="T58" fmla="*/ 104 w 172"/>
              <a:gd name="T59" fmla="*/ 104 h 208"/>
              <a:gd name="T60" fmla="*/ 107 w 172"/>
              <a:gd name="T61" fmla="*/ 103 h 208"/>
              <a:gd name="T62" fmla="*/ 112 w 172"/>
              <a:gd name="T63" fmla="*/ 100 h 208"/>
              <a:gd name="T64" fmla="*/ 117 w 172"/>
              <a:gd name="T65" fmla="*/ 97 h 208"/>
              <a:gd name="T66" fmla="*/ 139 w 172"/>
              <a:gd name="T67" fmla="*/ 54 h 208"/>
              <a:gd name="T68" fmla="*/ 32 w 172"/>
              <a:gd name="T69" fmla="*/ 51 h 208"/>
              <a:gd name="T70" fmla="*/ 32 w 172"/>
              <a:gd name="T71" fmla="*/ 54 h 208"/>
              <a:gd name="T72" fmla="*/ 41 w 172"/>
              <a:gd name="T73" fmla="*/ 51 h 208"/>
              <a:gd name="T74" fmla="*/ 130 w 172"/>
              <a:gd name="T75" fmla="*/ 54 h 208"/>
              <a:gd name="T76" fmla="*/ 112 w 172"/>
              <a:gd name="T77" fmla="*/ 90 h 208"/>
              <a:gd name="T78" fmla="*/ 107 w 172"/>
              <a:gd name="T79" fmla="*/ 93 h 208"/>
              <a:gd name="T80" fmla="*/ 103 w 172"/>
              <a:gd name="T81" fmla="*/ 95 h 208"/>
              <a:gd name="T82" fmla="*/ 99 w 172"/>
              <a:gd name="T83" fmla="*/ 97 h 208"/>
              <a:gd name="T84" fmla="*/ 96 w 172"/>
              <a:gd name="T85" fmla="*/ 98 h 208"/>
              <a:gd name="T86" fmla="*/ 91 w 172"/>
              <a:gd name="T87" fmla="*/ 98 h 208"/>
              <a:gd name="T88" fmla="*/ 86 w 172"/>
              <a:gd name="T89" fmla="*/ 99 h 208"/>
              <a:gd name="T90" fmla="*/ 72 w 172"/>
              <a:gd name="T91" fmla="*/ 97 h 208"/>
              <a:gd name="T92" fmla="*/ 70 w 172"/>
              <a:gd name="T93" fmla="*/ 96 h 208"/>
              <a:gd name="T94" fmla="*/ 40 w 172"/>
              <a:gd name="T95" fmla="*/ 5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2" h="208">
                <a:moveTo>
                  <a:pt x="121" y="121"/>
                </a:moveTo>
                <a:lnTo>
                  <a:pt x="121" y="121"/>
                </a:lnTo>
                <a:lnTo>
                  <a:pt x="121" y="121"/>
                </a:lnTo>
                <a:cubicBezTo>
                  <a:pt x="119" y="121"/>
                  <a:pt x="118" y="120"/>
                  <a:pt x="117" y="120"/>
                </a:cubicBezTo>
                <a:lnTo>
                  <a:pt x="117" y="120"/>
                </a:lnTo>
                <a:cubicBezTo>
                  <a:pt x="115" y="119"/>
                  <a:pt x="114" y="118"/>
                  <a:pt x="112" y="118"/>
                </a:cubicBezTo>
                <a:lnTo>
                  <a:pt x="112" y="118"/>
                </a:lnTo>
                <a:cubicBezTo>
                  <a:pt x="111" y="118"/>
                  <a:pt x="110" y="117"/>
                  <a:pt x="109" y="117"/>
                </a:cubicBezTo>
                <a:lnTo>
                  <a:pt x="109" y="117"/>
                </a:lnTo>
                <a:cubicBezTo>
                  <a:pt x="107" y="117"/>
                  <a:pt x="105" y="116"/>
                  <a:pt x="104" y="115"/>
                </a:cubicBezTo>
                <a:lnTo>
                  <a:pt x="104" y="115"/>
                </a:lnTo>
                <a:cubicBezTo>
                  <a:pt x="103" y="115"/>
                  <a:pt x="102" y="115"/>
                  <a:pt x="102" y="115"/>
                </a:cubicBezTo>
                <a:lnTo>
                  <a:pt x="101" y="115"/>
                </a:lnTo>
                <a:lnTo>
                  <a:pt x="101" y="115"/>
                </a:lnTo>
                <a:cubicBezTo>
                  <a:pt x="100" y="115"/>
                  <a:pt x="99" y="115"/>
                  <a:pt x="98" y="114"/>
                </a:cubicBezTo>
                <a:lnTo>
                  <a:pt x="98" y="114"/>
                </a:lnTo>
                <a:lnTo>
                  <a:pt x="98" y="114"/>
                </a:lnTo>
                <a:lnTo>
                  <a:pt x="97" y="114"/>
                </a:lnTo>
                <a:lnTo>
                  <a:pt x="97" y="114"/>
                </a:lnTo>
                <a:cubicBezTo>
                  <a:pt x="96" y="114"/>
                  <a:pt x="96" y="114"/>
                  <a:pt x="95" y="114"/>
                </a:cubicBezTo>
                <a:lnTo>
                  <a:pt x="91" y="114"/>
                </a:lnTo>
                <a:lnTo>
                  <a:pt x="91" y="114"/>
                </a:lnTo>
                <a:cubicBezTo>
                  <a:pt x="87" y="114"/>
                  <a:pt x="83" y="114"/>
                  <a:pt x="79" y="114"/>
                </a:cubicBezTo>
                <a:lnTo>
                  <a:pt x="78" y="114"/>
                </a:lnTo>
                <a:lnTo>
                  <a:pt x="78" y="114"/>
                </a:lnTo>
                <a:lnTo>
                  <a:pt x="76" y="114"/>
                </a:lnTo>
                <a:lnTo>
                  <a:pt x="76" y="114"/>
                </a:lnTo>
                <a:cubicBezTo>
                  <a:pt x="75" y="114"/>
                  <a:pt x="74" y="114"/>
                  <a:pt x="73" y="115"/>
                </a:cubicBezTo>
                <a:lnTo>
                  <a:pt x="72" y="115"/>
                </a:lnTo>
                <a:lnTo>
                  <a:pt x="72" y="115"/>
                </a:lnTo>
                <a:cubicBezTo>
                  <a:pt x="71" y="115"/>
                  <a:pt x="70" y="115"/>
                  <a:pt x="70" y="115"/>
                </a:cubicBezTo>
                <a:lnTo>
                  <a:pt x="70" y="115"/>
                </a:lnTo>
                <a:cubicBezTo>
                  <a:pt x="69" y="115"/>
                  <a:pt x="68" y="115"/>
                  <a:pt x="67" y="116"/>
                </a:cubicBezTo>
                <a:lnTo>
                  <a:pt x="67" y="116"/>
                </a:lnTo>
                <a:cubicBezTo>
                  <a:pt x="65" y="116"/>
                  <a:pt x="64" y="117"/>
                  <a:pt x="62" y="117"/>
                </a:cubicBezTo>
                <a:lnTo>
                  <a:pt x="62" y="117"/>
                </a:lnTo>
                <a:cubicBezTo>
                  <a:pt x="61" y="117"/>
                  <a:pt x="59" y="118"/>
                  <a:pt x="58" y="118"/>
                </a:cubicBezTo>
                <a:lnTo>
                  <a:pt x="57" y="118"/>
                </a:lnTo>
                <a:lnTo>
                  <a:pt x="57" y="118"/>
                </a:lnTo>
                <a:cubicBezTo>
                  <a:pt x="55" y="120"/>
                  <a:pt x="52" y="120"/>
                  <a:pt x="49" y="122"/>
                </a:cubicBezTo>
                <a:lnTo>
                  <a:pt x="49" y="122"/>
                </a:lnTo>
                <a:lnTo>
                  <a:pt x="49" y="122"/>
                </a:lnTo>
                <a:lnTo>
                  <a:pt x="49" y="122"/>
                </a:lnTo>
                <a:cubicBezTo>
                  <a:pt x="19" y="136"/>
                  <a:pt x="0" y="166"/>
                  <a:pt x="0" y="199"/>
                </a:cubicBezTo>
                <a:lnTo>
                  <a:pt x="0" y="199"/>
                </a:lnTo>
                <a:cubicBezTo>
                  <a:pt x="0" y="200"/>
                  <a:pt x="0" y="201"/>
                  <a:pt x="0" y="201"/>
                </a:cubicBezTo>
                <a:lnTo>
                  <a:pt x="0" y="207"/>
                </a:lnTo>
                <a:lnTo>
                  <a:pt x="170" y="207"/>
                </a:lnTo>
                <a:lnTo>
                  <a:pt x="171" y="201"/>
                </a:lnTo>
                <a:lnTo>
                  <a:pt x="171" y="201"/>
                </a:lnTo>
                <a:cubicBezTo>
                  <a:pt x="171" y="201"/>
                  <a:pt x="171" y="200"/>
                  <a:pt x="171" y="199"/>
                </a:cubicBezTo>
                <a:lnTo>
                  <a:pt x="171" y="199"/>
                </a:lnTo>
                <a:cubicBezTo>
                  <a:pt x="171" y="166"/>
                  <a:pt x="151" y="135"/>
                  <a:pt x="121" y="121"/>
                </a:cubicBezTo>
                <a:close/>
                <a:moveTo>
                  <a:pt x="8" y="198"/>
                </a:moveTo>
                <a:lnTo>
                  <a:pt x="8" y="198"/>
                </a:lnTo>
                <a:cubicBezTo>
                  <a:pt x="9" y="169"/>
                  <a:pt x="26" y="142"/>
                  <a:pt x="52" y="129"/>
                </a:cubicBezTo>
                <a:lnTo>
                  <a:pt x="53" y="129"/>
                </a:lnTo>
                <a:lnTo>
                  <a:pt x="53" y="129"/>
                </a:lnTo>
                <a:lnTo>
                  <a:pt x="53" y="129"/>
                </a:lnTo>
                <a:cubicBezTo>
                  <a:pt x="55" y="128"/>
                  <a:pt x="58" y="127"/>
                  <a:pt x="60" y="126"/>
                </a:cubicBezTo>
                <a:lnTo>
                  <a:pt x="61" y="126"/>
                </a:lnTo>
                <a:lnTo>
                  <a:pt x="61" y="126"/>
                </a:lnTo>
                <a:cubicBezTo>
                  <a:pt x="62" y="126"/>
                  <a:pt x="63" y="126"/>
                  <a:pt x="64" y="125"/>
                </a:cubicBezTo>
                <a:lnTo>
                  <a:pt x="64" y="125"/>
                </a:lnTo>
                <a:cubicBezTo>
                  <a:pt x="66" y="124"/>
                  <a:pt x="67" y="124"/>
                  <a:pt x="69" y="124"/>
                </a:cubicBezTo>
                <a:lnTo>
                  <a:pt x="69" y="124"/>
                </a:lnTo>
                <a:cubicBezTo>
                  <a:pt x="70" y="124"/>
                  <a:pt x="70" y="123"/>
                  <a:pt x="71" y="123"/>
                </a:cubicBezTo>
                <a:lnTo>
                  <a:pt x="71" y="123"/>
                </a:lnTo>
                <a:cubicBezTo>
                  <a:pt x="72" y="123"/>
                  <a:pt x="73" y="123"/>
                  <a:pt x="73" y="123"/>
                </a:cubicBezTo>
                <a:lnTo>
                  <a:pt x="73" y="123"/>
                </a:lnTo>
                <a:lnTo>
                  <a:pt x="73" y="123"/>
                </a:lnTo>
                <a:cubicBezTo>
                  <a:pt x="75" y="123"/>
                  <a:pt x="76" y="123"/>
                  <a:pt x="77" y="123"/>
                </a:cubicBezTo>
                <a:lnTo>
                  <a:pt x="80" y="122"/>
                </a:lnTo>
                <a:lnTo>
                  <a:pt x="80" y="122"/>
                </a:lnTo>
                <a:cubicBezTo>
                  <a:pt x="84" y="122"/>
                  <a:pt x="87" y="122"/>
                  <a:pt x="91" y="122"/>
                </a:cubicBezTo>
                <a:lnTo>
                  <a:pt x="94" y="123"/>
                </a:lnTo>
                <a:lnTo>
                  <a:pt x="94" y="123"/>
                </a:lnTo>
                <a:cubicBezTo>
                  <a:pt x="94" y="123"/>
                  <a:pt x="95" y="123"/>
                  <a:pt x="96" y="123"/>
                </a:cubicBezTo>
                <a:lnTo>
                  <a:pt x="97" y="123"/>
                </a:lnTo>
                <a:lnTo>
                  <a:pt x="97" y="123"/>
                </a:lnTo>
                <a:cubicBezTo>
                  <a:pt x="98" y="123"/>
                  <a:pt x="99" y="123"/>
                  <a:pt x="100" y="123"/>
                </a:cubicBezTo>
                <a:lnTo>
                  <a:pt x="100" y="123"/>
                </a:lnTo>
                <a:lnTo>
                  <a:pt x="100" y="123"/>
                </a:lnTo>
                <a:cubicBezTo>
                  <a:pt x="101" y="123"/>
                  <a:pt x="101" y="124"/>
                  <a:pt x="102" y="124"/>
                </a:cubicBezTo>
                <a:lnTo>
                  <a:pt x="102" y="124"/>
                </a:lnTo>
                <a:cubicBezTo>
                  <a:pt x="104" y="124"/>
                  <a:pt x="105" y="124"/>
                  <a:pt x="107" y="125"/>
                </a:cubicBezTo>
                <a:lnTo>
                  <a:pt x="107" y="125"/>
                </a:lnTo>
                <a:cubicBezTo>
                  <a:pt x="108" y="126"/>
                  <a:pt x="109" y="126"/>
                  <a:pt x="110" y="126"/>
                </a:cubicBezTo>
                <a:lnTo>
                  <a:pt x="110" y="126"/>
                </a:lnTo>
                <a:cubicBezTo>
                  <a:pt x="111" y="126"/>
                  <a:pt x="112" y="127"/>
                  <a:pt x="114" y="128"/>
                </a:cubicBezTo>
                <a:lnTo>
                  <a:pt x="114" y="128"/>
                </a:lnTo>
                <a:cubicBezTo>
                  <a:pt x="115" y="128"/>
                  <a:pt x="116" y="129"/>
                  <a:pt x="117" y="129"/>
                </a:cubicBezTo>
                <a:lnTo>
                  <a:pt x="118" y="129"/>
                </a:lnTo>
                <a:lnTo>
                  <a:pt x="118" y="129"/>
                </a:lnTo>
                <a:cubicBezTo>
                  <a:pt x="145" y="141"/>
                  <a:pt x="162" y="169"/>
                  <a:pt x="162" y="198"/>
                </a:cubicBezTo>
                <a:lnTo>
                  <a:pt x="8" y="198"/>
                </a:lnTo>
                <a:close/>
                <a:moveTo>
                  <a:pt x="65" y="103"/>
                </a:moveTo>
                <a:lnTo>
                  <a:pt x="65" y="103"/>
                </a:lnTo>
                <a:cubicBezTo>
                  <a:pt x="66" y="103"/>
                  <a:pt x="66" y="104"/>
                  <a:pt x="67" y="104"/>
                </a:cubicBezTo>
                <a:lnTo>
                  <a:pt x="68" y="104"/>
                </a:lnTo>
                <a:lnTo>
                  <a:pt x="68" y="104"/>
                </a:lnTo>
                <a:cubicBezTo>
                  <a:pt x="69" y="104"/>
                  <a:pt x="69" y="105"/>
                  <a:pt x="70" y="105"/>
                </a:cubicBezTo>
                <a:lnTo>
                  <a:pt x="70" y="105"/>
                </a:lnTo>
                <a:cubicBezTo>
                  <a:pt x="75" y="106"/>
                  <a:pt x="80" y="107"/>
                  <a:pt x="85" y="107"/>
                </a:cubicBezTo>
                <a:lnTo>
                  <a:pt x="86" y="107"/>
                </a:lnTo>
                <a:lnTo>
                  <a:pt x="86" y="107"/>
                </a:lnTo>
                <a:cubicBezTo>
                  <a:pt x="87" y="107"/>
                  <a:pt x="89" y="107"/>
                  <a:pt x="91" y="107"/>
                </a:cubicBezTo>
                <a:lnTo>
                  <a:pt x="91" y="107"/>
                </a:lnTo>
                <a:cubicBezTo>
                  <a:pt x="92" y="107"/>
                  <a:pt x="92" y="107"/>
                  <a:pt x="93" y="107"/>
                </a:cubicBezTo>
                <a:lnTo>
                  <a:pt x="94" y="106"/>
                </a:lnTo>
                <a:lnTo>
                  <a:pt x="94" y="106"/>
                </a:lnTo>
                <a:cubicBezTo>
                  <a:pt x="95" y="106"/>
                  <a:pt x="96" y="106"/>
                  <a:pt x="96" y="106"/>
                </a:cubicBezTo>
                <a:lnTo>
                  <a:pt x="96" y="106"/>
                </a:lnTo>
                <a:cubicBezTo>
                  <a:pt x="97" y="106"/>
                  <a:pt x="97" y="106"/>
                  <a:pt x="98" y="106"/>
                </a:cubicBezTo>
                <a:lnTo>
                  <a:pt x="99" y="105"/>
                </a:lnTo>
                <a:lnTo>
                  <a:pt x="99" y="105"/>
                </a:lnTo>
                <a:cubicBezTo>
                  <a:pt x="100" y="105"/>
                  <a:pt x="101" y="105"/>
                  <a:pt x="101" y="105"/>
                </a:cubicBezTo>
                <a:lnTo>
                  <a:pt x="101" y="105"/>
                </a:lnTo>
                <a:cubicBezTo>
                  <a:pt x="102" y="105"/>
                  <a:pt x="102" y="105"/>
                  <a:pt x="103" y="104"/>
                </a:cubicBezTo>
                <a:lnTo>
                  <a:pt x="104" y="104"/>
                </a:lnTo>
                <a:lnTo>
                  <a:pt x="104" y="104"/>
                </a:lnTo>
                <a:cubicBezTo>
                  <a:pt x="105" y="104"/>
                  <a:pt x="105" y="103"/>
                  <a:pt x="106" y="103"/>
                </a:cubicBezTo>
                <a:lnTo>
                  <a:pt x="106" y="103"/>
                </a:lnTo>
                <a:cubicBezTo>
                  <a:pt x="107" y="103"/>
                  <a:pt x="107" y="103"/>
                  <a:pt x="107" y="103"/>
                </a:cubicBezTo>
                <a:lnTo>
                  <a:pt x="108" y="102"/>
                </a:lnTo>
                <a:lnTo>
                  <a:pt x="108" y="102"/>
                </a:lnTo>
                <a:cubicBezTo>
                  <a:pt x="109" y="102"/>
                  <a:pt x="110" y="101"/>
                  <a:pt x="111" y="101"/>
                </a:cubicBezTo>
                <a:lnTo>
                  <a:pt x="112" y="100"/>
                </a:lnTo>
                <a:lnTo>
                  <a:pt x="112" y="100"/>
                </a:lnTo>
                <a:cubicBezTo>
                  <a:pt x="113" y="100"/>
                  <a:pt x="114" y="99"/>
                  <a:pt x="115" y="98"/>
                </a:cubicBezTo>
                <a:lnTo>
                  <a:pt x="115" y="98"/>
                </a:lnTo>
                <a:cubicBezTo>
                  <a:pt x="116" y="98"/>
                  <a:pt x="117" y="97"/>
                  <a:pt x="117" y="97"/>
                </a:cubicBezTo>
                <a:lnTo>
                  <a:pt x="119" y="95"/>
                </a:lnTo>
                <a:lnTo>
                  <a:pt x="119" y="95"/>
                </a:lnTo>
                <a:cubicBezTo>
                  <a:pt x="132" y="85"/>
                  <a:pt x="139" y="70"/>
                  <a:pt x="139" y="54"/>
                </a:cubicBezTo>
                <a:lnTo>
                  <a:pt x="139" y="54"/>
                </a:lnTo>
                <a:lnTo>
                  <a:pt x="139" y="54"/>
                </a:lnTo>
                <a:cubicBezTo>
                  <a:pt x="139" y="25"/>
                  <a:pt x="116" y="2"/>
                  <a:pt x="87" y="1"/>
                </a:cubicBezTo>
                <a:lnTo>
                  <a:pt x="87" y="1"/>
                </a:lnTo>
                <a:cubicBezTo>
                  <a:pt x="58" y="0"/>
                  <a:pt x="34" y="22"/>
                  <a:pt x="32" y="51"/>
                </a:cubicBezTo>
                <a:lnTo>
                  <a:pt x="32" y="51"/>
                </a:lnTo>
                <a:lnTo>
                  <a:pt x="32" y="51"/>
                </a:lnTo>
                <a:cubicBezTo>
                  <a:pt x="32" y="52"/>
                  <a:pt x="32" y="53"/>
                  <a:pt x="32" y="54"/>
                </a:cubicBezTo>
                <a:lnTo>
                  <a:pt x="32" y="54"/>
                </a:lnTo>
                <a:cubicBezTo>
                  <a:pt x="32" y="75"/>
                  <a:pt x="45" y="95"/>
                  <a:pt x="65" y="103"/>
                </a:cubicBezTo>
                <a:close/>
                <a:moveTo>
                  <a:pt x="41" y="52"/>
                </a:moveTo>
                <a:lnTo>
                  <a:pt x="41" y="51"/>
                </a:lnTo>
                <a:lnTo>
                  <a:pt x="41" y="51"/>
                </a:lnTo>
                <a:cubicBezTo>
                  <a:pt x="42" y="27"/>
                  <a:pt x="63" y="9"/>
                  <a:pt x="87" y="9"/>
                </a:cubicBezTo>
                <a:lnTo>
                  <a:pt x="87" y="9"/>
                </a:lnTo>
                <a:cubicBezTo>
                  <a:pt x="111" y="10"/>
                  <a:pt x="130" y="30"/>
                  <a:pt x="130" y="54"/>
                </a:cubicBezTo>
                <a:lnTo>
                  <a:pt x="130" y="54"/>
                </a:lnTo>
                <a:lnTo>
                  <a:pt x="130" y="54"/>
                </a:lnTo>
                <a:cubicBezTo>
                  <a:pt x="130" y="67"/>
                  <a:pt x="124" y="80"/>
                  <a:pt x="114" y="89"/>
                </a:cubicBezTo>
                <a:lnTo>
                  <a:pt x="112" y="90"/>
                </a:lnTo>
                <a:lnTo>
                  <a:pt x="112" y="90"/>
                </a:lnTo>
                <a:lnTo>
                  <a:pt x="111" y="91"/>
                </a:lnTo>
                <a:lnTo>
                  <a:pt x="111" y="91"/>
                </a:lnTo>
                <a:cubicBezTo>
                  <a:pt x="110" y="92"/>
                  <a:pt x="109" y="93"/>
                  <a:pt x="108" y="93"/>
                </a:cubicBezTo>
                <a:lnTo>
                  <a:pt x="107" y="93"/>
                </a:lnTo>
                <a:lnTo>
                  <a:pt x="107" y="93"/>
                </a:lnTo>
                <a:cubicBezTo>
                  <a:pt x="106" y="94"/>
                  <a:pt x="105" y="94"/>
                  <a:pt x="104" y="95"/>
                </a:cubicBezTo>
                <a:lnTo>
                  <a:pt x="103" y="95"/>
                </a:lnTo>
                <a:lnTo>
                  <a:pt x="103" y="95"/>
                </a:lnTo>
                <a:cubicBezTo>
                  <a:pt x="102" y="96"/>
                  <a:pt x="102" y="96"/>
                  <a:pt x="101" y="96"/>
                </a:cubicBezTo>
                <a:lnTo>
                  <a:pt x="100" y="97"/>
                </a:lnTo>
                <a:lnTo>
                  <a:pt x="100" y="97"/>
                </a:lnTo>
                <a:cubicBezTo>
                  <a:pt x="99" y="97"/>
                  <a:pt x="99" y="97"/>
                  <a:pt x="99" y="97"/>
                </a:cubicBezTo>
                <a:lnTo>
                  <a:pt x="99" y="97"/>
                </a:lnTo>
                <a:cubicBezTo>
                  <a:pt x="98" y="97"/>
                  <a:pt x="98" y="97"/>
                  <a:pt x="97" y="97"/>
                </a:cubicBezTo>
                <a:lnTo>
                  <a:pt x="96" y="98"/>
                </a:lnTo>
                <a:lnTo>
                  <a:pt x="96" y="98"/>
                </a:lnTo>
                <a:cubicBezTo>
                  <a:pt x="95" y="98"/>
                  <a:pt x="95" y="98"/>
                  <a:pt x="95" y="98"/>
                </a:cubicBezTo>
                <a:lnTo>
                  <a:pt x="95" y="98"/>
                </a:lnTo>
                <a:cubicBezTo>
                  <a:pt x="94" y="98"/>
                  <a:pt x="94" y="98"/>
                  <a:pt x="93" y="98"/>
                </a:cubicBezTo>
                <a:lnTo>
                  <a:pt x="91" y="98"/>
                </a:lnTo>
                <a:lnTo>
                  <a:pt x="91" y="98"/>
                </a:lnTo>
                <a:cubicBezTo>
                  <a:pt x="91" y="99"/>
                  <a:pt x="91" y="99"/>
                  <a:pt x="90" y="99"/>
                </a:cubicBezTo>
                <a:lnTo>
                  <a:pt x="90" y="99"/>
                </a:lnTo>
                <a:cubicBezTo>
                  <a:pt x="89" y="99"/>
                  <a:pt x="87" y="99"/>
                  <a:pt x="86" y="99"/>
                </a:cubicBezTo>
                <a:lnTo>
                  <a:pt x="86" y="99"/>
                </a:lnTo>
                <a:lnTo>
                  <a:pt x="86" y="99"/>
                </a:lnTo>
                <a:lnTo>
                  <a:pt x="86" y="99"/>
                </a:lnTo>
                <a:cubicBezTo>
                  <a:pt x="81" y="99"/>
                  <a:pt x="77" y="98"/>
                  <a:pt x="72" y="97"/>
                </a:cubicBezTo>
                <a:lnTo>
                  <a:pt x="72" y="97"/>
                </a:lnTo>
                <a:cubicBezTo>
                  <a:pt x="72" y="97"/>
                  <a:pt x="72" y="97"/>
                  <a:pt x="71" y="96"/>
                </a:cubicBezTo>
                <a:lnTo>
                  <a:pt x="70" y="96"/>
                </a:lnTo>
                <a:lnTo>
                  <a:pt x="70" y="96"/>
                </a:lnTo>
                <a:cubicBezTo>
                  <a:pt x="69" y="96"/>
                  <a:pt x="69" y="96"/>
                  <a:pt x="68" y="95"/>
                </a:cubicBezTo>
                <a:lnTo>
                  <a:pt x="68" y="95"/>
                </a:lnTo>
                <a:cubicBezTo>
                  <a:pt x="52" y="88"/>
                  <a:pt x="40" y="72"/>
                  <a:pt x="40" y="54"/>
                </a:cubicBezTo>
                <a:lnTo>
                  <a:pt x="40" y="54"/>
                </a:lnTo>
                <a:cubicBezTo>
                  <a:pt x="40" y="53"/>
                  <a:pt x="40" y="53"/>
                  <a:pt x="41" y="52"/>
                </a:cubicBezTo>
                <a:close/>
              </a:path>
            </a:pathLst>
          </a:custGeom>
          <a:solidFill>
            <a:schemeClr val="bg1"/>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5" name="矩形: 圆角 60"/>
          <p:cNvSpPr/>
          <p:nvPr/>
        </p:nvSpPr>
        <p:spPr>
          <a:xfrm>
            <a:off x="647700" y="4978400"/>
            <a:ext cx="365125" cy="36353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Freeform 192"/>
          <p:cNvSpPr>
            <a:spLocks noChangeArrowheads="1"/>
          </p:cNvSpPr>
          <p:nvPr/>
        </p:nvSpPr>
        <p:spPr bwMode="auto">
          <a:xfrm>
            <a:off x="749300" y="5049838"/>
            <a:ext cx="161925" cy="220663"/>
          </a:xfrm>
          <a:custGeom>
            <a:avLst/>
            <a:gdLst>
              <a:gd name="T0" fmla="*/ 79 w 159"/>
              <a:gd name="T1" fmla="*/ 217 h 218"/>
              <a:gd name="T2" fmla="*/ 79 w 159"/>
              <a:gd name="T3" fmla="*/ 217 h 218"/>
              <a:gd name="T4" fmla="*/ 79 w 159"/>
              <a:gd name="T5" fmla="*/ 217 h 218"/>
              <a:gd name="T6" fmla="*/ 66 w 159"/>
              <a:gd name="T7" fmla="*/ 210 h 218"/>
              <a:gd name="T8" fmla="*/ 66 w 159"/>
              <a:gd name="T9" fmla="*/ 210 h 218"/>
              <a:gd name="T10" fmla="*/ 0 w 159"/>
              <a:gd name="T11" fmla="*/ 83 h 218"/>
              <a:gd name="T12" fmla="*/ 0 w 159"/>
              <a:gd name="T13" fmla="*/ 83 h 218"/>
              <a:gd name="T14" fmla="*/ 79 w 159"/>
              <a:gd name="T15" fmla="*/ 0 h 218"/>
              <a:gd name="T16" fmla="*/ 79 w 159"/>
              <a:gd name="T17" fmla="*/ 0 h 218"/>
              <a:gd name="T18" fmla="*/ 158 w 159"/>
              <a:gd name="T19" fmla="*/ 83 h 218"/>
              <a:gd name="T20" fmla="*/ 158 w 159"/>
              <a:gd name="T21" fmla="*/ 83 h 218"/>
              <a:gd name="T22" fmla="*/ 92 w 159"/>
              <a:gd name="T23" fmla="*/ 210 h 218"/>
              <a:gd name="T24" fmla="*/ 92 w 159"/>
              <a:gd name="T25" fmla="*/ 210 h 218"/>
              <a:gd name="T26" fmla="*/ 92 w 159"/>
              <a:gd name="T27" fmla="*/ 210 h 218"/>
              <a:gd name="T28" fmla="*/ 79 w 159"/>
              <a:gd name="T29" fmla="*/ 217 h 218"/>
              <a:gd name="T30" fmla="*/ 79 w 159"/>
              <a:gd name="T31" fmla="*/ 8 h 218"/>
              <a:gd name="T32" fmla="*/ 79 w 159"/>
              <a:gd name="T33" fmla="*/ 8 h 218"/>
              <a:gd name="T34" fmla="*/ 8 w 159"/>
              <a:gd name="T35" fmla="*/ 83 h 218"/>
              <a:gd name="T36" fmla="*/ 8 w 159"/>
              <a:gd name="T37" fmla="*/ 83 h 218"/>
              <a:gd name="T38" fmla="*/ 72 w 159"/>
              <a:gd name="T39" fmla="*/ 205 h 218"/>
              <a:gd name="T40" fmla="*/ 72 w 159"/>
              <a:gd name="T41" fmla="*/ 205 h 218"/>
              <a:gd name="T42" fmla="*/ 79 w 159"/>
              <a:gd name="T43" fmla="*/ 209 h 218"/>
              <a:gd name="T44" fmla="*/ 79 w 159"/>
              <a:gd name="T45" fmla="*/ 209 h 218"/>
              <a:gd name="T46" fmla="*/ 79 w 159"/>
              <a:gd name="T47" fmla="*/ 209 h 218"/>
              <a:gd name="T48" fmla="*/ 86 w 159"/>
              <a:gd name="T49" fmla="*/ 205 h 218"/>
              <a:gd name="T50" fmla="*/ 86 w 159"/>
              <a:gd name="T51" fmla="*/ 205 h 218"/>
              <a:gd name="T52" fmla="*/ 150 w 159"/>
              <a:gd name="T53" fmla="*/ 83 h 218"/>
              <a:gd name="T54" fmla="*/ 150 w 159"/>
              <a:gd name="T55" fmla="*/ 83 h 218"/>
              <a:gd name="T56" fmla="*/ 79 w 159"/>
              <a:gd name="T57" fmla="*/ 8 h 218"/>
              <a:gd name="T58" fmla="*/ 79 w 159"/>
              <a:gd name="T59" fmla="*/ 130 h 218"/>
              <a:gd name="T60" fmla="*/ 79 w 159"/>
              <a:gd name="T61" fmla="*/ 130 h 218"/>
              <a:gd name="T62" fmla="*/ 43 w 159"/>
              <a:gd name="T63" fmla="*/ 42 h 218"/>
              <a:gd name="T64" fmla="*/ 43 w 159"/>
              <a:gd name="T65" fmla="*/ 42 h 218"/>
              <a:gd name="T66" fmla="*/ 130 w 159"/>
              <a:gd name="T67" fmla="*/ 78 h 218"/>
              <a:gd name="T68" fmla="*/ 130 w 159"/>
              <a:gd name="T69" fmla="*/ 78 h 218"/>
              <a:gd name="T70" fmla="*/ 79 w 159"/>
              <a:gd name="T71" fmla="*/ 130 h 218"/>
              <a:gd name="T72" fmla="*/ 79 w 159"/>
              <a:gd name="T73" fmla="*/ 35 h 218"/>
              <a:gd name="T74" fmla="*/ 79 w 159"/>
              <a:gd name="T75" fmla="*/ 35 h 218"/>
              <a:gd name="T76" fmla="*/ 48 w 159"/>
              <a:gd name="T77" fmla="*/ 109 h 218"/>
              <a:gd name="T78" fmla="*/ 48 w 159"/>
              <a:gd name="T79" fmla="*/ 109 h 218"/>
              <a:gd name="T80" fmla="*/ 122 w 159"/>
              <a:gd name="T81" fmla="*/ 78 h 218"/>
              <a:gd name="T82" fmla="*/ 122 w 159"/>
              <a:gd name="T83" fmla="*/ 78 h 218"/>
              <a:gd name="T84" fmla="*/ 79 w 159"/>
              <a:gd name="T85" fmla="*/ 3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18">
                <a:moveTo>
                  <a:pt x="79" y="217"/>
                </a:moveTo>
                <a:lnTo>
                  <a:pt x="79" y="217"/>
                </a:lnTo>
                <a:lnTo>
                  <a:pt x="79" y="217"/>
                </a:lnTo>
                <a:cubicBezTo>
                  <a:pt x="74" y="216"/>
                  <a:pt x="69" y="214"/>
                  <a:pt x="66" y="210"/>
                </a:cubicBezTo>
                <a:lnTo>
                  <a:pt x="66" y="210"/>
                </a:lnTo>
                <a:cubicBezTo>
                  <a:pt x="34" y="172"/>
                  <a:pt x="0" y="127"/>
                  <a:pt x="0" y="83"/>
                </a:cubicBezTo>
                <a:lnTo>
                  <a:pt x="0" y="83"/>
                </a:lnTo>
                <a:cubicBezTo>
                  <a:pt x="0" y="37"/>
                  <a:pt x="35" y="0"/>
                  <a:pt x="79" y="0"/>
                </a:cubicBezTo>
                <a:lnTo>
                  <a:pt x="79" y="0"/>
                </a:lnTo>
                <a:cubicBezTo>
                  <a:pt x="122" y="0"/>
                  <a:pt x="158" y="37"/>
                  <a:pt x="158" y="83"/>
                </a:cubicBezTo>
                <a:lnTo>
                  <a:pt x="158" y="83"/>
                </a:lnTo>
                <a:cubicBezTo>
                  <a:pt x="158" y="127"/>
                  <a:pt x="124" y="172"/>
                  <a:pt x="92" y="210"/>
                </a:cubicBezTo>
                <a:lnTo>
                  <a:pt x="92" y="210"/>
                </a:lnTo>
                <a:lnTo>
                  <a:pt x="92" y="210"/>
                </a:lnTo>
                <a:cubicBezTo>
                  <a:pt x="89" y="214"/>
                  <a:pt x="84" y="216"/>
                  <a:pt x="79" y="217"/>
                </a:cubicBezTo>
                <a:close/>
                <a:moveTo>
                  <a:pt x="79" y="8"/>
                </a:moveTo>
                <a:lnTo>
                  <a:pt x="79" y="8"/>
                </a:lnTo>
                <a:cubicBezTo>
                  <a:pt x="40" y="8"/>
                  <a:pt x="8" y="42"/>
                  <a:pt x="8" y="83"/>
                </a:cubicBezTo>
                <a:lnTo>
                  <a:pt x="8" y="83"/>
                </a:lnTo>
                <a:cubicBezTo>
                  <a:pt x="8" y="125"/>
                  <a:pt x="41" y="168"/>
                  <a:pt x="72" y="205"/>
                </a:cubicBezTo>
                <a:lnTo>
                  <a:pt x="72" y="205"/>
                </a:lnTo>
                <a:cubicBezTo>
                  <a:pt x="74" y="207"/>
                  <a:pt x="76" y="208"/>
                  <a:pt x="79" y="209"/>
                </a:cubicBezTo>
                <a:lnTo>
                  <a:pt x="79" y="209"/>
                </a:lnTo>
                <a:lnTo>
                  <a:pt x="79" y="209"/>
                </a:lnTo>
                <a:cubicBezTo>
                  <a:pt x="82" y="208"/>
                  <a:pt x="84" y="207"/>
                  <a:pt x="86" y="205"/>
                </a:cubicBezTo>
                <a:lnTo>
                  <a:pt x="86" y="205"/>
                </a:lnTo>
                <a:cubicBezTo>
                  <a:pt x="117" y="168"/>
                  <a:pt x="150" y="125"/>
                  <a:pt x="150" y="83"/>
                </a:cubicBezTo>
                <a:lnTo>
                  <a:pt x="150" y="83"/>
                </a:lnTo>
                <a:cubicBezTo>
                  <a:pt x="150" y="42"/>
                  <a:pt x="118" y="8"/>
                  <a:pt x="79" y="8"/>
                </a:cubicBezTo>
                <a:close/>
                <a:moveTo>
                  <a:pt x="79" y="130"/>
                </a:moveTo>
                <a:lnTo>
                  <a:pt x="79" y="130"/>
                </a:lnTo>
                <a:cubicBezTo>
                  <a:pt x="33" y="130"/>
                  <a:pt x="10" y="74"/>
                  <a:pt x="43" y="42"/>
                </a:cubicBezTo>
                <a:lnTo>
                  <a:pt x="43" y="42"/>
                </a:lnTo>
                <a:cubicBezTo>
                  <a:pt x="75" y="9"/>
                  <a:pt x="130" y="32"/>
                  <a:pt x="130" y="78"/>
                </a:cubicBezTo>
                <a:lnTo>
                  <a:pt x="130" y="78"/>
                </a:lnTo>
                <a:cubicBezTo>
                  <a:pt x="130" y="107"/>
                  <a:pt x="107" y="130"/>
                  <a:pt x="79" y="130"/>
                </a:cubicBezTo>
                <a:close/>
                <a:moveTo>
                  <a:pt x="79" y="35"/>
                </a:moveTo>
                <a:lnTo>
                  <a:pt x="79" y="35"/>
                </a:lnTo>
                <a:cubicBezTo>
                  <a:pt x="40" y="35"/>
                  <a:pt x="21" y="82"/>
                  <a:pt x="48" y="109"/>
                </a:cubicBezTo>
                <a:lnTo>
                  <a:pt x="48" y="109"/>
                </a:lnTo>
                <a:cubicBezTo>
                  <a:pt x="76" y="136"/>
                  <a:pt x="122" y="117"/>
                  <a:pt x="122" y="78"/>
                </a:cubicBezTo>
                <a:lnTo>
                  <a:pt x="122" y="78"/>
                </a:lnTo>
                <a:cubicBezTo>
                  <a:pt x="122" y="55"/>
                  <a:pt x="103" y="35"/>
                  <a:pt x="79" y="35"/>
                </a:cubicBezTo>
                <a:close/>
              </a:path>
            </a:pathLst>
          </a:custGeom>
          <a:solidFill>
            <a:schemeClr val="bg1"/>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7" name="矩形: 圆角 62"/>
          <p:cNvSpPr/>
          <p:nvPr/>
        </p:nvSpPr>
        <p:spPr>
          <a:xfrm>
            <a:off x="647700" y="5451475"/>
            <a:ext cx="365125" cy="36353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Freeform 226"/>
          <p:cNvSpPr>
            <a:spLocks noChangeArrowheads="1"/>
          </p:cNvSpPr>
          <p:nvPr/>
        </p:nvSpPr>
        <p:spPr bwMode="auto">
          <a:xfrm>
            <a:off x="730250" y="5537200"/>
            <a:ext cx="200025" cy="190500"/>
          </a:xfrm>
          <a:custGeom>
            <a:avLst/>
            <a:gdLst>
              <a:gd name="T0" fmla="*/ 184 w 210"/>
              <a:gd name="T1" fmla="*/ 12 h 202"/>
              <a:gd name="T2" fmla="*/ 192 w 210"/>
              <a:gd name="T3" fmla="*/ 0 h 202"/>
              <a:gd name="T4" fmla="*/ 17 w 210"/>
              <a:gd name="T5" fmla="*/ 12 h 202"/>
              <a:gd name="T6" fmla="*/ 23 w 210"/>
              <a:gd name="T7" fmla="*/ 192 h 202"/>
              <a:gd name="T8" fmla="*/ 0 w 210"/>
              <a:gd name="T9" fmla="*/ 201 h 202"/>
              <a:gd name="T10" fmla="*/ 209 w 210"/>
              <a:gd name="T11" fmla="*/ 192 h 202"/>
              <a:gd name="T12" fmla="*/ 103 w 210"/>
              <a:gd name="T13" fmla="*/ 152 h 202"/>
              <a:gd name="T14" fmla="*/ 92 w 210"/>
              <a:gd name="T15" fmla="*/ 164 h 202"/>
              <a:gd name="T16" fmla="*/ 92 w 210"/>
              <a:gd name="T17" fmla="*/ 192 h 202"/>
              <a:gd name="T18" fmla="*/ 32 w 210"/>
              <a:gd name="T19" fmla="*/ 16 h 202"/>
              <a:gd name="T20" fmla="*/ 175 w 210"/>
              <a:gd name="T21" fmla="*/ 192 h 202"/>
              <a:gd name="T22" fmla="*/ 115 w 210"/>
              <a:gd name="T23" fmla="*/ 164 h 202"/>
              <a:gd name="T24" fmla="*/ 103 w 210"/>
              <a:gd name="T25" fmla="*/ 152 h 202"/>
              <a:gd name="T26" fmla="*/ 72 w 210"/>
              <a:gd name="T27" fmla="*/ 37 h 202"/>
              <a:gd name="T28" fmla="*/ 53 w 210"/>
              <a:gd name="T29" fmla="*/ 56 h 202"/>
              <a:gd name="T30" fmla="*/ 94 w 210"/>
              <a:gd name="T31" fmla="*/ 37 h 202"/>
              <a:gd name="T32" fmla="*/ 113 w 210"/>
              <a:gd name="T33" fmla="*/ 56 h 202"/>
              <a:gd name="T34" fmla="*/ 94 w 210"/>
              <a:gd name="T35" fmla="*/ 37 h 202"/>
              <a:gd name="T36" fmla="*/ 135 w 210"/>
              <a:gd name="T37" fmla="*/ 56 h 202"/>
              <a:gd name="T38" fmla="*/ 154 w 210"/>
              <a:gd name="T39" fmla="*/ 37 h 202"/>
              <a:gd name="T40" fmla="*/ 53 w 210"/>
              <a:gd name="T41" fmla="*/ 74 h 202"/>
              <a:gd name="T42" fmla="*/ 72 w 210"/>
              <a:gd name="T43" fmla="*/ 93 h 202"/>
              <a:gd name="T44" fmla="*/ 53 w 210"/>
              <a:gd name="T45" fmla="*/ 74 h 202"/>
              <a:gd name="T46" fmla="*/ 113 w 210"/>
              <a:gd name="T47" fmla="*/ 74 h 202"/>
              <a:gd name="T48" fmla="*/ 94 w 210"/>
              <a:gd name="T49" fmla="*/ 93 h 202"/>
              <a:gd name="T50" fmla="*/ 154 w 210"/>
              <a:gd name="T51" fmla="*/ 93 h 202"/>
              <a:gd name="T52" fmla="*/ 135 w 210"/>
              <a:gd name="T53" fmla="*/ 74 h 202"/>
              <a:gd name="T54" fmla="*/ 154 w 210"/>
              <a:gd name="T55" fmla="*/ 93 h 202"/>
              <a:gd name="T56" fmla="*/ 72 w 210"/>
              <a:gd name="T57" fmla="*/ 111 h 202"/>
              <a:gd name="T58" fmla="*/ 53 w 210"/>
              <a:gd name="T59" fmla="*/ 130 h 202"/>
              <a:gd name="T60" fmla="*/ 94 w 210"/>
              <a:gd name="T61" fmla="*/ 111 h 202"/>
              <a:gd name="T62" fmla="*/ 113 w 210"/>
              <a:gd name="T63" fmla="*/ 130 h 202"/>
              <a:gd name="T64" fmla="*/ 94 w 210"/>
              <a:gd name="T65" fmla="*/ 111 h 202"/>
              <a:gd name="T66" fmla="*/ 135 w 210"/>
              <a:gd name="T67" fmla="*/ 130 h 202"/>
              <a:gd name="T68" fmla="*/ 154 w 210"/>
              <a:gd name="T69" fmla="*/ 111 h 202"/>
              <a:gd name="T70" fmla="*/ 53 w 210"/>
              <a:gd name="T71" fmla="*/ 147 h 202"/>
              <a:gd name="T72" fmla="*/ 72 w 210"/>
              <a:gd name="T73" fmla="*/ 166 h 202"/>
              <a:gd name="T74" fmla="*/ 53 w 210"/>
              <a:gd name="T75" fmla="*/ 147 h 202"/>
              <a:gd name="T76" fmla="*/ 135 w 210"/>
              <a:gd name="T77" fmla="*/ 166 h 202"/>
              <a:gd name="T78" fmla="*/ 154 w 210"/>
              <a:gd name="T79"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0" h="202">
                <a:moveTo>
                  <a:pt x="184" y="192"/>
                </a:moveTo>
                <a:lnTo>
                  <a:pt x="184" y="12"/>
                </a:lnTo>
                <a:lnTo>
                  <a:pt x="192" y="12"/>
                </a:lnTo>
                <a:lnTo>
                  <a:pt x="192" y="0"/>
                </a:lnTo>
                <a:lnTo>
                  <a:pt x="17" y="0"/>
                </a:lnTo>
                <a:lnTo>
                  <a:pt x="17" y="12"/>
                </a:lnTo>
                <a:lnTo>
                  <a:pt x="23" y="12"/>
                </a:lnTo>
                <a:lnTo>
                  <a:pt x="23" y="192"/>
                </a:lnTo>
                <a:lnTo>
                  <a:pt x="0" y="192"/>
                </a:lnTo>
                <a:lnTo>
                  <a:pt x="0" y="201"/>
                </a:lnTo>
                <a:lnTo>
                  <a:pt x="209" y="201"/>
                </a:lnTo>
                <a:lnTo>
                  <a:pt x="209" y="192"/>
                </a:lnTo>
                <a:lnTo>
                  <a:pt x="184" y="192"/>
                </a:lnTo>
                <a:close/>
                <a:moveTo>
                  <a:pt x="103" y="152"/>
                </a:moveTo>
                <a:lnTo>
                  <a:pt x="103" y="152"/>
                </a:lnTo>
                <a:cubicBezTo>
                  <a:pt x="97" y="152"/>
                  <a:pt x="92" y="157"/>
                  <a:pt x="92" y="164"/>
                </a:cubicBezTo>
                <a:lnTo>
                  <a:pt x="92" y="164"/>
                </a:lnTo>
                <a:lnTo>
                  <a:pt x="92" y="192"/>
                </a:lnTo>
                <a:lnTo>
                  <a:pt x="32" y="192"/>
                </a:lnTo>
                <a:lnTo>
                  <a:pt x="32" y="16"/>
                </a:lnTo>
                <a:lnTo>
                  <a:pt x="175" y="16"/>
                </a:lnTo>
                <a:lnTo>
                  <a:pt x="175" y="192"/>
                </a:lnTo>
                <a:lnTo>
                  <a:pt x="115" y="192"/>
                </a:lnTo>
                <a:lnTo>
                  <a:pt x="115" y="164"/>
                </a:lnTo>
                <a:lnTo>
                  <a:pt x="115" y="164"/>
                </a:lnTo>
                <a:cubicBezTo>
                  <a:pt x="115" y="157"/>
                  <a:pt x="110" y="152"/>
                  <a:pt x="103" y="152"/>
                </a:cubicBezTo>
                <a:close/>
                <a:moveTo>
                  <a:pt x="53" y="37"/>
                </a:moveTo>
                <a:lnTo>
                  <a:pt x="72" y="37"/>
                </a:lnTo>
                <a:lnTo>
                  <a:pt x="72" y="56"/>
                </a:lnTo>
                <a:lnTo>
                  <a:pt x="53" y="56"/>
                </a:lnTo>
                <a:lnTo>
                  <a:pt x="53" y="37"/>
                </a:lnTo>
                <a:close/>
                <a:moveTo>
                  <a:pt x="94" y="37"/>
                </a:moveTo>
                <a:lnTo>
                  <a:pt x="113" y="37"/>
                </a:lnTo>
                <a:lnTo>
                  <a:pt x="113" y="56"/>
                </a:lnTo>
                <a:lnTo>
                  <a:pt x="94" y="56"/>
                </a:lnTo>
                <a:lnTo>
                  <a:pt x="94" y="37"/>
                </a:lnTo>
                <a:close/>
                <a:moveTo>
                  <a:pt x="154" y="56"/>
                </a:moveTo>
                <a:lnTo>
                  <a:pt x="135" y="56"/>
                </a:lnTo>
                <a:lnTo>
                  <a:pt x="135" y="37"/>
                </a:lnTo>
                <a:lnTo>
                  <a:pt x="154" y="37"/>
                </a:lnTo>
                <a:lnTo>
                  <a:pt x="154" y="56"/>
                </a:lnTo>
                <a:close/>
                <a:moveTo>
                  <a:pt x="53" y="74"/>
                </a:moveTo>
                <a:lnTo>
                  <a:pt x="72" y="74"/>
                </a:lnTo>
                <a:lnTo>
                  <a:pt x="72" y="93"/>
                </a:lnTo>
                <a:lnTo>
                  <a:pt x="53" y="93"/>
                </a:lnTo>
                <a:lnTo>
                  <a:pt x="53" y="74"/>
                </a:lnTo>
                <a:close/>
                <a:moveTo>
                  <a:pt x="94" y="74"/>
                </a:moveTo>
                <a:lnTo>
                  <a:pt x="113" y="74"/>
                </a:lnTo>
                <a:lnTo>
                  <a:pt x="113" y="93"/>
                </a:lnTo>
                <a:lnTo>
                  <a:pt x="94" y="93"/>
                </a:lnTo>
                <a:lnTo>
                  <a:pt x="94" y="74"/>
                </a:lnTo>
                <a:close/>
                <a:moveTo>
                  <a:pt x="154" y="93"/>
                </a:moveTo>
                <a:lnTo>
                  <a:pt x="135" y="93"/>
                </a:lnTo>
                <a:lnTo>
                  <a:pt x="135" y="74"/>
                </a:lnTo>
                <a:lnTo>
                  <a:pt x="154" y="74"/>
                </a:lnTo>
                <a:lnTo>
                  <a:pt x="154" y="93"/>
                </a:lnTo>
                <a:close/>
                <a:moveTo>
                  <a:pt x="53" y="111"/>
                </a:moveTo>
                <a:lnTo>
                  <a:pt x="72" y="111"/>
                </a:lnTo>
                <a:lnTo>
                  <a:pt x="72" y="130"/>
                </a:lnTo>
                <a:lnTo>
                  <a:pt x="53" y="130"/>
                </a:lnTo>
                <a:lnTo>
                  <a:pt x="53" y="111"/>
                </a:lnTo>
                <a:close/>
                <a:moveTo>
                  <a:pt x="94" y="111"/>
                </a:moveTo>
                <a:lnTo>
                  <a:pt x="113" y="111"/>
                </a:lnTo>
                <a:lnTo>
                  <a:pt x="113" y="130"/>
                </a:lnTo>
                <a:lnTo>
                  <a:pt x="94" y="130"/>
                </a:lnTo>
                <a:lnTo>
                  <a:pt x="94" y="111"/>
                </a:lnTo>
                <a:close/>
                <a:moveTo>
                  <a:pt x="154" y="130"/>
                </a:moveTo>
                <a:lnTo>
                  <a:pt x="135" y="130"/>
                </a:lnTo>
                <a:lnTo>
                  <a:pt x="135" y="111"/>
                </a:lnTo>
                <a:lnTo>
                  <a:pt x="154" y="111"/>
                </a:lnTo>
                <a:lnTo>
                  <a:pt x="154" y="130"/>
                </a:lnTo>
                <a:close/>
                <a:moveTo>
                  <a:pt x="53" y="147"/>
                </a:moveTo>
                <a:lnTo>
                  <a:pt x="72" y="147"/>
                </a:lnTo>
                <a:lnTo>
                  <a:pt x="72" y="166"/>
                </a:lnTo>
                <a:lnTo>
                  <a:pt x="53" y="166"/>
                </a:lnTo>
                <a:lnTo>
                  <a:pt x="53" y="147"/>
                </a:lnTo>
                <a:close/>
                <a:moveTo>
                  <a:pt x="154" y="166"/>
                </a:moveTo>
                <a:lnTo>
                  <a:pt x="135" y="166"/>
                </a:lnTo>
                <a:lnTo>
                  <a:pt x="135" y="147"/>
                </a:lnTo>
                <a:lnTo>
                  <a:pt x="154" y="147"/>
                </a:lnTo>
                <a:lnTo>
                  <a:pt x="154" y="166"/>
                </a:lnTo>
                <a:close/>
              </a:path>
            </a:pathLst>
          </a:custGeom>
          <a:solidFill>
            <a:schemeClr val="bg1"/>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9" name="矩形: 圆角 64"/>
          <p:cNvSpPr/>
          <p:nvPr/>
        </p:nvSpPr>
        <p:spPr>
          <a:xfrm>
            <a:off x="647700" y="5922963"/>
            <a:ext cx="365125" cy="36512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Freeform 216"/>
          <p:cNvSpPr>
            <a:spLocks noChangeArrowheads="1"/>
          </p:cNvSpPr>
          <p:nvPr/>
        </p:nvSpPr>
        <p:spPr bwMode="auto">
          <a:xfrm>
            <a:off x="731838" y="6011863"/>
            <a:ext cx="196850" cy="195263"/>
          </a:xfrm>
          <a:custGeom>
            <a:avLst/>
            <a:gdLst>
              <a:gd name="T0" fmla="*/ 171 w 216"/>
              <a:gd name="T1" fmla="*/ 65 h 216"/>
              <a:gd name="T2" fmla="*/ 44 w 216"/>
              <a:gd name="T3" fmla="*/ 41 h 216"/>
              <a:gd name="T4" fmla="*/ 44 w 216"/>
              <a:gd name="T5" fmla="*/ 88 h 216"/>
              <a:gd name="T6" fmla="*/ 215 w 216"/>
              <a:gd name="T7" fmla="*/ 83 h 216"/>
              <a:gd name="T8" fmla="*/ 25 w 216"/>
              <a:gd name="T9" fmla="*/ 215 h 216"/>
              <a:gd name="T10" fmla="*/ 0 w 216"/>
              <a:gd name="T11" fmla="*/ 83 h 216"/>
              <a:gd name="T12" fmla="*/ 1 w 216"/>
              <a:gd name="T13" fmla="*/ 77 h 216"/>
              <a:gd name="T14" fmla="*/ 2 w 216"/>
              <a:gd name="T15" fmla="*/ 73 h 216"/>
              <a:gd name="T16" fmla="*/ 4 w 216"/>
              <a:gd name="T17" fmla="*/ 69 h 216"/>
              <a:gd name="T18" fmla="*/ 7 w 216"/>
              <a:gd name="T19" fmla="*/ 66 h 216"/>
              <a:gd name="T20" fmla="*/ 10 w 216"/>
              <a:gd name="T21" fmla="*/ 63 h 216"/>
              <a:gd name="T22" fmla="*/ 14 w 216"/>
              <a:gd name="T23" fmla="*/ 61 h 216"/>
              <a:gd name="T24" fmla="*/ 17 w 216"/>
              <a:gd name="T25" fmla="*/ 21 h 216"/>
              <a:gd name="T26" fmla="*/ 177 w 216"/>
              <a:gd name="T27" fmla="*/ 0 h 216"/>
              <a:gd name="T28" fmla="*/ 198 w 216"/>
              <a:gd name="T29" fmla="*/ 59 h 216"/>
              <a:gd name="T30" fmla="*/ 202 w 216"/>
              <a:gd name="T31" fmla="*/ 61 h 216"/>
              <a:gd name="T32" fmla="*/ 206 w 216"/>
              <a:gd name="T33" fmla="*/ 64 h 216"/>
              <a:gd name="T34" fmla="*/ 209 w 216"/>
              <a:gd name="T35" fmla="*/ 67 h 216"/>
              <a:gd name="T36" fmla="*/ 211 w 216"/>
              <a:gd name="T37" fmla="*/ 70 h 216"/>
              <a:gd name="T38" fmla="*/ 214 w 216"/>
              <a:gd name="T39" fmla="*/ 74 h 216"/>
              <a:gd name="T40" fmla="*/ 215 w 216"/>
              <a:gd name="T41" fmla="*/ 78 h 216"/>
              <a:gd name="T42" fmla="*/ 207 w 216"/>
              <a:gd name="T43" fmla="*/ 83 h 216"/>
              <a:gd name="T44" fmla="*/ 206 w 216"/>
              <a:gd name="T45" fmla="*/ 80 h 216"/>
              <a:gd name="T46" fmla="*/ 205 w 216"/>
              <a:gd name="T47" fmla="*/ 76 h 216"/>
              <a:gd name="T48" fmla="*/ 203 w 216"/>
              <a:gd name="T49" fmla="*/ 73 h 216"/>
              <a:gd name="T50" fmla="*/ 198 w 216"/>
              <a:gd name="T51" fmla="*/ 88 h 216"/>
              <a:gd name="T52" fmla="*/ 142 w 216"/>
              <a:gd name="T53" fmla="*/ 121 h 216"/>
              <a:gd name="T54" fmla="*/ 108 w 216"/>
              <a:gd name="T55" fmla="*/ 144 h 216"/>
              <a:gd name="T56" fmla="*/ 190 w 216"/>
              <a:gd name="T57" fmla="*/ 21 h 216"/>
              <a:gd name="T58" fmla="*/ 38 w 216"/>
              <a:gd name="T59" fmla="*/ 9 h 216"/>
              <a:gd name="T60" fmla="*/ 17 w 216"/>
              <a:gd name="T61" fmla="*/ 88 h 216"/>
              <a:gd name="T62" fmla="*/ 15 w 216"/>
              <a:gd name="T63" fmla="*/ 70 h 216"/>
              <a:gd name="T64" fmla="*/ 13 w 216"/>
              <a:gd name="T65" fmla="*/ 71 h 216"/>
              <a:gd name="T66" fmla="*/ 12 w 216"/>
              <a:gd name="T67" fmla="*/ 73 h 216"/>
              <a:gd name="T68" fmla="*/ 10 w 216"/>
              <a:gd name="T69" fmla="*/ 75 h 216"/>
              <a:gd name="T70" fmla="*/ 9 w 216"/>
              <a:gd name="T71" fmla="*/ 78 h 216"/>
              <a:gd name="T72" fmla="*/ 9 w 216"/>
              <a:gd name="T73" fmla="*/ 80 h 216"/>
              <a:gd name="T74" fmla="*/ 8 w 216"/>
              <a:gd name="T75" fmla="*/ 93 h 216"/>
              <a:gd name="T76" fmla="*/ 108 w 216"/>
              <a:gd name="T77" fmla="*/ 154 h 216"/>
              <a:gd name="T78" fmla="*/ 9 w 216"/>
              <a:gd name="T79" fmla="*/ 191 h 216"/>
              <a:gd name="T80" fmla="*/ 9 w 216"/>
              <a:gd name="T81" fmla="*/ 195 h 216"/>
              <a:gd name="T82" fmla="*/ 10 w 216"/>
              <a:gd name="T83" fmla="*/ 197 h 216"/>
              <a:gd name="T84" fmla="*/ 12 w 216"/>
              <a:gd name="T85" fmla="*/ 200 h 216"/>
              <a:gd name="T86" fmla="*/ 14 w 216"/>
              <a:gd name="T87" fmla="*/ 202 h 216"/>
              <a:gd name="T88" fmla="*/ 17 w 216"/>
              <a:gd name="T89" fmla="*/ 204 h 216"/>
              <a:gd name="T90" fmla="*/ 20 w 216"/>
              <a:gd name="T91" fmla="*/ 205 h 216"/>
              <a:gd name="T92" fmla="*/ 25 w 216"/>
              <a:gd name="T93" fmla="*/ 206 h 216"/>
              <a:gd name="T94" fmla="*/ 193 w 216"/>
              <a:gd name="T95" fmla="*/ 206 h 216"/>
              <a:gd name="T96" fmla="*/ 196 w 216"/>
              <a:gd name="T97" fmla="*/ 205 h 216"/>
              <a:gd name="T98" fmla="*/ 199 w 216"/>
              <a:gd name="T99" fmla="*/ 203 h 216"/>
              <a:gd name="T100" fmla="*/ 202 w 216"/>
              <a:gd name="T101" fmla="*/ 201 h 216"/>
              <a:gd name="T102" fmla="*/ 204 w 216"/>
              <a:gd name="T103" fmla="*/ 199 h 216"/>
              <a:gd name="T104" fmla="*/ 205 w 216"/>
              <a:gd name="T105" fmla="*/ 196 h 216"/>
              <a:gd name="T106" fmla="*/ 206 w 216"/>
              <a:gd name="T107" fmla="*/ 193 h 216"/>
              <a:gd name="T108" fmla="*/ 207 w 216"/>
              <a:gd name="T109" fmla="*/ 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71" y="74"/>
                </a:moveTo>
                <a:lnTo>
                  <a:pt x="44" y="74"/>
                </a:lnTo>
                <a:lnTo>
                  <a:pt x="44" y="65"/>
                </a:lnTo>
                <a:lnTo>
                  <a:pt x="171" y="65"/>
                </a:lnTo>
                <a:lnTo>
                  <a:pt x="171" y="74"/>
                </a:lnTo>
                <a:close/>
                <a:moveTo>
                  <a:pt x="124" y="31"/>
                </a:moveTo>
                <a:lnTo>
                  <a:pt x="44" y="31"/>
                </a:lnTo>
                <a:lnTo>
                  <a:pt x="44" y="41"/>
                </a:lnTo>
                <a:lnTo>
                  <a:pt x="124" y="41"/>
                </a:lnTo>
                <a:lnTo>
                  <a:pt x="124" y="31"/>
                </a:lnTo>
                <a:close/>
                <a:moveTo>
                  <a:pt x="171" y="88"/>
                </a:moveTo>
                <a:lnTo>
                  <a:pt x="44" y="88"/>
                </a:lnTo>
                <a:lnTo>
                  <a:pt x="44" y="98"/>
                </a:lnTo>
                <a:lnTo>
                  <a:pt x="171" y="98"/>
                </a:lnTo>
                <a:lnTo>
                  <a:pt x="171" y="88"/>
                </a:lnTo>
                <a:close/>
                <a:moveTo>
                  <a:pt x="215" y="83"/>
                </a:moveTo>
                <a:lnTo>
                  <a:pt x="215" y="190"/>
                </a:lnTo>
                <a:lnTo>
                  <a:pt x="215" y="190"/>
                </a:lnTo>
                <a:cubicBezTo>
                  <a:pt x="215" y="203"/>
                  <a:pt x="204" y="215"/>
                  <a:pt x="190" y="215"/>
                </a:cubicBezTo>
                <a:lnTo>
                  <a:pt x="25" y="215"/>
                </a:lnTo>
                <a:lnTo>
                  <a:pt x="25" y="215"/>
                </a:lnTo>
                <a:cubicBezTo>
                  <a:pt x="11" y="215"/>
                  <a:pt x="0" y="203"/>
                  <a:pt x="0" y="190"/>
                </a:cubicBezTo>
                <a:lnTo>
                  <a:pt x="0" y="83"/>
                </a:lnTo>
                <a:lnTo>
                  <a:pt x="0" y="83"/>
                </a:lnTo>
                <a:cubicBezTo>
                  <a:pt x="0" y="82"/>
                  <a:pt x="0" y="80"/>
                  <a:pt x="0" y="79"/>
                </a:cubicBezTo>
                <a:lnTo>
                  <a:pt x="0" y="79"/>
                </a:lnTo>
                <a:cubicBezTo>
                  <a:pt x="1" y="78"/>
                  <a:pt x="1" y="78"/>
                  <a:pt x="1" y="77"/>
                </a:cubicBezTo>
                <a:lnTo>
                  <a:pt x="1" y="77"/>
                </a:lnTo>
                <a:cubicBezTo>
                  <a:pt x="1" y="76"/>
                  <a:pt x="1" y="75"/>
                  <a:pt x="2" y="74"/>
                </a:cubicBezTo>
                <a:lnTo>
                  <a:pt x="2" y="74"/>
                </a:lnTo>
                <a:lnTo>
                  <a:pt x="2" y="73"/>
                </a:lnTo>
                <a:lnTo>
                  <a:pt x="2" y="73"/>
                </a:lnTo>
                <a:cubicBezTo>
                  <a:pt x="3" y="72"/>
                  <a:pt x="3" y="71"/>
                  <a:pt x="3" y="70"/>
                </a:cubicBezTo>
                <a:lnTo>
                  <a:pt x="3" y="70"/>
                </a:lnTo>
                <a:cubicBezTo>
                  <a:pt x="4" y="70"/>
                  <a:pt x="4" y="70"/>
                  <a:pt x="4" y="69"/>
                </a:cubicBezTo>
                <a:lnTo>
                  <a:pt x="4" y="69"/>
                </a:lnTo>
                <a:cubicBezTo>
                  <a:pt x="5" y="68"/>
                  <a:pt x="5" y="68"/>
                  <a:pt x="6" y="67"/>
                </a:cubicBezTo>
                <a:lnTo>
                  <a:pt x="6" y="67"/>
                </a:lnTo>
                <a:lnTo>
                  <a:pt x="7" y="66"/>
                </a:lnTo>
                <a:lnTo>
                  <a:pt x="7" y="66"/>
                </a:lnTo>
                <a:cubicBezTo>
                  <a:pt x="8" y="65"/>
                  <a:pt x="8" y="65"/>
                  <a:pt x="9" y="64"/>
                </a:cubicBezTo>
                <a:lnTo>
                  <a:pt x="9" y="64"/>
                </a:lnTo>
                <a:lnTo>
                  <a:pt x="10" y="63"/>
                </a:lnTo>
                <a:lnTo>
                  <a:pt x="10" y="63"/>
                </a:lnTo>
                <a:cubicBezTo>
                  <a:pt x="11" y="62"/>
                  <a:pt x="12" y="62"/>
                  <a:pt x="13" y="61"/>
                </a:cubicBezTo>
                <a:lnTo>
                  <a:pt x="13" y="61"/>
                </a:lnTo>
                <a:cubicBezTo>
                  <a:pt x="13" y="61"/>
                  <a:pt x="13" y="61"/>
                  <a:pt x="14" y="61"/>
                </a:cubicBezTo>
                <a:lnTo>
                  <a:pt x="14" y="61"/>
                </a:lnTo>
                <a:cubicBezTo>
                  <a:pt x="15" y="60"/>
                  <a:pt x="16" y="60"/>
                  <a:pt x="16" y="60"/>
                </a:cubicBezTo>
                <a:lnTo>
                  <a:pt x="16" y="60"/>
                </a:lnTo>
                <a:cubicBezTo>
                  <a:pt x="17" y="60"/>
                  <a:pt x="17" y="59"/>
                  <a:pt x="17" y="59"/>
                </a:cubicBezTo>
                <a:lnTo>
                  <a:pt x="17" y="21"/>
                </a:lnTo>
                <a:lnTo>
                  <a:pt x="17" y="21"/>
                </a:lnTo>
                <a:cubicBezTo>
                  <a:pt x="17" y="10"/>
                  <a:pt x="26" y="0"/>
                  <a:pt x="38" y="0"/>
                </a:cubicBezTo>
                <a:lnTo>
                  <a:pt x="177" y="0"/>
                </a:lnTo>
                <a:lnTo>
                  <a:pt x="177" y="0"/>
                </a:lnTo>
                <a:cubicBezTo>
                  <a:pt x="189" y="0"/>
                  <a:pt x="198" y="10"/>
                  <a:pt x="198" y="21"/>
                </a:cubicBezTo>
                <a:lnTo>
                  <a:pt x="198" y="59"/>
                </a:lnTo>
                <a:lnTo>
                  <a:pt x="198" y="59"/>
                </a:lnTo>
                <a:lnTo>
                  <a:pt x="198" y="59"/>
                </a:lnTo>
                <a:lnTo>
                  <a:pt x="198" y="59"/>
                </a:lnTo>
                <a:cubicBezTo>
                  <a:pt x="199" y="60"/>
                  <a:pt x="200" y="60"/>
                  <a:pt x="200" y="60"/>
                </a:cubicBezTo>
                <a:lnTo>
                  <a:pt x="200" y="60"/>
                </a:lnTo>
                <a:cubicBezTo>
                  <a:pt x="201" y="61"/>
                  <a:pt x="202" y="61"/>
                  <a:pt x="202" y="61"/>
                </a:cubicBezTo>
                <a:lnTo>
                  <a:pt x="202" y="61"/>
                </a:lnTo>
                <a:cubicBezTo>
                  <a:pt x="203" y="62"/>
                  <a:pt x="203" y="62"/>
                  <a:pt x="204" y="63"/>
                </a:cubicBezTo>
                <a:lnTo>
                  <a:pt x="204" y="63"/>
                </a:lnTo>
                <a:cubicBezTo>
                  <a:pt x="205" y="63"/>
                  <a:pt x="205" y="63"/>
                  <a:pt x="206" y="64"/>
                </a:cubicBezTo>
                <a:lnTo>
                  <a:pt x="206" y="64"/>
                </a:lnTo>
                <a:lnTo>
                  <a:pt x="207" y="65"/>
                </a:lnTo>
                <a:lnTo>
                  <a:pt x="207" y="65"/>
                </a:lnTo>
                <a:cubicBezTo>
                  <a:pt x="208" y="66"/>
                  <a:pt x="208" y="66"/>
                  <a:pt x="209" y="67"/>
                </a:cubicBezTo>
                <a:lnTo>
                  <a:pt x="209" y="67"/>
                </a:lnTo>
                <a:cubicBezTo>
                  <a:pt x="209" y="67"/>
                  <a:pt x="210" y="68"/>
                  <a:pt x="210" y="69"/>
                </a:cubicBezTo>
                <a:lnTo>
                  <a:pt x="210" y="69"/>
                </a:lnTo>
                <a:cubicBezTo>
                  <a:pt x="211" y="69"/>
                  <a:pt x="211" y="70"/>
                  <a:pt x="211" y="70"/>
                </a:cubicBezTo>
                <a:lnTo>
                  <a:pt x="211" y="70"/>
                </a:lnTo>
                <a:cubicBezTo>
                  <a:pt x="212" y="71"/>
                  <a:pt x="212" y="72"/>
                  <a:pt x="213" y="73"/>
                </a:cubicBezTo>
                <a:lnTo>
                  <a:pt x="213" y="73"/>
                </a:lnTo>
                <a:cubicBezTo>
                  <a:pt x="213" y="73"/>
                  <a:pt x="213" y="74"/>
                  <a:pt x="214" y="74"/>
                </a:cubicBezTo>
                <a:lnTo>
                  <a:pt x="214" y="74"/>
                </a:lnTo>
                <a:cubicBezTo>
                  <a:pt x="214" y="75"/>
                  <a:pt x="214" y="76"/>
                  <a:pt x="214" y="77"/>
                </a:cubicBezTo>
                <a:lnTo>
                  <a:pt x="214" y="77"/>
                </a:lnTo>
                <a:cubicBezTo>
                  <a:pt x="214" y="77"/>
                  <a:pt x="214" y="78"/>
                  <a:pt x="215" y="78"/>
                </a:cubicBezTo>
                <a:lnTo>
                  <a:pt x="215" y="78"/>
                </a:lnTo>
                <a:cubicBezTo>
                  <a:pt x="215" y="80"/>
                  <a:pt x="215" y="82"/>
                  <a:pt x="215" y="83"/>
                </a:cubicBezTo>
                <a:close/>
                <a:moveTo>
                  <a:pt x="198" y="88"/>
                </a:moveTo>
                <a:lnTo>
                  <a:pt x="207" y="83"/>
                </a:lnTo>
                <a:lnTo>
                  <a:pt x="207" y="83"/>
                </a:lnTo>
                <a:cubicBezTo>
                  <a:pt x="207" y="82"/>
                  <a:pt x="207" y="81"/>
                  <a:pt x="206" y="80"/>
                </a:cubicBezTo>
                <a:lnTo>
                  <a:pt x="206" y="80"/>
                </a:lnTo>
                <a:lnTo>
                  <a:pt x="206" y="80"/>
                </a:lnTo>
                <a:cubicBezTo>
                  <a:pt x="206" y="79"/>
                  <a:pt x="206" y="78"/>
                  <a:pt x="206" y="77"/>
                </a:cubicBezTo>
                <a:lnTo>
                  <a:pt x="206" y="77"/>
                </a:lnTo>
                <a:cubicBezTo>
                  <a:pt x="205" y="77"/>
                  <a:pt x="205" y="76"/>
                  <a:pt x="205" y="76"/>
                </a:cubicBezTo>
                <a:lnTo>
                  <a:pt x="205" y="76"/>
                </a:lnTo>
                <a:cubicBezTo>
                  <a:pt x="205" y="75"/>
                  <a:pt x="205" y="75"/>
                  <a:pt x="205" y="75"/>
                </a:cubicBezTo>
                <a:lnTo>
                  <a:pt x="205" y="75"/>
                </a:lnTo>
                <a:cubicBezTo>
                  <a:pt x="204" y="74"/>
                  <a:pt x="204" y="73"/>
                  <a:pt x="203" y="73"/>
                </a:cubicBezTo>
                <a:lnTo>
                  <a:pt x="203" y="73"/>
                </a:lnTo>
                <a:lnTo>
                  <a:pt x="203" y="73"/>
                </a:lnTo>
                <a:lnTo>
                  <a:pt x="203" y="73"/>
                </a:lnTo>
                <a:cubicBezTo>
                  <a:pt x="202" y="71"/>
                  <a:pt x="200" y="70"/>
                  <a:pt x="198" y="68"/>
                </a:cubicBezTo>
                <a:lnTo>
                  <a:pt x="198" y="88"/>
                </a:lnTo>
                <a:close/>
                <a:moveTo>
                  <a:pt x="25" y="93"/>
                </a:moveTo>
                <a:lnTo>
                  <a:pt x="56" y="112"/>
                </a:lnTo>
                <a:lnTo>
                  <a:pt x="142" y="112"/>
                </a:lnTo>
                <a:lnTo>
                  <a:pt x="142" y="121"/>
                </a:lnTo>
                <a:lnTo>
                  <a:pt x="71" y="121"/>
                </a:lnTo>
                <a:lnTo>
                  <a:pt x="87" y="131"/>
                </a:lnTo>
                <a:lnTo>
                  <a:pt x="87" y="131"/>
                </a:lnTo>
                <a:lnTo>
                  <a:pt x="108" y="144"/>
                </a:lnTo>
                <a:lnTo>
                  <a:pt x="128" y="131"/>
                </a:lnTo>
                <a:lnTo>
                  <a:pt x="128" y="131"/>
                </a:lnTo>
                <a:lnTo>
                  <a:pt x="190" y="93"/>
                </a:lnTo>
                <a:lnTo>
                  <a:pt x="190" y="21"/>
                </a:lnTo>
                <a:lnTo>
                  <a:pt x="190" y="21"/>
                </a:lnTo>
                <a:cubicBezTo>
                  <a:pt x="190" y="15"/>
                  <a:pt x="184" y="9"/>
                  <a:pt x="177" y="9"/>
                </a:cubicBezTo>
                <a:lnTo>
                  <a:pt x="38" y="9"/>
                </a:lnTo>
                <a:lnTo>
                  <a:pt x="38" y="9"/>
                </a:lnTo>
                <a:cubicBezTo>
                  <a:pt x="31" y="9"/>
                  <a:pt x="25" y="15"/>
                  <a:pt x="25" y="21"/>
                </a:cubicBezTo>
                <a:lnTo>
                  <a:pt x="25" y="93"/>
                </a:lnTo>
                <a:close/>
                <a:moveTo>
                  <a:pt x="8" y="83"/>
                </a:moveTo>
                <a:lnTo>
                  <a:pt x="17" y="88"/>
                </a:lnTo>
                <a:lnTo>
                  <a:pt x="17" y="68"/>
                </a:lnTo>
                <a:lnTo>
                  <a:pt x="17" y="68"/>
                </a:lnTo>
                <a:cubicBezTo>
                  <a:pt x="17" y="69"/>
                  <a:pt x="16" y="69"/>
                  <a:pt x="15" y="70"/>
                </a:cubicBezTo>
                <a:lnTo>
                  <a:pt x="15" y="70"/>
                </a:lnTo>
                <a:lnTo>
                  <a:pt x="15" y="70"/>
                </a:lnTo>
                <a:lnTo>
                  <a:pt x="15" y="70"/>
                </a:lnTo>
                <a:cubicBezTo>
                  <a:pt x="14" y="70"/>
                  <a:pt x="14" y="71"/>
                  <a:pt x="13" y="71"/>
                </a:cubicBezTo>
                <a:lnTo>
                  <a:pt x="13" y="71"/>
                </a:lnTo>
                <a:lnTo>
                  <a:pt x="13" y="72"/>
                </a:lnTo>
                <a:lnTo>
                  <a:pt x="13" y="72"/>
                </a:lnTo>
                <a:lnTo>
                  <a:pt x="12" y="73"/>
                </a:lnTo>
                <a:lnTo>
                  <a:pt x="12" y="73"/>
                </a:lnTo>
                <a:lnTo>
                  <a:pt x="11" y="74"/>
                </a:lnTo>
                <a:lnTo>
                  <a:pt x="11" y="74"/>
                </a:lnTo>
                <a:cubicBezTo>
                  <a:pt x="11" y="74"/>
                  <a:pt x="11" y="75"/>
                  <a:pt x="10" y="75"/>
                </a:cubicBezTo>
                <a:lnTo>
                  <a:pt x="10" y="75"/>
                </a:lnTo>
                <a:cubicBezTo>
                  <a:pt x="10" y="76"/>
                  <a:pt x="10" y="76"/>
                  <a:pt x="10" y="76"/>
                </a:cubicBezTo>
                <a:lnTo>
                  <a:pt x="10" y="76"/>
                </a:lnTo>
                <a:cubicBezTo>
                  <a:pt x="10" y="77"/>
                  <a:pt x="9" y="77"/>
                  <a:pt x="9" y="78"/>
                </a:cubicBezTo>
                <a:lnTo>
                  <a:pt x="9" y="78"/>
                </a:lnTo>
                <a:lnTo>
                  <a:pt x="9" y="79"/>
                </a:lnTo>
                <a:lnTo>
                  <a:pt x="9" y="79"/>
                </a:lnTo>
                <a:cubicBezTo>
                  <a:pt x="9" y="80"/>
                  <a:pt x="9" y="80"/>
                  <a:pt x="9" y="80"/>
                </a:cubicBezTo>
                <a:lnTo>
                  <a:pt x="9" y="80"/>
                </a:lnTo>
                <a:cubicBezTo>
                  <a:pt x="8" y="81"/>
                  <a:pt x="8" y="82"/>
                  <a:pt x="8" y="83"/>
                </a:cubicBezTo>
                <a:close/>
                <a:moveTo>
                  <a:pt x="8" y="180"/>
                </a:moveTo>
                <a:lnTo>
                  <a:pt x="79" y="136"/>
                </a:lnTo>
                <a:lnTo>
                  <a:pt x="8" y="93"/>
                </a:lnTo>
                <a:lnTo>
                  <a:pt x="8" y="180"/>
                </a:lnTo>
                <a:close/>
                <a:moveTo>
                  <a:pt x="207" y="190"/>
                </a:moveTo>
                <a:lnTo>
                  <a:pt x="128" y="141"/>
                </a:lnTo>
                <a:lnTo>
                  <a:pt x="108" y="154"/>
                </a:lnTo>
                <a:lnTo>
                  <a:pt x="87" y="141"/>
                </a:lnTo>
                <a:lnTo>
                  <a:pt x="8" y="190"/>
                </a:lnTo>
                <a:lnTo>
                  <a:pt x="8" y="190"/>
                </a:lnTo>
                <a:cubicBezTo>
                  <a:pt x="8" y="190"/>
                  <a:pt x="8" y="191"/>
                  <a:pt x="9" y="191"/>
                </a:cubicBezTo>
                <a:lnTo>
                  <a:pt x="9" y="191"/>
                </a:lnTo>
                <a:cubicBezTo>
                  <a:pt x="9" y="192"/>
                  <a:pt x="9" y="193"/>
                  <a:pt x="9" y="193"/>
                </a:cubicBezTo>
                <a:lnTo>
                  <a:pt x="9" y="193"/>
                </a:lnTo>
                <a:cubicBezTo>
                  <a:pt x="9" y="194"/>
                  <a:pt x="9" y="194"/>
                  <a:pt x="9" y="195"/>
                </a:cubicBezTo>
                <a:lnTo>
                  <a:pt x="9" y="195"/>
                </a:lnTo>
                <a:cubicBezTo>
                  <a:pt x="9" y="195"/>
                  <a:pt x="9" y="196"/>
                  <a:pt x="10" y="196"/>
                </a:cubicBezTo>
                <a:lnTo>
                  <a:pt x="10" y="196"/>
                </a:lnTo>
                <a:cubicBezTo>
                  <a:pt x="10" y="197"/>
                  <a:pt x="10" y="197"/>
                  <a:pt x="10" y="197"/>
                </a:cubicBezTo>
                <a:lnTo>
                  <a:pt x="10" y="197"/>
                </a:lnTo>
                <a:cubicBezTo>
                  <a:pt x="11" y="198"/>
                  <a:pt x="11" y="198"/>
                  <a:pt x="11" y="199"/>
                </a:cubicBezTo>
                <a:lnTo>
                  <a:pt x="11" y="199"/>
                </a:lnTo>
                <a:lnTo>
                  <a:pt x="12" y="200"/>
                </a:lnTo>
                <a:lnTo>
                  <a:pt x="12" y="200"/>
                </a:lnTo>
                <a:lnTo>
                  <a:pt x="13" y="201"/>
                </a:lnTo>
                <a:lnTo>
                  <a:pt x="13" y="201"/>
                </a:lnTo>
                <a:cubicBezTo>
                  <a:pt x="14" y="202"/>
                  <a:pt x="14" y="202"/>
                  <a:pt x="14" y="202"/>
                </a:cubicBezTo>
                <a:lnTo>
                  <a:pt x="14" y="202"/>
                </a:lnTo>
                <a:cubicBezTo>
                  <a:pt x="15" y="203"/>
                  <a:pt x="15" y="203"/>
                  <a:pt x="16" y="203"/>
                </a:cubicBezTo>
                <a:lnTo>
                  <a:pt x="16" y="203"/>
                </a:lnTo>
                <a:cubicBezTo>
                  <a:pt x="16" y="204"/>
                  <a:pt x="16" y="204"/>
                  <a:pt x="17" y="204"/>
                </a:cubicBezTo>
                <a:lnTo>
                  <a:pt x="17" y="204"/>
                </a:lnTo>
                <a:cubicBezTo>
                  <a:pt x="17" y="204"/>
                  <a:pt x="18" y="205"/>
                  <a:pt x="19" y="205"/>
                </a:cubicBezTo>
                <a:lnTo>
                  <a:pt x="19" y="205"/>
                </a:lnTo>
                <a:lnTo>
                  <a:pt x="20" y="205"/>
                </a:lnTo>
                <a:lnTo>
                  <a:pt x="20" y="205"/>
                </a:lnTo>
                <a:cubicBezTo>
                  <a:pt x="21" y="206"/>
                  <a:pt x="21" y="206"/>
                  <a:pt x="22" y="206"/>
                </a:cubicBezTo>
                <a:lnTo>
                  <a:pt x="22" y="206"/>
                </a:lnTo>
                <a:cubicBezTo>
                  <a:pt x="23" y="206"/>
                  <a:pt x="24" y="206"/>
                  <a:pt x="25" y="206"/>
                </a:cubicBezTo>
                <a:lnTo>
                  <a:pt x="190" y="206"/>
                </a:lnTo>
                <a:lnTo>
                  <a:pt x="190" y="206"/>
                </a:lnTo>
                <a:cubicBezTo>
                  <a:pt x="191" y="206"/>
                  <a:pt x="192" y="206"/>
                  <a:pt x="193" y="206"/>
                </a:cubicBezTo>
                <a:lnTo>
                  <a:pt x="193" y="206"/>
                </a:lnTo>
                <a:cubicBezTo>
                  <a:pt x="194" y="206"/>
                  <a:pt x="194" y="206"/>
                  <a:pt x="195" y="205"/>
                </a:cubicBezTo>
                <a:lnTo>
                  <a:pt x="195" y="205"/>
                </a:lnTo>
                <a:lnTo>
                  <a:pt x="196" y="205"/>
                </a:lnTo>
                <a:lnTo>
                  <a:pt x="196" y="205"/>
                </a:lnTo>
                <a:cubicBezTo>
                  <a:pt x="197" y="205"/>
                  <a:pt x="198" y="204"/>
                  <a:pt x="198" y="204"/>
                </a:cubicBezTo>
                <a:lnTo>
                  <a:pt x="198" y="204"/>
                </a:lnTo>
                <a:cubicBezTo>
                  <a:pt x="199" y="204"/>
                  <a:pt x="199" y="204"/>
                  <a:pt x="199" y="203"/>
                </a:cubicBezTo>
                <a:lnTo>
                  <a:pt x="199" y="203"/>
                </a:lnTo>
                <a:cubicBezTo>
                  <a:pt x="200" y="203"/>
                  <a:pt x="200" y="203"/>
                  <a:pt x="201" y="202"/>
                </a:cubicBezTo>
                <a:lnTo>
                  <a:pt x="201" y="202"/>
                </a:lnTo>
                <a:cubicBezTo>
                  <a:pt x="201" y="202"/>
                  <a:pt x="201" y="202"/>
                  <a:pt x="202" y="201"/>
                </a:cubicBezTo>
                <a:lnTo>
                  <a:pt x="202" y="201"/>
                </a:lnTo>
                <a:lnTo>
                  <a:pt x="203" y="200"/>
                </a:lnTo>
                <a:lnTo>
                  <a:pt x="203" y="200"/>
                </a:lnTo>
                <a:lnTo>
                  <a:pt x="204" y="199"/>
                </a:lnTo>
                <a:lnTo>
                  <a:pt x="204" y="199"/>
                </a:lnTo>
                <a:cubicBezTo>
                  <a:pt x="204" y="198"/>
                  <a:pt x="204" y="198"/>
                  <a:pt x="205" y="197"/>
                </a:cubicBezTo>
                <a:lnTo>
                  <a:pt x="205" y="197"/>
                </a:lnTo>
                <a:cubicBezTo>
                  <a:pt x="205" y="197"/>
                  <a:pt x="205" y="197"/>
                  <a:pt x="205" y="196"/>
                </a:cubicBezTo>
                <a:lnTo>
                  <a:pt x="205" y="196"/>
                </a:lnTo>
                <a:cubicBezTo>
                  <a:pt x="206" y="196"/>
                  <a:pt x="206" y="195"/>
                  <a:pt x="206" y="195"/>
                </a:cubicBezTo>
                <a:lnTo>
                  <a:pt x="206" y="195"/>
                </a:lnTo>
                <a:cubicBezTo>
                  <a:pt x="206" y="194"/>
                  <a:pt x="206" y="194"/>
                  <a:pt x="206" y="193"/>
                </a:cubicBezTo>
                <a:lnTo>
                  <a:pt x="206" y="193"/>
                </a:lnTo>
                <a:cubicBezTo>
                  <a:pt x="206" y="193"/>
                  <a:pt x="206" y="192"/>
                  <a:pt x="206" y="191"/>
                </a:cubicBezTo>
                <a:lnTo>
                  <a:pt x="206" y="191"/>
                </a:lnTo>
                <a:cubicBezTo>
                  <a:pt x="207" y="191"/>
                  <a:pt x="207" y="190"/>
                  <a:pt x="207" y="190"/>
                </a:cubicBezTo>
                <a:close/>
                <a:moveTo>
                  <a:pt x="207" y="93"/>
                </a:moveTo>
                <a:lnTo>
                  <a:pt x="136" y="136"/>
                </a:lnTo>
                <a:lnTo>
                  <a:pt x="207" y="180"/>
                </a:lnTo>
                <a:lnTo>
                  <a:pt x="207" y="93"/>
                </a:lnTo>
                <a:close/>
              </a:path>
            </a:pathLst>
          </a:custGeom>
          <a:solidFill>
            <a:schemeClr val="bg1"/>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21" name="矩形: 圆角 66"/>
          <p:cNvSpPr/>
          <p:nvPr/>
        </p:nvSpPr>
        <p:spPr>
          <a:xfrm>
            <a:off x="1058863" y="4524375"/>
            <a:ext cx="1922463" cy="36512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2" name="矩形: 圆角 67"/>
          <p:cNvSpPr/>
          <p:nvPr/>
        </p:nvSpPr>
        <p:spPr>
          <a:xfrm>
            <a:off x="1058863" y="4978400"/>
            <a:ext cx="1922463" cy="36353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3" name="矩形: 圆角 68"/>
          <p:cNvSpPr/>
          <p:nvPr/>
        </p:nvSpPr>
        <p:spPr>
          <a:xfrm>
            <a:off x="1058863" y="5451475"/>
            <a:ext cx="1922463" cy="36353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4" name="矩形: 圆角 69"/>
          <p:cNvSpPr/>
          <p:nvPr/>
        </p:nvSpPr>
        <p:spPr>
          <a:xfrm>
            <a:off x="1058863" y="5922963"/>
            <a:ext cx="1922463" cy="36512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400" b="0" i="0" u="sng"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5" name="Freeform 26"/>
          <p:cNvSpPr/>
          <p:nvPr/>
        </p:nvSpPr>
        <p:spPr bwMode="auto">
          <a:xfrm>
            <a:off x="8391525" y="2336800"/>
            <a:ext cx="3798888" cy="652463"/>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ctrTitle"/>
          </p:nvPr>
        </p:nvSpPr>
        <p:spPr>
          <a:xfrm>
            <a:off x="648182" y="2160068"/>
            <a:ext cx="7379502" cy="829197"/>
          </a:xfrm>
        </p:spPr>
        <p:txBody>
          <a:bodyPr anchor="b">
            <a:normAutofit/>
          </a:bodyPr>
          <a:lstStyle>
            <a:lvl1pPr algn="ctr">
              <a:defRPr sz="4400">
                <a:solidFill>
                  <a:schemeClr val="bg1"/>
                </a:solidFill>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48181" y="3066717"/>
            <a:ext cx="7379503" cy="594053"/>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26"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3130" rtl="0" eaLnBrk="1" fontAlgn="base" latinLnBrk="0" hangingPunct="1">
              <a:lnSpc>
                <a:spcPct val="100000"/>
              </a:lnSpc>
              <a:spcBef>
                <a:spcPct val="0"/>
              </a:spcBef>
              <a:spcAft>
                <a:spcPct val="0"/>
              </a:spcAft>
              <a:buClrTx/>
              <a:buSzTx/>
              <a:buFontTx/>
              <a:buNone/>
              <a:defRPr/>
            </a:pPr>
            <a:fld id="{E8E2B775-DDFD-4F98-94F4-079348147D48}"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27"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28"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Freeform 14"/>
          <p:cNvSpPr/>
          <p:nvPr/>
        </p:nvSpPr>
        <p:spPr bwMode="auto">
          <a:xfrm>
            <a:off x="-1587" y="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Freeform 26"/>
          <p:cNvSpPr/>
          <p:nvPr/>
        </p:nvSpPr>
        <p:spPr bwMode="auto">
          <a:xfrm flipH="1">
            <a:off x="0" y="782638"/>
            <a:ext cx="676275" cy="3714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18"/>
          <p:cNvSpPr/>
          <p:nvPr/>
        </p:nvSpPr>
        <p:spPr bwMode="auto">
          <a:xfrm>
            <a:off x="0" y="6143625"/>
            <a:ext cx="12192000" cy="714375"/>
          </a:xfrm>
          <a:custGeom>
            <a:avLst/>
            <a:gdLst>
              <a:gd name="T0" fmla="*/ 0 w 648"/>
              <a:gd name="T1" fmla="*/ 147 h 147"/>
              <a:gd name="T2" fmla="*/ 0 w 648"/>
              <a:gd name="T3" fmla="*/ 0 h 147"/>
              <a:gd name="T4" fmla="*/ 440 w 648"/>
              <a:gd name="T5" fmla="*/ 0 h 147"/>
              <a:gd name="T6" fmla="*/ 457 w 648"/>
              <a:gd name="T7" fmla="*/ 11 h 147"/>
              <a:gd name="T8" fmla="*/ 493 w 648"/>
              <a:gd name="T9" fmla="*/ 86 h 147"/>
              <a:gd name="T10" fmla="*/ 511 w 648"/>
              <a:gd name="T11" fmla="*/ 96 h 147"/>
              <a:gd name="T12" fmla="*/ 648 w 648"/>
              <a:gd name="T13" fmla="*/ 96 h 147"/>
              <a:gd name="T14" fmla="*/ 648 w 648"/>
              <a:gd name="T15" fmla="*/ 147 h 147"/>
              <a:gd name="T16" fmla="*/ 0 w 648"/>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47">
                <a:moveTo>
                  <a:pt x="0" y="147"/>
                </a:moveTo>
                <a:cubicBezTo>
                  <a:pt x="0" y="0"/>
                  <a:pt x="0" y="0"/>
                  <a:pt x="0" y="0"/>
                </a:cubicBezTo>
                <a:cubicBezTo>
                  <a:pt x="440" y="0"/>
                  <a:pt x="440" y="0"/>
                  <a:pt x="440" y="0"/>
                </a:cubicBezTo>
                <a:cubicBezTo>
                  <a:pt x="447" y="0"/>
                  <a:pt x="454" y="5"/>
                  <a:pt x="457" y="11"/>
                </a:cubicBezTo>
                <a:cubicBezTo>
                  <a:pt x="493" y="86"/>
                  <a:pt x="493" y="86"/>
                  <a:pt x="493" y="86"/>
                </a:cubicBezTo>
                <a:cubicBezTo>
                  <a:pt x="496" y="92"/>
                  <a:pt x="504" y="96"/>
                  <a:pt x="511" y="96"/>
                </a:cubicBezTo>
                <a:cubicBezTo>
                  <a:pt x="648" y="96"/>
                  <a:pt x="648" y="96"/>
                  <a:pt x="648" y="96"/>
                </a:cubicBezTo>
                <a:cubicBezTo>
                  <a:pt x="648" y="147"/>
                  <a:pt x="648" y="147"/>
                  <a:pt x="648" y="147"/>
                </a:cubicBezTo>
                <a:lnTo>
                  <a:pt x="0" y="147"/>
                </a:lnTo>
                <a:close/>
              </a:path>
            </a:pathLst>
          </a:custGeom>
          <a:solidFill>
            <a:srgbClr val="354A51"/>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26"/>
          <p:cNvSpPr/>
          <p:nvPr/>
        </p:nvSpPr>
        <p:spPr bwMode="auto">
          <a:xfrm rot="10800000" flipH="1">
            <a:off x="9820275" y="6142038"/>
            <a:ext cx="2371725" cy="3587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rgbClr val="354A51"/>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0247" name="组合 12"/>
          <p:cNvGrpSpPr/>
          <p:nvPr/>
        </p:nvGrpSpPr>
        <p:grpSpPr>
          <a:xfrm>
            <a:off x="7956550" y="319088"/>
            <a:ext cx="515938" cy="514350"/>
            <a:chOff x="1002247" y="1264394"/>
            <a:chExt cx="711240" cy="711240"/>
          </a:xfrm>
        </p:grpSpPr>
        <p:sp>
          <p:nvSpPr>
            <p:cNvPr id="13" name="椭圆 12"/>
            <p:cNvSpPr/>
            <p:nvPr/>
          </p:nvSpPr>
          <p:spPr>
            <a:xfrm>
              <a:off x="1002247" y="1264394"/>
              <a:ext cx="711240" cy="711240"/>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4" name="六边形 13"/>
            <p:cNvSpPr/>
            <p:nvPr/>
          </p:nvSpPr>
          <p:spPr>
            <a:xfrm>
              <a:off x="1076762" y="1373582"/>
              <a:ext cx="562212" cy="484666"/>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R</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sp>
        <p:nvSpPr>
          <p:cNvPr id="2" name="标题 1"/>
          <p:cNvSpPr>
            <a:spLocks noGrp="1"/>
          </p:cNvSpPr>
          <p:nvPr>
            <p:ph type="title"/>
          </p:nvPr>
        </p:nvSpPr>
        <p:spPr>
          <a:xfrm>
            <a:off x="838200" y="531341"/>
            <a:ext cx="6093941" cy="1159347"/>
          </a:xfrm>
        </p:spPr>
        <p:txBody>
          <a:body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838200" y="1825624"/>
            <a:ext cx="10515600" cy="4181475"/>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5"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6"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7"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任意多边形 7"/>
          <p:cNvSpPr/>
          <p:nvPr/>
        </p:nvSpPr>
        <p:spPr bwMode="auto">
          <a:xfrm>
            <a:off x="0" y="314325"/>
            <a:ext cx="12192000" cy="3429000"/>
          </a:xfrm>
          <a:custGeom>
            <a:avLst/>
            <a:gdLst>
              <a:gd name="connsiteX0" fmla="*/ 0 w 12192000"/>
              <a:gd name="connsiteY0" fmla="*/ 0 h 3429000"/>
              <a:gd name="connsiteX1" fmla="*/ 368697 w 12192000"/>
              <a:gd name="connsiteY1" fmla="*/ 0 h 3429000"/>
              <a:gd name="connsiteX2" fmla="*/ 12192000 w 12192000"/>
              <a:gd name="connsiteY2" fmla="*/ 0 h 3429000"/>
              <a:gd name="connsiteX3" fmla="*/ 12192000 w 12192000"/>
              <a:gd name="connsiteY3" fmla="*/ 3429000 h 3429000"/>
              <a:gd name="connsiteX4" fmla="*/ 7596168 w 12192000"/>
              <a:gd name="connsiteY4" fmla="*/ 3429000 h 3429000"/>
              <a:gd name="connsiteX5" fmla="*/ 7254993 w 12192000"/>
              <a:gd name="connsiteY5" fmla="*/ 3124815 h 3429000"/>
              <a:gd name="connsiteX6" fmla="*/ 6793403 w 12192000"/>
              <a:gd name="connsiteY6" fmla="*/ 1742153 h 3429000"/>
              <a:gd name="connsiteX7" fmla="*/ 6452227 w 12192000"/>
              <a:gd name="connsiteY7" fmla="*/ 1437968 h 3429000"/>
              <a:gd name="connsiteX8" fmla="*/ 95329 w 12192000"/>
              <a:gd name="connsiteY8" fmla="*/ 1437968 h 3429000"/>
              <a:gd name="connsiteX9" fmla="*/ 0 w 12192000"/>
              <a:gd name="connsiteY9" fmla="*/ 1437968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429000">
                <a:moveTo>
                  <a:pt x="0" y="0"/>
                </a:moveTo>
                <a:lnTo>
                  <a:pt x="368697" y="0"/>
                </a:lnTo>
                <a:cubicBezTo>
                  <a:pt x="12192000" y="0"/>
                  <a:pt x="12192000" y="0"/>
                  <a:pt x="12192000" y="0"/>
                </a:cubicBezTo>
                <a:cubicBezTo>
                  <a:pt x="12192000" y="3429000"/>
                  <a:pt x="12192000" y="3429000"/>
                  <a:pt x="12192000" y="3429000"/>
                </a:cubicBezTo>
                <a:lnTo>
                  <a:pt x="7596168" y="3429000"/>
                </a:lnTo>
                <a:cubicBezTo>
                  <a:pt x="7455684" y="3429000"/>
                  <a:pt x="7295131" y="3290734"/>
                  <a:pt x="7254993" y="3124815"/>
                </a:cubicBezTo>
                <a:cubicBezTo>
                  <a:pt x="6793403" y="1742153"/>
                  <a:pt x="6793403" y="1742153"/>
                  <a:pt x="6793403" y="1742153"/>
                </a:cubicBezTo>
                <a:cubicBezTo>
                  <a:pt x="6733195" y="1576234"/>
                  <a:pt x="6572642" y="1437968"/>
                  <a:pt x="6452227" y="1437968"/>
                </a:cubicBezTo>
                <a:cubicBezTo>
                  <a:pt x="2819714" y="1437968"/>
                  <a:pt x="1003457" y="1437968"/>
                  <a:pt x="95329" y="1437968"/>
                </a:cubicBezTo>
                <a:lnTo>
                  <a:pt x="0" y="1437968"/>
                </a:lnTo>
                <a:close/>
              </a:path>
            </a:pathLst>
          </a:custGeom>
          <a:solidFill>
            <a:schemeClr val="accent3"/>
          </a:solid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Freeform 14"/>
          <p:cNvSpPr/>
          <p:nvPr/>
        </p:nvSpPr>
        <p:spPr bwMode="auto">
          <a:xfrm>
            <a:off x="-1587" y="0"/>
            <a:ext cx="12193588" cy="3429000"/>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rgbClr val="354A51"/>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Freeform 14"/>
          <p:cNvSpPr/>
          <p:nvPr/>
        </p:nvSpPr>
        <p:spPr bwMode="auto">
          <a:xfrm rot="10800000">
            <a:off x="-1587" y="3429000"/>
            <a:ext cx="12193588" cy="3429000"/>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rgbClr val="354A51"/>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26"/>
          <p:cNvSpPr/>
          <p:nvPr/>
        </p:nvSpPr>
        <p:spPr bwMode="auto">
          <a:xfrm flipH="1">
            <a:off x="0" y="2338388"/>
            <a:ext cx="1311275" cy="649288"/>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任意多边形 11"/>
          <p:cNvSpPr/>
          <p:nvPr/>
        </p:nvSpPr>
        <p:spPr bwMode="auto">
          <a:xfrm rot="10800000" flipH="1">
            <a:off x="11707813" y="4241800"/>
            <a:ext cx="484188" cy="650875"/>
          </a:xfrm>
          <a:custGeom>
            <a:avLst/>
            <a:gdLst>
              <a:gd name="connsiteX0" fmla="*/ 147412 w 484853"/>
              <a:gd name="connsiteY0" fmla="*/ 649864 h 649864"/>
              <a:gd name="connsiteX1" fmla="*/ 484853 w 484853"/>
              <a:gd name="connsiteY1" fmla="*/ 649864 h 649864"/>
              <a:gd name="connsiteX2" fmla="*/ 484853 w 484853"/>
              <a:gd name="connsiteY2" fmla="*/ 0 h 649864"/>
              <a:gd name="connsiteX3" fmla="*/ 467365 w 484853"/>
              <a:gd name="connsiteY3" fmla="*/ 0 h 649864"/>
              <a:gd name="connsiteX4" fmla="*/ 59055 w 484853"/>
              <a:gd name="connsiteY4" fmla="*/ 0 h 649864"/>
              <a:gd name="connsiteX5" fmla="*/ 7512 w 484853"/>
              <a:gd name="connsiteY5" fmla="*/ 255304 h 649864"/>
              <a:gd name="connsiteX6" fmla="*/ 22239 w 484853"/>
              <a:gd name="connsiteY6" fmla="*/ 394561 h 649864"/>
              <a:gd name="connsiteX7" fmla="*/ 147412 w 484853"/>
              <a:gd name="connsiteY7" fmla="*/ 649864 h 649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853" h="649864">
                <a:moveTo>
                  <a:pt x="147412" y="649864"/>
                </a:moveTo>
                <a:lnTo>
                  <a:pt x="484853" y="649864"/>
                </a:lnTo>
                <a:lnTo>
                  <a:pt x="484853" y="0"/>
                </a:lnTo>
                <a:lnTo>
                  <a:pt x="467365" y="0"/>
                </a:lnTo>
                <a:cubicBezTo>
                  <a:pt x="348979" y="0"/>
                  <a:pt x="213681" y="0"/>
                  <a:pt x="59055" y="0"/>
                </a:cubicBezTo>
                <a:cubicBezTo>
                  <a:pt x="14876" y="0"/>
                  <a:pt x="-14577" y="116047"/>
                  <a:pt x="7512" y="255304"/>
                </a:cubicBezTo>
                <a:cubicBezTo>
                  <a:pt x="7512" y="255304"/>
                  <a:pt x="7512" y="255304"/>
                  <a:pt x="22239" y="394561"/>
                </a:cubicBezTo>
                <a:cubicBezTo>
                  <a:pt x="44328" y="533817"/>
                  <a:pt x="103233" y="649864"/>
                  <a:pt x="147412" y="649864"/>
                </a:cubicBezTo>
                <a:close/>
              </a:path>
            </a:pathLst>
          </a:custGeom>
          <a:solidFill>
            <a:schemeClr val="accent3"/>
          </a:solid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title"/>
          </p:nvPr>
        </p:nvSpPr>
        <p:spPr>
          <a:xfrm>
            <a:off x="1387021" y="1894114"/>
            <a:ext cx="5079093" cy="1398360"/>
          </a:xfrm>
        </p:spPr>
        <p:txBody>
          <a:bodyPr anchor="ctr">
            <a:normAutofit/>
          </a:bodyPr>
          <a:lstStyle>
            <a:lvl1pPr>
              <a:defRPr sz="4400">
                <a:solidFill>
                  <a:schemeClr val="tx2"/>
                </a:solidFill>
              </a:defRPr>
            </a:lvl1pPr>
          </a:lstStyle>
          <a:p>
            <a:r>
              <a:rPr lang="zh-CN" altLang="en-US" smtClean="0"/>
              <a:t>单击此处编辑母版标题样式</a:t>
            </a:r>
            <a:endParaRPr lang="zh-CN" altLang="en-US" dirty="0"/>
          </a:p>
        </p:txBody>
      </p:sp>
      <p:sp>
        <p:nvSpPr>
          <p:cNvPr id="3" name="文本占位符 2"/>
          <p:cNvSpPr>
            <a:spLocks noGrp="1"/>
          </p:cNvSpPr>
          <p:nvPr>
            <p:ph type="body" idx="1"/>
          </p:nvPr>
        </p:nvSpPr>
        <p:spPr>
          <a:xfrm>
            <a:off x="5725886" y="3880486"/>
            <a:ext cx="5627914" cy="1420494"/>
          </a:xfrm>
        </p:spPr>
        <p:txBody>
          <a:bodyPr anchor="ct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13"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5"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slideLayout" Target="../slideLayouts/slideLayout14.xml"/><Relationship Id="rId7" Type="http://schemas.openxmlformats.org/officeDocument/2006/relationships/slideLayout" Target="../slideLayouts/slideLayout13.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4" Type="http://schemas.openxmlformats.org/officeDocument/2006/relationships/theme" Target="../theme/theme3.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6.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5" Type="http://schemas.openxmlformats.org/officeDocument/2006/relationships/theme" Target="../theme/theme4.xml"/><Relationship Id="rId14" Type="http://schemas.openxmlformats.org/officeDocument/2006/relationships/tags" Target="../tags/tag6.xml"/><Relationship Id="rId13" Type="http://schemas.openxmlformats.org/officeDocument/2006/relationships/tags" Target="../tags/tag5.xml"/><Relationship Id="rId12" Type="http://schemas.openxmlformats.org/officeDocument/2006/relationships/tags" Target="../tags/tag4.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custDataLst>
              <p:tags r:id="rId11"/>
            </p:custDataLst>
          </p:nvPr>
        </p:nvSpPr>
        <p:spPr>
          <a:xfrm>
            <a:off x="838200" y="365125"/>
            <a:ext cx="10515600" cy="1325563"/>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文本占位符 2"/>
          <p:cNvSpPr>
            <a:spLocks noGrp="1"/>
          </p:cNvSpPr>
          <p:nvPr>
            <p:ph type="body" idx="1"/>
            <p:custDataLst>
              <p:tags r:id="rId12"/>
            </p:custDataLst>
          </p:nvPr>
        </p:nvSpPr>
        <p:spPr>
          <a:xfrm>
            <a:off x="838200" y="1825625"/>
            <a:ext cx="10515600" cy="4351338"/>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98989"/>
                </a:solidFill>
              </a:defRPr>
            </a:lvl1pPr>
          </a:lstStyle>
          <a:p>
            <a:pPr lvl="0">
              <a:buNone/>
            </a:pPr>
            <a:fld id="{9A0DB2DC-4C9A-4742-B13C-FB6460FD3503}" type="slidenum">
              <a:rPr lang="zh-CN" altLang="en-US" dirty="0">
                <a:latin typeface="Arial" panose="020B0604020202020204" pitchFamily="34" charset="0"/>
                <a:ea typeface="宋体" panose="02010600030101010101" pitchFamily="2" charset="-122"/>
              </a:rPr>
            </a:fld>
            <a:endParaRPr lang="zh-CN" altLang="en-US" dirty="0">
              <a:latin typeface="Arial" panose="020B0604020202020204" pitchFamily="34" charset="0"/>
              <a:ea typeface="宋体" panose="02010600030101010101" pitchFamily="2" charset="-122"/>
            </a:endParaRPr>
          </a:p>
        </p:txBody>
      </p:sp>
      <p:sp>
        <p:nvSpPr>
          <p:cNvPr id="7"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custDataLst>
              <p:tags r:id="rId12"/>
            </p:custDataLst>
          </p:nvPr>
        </p:nvSpPr>
        <p:spPr>
          <a:xfrm>
            <a:off x="838200" y="365125"/>
            <a:ext cx="10515600" cy="1325563"/>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2051" name="文本占位符 2"/>
          <p:cNvSpPr>
            <a:spLocks noGrp="1"/>
          </p:cNvSpPr>
          <p:nvPr>
            <p:ph type="body" idx="1"/>
            <p:custDataLst>
              <p:tags r:id="rId13"/>
            </p:custDataLst>
          </p:nvPr>
        </p:nvSpPr>
        <p:spPr>
          <a:xfrm>
            <a:off x="838200" y="1825625"/>
            <a:ext cx="10515600" cy="4351338"/>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98989"/>
                </a:solidFill>
              </a:defRPr>
            </a:lvl1pPr>
          </a:lstStyle>
          <a:p>
            <a:pPr lvl="0">
              <a:buNone/>
            </a:pPr>
            <a:fld id="{9A0DB2DC-4C9A-4742-B13C-FB6460FD3503}" type="slidenum">
              <a:rPr lang="zh-CN" altLang="en-US" dirty="0">
                <a:latin typeface="Arial" panose="020B0604020202020204" pitchFamily="34" charset="0"/>
                <a:ea typeface="宋体" panose="02010600030101010101" pitchFamily="2" charset="-122"/>
              </a:rPr>
            </a:fld>
            <a:endParaRPr lang="zh-CN" altLang="en-US" dirty="0">
              <a:latin typeface="Arial" panose="020B0604020202020204" pitchFamily="34" charset="0"/>
              <a:ea typeface="宋体" panose="02010600030101010101" pitchFamily="2" charset="-122"/>
            </a:endParaRPr>
          </a:p>
        </p:txBody>
      </p:sp>
      <p:sp>
        <p:nvSpPr>
          <p:cNvPr id="7"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tags" Target="../tags/tag7.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3.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4.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25.xml"/><Relationship Id="rId3" Type="http://schemas.openxmlformats.org/officeDocument/2006/relationships/image" Target="../media/image4.jpeg"/><Relationship Id="rId2" Type="http://schemas.openxmlformats.org/officeDocument/2006/relationships/image" Target="../media/image9.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7.xml"/><Relationship Id="rId5" Type="http://schemas.openxmlformats.org/officeDocument/2006/relationships/tags" Target="../tags/tag29.xml"/><Relationship Id="rId4" Type="http://schemas.openxmlformats.org/officeDocument/2006/relationships/image" Target="../media/image4.jpeg"/><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tags" Target="../tags/tag31.xml"/><Relationship Id="rId7" Type="http://schemas.openxmlformats.org/officeDocument/2006/relationships/image" Target="../media/image4.jpeg"/><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0" Type="http://schemas.openxmlformats.org/officeDocument/2006/relationships/notesSlide" Target="../notesSlides/notesSlide5.xml"/><Relationship Id="rId1" Type="http://schemas.openxmlformats.org/officeDocument/2006/relationships/tags" Target="../tags/tag30.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20.xml"/><Relationship Id="rId7" Type="http://schemas.openxmlformats.org/officeDocument/2006/relationships/tags" Target="../tags/tag32.xml"/><Relationship Id="rId6" Type="http://schemas.openxmlformats.org/officeDocument/2006/relationships/image" Target="../media/image4.jpeg"/><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18.xml"/><Relationship Id="rId7" Type="http://schemas.openxmlformats.org/officeDocument/2006/relationships/tags" Target="../tags/tag33.xml"/><Relationship Id="rId6" Type="http://schemas.openxmlformats.org/officeDocument/2006/relationships/image" Target="../media/image4.jpeg"/><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35.xml"/><Relationship Id="rId2" Type="http://schemas.openxmlformats.org/officeDocument/2006/relationships/image" Target="../media/image4.jpeg"/><Relationship Id="rId1" Type="http://schemas.openxmlformats.org/officeDocument/2006/relationships/tags" Target="../tags/tag34.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0.xml"/><Relationship Id="rId2" Type="http://schemas.openxmlformats.org/officeDocument/2006/relationships/tags" Target="../tags/tag36.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0.xml"/><Relationship Id="rId3" Type="http://schemas.openxmlformats.org/officeDocument/2006/relationships/tags" Target="../tags/tag38.xml"/><Relationship Id="rId2" Type="http://schemas.openxmlformats.org/officeDocument/2006/relationships/image" Target="../media/image4.jpeg"/><Relationship Id="rId1" Type="http://schemas.openxmlformats.org/officeDocument/2006/relationships/tags" Target="../tags/tag37.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tags" Target="../tags/tag8.xml"/><Relationship Id="rId2" Type="http://schemas.openxmlformats.org/officeDocument/2006/relationships/image" Target="../media/image4.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0.xml"/><Relationship Id="rId2" Type="http://schemas.openxmlformats.org/officeDocument/2006/relationships/tags" Target="../tags/tag39.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17.xml"/><Relationship Id="rId5" Type="http://schemas.openxmlformats.org/officeDocument/2006/relationships/tags" Target="../tags/tag42.xml"/><Relationship Id="rId4" Type="http://schemas.openxmlformats.org/officeDocument/2006/relationships/image" Target="../media/image4.jpeg"/><Relationship Id="rId3" Type="http://schemas.openxmlformats.org/officeDocument/2006/relationships/image" Target="../media/image10.jpeg"/><Relationship Id="rId2" Type="http://schemas.openxmlformats.org/officeDocument/2006/relationships/tags" Target="../tags/tag41.xml"/><Relationship Id="rId1" Type="http://schemas.openxmlformats.org/officeDocument/2006/relationships/tags" Target="../tags/tag40.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0.xml"/><Relationship Id="rId2" Type="http://schemas.openxmlformats.org/officeDocument/2006/relationships/tags" Target="../tags/tag43.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45.xml"/><Relationship Id="rId2" Type="http://schemas.openxmlformats.org/officeDocument/2006/relationships/image" Target="../media/image4.jpeg"/><Relationship Id="rId1" Type="http://schemas.openxmlformats.org/officeDocument/2006/relationships/tags" Target="../tags/tag44.xml"/></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18.xml"/><Relationship Id="rId7" Type="http://schemas.openxmlformats.org/officeDocument/2006/relationships/tags" Target="../tags/tag46.xml"/><Relationship Id="rId6" Type="http://schemas.openxmlformats.org/officeDocument/2006/relationships/image" Target="../media/image4.jpeg"/><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7.xml"/><Relationship Id="rId5" Type="http://schemas.openxmlformats.org/officeDocument/2006/relationships/tags" Target="../tags/tag12.xml"/><Relationship Id="rId4" Type="http://schemas.openxmlformats.org/officeDocument/2006/relationships/image" Target="../media/image4.jpeg"/><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4.xml"/><Relationship Id="rId2" Type="http://schemas.openxmlformats.org/officeDocument/2006/relationships/image" Target="../media/image4.jpeg"/><Relationship Id="rId1" Type="http://schemas.openxmlformats.org/officeDocument/2006/relationships/tags" Target="../tags/tag13.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7.xml"/><Relationship Id="rId5" Type="http://schemas.openxmlformats.org/officeDocument/2006/relationships/tags" Target="../tags/tag18.xml"/><Relationship Id="rId4" Type="http://schemas.openxmlformats.org/officeDocument/2006/relationships/image" Target="../media/image4.jpeg"/><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9.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0.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21.xml"/><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userDrawn="1"/>
        </p:nvPicPr>
        <p:blipFill>
          <a:blip r:embed="rId3"/>
          <a:stretch>
            <a:fillRect/>
          </a:stretch>
        </p:blipFill>
        <p:spPr>
          <a:xfrm>
            <a:off x="11487150" y="82550"/>
            <a:ext cx="608013" cy="642938"/>
          </a:xfrm>
          <a:prstGeom prst="rect">
            <a:avLst/>
          </a:prstGeom>
          <a:noFill/>
          <a:ln w="9525">
            <a:noFill/>
          </a:ln>
        </p:spPr>
      </p:pic>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5" y="121285"/>
            <a:ext cx="12287250" cy="6640830"/>
          </a:xfrm>
          <a:solidFill>
            <a:schemeClr val="accent1"/>
          </a:solidFill>
        </p:spPr>
        <p:txBody>
          <a:bodyPr/>
          <a:p>
            <a:pPr marL="0" indent="0">
              <a:lnSpc>
                <a:spcPct val="80000"/>
              </a:lnSpc>
              <a:buNone/>
            </a:pPr>
            <a:r>
              <a:rPr lang="en-US" altLang="zh-CN" sz="2800" b="1">
                <a:latin typeface="Calibri" panose="020F0502020204030204" charset="0"/>
              </a:rPr>
              <a:t>    </a:t>
            </a:r>
            <a:r>
              <a:rPr lang="zh-CN" altLang="en-US" sz="2800" b="1"/>
              <a:t>①Researchers say they have translated the meaning of gestures that wild chimpanzees (黑猩猩) use to communicate. They say wild chimps communicate 19 specific messages to one another with a "vocabulary" of 66 gestures.The scientists discovered this by following and filming groups of chimps in Uganda, and examining more than 5,000 incidents of these meaningful exchanges.</a:t>
            </a:r>
            <a:endParaRPr lang="zh-CN" altLang="en-US" sz="2800" b="1"/>
          </a:p>
          <a:p>
            <a:pPr marL="0" indent="0">
              <a:lnSpc>
                <a:spcPct val="80000"/>
              </a:lnSpc>
              <a:buNone/>
            </a:pPr>
            <a:r>
              <a:rPr lang="en-US" altLang="zh-CN" sz="2800" b="1"/>
              <a:t>   </a:t>
            </a:r>
            <a:r>
              <a:rPr lang="zh-CN" altLang="en-US" sz="2800" b="1"/>
              <a:t>②Dr Catherine Hobaiter, who led the research, said that this was the only form of intentional communication to be recorded in the animal kingdom. Only humans and chimps, she said, had a system of communication where they deliberately sent a message to another group member.</a:t>
            </a:r>
            <a:endParaRPr lang="zh-CN" altLang="en-US" sz="2800" b="1"/>
          </a:p>
          <a:p>
            <a:pPr marL="0" indent="0">
              <a:lnSpc>
                <a:spcPct val="80000"/>
              </a:lnSpc>
              <a:buNone/>
            </a:pPr>
            <a:r>
              <a:rPr lang="en-US" altLang="zh-CN" sz="2800" b="1"/>
              <a:t>   </a:t>
            </a:r>
            <a:r>
              <a:rPr lang="zh-CN" altLang="en-US" sz="2800" b="1"/>
              <a:t>③"That's what's so amazing about chimp gestures," she said. "They're the only thing that looks like human language in that respect."</a:t>
            </a:r>
            <a:endParaRPr lang="zh-CN" altLang="en-US" sz="2800" b="1"/>
          </a:p>
          <a:p>
            <a:pPr marL="0" indent="0">
              <a:lnSpc>
                <a:spcPct val="80000"/>
              </a:lnSpc>
              <a:buNone/>
            </a:pPr>
            <a:r>
              <a:rPr lang="en-US" altLang="zh-CN" sz="2800" b="1"/>
              <a:t>   </a:t>
            </a:r>
            <a:r>
              <a:rPr lang="zh-CN" altLang="en-US" sz="2800" b="1"/>
              <a:t>④Although previous research has shown that apes and monkeys can understand complex information from another animal's call, the animals do not appear to use their voices intentionally to communicate messages. This was a significant difference between calls and gestures, Dr Hobaiter said.</a:t>
            </a:r>
            <a:endParaRPr lang="en-US" altLang="zh-CN" sz="2800" b="1"/>
          </a:p>
        </p:txBody>
      </p:sp>
      <p:pic>
        <p:nvPicPr>
          <p:cNvPr id="5124" name="图片 6" descr="logo横版 png"/>
          <p:cNvPicPr>
            <a:picLocks noChangeAspect="1"/>
          </p:cNvPicPr>
          <p:nvPr userDrawn="1"/>
        </p:nvPicPr>
        <p:blipFill>
          <a:blip r:embed="rId1"/>
          <a:stretch>
            <a:fillRect/>
          </a:stretch>
        </p:blipFill>
        <p:spPr>
          <a:xfrm>
            <a:off x="11487150" y="82550"/>
            <a:ext cx="608013" cy="642938"/>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5" y="46355"/>
            <a:ext cx="12191365" cy="6516370"/>
          </a:xfrm>
          <a:solidFill>
            <a:schemeClr val="accent1"/>
          </a:solidFill>
        </p:spPr>
        <p:txBody>
          <a:bodyPr/>
          <a:p>
            <a:pPr marL="0" indent="0">
              <a:lnSpc>
                <a:spcPct val="80000"/>
              </a:lnSpc>
              <a:buNone/>
            </a:pPr>
            <a:r>
              <a:rPr lang="en-US" altLang="zh-CN" sz="2800" b="1"/>
              <a:t>   </a:t>
            </a:r>
            <a:r>
              <a:rPr lang="zh-CN" altLang="en-US" sz="2800" b="1"/>
              <a:t>⑤Chimps will check to see if they have the attention of the animal with which they wish to communicate. In one case, a mother presents her foot to her crying baby, signalling:"Climb on me." The youngster immediately jumps on to its mother's, back and they travel off together. "The big message from this study is that there is another species(物种) out there that is meaningful in its communication, so that's not unique to humans," said Dr Hobaiter.</a:t>
            </a:r>
            <a:endParaRPr lang="zh-CN" altLang="en-US" sz="2800" b="1"/>
          </a:p>
          <a:p>
            <a:pPr marL="0" indent="0">
              <a:lnSpc>
                <a:spcPct val="80000"/>
              </a:lnSpc>
              <a:buNone/>
            </a:pPr>
            <a:r>
              <a:rPr lang="en-US" altLang="zh-CN" sz="2800" b="1"/>
              <a:t>   </a:t>
            </a:r>
            <a:r>
              <a:rPr lang="zh-CN" altLang="en-US" sz="2800" b="1"/>
              <a:t>⑥Dr Susanne Shultz, an evolutionary biologist from the University of Manchester, said the study was praiseworthy in seeking to enrich our knowledge of the evolution of human language. But, she added, the results were "a little disappointing".</a:t>
            </a:r>
            <a:endParaRPr lang="zh-CN" altLang="en-US" sz="2800" b="1"/>
          </a:p>
          <a:p>
            <a:pPr marL="0" indent="0">
              <a:lnSpc>
                <a:spcPct val="80000"/>
              </a:lnSpc>
              <a:buNone/>
            </a:pPr>
            <a:r>
              <a:rPr lang="en-US" altLang="zh-CN" sz="2800" b="1"/>
              <a:t>   </a:t>
            </a:r>
            <a:r>
              <a:rPr lang="zh-CN" altLang="en-US" sz="2800" b="1"/>
              <a:t>⑦"The vagueness of the gesture meanings suggests either that the chimps have little to communicate, or we are still missing a lot of the information contained in their gestures and actions," she said. "Moreover, the meanings seem to not go beyond what other animals convey with non-verbal communication. So, it seems the </a:t>
            </a:r>
            <a:r>
              <a:rPr lang="zh-CN" altLang="en-US" sz="2800" b="1" u="sng"/>
              <a:t>gulf </a:t>
            </a:r>
            <a:r>
              <a:rPr lang="zh-CN" altLang="en-US" sz="2800" b="1"/>
              <a:t>remains."</a:t>
            </a:r>
            <a:endParaRPr lang="en-US" altLang="zh-CN" sz="2800" b="1"/>
          </a:p>
        </p:txBody>
      </p:sp>
      <p:pic>
        <p:nvPicPr>
          <p:cNvPr id="5124" name="图片 6" descr="logo横版 png"/>
          <p:cNvPicPr>
            <a:picLocks noChangeAspect="1"/>
          </p:cNvPicPr>
          <p:nvPr userDrawn="1"/>
        </p:nvPicPr>
        <p:blipFill>
          <a:blip r:embed="rId1"/>
          <a:stretch>
            <a:fillRect/>
          </a:stretch>
        </p:blipFill>
        <p:spPr>
          <a:xfrm>
            <a:off x="11487150" y="82550"/>
            <a:ext cx="608013" cy="642938"/>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内容占位符 2"/>
          <p:cNvSpPr>
            <a:spLocks noGrp="1"/>
          </p:cNvSpPr>
          <p:nvPr/>
        </p:nvSpPr>
        <p:spPr>
          <a:xfrm>
            <a:off x="635" y="55880"/>
            <a:ext cx="12191365" cy="6745605"/>
          </a:xfrm>
          <a:prstGeom prst="rect">
            <a:avLst/>
          </a:prstGeom>
          <a:solidFill>
            <a:schemeClr val="accent1"/>
          </a:solidFill>
          <a:ln w="9525">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altLang="zh-CN" sz="2800" b="1"/>
              <a:t>   </a:t>
            </a:r>
            <a:endParaRPr lang="en-US" altLang="zh-CN" sz="2800" b="1"/>
          </a:p>
        </p:txBody>
      </p:sp>
      <p:pic>
        <p:nvPicPr>
          <p:cNvPr id="4" name="内容占位符 3"/>
          <p:cNvPicPr>
            <a:picLocks noChangeAspect="1"/>
          </p:cNvPicPr>
          <p:nvPr>
            <p:ph idx="1"/>
          </p:nvPr>
        </p:nvPicPr>
        <p:blipFill>
          <a:blip r:embed="rId1"/>
          <a:srcRect l="21638" t="14700" r="7663" b="16629"/>
          <a:stretch>
            <a:fillRect/>
          </a:stretch>
        </p:blipFill>
        <p:spPr>
          <a:xfrm>
            <a:off x="1223645" y="55880"/>
            <a:ext cx="9128125" cy="3314700"/>
          </a:xfrm>
          <a:prstGeom prst="rect">
            <a:avLst/>
          </a:prstGeom>
        </p:spPr>
      </p:pic>
      <p:pic>
        <p:nvPicPr>
          <p:cNvPr id="5" name="图片 4"/>
          <p:cNvPicPr>
            <a:picLocks noChangeAspect="1"/>
          </p:cNvPicPr>
          <p:nvPr/>
        </p:nvPicPr>
        <p:blipFill>
          <a:blip r:embed="rId2"/>
          <a:srcRect l="21757" t="14247" r="7914" b="15825"/>
          <a:stretch>
            <a:fillRect/>
          </a:stretch>
        </p:blipFill>
        <p:spPr>
          <a:xfrm>
            <a:off x="1236980" y="3413760"/>
            <a:ext cx="8979535" cy="3387725"/>
          </a:xfrm>
          <a:prstGeom prst="rect">
            <a:avLst/>
          </a:prstGeom>
        </p:spPr>
      </p:pic>
      <p:sp>
        <p:nvSpPr>
          <p:cNvPr id="9" name="文本框 8"/>
          <p:cNvSpPr txBox="1"/>
          <p:nvPr/>
        </p:nvSpPr>
        <p:spPr>
          <a:xfrm>
            <a:off x="699135" y="55754"/>
            <a:ext cx="10200005" cy="1056257"/>
          </a:xfrm>
          <a:prstGeom prst="roundRect">
            <a:avLst/>
          </a:prstGeom>
          <a:solidFill>
            <a:schemeClr val="bg1"/>
          </a:solidFill>
          <a:ln w="47625" cmpd="sng">
            <a:solidFill>
              <a:srgbClr val="354A51"/>
            </a:solidFill>
          </a:ln>
          <a:effectLst>
            <a:innerShdw blurRad="63500" dist="50800" dir="54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spAutoFit/>
          </a:bodyPr>
          <a:p>
            <a:pPr lvl="0" algn="l">
              <a:buClrTx/>
              <a:buSzTx/>
              <a:buFontTx/>
            </a:pPr>
            <a:r>
              <a:rPr lang="en-US" altLang="zh-CN" sz="2800" b="1">
                <a:solidFill>
                  <a:srgbClr val="D32E2E"/>
                </a:solidFill>
                <a:sym typeface="+mn-ea"/>
              </a:rPr>
              <a:t>Main idea: Scientists have translated the meaning of wild chimpanzees’ gestures.</a:t>
            </a:r>
            <a:endParaRPr lang="en-US" altLang="zh-CN" sz="2800" b="1">
              <a:solidFill>
                <a:srgbClr val="D32E2E"/>
              </a:solidFill>
              <a:sym typeface="+mn-ea"/>
            </a:endParaRPr>
          </a:p>
        </p:txBody>
      </p:sp>
      <p:pic>
        <p:nvPicPr>
          <p:cNvPr id="5124" name="图片 6" descr="logo横版 png"/>
          <p:cNvPicPr>
            <a:picLocks noChangeAspect="1"/>
          </p:cNvPicPr>
          <p:nvPr userDrawn="1"/>
        </p:nvPicPr>
        <p:blipFill>
          <a:blip r:embed="rId3"/>
          <a:stretch>
            <a:fillRect/>
          </a:stretch>
        </p:blipFill>
        <p:spPr>
          <a:xfrm>
            <a:off x="11487150" y="82550"/>
            <a:ext cx="608013" cy="642938"/>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28"/>
          <p:cNvSpPr txBox="1"/>
          <p:nvPr>
            <p:custDataLst>
              <p:tags r:id="rId1"/>
            </p:custDataLst>
          </p:nvPr>
        </p:nvSpPr>
        <p:spPr>
          <a:xfrm>
            <a:off x="1050925" y="4522788"/>
            <a:ext cx="1949450" cy="369887"/>
          </a:xfrm>
          <a:prstGeom prst="rect">
            <a:avLst/>
          </a:prstGeom>
          <a:noFill/>
          <a:ln w="9525">
            <a:noFill/>
          </a:ln>
        </p:spPr>
        <p:txBody>
          <a:bodyPr/>
          <a:lstStyle/>
          <a:p>
            <a:pPr algn="dist"/>
            <a:r>
              <a:rPr lang="zh-CN" altLang="en-US" b="1" dirty="0">
                <a:solidFill>
                  <a:schemeClr val="bg1"/>
                </a:solidFill>
                <a:latin typeface="Arial" panose="020B0604020202020204" pitchFamily="34" charset="0"/>
                <a:ea typeface="宋体" panose="02010600030101010101" pitchFamily="2" charset="-122"/>
              </a:rPr>
              <a:t>考查维度</a:t>
            </a:r>
            <a:endParaRPr lang="zh-CN" altLang="en-US" b="1" dirty="0">
              <a:solidFill>
                <a:schemeClr val="bg1"/>
              </a:solidFill>
              <a:latin typeface="Arial" panose="020B0604020202020204" pitchFamily="34" charset="0"/>
              <a:ea typeface="宋体" panose="02010600030101010101" pitchFamily="2" charset="-122"/>
            </a:endParaRPr>
          </a:p>
        </p:txBody>
      </p:sp>
      <p:sp>
        <p:nvSpPr>
          <p:cNvPr id="33795" name="文本框 29"/>
          <p:cNvSpPr txBox="1"/>
          <p:nvPr>
            <p:custDataLst>
              <p:tags r:id="rId2"/>
            </p:custDataLst>
          </p:nvPr>
        </p:nvSpPr>
        <p:spPr>
          <a:xfrm>
            <a:off x="2063750" y="5119688"/>
            <a:ext cx="2425700" cy="369887"/>
          </a:xfrm>
          <a:prstGeom prst="rect">
            <a:avLst/>
          </a:prstGeom>
          <a:noFill/>
          <a:ln w="9525">
            <a:noFill/>
          </a:ln>
        </p:spPr>
        <p:txBody>
          <a:bodyPr/>
          <a:lstStyle/>
          <a:p>
            <a:pPr algn="dist"/>
            <a:r>
              <a:rPr lang="zh-CN" altLang="en-US" sz="2800" b="1" dirty="0">
                <a:solidFill>
                  <a:schemeClr val="bg1"/>
                </a:solidFill>
                <a:latin typeface="Arial" panose="020B0604020202020204" pitchFamily="34" charset="0"/>
                <a:ea typeface="宋体" panose="02010600030101010101" pitchFamily="2" charset="-122"/>
                <a:sym typeface="+mn-ea"/>
              </a:rPr>
              <a:t>考查维度</a:t>
            </a:r>
            <a:endParaRPr lang="zh-CN" altLang="en-US" sz="2800" b="1" dirty="0">
              <a:solidFill>
                <a:schemeClr val="bg1"/>
              </a:solidFill>
              <a:latin typeface="Arial" panose="020B0604020202020204" pitchFamily="34" charset="0"/>
              <a:ea typeface="宋体" panose="02010600030101010101" pitchFamily="2" charset="-122"/>
              <a:sym typeface="+mn-ea"/>
            </a:endParaRPr>
          </a:p>
        </p:txBody>
      </p:sp>
      <p:sp>
        <p:nvSpPr>
          <p:cNvPr id="33797" name="文本框 1"/>
          <p:cNvSpPr txBox="1"/>
          <p:nvPr>
            <p:custDataLst>
              <p:tags r:id="rId3"/>
            </p:custDataLst>
          </p:nvPr>
        </p:nvSpPr>
        <p:spPr>
          <a:xfrm>
            <a:off x="1090613" y="5716588"/>
            <a:ext cx="1909762" cy="368300"/>
          </a:xfrm>
          <a:prstGeom prst="rect">
            <a:avLst/>
          </a:prstGeom>
          <a:noFill/>
          <a:ln w="9525">
            <a:noFill/>
          </a:ln>
        </p:spPr>
        <p:txBody>
          <a:bodyPr/>
          <a:lstStyle/>
          <a:p>
            <a:pPr algn="dist"/>
            <a:r>
              <a:rPr lang="zh-CN" altLang="en-US" b="1" dirty="0">
                <a:solidFill>
                  <a:schemeClr val="bg1"/>
                </a:solidFill>
                <a:latin typeface="Arial" panose="020B0604020202020204" pitchFamily="34" charset="0"/>
                <a:ea typeface="宋体" panose="02010600030101010101" pitchFamily="2" charset="-122"/>
                <a:sym typeface="+mn-ea"/>
              </a:rPr>
              <a:t>评分原则</a:t>
            </a:r>
            <a:endParaRPr lang="zh-CN" altLang="en-US" b="1" dirty="0">
              <a:solidFill>
                <a:schemeClr val="bg1"/>
              </a:solidFill>
              <a:latin typeface="Arial" panose="020B0604020202020204" pitchFamily="34" charset="0"/>
              <a:ea typeface="宋体" panose="02010600030101010101" pitchFamily="2" charset="-122"/>
              <a:sym typeface="+mn-ea"/>
            </a:endParaRPr>
          </a:p>
        </p:txBody>
      </p:sp>
      <p:sp>
        <p:nvSpPr>
          <p:cNvPr id="4" name="文本框 3"/>
          <p:cNvSpPr txBox="1"/>
          <p:nvPr/>
        </p:nvSpPr>
        <p:spPr>
          <a:xfrm>
            <a:off x="633095" y="2055495"/>
            <a:ext cx="7197090" cy="706755"/>
          </a:xfrm>
          <a:prstGeom prst="rect">
            <a:avLst/>
          </a:prstGeom>
          <a:noFill/>
        </p:spPr>
        <p:txBody>
          <a:bodyPr wrap="square" rtlCol="0">
            <a:spAutoFit/>
          </a:bodyPr>
          <a:p>
            <a:r>
              <a:rPr lang="en-US" altLang="zh-CN" sz="4000" b="1" dirty="0">
                <a:solidFill>
                  <a:schemeClr val="bg1"/>
                </a:solidFill>
              </a:rPr>
              <a:t>Locate questions</a:t>
            </a:r>
            <a:endParaRPr lang="en-US" altLang="zh-CN" sz="4000" b="1" dirty="0" smtClean="0">
              <a:solidFill>
                <a:schemeClr val="bg1"/>
              </a:solidFill>
            </a:endParaRPr>
          </a:p>
        </p:txBody>
      </p:sp>
      <p:pic>
        <p:nvPicPr>
          <p:cNvPr id="5124" name="图片 6" descr="logo横版 png"/>
          <p:cNvPicPr>
            <a:picLocks noChangeAspect="1"/>
          </p:cNvPicPr>
          <p:nvPr userDrawn="1"/>
        </p:nvPicPr>
        <p:blipFill>
          <a:blip r:embed="rId4"/>
          <a:stretch>
            <a:fillRect/>
          </a:stretch>
        </p:blipFill>
        <p:spPr>
          <a:xfrm>
            <a:off x="11487150" y="82550"/>
            <a:ext cx="608013" cy="642938"/>
          </a:xfrm>
          <a:prstGeom prst="rect">
            <a:avLst/>
          </a:prstGeom>
          <a:noFill/>
          <a:ln w="9525">
            <a:noFill/>
          </a:ln>
        </p:spPr>
      </p:pic>
    </p:spTree>
    <p:custDataLst>
      <p:tags r:id="rId5"/>
    </p:custDataLst>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custDataLst>
              <p:tags r:id="rId1"/>
            </p:custDataLst>
          </p:nvPr>
        </p:nvSpPr>
        <p:spPr>
          <a:xfrm>
            <a:off x="732790" y="602615"/>
            <a:ext cx="6691630" cy="800735"/>
          </a:xfrm>
          <a:effectLst/>
          <a:sp3d prstMaterial="plastic"/>
        </p:spPr>
        <p:txBody>
          <a:bodyPr vert="horz" lIns="91440" tIns="45720" rIns="91440" bIns="45720" rtlCol="0" anchor="ctr">
            <a:scene3d>
              <a:camera prst="orthographicFront"/>
              <a:lightRig rig="harsh" dir="t"/>
            </a:scene3d>
            <a:sp3d extrusionH="57150" prstMaterial="matte">
              <a:bevelT w="63500" h="12700" prst="angle"/>
              <a:contourClr>
                <a:schemeClr val="bg1">
                  <a:lumMod val="65000"/>
                </a:schemeClr>
              </a:contourClr>
            </a:sp3d>
          </a:bodyPr>
          <a:lstStyle/>
          <a:p>
            <a:pPr marL="0" marR="0" lvl="0" algn="l" defTabSz="914400" rtl="0" eaLnBrk="1" fontAlgn="auto" latinLnBrk="0" hangingPunct="1">
              <a:lnSpc>
                <a:spcPct val="90000"/>
              </a:lnSpc>
              <a:spcAft>
                <a:spcPts val="0"/>
              </a:spcAft>
              <a:buClrTx/>
              <a:buSzTx/>
              <a:buFontTx/>
              <a:buNone/>
              <a:defRPr/>
            </a:pPr>
            <a:r>
              <a:rPr kumimoji="0" lang="en-US" altLang="zh-CN" sz="2800" b="1" i="0" u="none" strike="noStrike" kern="1200" cap="none" spc="0" normalizeH="0" baseline="0" noProof="0">
                <a:ln>
                  <a:noFill/>
                </a:ln>
                <a:effectLst/>
                <a:uLnTx/>
                <a:uFillTx/>
                <a:latin typeface="Arial" panose="020B0604020202020204" pitchFamily="34" charset="0"/>
                <a:ea typeface="楷体" panose="02010609060101010101" pitchFamily="49" charset="-122"/>
                <a:cs typeface="Arial" panose="020B0604020202020204" pitchFamily="34" charset="0"/>
                <a:sym typeface="+mn-lt"/>
              </a:rPr>
              <a:t>At which paragraph is each test question targeted?</a:t>
            </a:r>
            <a:endParaRPr kumimoji="0" lang="en-US" altLang="zh-CN" sz="2800" b="1" i="0" u="none" strike="noStrike" kern="1200" cap="none" spc="0" normalizeH="0" baseline="0" noProof="0">
              <a:ln>
                <a:noFill/>
              </a:ln>
              <a:effectLst/>
              <a:uLnTx/>
              <a:uFillTx/>
              <a:latin typeface="Arial" panose="020B0604020202020204" pitchFamily="34" charset="0"/>
              <a:ea typeface="楷体" panose="02010609060101010101" pitchFamily="49" charset="-122"/>
              <a:cs typeface="Arial" panose="020B0604020202020204" pitchFamily="34" charset="0"/>
              <a:sym typeface="+mn-lt"/>
            </a:endParaRPr>
          </a:p>
        </p:txBody>
      </p:sp>
      <p:sp>
        <p:nvSpPr>
          <p:cNvPr id="2" name="文本框 1"/>
          <p:cNvSpPr txBox="1"/>
          <p:nvPr/>
        </p:nvSpPr>
        <p:spPr>
          <a:xfrm>
            <a:off x="315595" y="0"/>
            <a:ext cx="5415280" cy="521970"/>
          </a:xfrm>
          <a:prstGeom prst="rect">
            <a:avLst/>
          </a:prstGeom>
          <a:noFill/>
        </p:spPr>
        <p:txBody>
          <a:bodyPr wrap="square" rtlCol="0">
            <a:spAutoFit/>
          </a:bodyPr>
          <a:lstStyle/>
          <a:p>
            <a:r>
              <a:rPr lang="en-US" altLang="zh-CN" sz="2800" b="1" dirty="0" smtClean="0"/>
              <a:t>Think </a:t>
            </a:r>
            <a:r>
              <a:rPr lang="en-US" altLang="zh-CN" sz="2800" b="1" dirty="0"/>
              <a:t>like an examiner</a:t>
            </a:r>
            <a:endParaRPr lang="en-US" altLang="zh-CN" sz="2800" b="1" dirty="0"/>
          </a:p>
        </p:txBody>
      </p:sp>
      <p:sp>
        <p:nvSpPr>
          <p:cNvPr id="4" name="文本框 3"/>
          <p:cNvSpPr txBox="1"/>
          <p:nvPr/>
        </p:nvSpPr>
        <p:spPr>
          <a:xfrm>
            <a:off x="7424790" y="196215"/>
            <a:ext cx="5318760" cy="521970"/>
          </a:xfrm>
          <a:prstGeom prst="rect">
            <a:avLst/>
          </a:prstGeom>
          <a:noFill/>
        </p:spPr>
        <p:txBody>
          <a:bodyPr wrap="square" rtlCol="0">
            <a:spAutoFit/>
          </a:bodyPr>
          <a:lstStyle/>
          <a:p>
            <a:r>
              <a:rPr lang="en-US" altLang="zh-CN" sz="2800" b="1" dirty="0">
                <a:solidFill>
                  <a:schemeClr val="bg1"/>
                </a:solidFill>
              </a:rPr>
              <a:t> Locate </a:t>
            </a:r>
            <a:r>
              <a:rPr lang="en-US" altLang="zh-CN" sz="2800" b="1" dirty="0" smtClean="0">
                <a:solidFill>
                  <a:schemeClr val="bg1"/>
                </a:solidFill>
              </a:rPr>
              <a:t>questions</a:t>
            </a:r>
            <a:endParaRPr lang="en-US" altLang="zh-CN" sz="2800" b="1" dirty="0">
              <a:solidFill>
                <a:schemeClr val="bg1"/>
              </a:solidFill>
            </a:endParaRPr>
          </a:p>
        </p:txBody>
      </p:sp>
      <p:sp>
        <p:nvSpPr>
          <p:cNvPr id="44034" name="文本框 1"/>
          <p:cNvSpPr txBox="1"/>
          <p:nvPr/>
        </p:nvSpPr>
        <p:spPr>
          <a:xfrm>
            <a:off x="-86360" y="1628775"/>
            <a:ext cx="12278360" cy="5631180"/>
          </a:xfrm>
          <a:prstGeom prst="rect">
            <a:avLst/>
          </a:prstGeom>
          <a:solidFill>
            <a:schemeClr val="bg1"/>
          </a:solidFill>
          <a:ln w="9525">
            <a:noFill/>
          </a:ln>
        </p:spPr>
        <p:txBody>
          <a:bodyPr wrap="square">
            <a:spAutoFit/>
          </a:bodyPr>
          <a:lstStyle/>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p:txBody>
      </p:sp>
      <p:graphicFrame>
        <p:nvGraphicFramePr>
          <p:cNvPr id="35" name="图示 34"/>
          <p:cNvGraphicFramePr/>
          <p:nvPr/>
        </p:nvGraphicFramePr>
        <p:xfrm>
          <a:off x="0" y="897255"/>
          <a:ext cx="5019040" cy="60274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8" name="直接箭头连接符 7"/>
          <p:cNvCxnSpPr/>
          <p:nvPr/>
        </p:nvCxnSpPr>
        <p:spPr>
          <a:xfrm flipH="1">
            <a:off x="4812030" y="2006633"/>
            <a:ext cx="918845" cy="233680"/>
          </a:xfrm>
          <a:prstGeom prst="straightConnector1">
            <a:avLst/>
          </a:prstGeom>
          <a:ln w="44450">
            <a:solidFill>
              <a:srgbClr val="0D265F"/>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a:off x="4812030" y="3126957"/>
            <a:ext cx="1021715" cy="0"/>
          </a:xfrm>
          <a:prstGeom prst="straightConnector1">
            <a:avLst/>
          </a:prstGeom>
          <a:ln w="44450">
            <a:solidFill>
              <a:srgbClr val="0D265F"/>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H="1">
            <a:off x="4812024" y="4491816"/>
            <a:ext cx="1021715" cy="0"/>
          </a:xfrm>
          <a:prstGeom prst="straightConnector1">
            <a:avLst/>
          </a:prstGeom>
          <a:ln w="44450">
            <a:solidFill>
              <a:srgbClr val="0D265F"/>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a:off x="4760366" y="5625760"/>
            <a:ext cx="1073150" cy="0"/>
          </a:xfrm>
          <a:prstGeom prst="straightConnector1">
            <a:avLst/>
          </a:prstGeom>
          <a:ln w="44450">
            <a:solidFill>
              <a:srgbClr val="0D265F"/>
            </a:solidFill>
            <a:tailEnd type="arrow"/>
          </a:ln>
        </p:spPr>
        <p:style>
          <a:lnRef idx="1">
            <a:schemeClr val="accent1"/>
          </a:lnRef>
          <a:fillRef idx="0">
            <a:schemeClr val="accent1"/>
          </a:fillRef>
          <a:effectRef idx="0">
            <a:schemeClr val="accent1"/>
          </a:effectRef>
          <a:fontRef idx="minor">
            <a:schemeClr val="tx1"/>
          </a:fontRef>
        </p:style>
      </p:cxnSp>
      <p:sp>
        <p:nvSpPr>
          <p:cNvPr id="5" name="TextBox 2"/>
          <p:cNvSpPr txBox="1"/>
          <p:nvPr/>
        </p:nvSpPr>
        <p:spPr>
          <a:xfrm>
            <a:off x="5833739" y="1561806"/>
            <a:ext cx="6583052" cy="5262245"/>
          </a:xfrm>
          <a:prstGeom prst="rect">
            <a:avLst/>
          </a:prstGeom>
          <a:noFill/>
        </p:spPr>
        <p:txBody>
          <a:bodyPr wrap="square" rtlCol="0">
            <a:spAutoFit/>
          </a:bodyPr>
          <a:p>
            <a:r>
              <a:rPr lang="en-US" altLang="zh-CN" sz="2800" b="1" dirty="0" smtClean="0"/>
              <a:t>Q1.</a:t>
            </a:r>
            <a:r>
              <a:rPr lang="en-US" altLang="zh-CN" sz="2800" b="1" dirty="0"/>
              <a:t>What is the purpose of making new technologies genderless</a:t>
            </a:r>
            <a:r>
              <a:rPr lang="en-US" altLang="zh-CN" sz="2800" b="1" dirty="0" smtClean="0"/>
              <a:t>?</a:t>
            </a:r>
            <a:endParaRPr lang="en-US" altLang="zh-CN" sz="2800" b="1" dirty="0" smtClean="0"/>
          </a:p>
          <a:p>
            <a:endParaRPr lang="en-US" altLang="zh-CN" sz="2800" b="1" dirty="0" smtClean="0"/>
          </a:p>
          <a:p>
            <a:pPr algn="l">
              <a:buClrTx/>
              <a:buSzTx/>
              <a:buFontTx/>
            </a:pPr>
            <a:r>
              <a:rPr lang="en-US" altLang="zh-CN" sz="2800" b="1" dirty="0"/>
              <a:t>Q2.What were the participants probably asked to do in the study?</a:t>
            </a:r>
            <a:endParaRPr lang="en-US" altLang="zh-CN" sz="2800" b="1" dirty="0"/>
          </a:p>
          <a:p>
            <a:endParaRPr lang="en-US" altLang="zh-CN" sz="2800" b="1" dirty="0" smtClean="0"/>
          </a:p>
          <a:p>
            <a:r>
              <a:rPr lang="en-US" altLang="zh-CN" sz="2800" b="1" dirty="0" smtClean="0"/>
              <a:t>Q3.</a:t>
            </a:r>
            <a:r>
              <a:rPr lang="en-US" altLang="zh-CN" sz="2800" b="1" dirty="0"/>
              <a:t>Why is it difficult to create genderless objects</a:t>
            </a:r>
            <a:r>
              <a:rPr lang="en-US" altLang="zh-CN" sz="2800" b="1" dirty="0" smtClean="0"/>
              <a:t>?</a:t>
            </a:r>
            <a:endParaRPr lang="en-US" altLang="zh-CN" sz="2800" b="1" dirty="0" smtClean="0"/>
          </a:p>
          <a:p>
            <a:endParaRPr lang="en-US" altLang="zh-CN" sz="2800" b="1" dirty="0" smtClean="0"/>
          </a:p>
          <a:p>
            <a:pPr algn="l">
              <a:buClrTx/>
              <a:buSzTx/>
              <a:buFontTx/>
            </a:pPr>
            <a:r>
              <a:rPr lang="en-US" altLang="zh-CN" sz="2800" b="1" dirty="0"/>
              <a:t>Q4.What does the last paragraph mainly about?</a:t>
            </a:r>
            <a:endParaRPr lang="en-US" altLang="zh-CN" sz="2800" b="1" dirty="0"/>
          </a:p>
          <a:p>
            <a:endParaRPr lang="en-US" altLang="zh-CN" sz="2800" b="1" dirty="0" smtClean="0">
              <a:gradFill>
                <a:gsLst>
                  <a:gs pos="0">
                    <a:srgbClr val="012D86"/>
                  </a:gs>
                  <a:gs pos="100000">
                    <a:srgbClr val="0E2557"/>
                  </a:gs>
                </a:gsLst>
                <a:lin scaled="0"/>
              </a:gradFill>
            </a:endParaRPr>
          </a:p>
        </p:txBody>
      </p:sp>
      <p:pic>
        <p:nvPicPr>
          <p:cNvPr id="5124" name="图片 6" descr="logo横版 png"/>
          <p:cNvPicPr>
            <a:picLocks noChangeAspect="1"/>
          </p:cNvPicPr>
          <p:nvPr userDrawn="1"/>
        </p:nvPicPr>
        <p:blipFill>
          <a:blip r:embed="rId7"/>
          <a:stretch>
            <a:fillRect/>
          </a:stretch>
        </p:blipFill>
        <p:spPr>
          <a:xfrm>
            <a:off x="11487150" y="82550"/>
            <a:ext cx="608013" cy="642938"/>
          </a:xfrm>
          <a:prstGeom prst="rect">
            <a:avLst/>
          </a:prstGeom>
          <a:noFill/>
          <a:ln w="9525">
            <a:noFill/>
          </a:ln>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文本框 1"/>
          <p:cNvSpPr txBox="1"/>
          <p:nvPr/>
        </p:nvSpPr>
        <p:spPr>
          <a:xfrm>
            <a:off x="-86360" y="1628775"/>
            <a:ext cx="12278360" cy="5631180"/>
          </a:xfrm>
          <a:prstGeom prst="rect">
            <a:avLst/>
          </a:prstGeom>
          <a:solidFill>
            <a:schemeClr val="bg1"/>
          </a:solidFill>
          <a:ln w="9525">
            <a:noFill/>
          </a:ln>
        </p:spPr>
        <p:txBody>
          <a:bodyPr wrap="square">
            <a:spAutoFit/>
          </a:bodyPr>
          <a:lstStyle/>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p:txBody>
      </p:sp>
      <p:sp>
        <p:nvSpPr>
          <p:cNvPr id="4" name="TextBox 2"/>
          <p:cNvSpPr txBox="1"/>
          <p:nvPr/>
        </p:nvSpPr>
        <p:spPr>
          <a:xfrm>
            <a:off x="5595620" y="956310"/>
            <a:ext cx="6280150" cy="5775960"/>
          </a:xfrm>
          <a:prstGeom prst="rect">
            <a:avLst/>
          </a:prstGeom>
          <a:noFill/>
        </p:spPr>
        <p:txBody>
          <a:bodyPr wrap="square" rtlCol="0">
            <a:spAutoFit/>
          </a:bodyPr>
          <a:p>
            <a:pPr>
              <a:lnSpc>
                <a:spcPct val="120000"/>
              </a:lnSpc>
            </a:pPr>
            <a:r>
              <a:rPr lang="en-US" altLang="zh-CN" sz="2800" b="1" dirty="0">
                <a:solidFill>
                  <a:schemeClr val="tx1"/>
                </a:solidFill>
                <a:sym typeface="+mn-ea"/>
              </a:rPr>
              <a:t>Q1.What do chimps and humans have in common according to Dr.H?</a:t>
            </a:r>
            <a:endParaRPr lang="en-US" altLang="zh-CN" sz="2800" b="1" dirty="0">
              <a:solidFill>
                <a:schemeClr val="tx1"/>
              </a:solidFill>
              <a:sym typeface="+mn-ea"/>
            </a:endParaRPr>
          </a:p>
          <a:p>
            <a:pPr>
              <a:lnSpc>
                <a:spcPct val="120000"/>
              </a:lnSpc>
            </a:pPr>
            <a:endParaRPr lang="en-US" altLang="zh-CN" sz="2800" b="1" dirty="0">
              <a:solidFill>
                <a:schemeClr val="tx1"/>
              </a:solidFill>
              <a:sym typeface="+mn-ea"/>
            </a:endParaRPr>
          </a:p>
          <a:p>
            <a:pPr>
              <a:lnSpc>
                <a:spcPct val="120000"/>
              </a:lnSpc>
            </a:pPr>
            <a:r>
              <a:rPr lang="en-US" altLang="zh-CN" sz="2800" b="1" dirty="0">
                <a:solidFill>
                  <a:schemeClr val="tx1"/>
                </a:solidFill>
                <a:sym typeface="+mn-ea"/>
              </a:rPr>
              <a:t>Q2. What did Dr. Shultz think of the study?</a:t>
            </a:r>
            <a:endParaRPr lang="en-US" altLang="zh-CN" sz="2800" b="1" dirty="0">
              <a:solidFill>
                <a:schemeClr val="tx1"/>
              </a:solidFill>
              <a:sym typeface="+mn-ea"/>
            </a:endParaRPr>
          </a:p>
          <a:p>
            <a:pPr>
              <a:lnSpc>
                <a:spcPct val="120000"/>
              </a:lnSpc>
            </a:pPr>
            <a:endParaRPr lang="en-US" altLang="zh-CN" sz="2800" b="1" dirty="0">
              <a:solidFill>
                <a:schemeClr val="tx1"/>
              </a:solidFill>
              <a:sym typeface="+mn-ea"/>
            </a:endParaRPr>
          </a:p>
          <a:p>
            <a:pPr>
              <a:lnSpc>
                <a:spcPct val="120000"/>
              </a:lnSpc>
            </a:pPr>
            <a:r>
              <a:rPr lang="en-US" altLang="zh-CN" sz="2800" b="1" dirty="0">
                <a:solidFill>
                  <a:schemeClr val="tx1"/>
                </a:solidFill>
                <a:sym typeface="+mn-ea"/>
              </a:rPr>
              <a:t>Q3.What does the underlined word "gulf" in the last paragraph mean?</a:t>
            </a:r>
            <a:endParaRPr lang="en-US" altLang="zh-CN" sz="2800" b="1" dirty="0">
              <a:solidFill>
                <a:schemeClr val="tx1"/>
              </a:solidFill>
              <a:sym typeface="+mn-ea"/>
            </a:endParaRPr>
          </a:p>
          <a:p>
            <a:pPr>
              <a:lnSpc>
                <a:spcPct val="120000"/>
              </a:lnSpc>
            </a:pPr>
            <a:endParaRPr lang="en-US" altLang="zh-CN" sz="2800" b="1" dirty="0">
              <a:solidFill>
                <a:schemeClr val="tx1"/>
              </a:solidFill>
              <a:sym typeface="+mn-ea"/>
            </a:endParaRPr>
          </a:p>
          <a:p>
            <a:pPr>
              <a:lnSpc>
                <a:spcPct val="120000"/>
              </a:lnSpc>
            </a:pPr>
            <a:r>
              <a:rPr lang="en-US" altLang="zh-CN" sz="2800" b="1" dirty="0">
                <a:solidFill>
                  <a:schemeClr val="tx1"/>
                </a:solidFill>
                <a:sym typeface="+mn-ea"/>
              </a:rPr>
              <a:t>Q4.Which of the following is the best title for the text?</a:t>
            </a:r>
            <a:endParaRPr lang="en-US" altLang="zh-CN" sz="2800" b="1" dirty="0">
              <a:solidFill>
                <a:schemeClr val="tx1"/>
              </a:solidFill>
              <a:sym typeface="+mn-ea"/>
            </a:endParaRPr>
          </a:p>
        </p:txBody>
      </p:sp>
      <p:graphicFrame>
        <p:nvGraphicFramePr>
          <p:cNvPr id="10" name="图示 9"/>
          <p:cNvGraphicFramePr/>
          <p:nvPr/>
        </p:nvGraphicFramePr>
        <p:xfrm>
          <a:off x="-373380" y="678180"/>
          <a:ext cx="6241415" cy="620966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cxnSp>
        <p:nvCxnSpPr>
          <p:cNvPr id="8" name="直接箭头连接符 7"/>
          <p:cNvCxnSpPr/>
          <p:nvPr/>
        </p:nvCxnSpPr>
        <p:spPr>
          <a:xfrm flipH="1">
            <a:off x="4511040" y="1329088"/>
            <a:ext cx="1219835" cy="1102360"/>
          </a:xfrm>
          <a:prstGeom prst="straightConnector1">
            <a:avLst/>
          </a:prstGeom>
          <a:ln w="44450">
            <a:solidFill>
              <a:srgbClr val="0D265F"/>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H="1" flipV="1">
            <a:off x="1703070" y="3973863"/>
            <a:ext cx="3969385" cy="1933575"/>
          </a:xfrm>
          <a:prstGeom prst="straightConnector1">
            <a:avLst/>
          </a:prstGeom>
          <a:ln w="47625" cmpd="sng">
            <a:solidFill>
              <a:srgbClr val="0D265F"/>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H="1">
            <a:off x="4547235" y="3034698"/>
            <a:ext cx="1148080" cy="2538730"/>
          </a:xfrm>
          <a:prstGeom prst="straightConnector1">
            <a:avLst/>
          </a:prstGeom>
          <a:ln w="44450">
            <a:solidFill>
              <a:srgbClr val="0D265F"/>
            </a:solidFill>
            <a:tailEnd type="arrow"/>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424790" y="196215"/>
            <a:ext cx="5318760" cy="521970"/>
          </a:xfrm>
          <a:prstGeom prst="rect">
            <a:avLst/>
          </a:prstGeom>
          <a:noFill/>
        </p:spPr>
        <p:txBody>
          <a:bodyPr wrap="square" rtlCol="0">
            <a:spAutoFit/>
          </a:bodyPr>
          <a:p>
            <a:r>
              <a:rPr lang="en-US" altLang="zh-CN" sz="2800" b="1" dirty="0">
                <a:solidFill>
                  <a:schemeClr val="bg1"/>
                </a:solidFill>
              </a:rPr>
              <a:t> Locate </a:t>
            </a:r>
            <a:r>
              <a:rPr lang="en-US" altLang="zh-CN" sz="2800" b="1" dirty="0" smtClean="0">
                <a:solidFill>
                  <a:schemeClr val="bg1"/>
                </a:solidFill>
              </a:rPr>
              <a:t>questions</a:t>
            </a:r>
            <a:endParaRPr lang="en-US" altLang="zh-CN" sz="2800" b="1" dirty="0">
              <a:solidFill>
                <a:schemeClr val="bg1"/>
              </a:solidFill>
            </a:endParaRPr>
          </a:p>
        </p:txBody>
      </p:sp>
      <p:cxnSp>
        <p:nvCxnSpPr>
          <p:cNvPr id="13" name="直接箭头连接符 12"/>
          <p:cNvCxnSpPr/>
          <p:nvPr/>
        </p:nvCxnSpPr>
        <p:spPr>
          <a:xfrm flipH="1">
            <a:off x="4452620" y="4549173"/>
            <a:ext cx="1219835" cy="1996440"/>
          </a:xfrm>
          <a:prstGeom prst="straightConnector1">
            <a:avLst/>
          </a:prstGeom>
          <a:ln w="44450">
            <a:solidFill>
              <a:srgbClr val="0D265F"/>
            </a:solidFill>
            <a:tailEnd type="arrow"/>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315595" y="0"/>
            <a:ext cx="5415280" cy="521970"/>
          </a:xfrm>
          <a:prstGeom prst="rect">
            <a:avLst/>
          </a:prstGeom>
          <a:noFill/>
        </p:spPr>
        <p:txBody>
          <a:bodyPr wrap="square" rtlCol="0">
            <a:spAutoFit/>
          </a:bodyPr>
          <a:p>
            <a:r>
              <a:rPr lang="en-US" altLang="zh-CN" sz="2800" b="1" dirty="0" smtClean="0"/>
              <a:t>Think </a:t>
            </a:r>
            <a:r>
              <a:rPr lang="en-US" altLang="zh-CN" sz="2800" b="1" dirty="0"/>
              <a:t>like an examiner</a:t>
            </a:r>
            <a:endParaRPr lang="en-US" altLang="zh-CN" sz="2800" b="1" dirty="0"/>
          </a:p>
        </p:txBody>
      </p:sp>
      <p:pic>
        <p:nvPicPr>
          <p:cNvPr id="5124" name="图片 6" descr="logo横版 png"/>
          <p:cNvPicPr>
            <a:picLocks noChangeAspect="1"/>
          </p:cNvPicPr>
          <p:nvPr userDrawn="1"/>
        </p:nvPicPr>
        <p:blipFill>
          <a:blip r:embed="rId6"/>
          <a:stretch>
            <a:fillRect/>
          </a:stretch>
        </p:blipFill>
        <p:spPr>
          <a:xfrm>
            <a:off x="11487150" y="82550"/>
            <a:ext cx="608013" cy="642938"/>
          </a:xfrm>
          <a:prstGeom prst="rect">
            <a:avLst/>
          </a:prstGeom>
          <a:noFill/>
          <a:ln w="9525">
            <a:noFill/>
          </a:ln>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5595" y="0"/>
            <a:ext cx="5415280" cy="521970"/>
          </a:xfrm>
          <a:prstGeom prst="rect">
            <a:avLst/>
          </a:prstGeom>
          <a:noFill/>
        </p:spPr>
        <p:txBody>
          <a:bodyPr wrap="square" rtlCol="0">
            <a:spAutoFit/>
          </a:bodyPr>
          <a:lstStyle/>
          <a:p>
            <a:r>
              <a:rPr lang="en-US" altLang="zh-CN" sz="2800" b="1" dirty="0">
                <a:solidFill>
                  <a:srgbClr val="000000"/>
                </a:solidFill>
              </a:rPr>
              <a:t>Think like an examiner</a:t>
            </a:r>
            <a:endParaRPr lang="en-US" altLang="zh-CN" sz="2800" b="1" dirty="0">
              <a:solidFill>
                <a:srgbClr val="000000"/>
              </a:solidFill>
            </a:endParaRPr>
          </a:p>
        </p:txBody>
      </p:sp>
      <p:graphicFrame>
        <p:nvGraphicFramePr>
          <p:cNvPr id="10" name="图示 9"/>
          <p:cNvGraphicFramePr/>
          <p:nvPr/>
        </p:nvGraphicFramePr>
        <p:xfrm>
          <a:off x="80645" y="824865"/>
          <a:ext cx="12043410" cy="539369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1" name="文本框 10"/>
          <p:cNvSpPr txBox="1"/>
          <p:nvPr/>
        </p:nvSpPr>
        <p:spPr>
          <a:xfrm>
            <a:off x="6770370" y="3884295"/>
            <a:ext cx="2259330" cy="583565"/>
          </a:xfrm>
          <a:prstGeom prst="rect">
            <a:avLst/>
          </a:prstGeom>
          <a:noFill/>
        </p:spPr>
        <p:txBody>
          <a:bodyPr wrap="square" rtlCol="0">
            <a:spAutoFit/>
          </a:bodyPr>
          <a:p>
            <a:pPr lvl="0" algn="l">
              <a:buClrTx/>
              <a:buSzTx/>
              <a:buFontTx/>
            </a:pPr>
            <a:r>
              <a:rPr lang="en-US" altLang="zh-CN" sz="3200" b="1">
                <a:solidFill>
                  <a:srgbClr val="FF0000"/>
                </a:solidFill>
                <a:effectLst>
                  <a:glow rad="101600">
                    <a:schemeClr val="accent3">
                      <a:satMod val="175000"/>
                      <a:alpha val="40000"/>
                    </a:schemeClr>
                  </a:glow>
                  <a:outerShdw blurRad="38100" dist="38100" dir="2700000" algn="tl">
                    <a:srgbClr val="000000">
                      <a:alpha val="43137"/>
                    </a:srgbClr>
                  </a:outerShdw>
                </a:effectLst>
                <a:sym typeface="+mn-ea"/>
              </a:rPr>
              <a:t>consistent</a:t>
            </a:r>
            <a:endParaRPr lang="en-US" altLang="zh-CN" sz="3200" b="1">
              <a:solidFill>
                <a:srgbClr val="FF0000"/>
              </a:solidFill>
              <a:effectLst>
                <a:glow rad="101600">
                  <a:schemeClr val="accent3">
                    <a:satMod val="175000"/>
                    <a:alpha val="40000"/>
                  </a:schemeClr>
                </a:glow>
                <a:outerShdw blurRad="38100" dist="38100" dir="2700000" algn="tl">
                  <a:srgbClr val="000000">
                    <a:alpha val="43137"/>
                  </a:srgbClr>
                </a:outerShdw>
              </a:effectLst>
              <a:sym typeface="+mn-ea"/>
            </a:endParaRPr>
          </a:p>
        </p:txBody>
      </p:sp>
      <p:sp>
        <p:nvSpPr>
          <p:cNvPr id="12" name="文本框 11"/>
          <p:cNvSpPr txBox="1"/>
          <p:nvPr/>
        </p:nvSpPr>
        <p:spPr>
          <a:xfrm>
            <a:off x="9156065" y="2529840"/>
            <a:ext cx="1080770" cy="583565"/>
          </a:xfrm>
          <a:prstGeom prst="rect">
            <a:avLst/>
          </a:prstGeom>
          <a:noFill/>
        </p:spPr>
        <p:txBody>
          <a:bodyPr wrap="square" rtlCol="0">
            <a:spAutoFit/>
          </a:bodyPr>
          <a:p>
            <a:r>
              <a:rPr lang="en-US" altLang="zh-CN" sz="3200" b="1">
                <a:solidFill>
                  <a:srgbClr val="FF0000"/>
                </a:solidFill>
                <a:effectLst>
                  <a:glow rad="101600">
                    <a:schemeClr val="accent3">
                      <a:satMod val="175000"/>
                      <a:alpha val="40000"/>
                    </a:schemeClr>
                  </a:glow>
                  <a:outerShdw blurRad="38100" dist="38100" dir="2700000" algn="tl">
                    <a:srgbClr val="000000">
                      <a:alpha val="43137"/>
                    </a:srgbClr>
                  </a:outerShdw>
                </a:effectLst>
              </a:rPr>
              <a:t>key</a:t>
            </a:r>
            <a:endParaRPr lang="en-US" altLang="zh-CN" sz="3200" b="1">
              <a:solidFill>
                <a:srgbClr val="FF0000"/>
              </a:solidFill>
              <a:effectLst>
                <a:glow rad="101600">
                  <a:schemeClr val="accent3">
                    <a:satMod val="175000"/>
                    <a:alpha val="40000"/>
                  </a:schemeClr>
                </a:glow>
                <a:outerShdw blurRad="38100" dist="38100" dir="2700000" algn="tl">
                  <a:srgbClr val="000000">
                    <a:alpha val="43137"/>
                  </a:srgbClr>
                </a:outerShdw>
              </a:effectLst>
            </a:endParaRPr>
          </a:p>
        </p:txBody>
      </p:sp>
      <p:sp>
        <p:nvSpPr>
          <p:cNvPr id="5" name="文本框 35"/>
          <p:cNvSpPr txBox="1"/>
          <p:nvPr/>
        </p:nvSpPr>
        <p:spPr>
          <a:xfrm>
            <a:off x="655955" y="687705"/>
            <a:ext cx="6534150" cy="583565"/>
          </a:xfrm>
          <a:prstGeom prst="rect">
            <a:avLst/>
          </a:prstGeom>
          <a:solidFill>
            <a:schemeClr val="bg1"/>
          </a:solidFill>
          <a:ln w="47625" cmpd="sng">
            <a:noFill/>
          </a:ln>
          <a:effectLst>
            <a:innerShdw blurRad="63500" dist="50800" dir="54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spAutoFit/>
          </a:bodyPr>
          <a:p>
            <a:pPr lvl="0" algn="l">
              <a:buClrTx/>
              <a:buSzTx/>
              <a:buFontTx/>
            </a:pPr>
            <a:r>
              <a:rPr lang="en-US" altLang="zh-CN" sz="3200" b="1">
                <a:solidFill>
                  <a:srgbClr val="D32E2E"/>
                </a:solidFill>
                <a:sym typeface="+mn-ea"/>
              </a:rPr>
              <a:t>Characteristics of questions</a:t>
            </a:r>
            <a:endParaRPr lang="en-US" altLang="zh-CN" sz="3200" b="1">
              <a:solidFill>
                <a:srgbClr val="D32E2E"/>
              </a:solidFill>
              <a:sym typeface="+mn-ea"/>
            </a:endParaRPr>
          </a:p>
        </p:txBody>
      </p:sp>
      <p:pic>
        <p:nvPicPr>
          <p:cNvPr id="5124" name="图片 6" descr="logo横版 png"/>
          <p:cNvPicPr>
            <a:picLocks noChangeAspect="1"/>
          </p:cNvPicPr>
          <p:nvPr userDrawn="1"/>
        </p:nvPicPr>
        <p:blipFill>
          <a:blip r:embed="rId6"/>
          <a:stretch>
            <a:fillRect/>
          </a:stretch>
        </p:blipFill>
        <p:spPr>
          <a:xfrm>
            <a:off x="11487150" y="82550"/>
            <a:ext cx="608013" cy="642938"/>
          </a:xfrm>
          <a:prstGeom prst="rect">
            <a:avLst/>
          </a:prstGeom>
          <a:noFill/>
          <a:ln w="9525">
            <a:noFill/>
          </a:ln>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P spid="12" grpId="0"/>
      <p:bldP spid="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graphicFrame>
        <p:nvGraphicFramePr>
          <p:cNvPr id="4" name="内容占位符 3"/>
          <p:cNvGraphicFramePr/>
          <p:nvPr>
            <p:ph idx="1"/>
            <p:custDataLst>
              <p:tags r:id="rId1"/>
            </p:custDataLst>
          </p:nvPr>
        </p:nvGraphicFramePr>
        <p:xfrm>
          <a:off x="-1905" y="635"/>
          <a:ext cx="12194540" cy="6638290"/>
        </p:xfrm>
        <a:graphic>
          <a:graphicData uri="http://schemas.openxmlformats.org/drawingml/2006/table">
            <a:tbl>
              <a:tblPr firstRow="1" bandRow="1">
                <a:tableStyleId>{F5AB1C69-6EDB-4FF4-983F-18BD219EF322}</a:tableStyleId>
              </a:tblPr>
              <a:tblGrid>
                <a:gridCol w="2875915"/>
                <a:gridCol w="6547485"/>
                <a:gridCol w="2771140"/>
              </a:tblGrid>
              <a:tr h="963295">
                <a:tc>
                  <a:txBody>
                    <a:bodyPr/>
                    <a:p>
                      <a:pPr algn="ctr">
                        <a:buNone/>
                      </a:pPr>
                      <a:r>
                        <a:rPr lang="en-US" altLang="zh-CN" sz="2800"/>
                        <a:t>Focuses of questions</a:t>
                      </a:r>
                      <a:endParaRPr lang="en-US" altLang="zh-CN" sz="2800"/>
                    </a:p>
                  </a:txBody>
                  <a:tcPr/>
                </a:tc>
                <a:tc>
                  <a:txBody>
                    <a:bodyPr/>
                    <a:p>
                      <a:pPr algn="ctr">
                        <a:buNone/>
                      </a:pPr>
                      <a:r>
                        <a:rPr lang="en-US" altLang="zh-CN" sz="2800"/>
                        <a:t>Features of key points</a:t>
                      </a:r>
                      <a:endParaRPr lang="en-US" altLang="zh-CN" sz="2800"/>
                    </a:p>
                  </a:txBody>
                  <a:tcPr/>
                </a:tc>
                <a:tc>
                  <a:txBody>
                    <a:bodyPr/>
                    <a:p>
                      <a:pPr algn="ctr">
                        <a:buNone/>
                      </a:pPr>
                      <a:r>
                        <a:rPr lang="en-US" altLang="zh-CN" sz="2800"/>
                        <a:t>Characteristics of questions</a:t>
                      </a:r>
                      <a:endParaRPr lang="en-US" altLang="zh-CN" sz="2800"/>
                    </a:p>
                  </a:txBody>
                  <a:tcPr/>
                </a:tc>
              </a:tr>
              <a:tr h="5674995">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r>
            </a:tbl>
          </a:graphicData>
        </a:graphic>
      </p:graphicFrame>
      <p:sp>
        <p:nvSpPr>
          <p:cNvPr id="15" name="文本框 35"/>
          <p:cNvSpPr txBox="1"/>
          <p:nvPr/>
        </p:nvSpPr>
        <p:spPr>
          <a:xfrm>
            <a:off x="-1905" y="948055"/>
            <a:ext cx="2867660" cy="4356100"/>
          </a:xfrm>
          <a:prstGeom prst="rect">
            <a:avLst/>
          </a:prstGeom>
          <a:solidFill>
            <a:schemeClr val="bg1"/>
          </a:solidFill>
          <a:ln w="47625" cmpd="sng">
            <a:noFill/>
          </a:ln>
          <a:effectLst>
            <a:innerShdw blurRad="63500" dist="50800" dir="54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spAutoFit/>
          </a:bodyPr>
          <a:p>
            <a:pPr lvl="0" algn="l">
              <a:lnSpc>
                <a:spcPct val="110000"/>
              </a:lnSpc>
              <a:buClrTx/>
              <a:buSzTx/>
              <a:buFontTx/>
            </a:pPr>
            <a:r>
              <a:rPr lang="en-US" altLang="zh-CN" sz="2800" b="1">
                <a:solidFill>
                  <a:schemeClr val="tx1"/>
                </a:solidFill>
                <a:sym typeface="+mn-ea"/>
              </a:rPr>
              <a:t>main idea</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topic sentence</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findings/results</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process</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purpose</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challenges</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significance</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comments</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a:t>
            </a:r>
            <a:endParaRPr lang="en-US" altLang="zh-CN" sz="2800" b="1">
              <a:solidFill>
                <a:schemeClr val="tx1"/>
              </a:solidFill>
              <a:sym typeface="+mn-ea"/>
            </a:endParaRPr>
          </a:p>
        </p:txBody>
      </p:sp>
      <p:sp>
        <p:nvSpPr>
          <p:cNvPr id="10" name="文本框 9"/>
          <p:cNvSpPr txBox="1"/>
          <p:nvPr/>
        </p:nvSpPr>
        <p:spPr>
          <a:xfrm>
            <a:off x="2865755" y="947420"/>
            <a:ext cx="6563360" cy="5777230"/>
          </a:xfrm>
          <a:prstGeom prst="rect">
            <a:avLst/>
          </a:prstGeom>
          <a:solidFill>
            <a:schemeClr val="bg1"/>
          </a:solidFill>
          <a:ln w="47625" cmpd="sng">
            <a:noFill/>
          </a:ln>
          <a:effectLst>
            <a:innerShdw blurRad="63500" dist="50800" dir="54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spAutoFit/>
          </a:bodyPr>
          <a:p>
            <a:pPr lvl="0" algn="l">
              <a:lnSpc>
                <a:spcPct val="110000"/>
              </a:lnSpc>
              <a:buClrTx/>
              <a:buSzTx/>
              <a:buFontTx/>
            </a:pPr>
            <a:r>
              <a:rPr lang="en-US" altLang="zh-CN" sz="2800" b="1">
                <a:solidFill>
                  <a:schemeClr val="tx1"/>
                </a:solidFill>
                <a:sym typeface="+mn-ea"/>
              </a:rPr>
              <a:t>1. the first or the last sentence</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2. information after signposts：</a:t>
            </a:r>
            <a:r>
              <a:rPr lang="en-US" altLang="zh-CN" sz="2800" b="1" u="sng">
                <a:solidFill>
                  <a:schemeClr val="tx1"/>
                </a:solidFill>
                <a:sym typeface="+mn-ea"/>
              </a:rPr>
              <a:t>but, yet, however, while, though, although, in fact......</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3. information after signposts: </a:t>
            </a:r>
            <a:r>
              <a:rPr lang="en-US" altLang="zh-CN" sz="2800" b="1" u="sng">
                <a:solidFill>
                  <a:schemeClr val="tx1"/>
                </a:solidFill>
                <a:sym typeface="+mn-ea"/>
              </a:rPr>
              <a:t>so, therefore, thus......</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4. information before signposts: </a:t>
            </a:r>
            <a:r>
              <a:rPr lang="en-US" altLang="zh-CN" sz="2800" b="1" u="sng">
                <a:solidFill>
                  <a:schemeClr val="tx1"/>
                </a:solidFill>
                <a:sym typeface="+mn-ea"/>
              </a:rPr>
              <a:t>for example, for instance, such as, like......</a:t>
            </a:r>
            <a:endParaRPr lang="en-US" altLang="zh-CN" sz="2800" b="1" u="sng">
              <a:solidFill>
                <a:schemeClr val="tx1"/>
              </a:solidFill>
              <a:sym typeface="+mn-ea"/>
            </a:endParaRPr>
          </a:p>
          <a:p>
            <a:pPr lvl="0" algn="l">
              <a:lnSpc>
                <a:spcPct val="110000"/>
              </a:lnSpc>
              <a:buClrTx/>
              <a:buSzTx/>
              <a:buFontTx/>
            </a:pPr>
            <a:r>
              <a:rPr lang="en-US" altLang="zh-CN" sz="2800" b="1">
                <a:solidFill>
                  <a:schemeClr val="tx1"/>
                </a:solidFill>
                <a:sym typeface="+mn-ea"/>
              </a:rPr>
              <a:t>5. information with verbs: </a:t>
            </a:r>
            <a:r>
              <a:rPr lang="en-US" altLang="zh-CN" sz="2800" b="1" u="sng">
                <a:solidFill>
                  <a:schemeClr val="tx1"/>
                </a:solidFill>
                <a:sym typeface="+mn-ea"/>
              </a:rPr>
              <a:t>reveal, find, suggest, show, conclude, discover......</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6.questions</a:t>
            </a:r>
            <a:endParaRPr lang="en-US" altLang="zh-CN" sz="2800" b="1">
              <a:solidFill>
                <a:schemeClr val="tx1"/>
              </a:solidFill>
              <a:sym typeface="+mn-ea"/>
            </a:endParaRPr>
          </a:p>
        </p:txBody>
      </p:sp>
      <p:sp>
        <p:nvSpPr>
          <p:cNvPr id="3" name="文本框 2"/>
          <p:cNvSpPr txBox="1"/>
          <p:nvPr/>
        </p:nvSpPr>
        <p:spPr>
          <a:xfrm>
            <a:off x="9424035" y="948055"/>
            <a:ext cx="2767965" cy="2158365"/>
          </a:xfrm>
          <a:prstGeom prst="rect">
            <a:avLst/>
          </a:prstGeom>
          <a:solidFill>
            <a:schemeClr val="bg1"/>
          </a:solidFill>
          <a:ln w="47625" cmpd="sng">
            <a:noFill/>
          </a:ln>
          <a:effectLst>
            <a:innerShdw blurRad="63500" dist="50800" dir="54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spAutoFit/>
          </a:bodyPr>
          <a:p>
            <a:pPr lvl="0" algn="l">
              <a:lnSpc>
                <a:spcPct val="120000"/>
              </a:lnSpc>
              <a:buClrTx/>
              <a:buSzTx/>
              <a:buFontTx/>
            </a:pPr>
            <a:r>
              <a:rPr lang="en-US" altLang="zh-CN" sz="2800" b="1">
                <a:solidFill>
                  <a:schemeClr val="tx1"/>
                </a:solidFill>
                <a:sym typeface="+mn-ea"/>
              </a:rPr>
              <a:t>targeted at key points</a:t>
            </a:r>
            <a:endParaRPr lang="en-US" altLang="zh-CN" sz="2800" b="1">
              <a:solidFill>
                <a:schemeClr val="tx1"/>
              </a:solidFill>
              <a:sym typeface="+mn-ea"/>
            </a:endParaRPr>
          </a:p>
          <a:p>
            <a:pPr lvl="0" algn="l">
              <a:lnSpc>
                <a:spcPct val="120000"/>
              </a:lnSpc>
              <a:buClrTx/>
              <a:buSzTx/>
              <a:buFontTx/>
            </a:pPr>
            <a:r>
              <a:rPr lang="en-US" altLang="zh-CN" sz="2800" b="1">
                <a:solidFill>
                  <a:schemeClr val="tx1"/>
                </a:solidFill>
                <a:sym typeface="+mn-ea"/>
              </a:rPr>
              <a:t>consistent with text logic</a:t>
            </a:r>
            <a:endParaRPr lang="en-US" altLang="zh-CN" sz="2800" b="1">
              <a:solidFill>
                <a:schemeClr val="tx1"/>
              </a:solidFill>
              <a:sym typeface="+mn-ea"/>
            </a:endParaRPr>
          </a:p>
        </p:txBody>
      </p:sp>
      <p:pic>
        <p:nvPicPr>
          <p:cNvPr id="5124" name="图片 6" descr="logo横版 png"/>
          <p:cNvPicPr>
            <a:picLocks noChangeAspect="1"/>
          </p:cNvPicPr>
          <p:nvPr userDrawn="1"/>
        </p:nvPicPr>
        <p:blipFill>
          <a:blip r:embed="rId2"/>
          <a:stretch>
            <a:fillRect/>
          </a:stretch>
        </p:blipFill>
        <p:spPr>
          <a:xfrm>
            <a:off x="11487150" y="82550"/>
            <a:ext cx="608013" cy="642938"/>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5" grpId="0" bldLvl="0" animBg="1"/>
      <p:bldP spid="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5595" y="0"/>
            <a:ext cx="5415280" cy="521970"/>
          </a:xfrm>
          <a:prstGeom prst="rect">
            <a:avLst/>
          </a:prstGeom>
          <a:noFill/>
        </p:spPr>
        <p:txBody>
          <a:bodyPr wrap="square" rtlCol="0">
            <a:spAutoFit/>
          </a:bodyPr>
          <a:lstStyle/>
          <a:p>
            <a:r>
              <a:rPr lang="en-US" altLang="zh-CN" sz="2800" b="1" dirty="0" smtClean="0"/>
              <a:t>Think </a:t>
            </a:r>
            <a:r>
              <a:rPr lang="en-US" altLang="zh-CN" sz="2800" b="1" dirty="0"/>
              <a:t>like an examiner</a:t>
            </a:r>
            <a:endParaRPr lang="en-US" altLang="zh-CN" sz="2800" b="1" dirty="0"/>
          </a:p>
        </p:txBody>
      </p:sp>
      <p:sp>
        <p:nvSpPr>
          <p:cNvPr id="13" name="TextBox 12"/>
          <p:cNvSpPr txBox="1"/>
          <p:nvPr/>
        </p:nvSpPr>
        <p:spPr>
          <a:xfrm>
            <a:off x="658495" y="456565"/>
            <a:ext cx="11533505" cy="2256155"/>
          </a:xfrm>
          <a:prstGeom prst="rect">
            <a:avLst/>
          </a:prstGeom>
          <a:noFill/>
        </p:spPr>
        <p:txBody>
          <a:bodyPr wrap="square" rtlCol="0">
            <a:spAutoFit/>
          </a:bodyPr>
          <a:lstStyle/>
          <a:p>
            <a:pPr algn="l">
              <a:lnSpc>
                <a:spcPct val="110000"/>
              </a:lnSpc>
              <a:buClrTx/>
              <a:buSzTx/>
              <a:buFontTx/>
            </a:pPr>
            <a:r>
              <a:rPr lang="en-US" altLang="zh-CN" sz="3200" b="1">
                <a:solidFill>
                  <a:srgbClr val="D32E2E"/>
                </a:solidFill>
                <a:latin typeface="+mn-lt"/>
                <a:ea typeface="+mn-ea"/>
              </a:rPr>
              <a:t>※ </a:t>
            </a:r>
            <a:r>
              <a:rPr lang="en-US" altLang="zh-CN" sz="3200" b="1">
                <a:solidFill>
                  <a:srgbClr val="D32E2E"/>
                </a:solidFill>
                <a:latin typeface="+mn-lt"/>
                <a:ea typeface="+mn-ea"/>
                <a:sym typeface="+mn-ea"/>
              </a:rPr>
              <a:t>Identify key points.</a:t>
            </a:r>
            <a:endParaRPr lang="en-US" altLang="zh-CN" sz="3200" b="1">
              <a:solidFill>
                <a:srgbClr val="D32E2E"/>
              </a:solidFill>
              <a:latin typeface="+mn-lt"/>
              <a:ea typeface="+mn-ea"/>
              <a:sym typeface="+mn-ea"/>
            </a:endParaRPr>
          </a:p>
          <a:p>
            <a:pPr algn="l">
              <a:lnSpc>
                <a:spcPct val="110000"/>
              </a:lnSpc>
              <a:buClrTx/>
              <a:buSzTx/>
              <a:buFontTx/>
            </a:pPr>
            <a:r>
              <a:rPr lang="en-US" altLang="zh-CN" sz="3200" b="1">
                <a:solidFill>
                  <a:srgbClr val="D32E2E"/>
                </a:solidFill>
                <a:latin typeface="+mn-lt"/>
                <a:ea typeface="+mn-ea"/>
                <a:sym typeface="+mn-ea"/>
              </a:rPr>
              <a:t>※ Locate questions.</a:t>
            </a:r>
            <a:endParaRPr lang="en-US" altLang="zh-CN" sz="3200" b="1">
              <a:solidFill>
                <a:srgbClr val="D32E2E"/>
              </a:solidFill>
              <a:latin typeface="+mn-lt"/>
              <a:ea typeface="+mn-ea"/>
              <a:sym typeface="+mn-ea"/>
            </a:endParaRPr>
          </a:p>
          <a:p>
            <a:pPr algn="l">
              <a:lnSpc>
                <a:spcPct val="110000"/>
              </a:lnSpc>
              <a:buClrTx/>
              <a:buSzTx/>
              <a:buFontTx/>
            </a:pPr>
            <a:r>
              <a:rPr lang="en-US" altLang="zh-CN" sz="3200" b="1">
                <a:solidFill>
                  <a:srgbClr val="D32E2E"/>
                </a:solidFill>
                <a:latin typeface="+mn-lt"/>
                <a:ea typeface="+mn-ea"/>
                <a:sym typeface="+mn-ea"/>
              </a:rPr>
              <a:t>※ Choose correct answers.</a:t>
            </a:r>
            <a:endParaRPr lang="zh-CN" altLang="en-US" sz="3200" b="1">
              <a:solidFill>
                <a:srgbClr val="D32E2E"/>
              </a:solidFill>
              <a:latin typeface="+mn-lt"/>
              <a:ea typeface="+mn-ea"/>
              <a:sym typeface="+mn-ea"/>
            </a:endParaRPr>
          </a:p>
          <a:p>
            <a:pPr algn="l">
              <a:lnSpc>
                <a:spcPct val="110000"/>
              </a:lnSpc>
              <a:buClrTx/>
              <a:buSzTx/>
              <a:buFontTx/>
            </a:pPr>
            <a:r>
              <a:rPr lang="en-US" altLang="zh-CN" sz="3200" b="1">
                <a:solidFill>
                  <a:srgbClr val="D32E2E"/>
                </a:solidFill>
                <a:latin typeface="+mn-lt"/>
                <a:ea typeface="+mn-ea"/>
                <a:sym typeface="+mn-ea"/>
              </a:rPr>
              <a:t>※ Design questions.</a:t>
            </a:r>
            <a:endParaRPr lang="zh-CN" altLang="en-US" sz="3200" b="1">
              <a:solidFill>
                <a:srgbClr val="D32E2E"/>
              </a:solidFill>
              <a:latin typeface="+mn-lt"/>
              <a:ea typeface="+mn-ea"/>
              <a:sym typeface="+mn-ea"/>
            </a:endParaRPr>
          </a:p>
        </p:txBody>
      </p:sp>
      <p:sp>
        <p:nvSpPr>
          <p:cNvPr id="6" name="文本框 5"/>
          <p:cNvSpPr txBox="1"/>
          <p:nvPr/>
        </p:nvSpPr>
        <p:spPr>
          <a:xfrm>
            <a:off x="415925" y="2638108"/>
            <a:ext cx="10468610" cy="3020060"/>
          </a:xfrm>
          <a:prstGeom prst="rect">
            <a:avLst/>
          </a:prstGeom>
          <a:solidFill>
            <a:schemeClr val="bg1"/>
          </a:solidFill>
          <a:ln w="47625" cmpd="sng">
            <a:solidFill>
              <a:srgbClr val="354A51"/>
            </a:solidFill>
          </a:ln>
          <a:effectLst>
            <a:innerShdw blurRad="63500" dist="50800" dir="54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spAutoFit/>
          </a:bodyPr>
          <a:p>
            <a:pPr lvl="0" algn="l">
              <a:lnSpc>
                <a:spcPct val="170000"/>
              </a:lnSpc>
              <a:buClrTx/>
              <a:buSzTx/>
              <a:buFontTx/>
            </a:pPr>
            <a:r>
              <a:rPr lang="en-US" altLang="zh-CN" sz="2800" b="1">
                <a:solidFill>
                  <a:schemeClr val="tx1"/>
                </a:solidFill>
                <a:sym typeface="+mn-ea"/>
              </a:rPr>
              <a:t>Q3:_______________________________________________</a:t>
            </a:r>
            <a:endParaRPr lang="en-US" altLang="zh-CN" sz="2800" b="1">
              <a:solidFill>
                <a:schemeClr val="tx1"/>
              </a:solidFill>
              <a:sym typeface="+mn-ea"/>
            </a:endParaRPr>
          </a:p>
          <a:p>
            <a:pPr lvl="0" algn="l">
              <a:lnSpc>
                <a:spcPct val="170000"/>
              </a:lnSpc>
              <a:buClrTx/>
              <a:buSzTx/>
              <a:buFontTx/>
            </a:pPr>
            <a:r>
              <a:rPr lang="en-US" altLang="zh-CN" sz="2800" b="1">
                <a:solidFill>
                  <a:schemeClr val="tx1"/>
                </a:solidFill>
                <a:sym typeface="+mn-ea"/>
              </a:rPr>
              <a:t>Answer:___________________________________________</a:t>
            </a:r>
            <a:endParaRPr lang="en-US" altLang="zh-CN" sz="2800" b="1">
              <a:solidFill>
                <a:schemeClr val="tx1"/>
              </a:solidFill>
              <a:sym typeface="+mn-ea"/>
            </a:endParaRPr>
          </a:p>
          <a:p>
            <a:pPr lvl="0" algn="l">
              <a:lnSpc>
                <a:spcPct val="170000"/>
              </a:lnSpc>
              <a:buClrTx/>
              <a:buSzTx/>
              <a:buFontTx/>
            </a:pPr>
            <a:r>
              <a:rPr lang="en-US" altLang="zh-CN" sz="2800" b="1">
                <a:solidFill>
                  <a:schemeClr val="tx1"/>
                </a:solidFill>
                <a:sym typeface="+mn-ea"/>
              </a:rPr>
              <a:t>Q4:_______________________________________________</a:t>
            </a:r>
            <a:endParaRPr lang="en-US" altLang="zh-CN" sz="2800" b="1">
              <a:solidFill>
                <a:schemeClr val="tx1"/>
              </a:solidFill>
              <a:sym typeface="+mn-ea"/>
            </a:endParaRPr>
          </a:p>
          <a:p>
            <a:pPr lvl="0" algn="l">
              <a:lnSpc>
                <a:spcPct val="170000"/>
              </a:lnSpc>
              <a:buClrTx/>
              <a:buSzTx/>
              <a:buFontTx/>
            </a:pPr>
            <a:r>
              <a:rPr lang="en-US" altLang="zh-CN" sz="2800" b="1">
                <a:solidFill>
                  <a:schemeClr val="tx1"/>
                </a:solidFill>
                <a:sym typeface="+mn-ea"/>
              </a:rPr>
              <a:t>Answer:___________________________________________</a:t>
            </a:r>
            <a:endParaRPr lang="en-US" altLang="zh-CN" sz="2800" b="1">
              <a:solidFill>
                <a:schemeClr val="tx1"/>
              </a:solidFill>
              <a:sym typeface="+mn-ea"/>
            </a:endParaRPr>
          </a:p>
        </p:txBody>
      </p:sp>
      <p:pic>
        <p:nvPicPr>
          <p:cNvPr id="5124" name="图片 6" descr="logo横版 png"/>
          <p:cNvPicPr>
            <a:picLocks noChangeAspect="1"/>
          </p:cNvPicPr>
          <p:nvPr userDrawn="1"/>
        </p:nvPicPr>
        <p:blipFill>
          <a:blip r:embed="rId1"/>
          <a:stretch>
            <a:fillRect/>
          </a:stretch>
        </p:blipFill>
        <p:spPr>
          <a:xfrm>
            <a:off x="11487150" y="82550"/>
            <a:ext cx="608013" cy="642938"/>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anim calcmode="lin" valueType="num">
                                      <p:cBhvr additive="base">
                                        <p:cTn id="11"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anim calcmode="lin" valueType="num">
                                      <p:cBhvr additive="base">
                                        <p:cTn id="15"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3">
                                            <p:txEl>
                                              <p:pRg st="3" end="3"/>
                                            </p:txEl>
                                          </p:spTgt>
                                        </p:tgtEl>
                                        <p:attrNameLst>
                                          <p:attrName>style.visibility</p:attrName>
                                        </p:attrNameLst>
                                      </p:cBhvr>
                                      <p:to>
                                        <p:strVal val="visible"/>
                                      </p:to>
                                    </p:set>
                                    <p:anim calcmode="lin" valueType="num">
                                      <p:cBhvr additive="base">
                                        <p:cTn id="21" dur="500" fill="hold"/>
                                        <p:tgtEl>
                                          <p:spTgt spid="1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par>
                                <p:cTn id="27" presetID="2" presetClass="exit" presetSubtype="4" fill="hold" nodeType="withEffect">
                                  <p:stCondLst>
                                    <p:cond delay="0"/>
                                  </p:stCondLst>
                                  <p:childTnLst>
                                    <p:anim calcmode="lin" valueType="num">
                                      <p:cBhvr additive="base">
                                        <p:cTn id="28" dur="500"/>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9" dur="500"/>
                                        <p:tgtEl>
                                          <p:spTgt spid="13">
                                            <p:txEl>
                                              <p:pRg st="0" end="0"/>
                                            </p:txEl>
                                          </p:spTgt>
                                        </p:tgtEl>
                                        <p:attrNameLst>
                                          <p:attrName>ppt_y</p:attrName>
                                        </p:attrNameLst>
                                      </p:cBhvr>
                                      <p:tavLst>
                                        <p:tav tm="0">
                                          <p:val>
                                            <p:strVal val="ppt_y"/>
                                          </p:val>
                                        </p:tav>
                                        <p:tav tm="100000">
                                          <p:val>
                                            <p:strVal val="1+ppt_h/2"/>
                                          </p:val>
                                        </p:tav>
                                      </p:tavLst>
                                    </p:anim>
                                    <p:set>
                                      <p:cBhvr>
                                        <p:cTn id="30" dur="1" fill="hold">
                                          <p:stCondLst>
                                            <p:cond delay="499"/>
                                          </p:stCondLst>
                                        </p:cTn>
                                        <p:tgtEl>
                                          <p:spTgt spid="13">
                                            <p:txEl>
                                              <p:pRg st="0" end="0"/>
                                            </p:txEl>
                                          </p:spTgt>
                                        </p:tgtEl>
                                        <p:attrNameLst>
                                          <p:attrName>style.visibility</p:attrName>
                                        </p:attrNameLst>
                                      </p:cBhvr>
                                      <p:to>
                                        <p:strVal val="hidden"/>
                                      </p:to>
                                    </p:set>
                                  </p:childTnLst>
                                </p:cTn>
                              </p:par>
                              <p:par>
                                <p:cTn id="31" presetID="2" presetClass="exit" presetSubtype="4" fill="hold" nodeType="withEffect">
                                  <p:stCondLst>
                                    <p:cond delay="0"/>
                                  </p:stCondLst>
                                  <p:childTnLst>
                                    <p:anim calcmode="lin" valueType="num">
                                      <p:cBhvr additive="base">
                                        <p:cTn id="32" dur="500"/>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33" dur="500"/>
                                        <p:tgtEl>
                                          <p:spTgt spid="13">
                                            <p:txEl>
                                              <p:pRg st="1" end="1"/>
                                            </p:txEl>
                                          </p:spTgt>
                                        </p:tgtEl>
                                        <p:attrNameLst>
                                          <p:attrName>ppt_y</p:attrName>
                                        </p:attrNameLst>
                                      </p:cBhvr>
                                      <p:tavLst>
                                        <p:tav tm="0">
                                          <p:val>
                                            <p:strVal val="ppt_y"/>
                                          </p:val>
                                        </p:tav>
                                        <p:tav tm="100000">
                                          <p:val>
                                            <p:strVal val="1+ppt_h/2"/>
                                          </p:val>
                                        </p:tav>
                                      </p:tavLst>
                                    </p:anim>
                                    <p:set>
                                      <p:cBhvr>
                                        <p:cTn id="34" dur="1" fill="hold">
                                          <p:stCondLst>
                                            <p:cond delay="499"/>
                                          </p:stCondLst>
                                        </p:cTn>
                                        <p:tgtEl>
                                          <p:spTgt spid="13">
                                            <p:txEl>
                                              <p:pRg st="1" end="1"/>
                                            </p:txEl>
                                          </p:spTgt>
                                        </p:tgtEl>
                                        <p:attrNameLst>
                                          <p:attrName>style.visibility</p:attrName>
                                        </p:attrNameLst>
                                      </p:cBhvr>
                                      <p:to>
                                        <p:strVal val="hidden"/>
                                      </p:to>
                                    </p:set>
                                  </p:childTnLst>
                                </p:cTn>
                              </p:par>
                              <p:par>
                                <p:cTn id="35" presetID="2" presetClass="exit" presetSubtype="4" fill="hold" nodeType="withEffect">
                                  <p:stCondLst>
                                    <p:cond delay="0"/>
                                  </p:stCondLst>
                                  <p:childTnLst>
                                    <p:anim calcmode="lin" valueType="num">
                                      <p:cBhvr additive="base">
                                        <p:cTn id="36" dur="500"/>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37" dur="500"/>
                                        <p:tgtEl>
                                          <p:spTgt spid="13">
                                            <p:txEl>
                                              <p:pRg st="2" end="2"/>
                                            </p:txEl>
                                          </p:spTgt>
                                        </p:tgtEl>
                                        <p:attrNameLst>
                                          <p:attrName>ppt_y</p:attrName>
                                        </p:attrNameLst>
                                      </p:cBhvr>
                                      <p:tavLst>
                                        <p:tav tm="0">
                                          <p:val>
                                            <p:strVal val="ppt_y"/>
                                          </p:val>
                                        </p:tav>
                                        <p:tav tm="100000">
                                          <p:val>
                                            <p:strVal val="1+ppt_h/2"/>
                                          </p:val>
                                        </p:tav>
                                      </p:tavLst>
                                    </p:anim>
                                    <p:set>
                                      <p:cBhvr>
                                        <p:cTn id="38" dur="1" fill="hold">
                                          <p:stCondLst>
                                            <p:cond delay="499"/>
                                          </p:stCondLst>
                                        </p:cTn>
                                        <p:tgtEl>
                                          <p:spTgt spid="13">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5595" y="0"/>
            <a:ext cx="5415280" cy="521970"/>
          </a:xfrm>
          <a:prstGeom prst="rect">
            <a:avLst/>
          </a:prstGeom>
          <a:noFill/>
        </p:spPr>
        <p:txBody>
          <a:bodyPr wrap="square" rtlCol="0">
            <a:spAutoFit/>
          </a:bodyPr>
          <a:lstStyle/>
          <a:p>
            <a:r>
              <a:rPr lang="en-US" altLang="zh-CN" sz="2800" b="1" dirty="0" smtClean="0"/>
              <a:t>Assess </a:t>
            </a:r>
            <a:r>
              <a:rPr lang="en-US" altLang="zh-CN" sz="2800" b="1" dirty="0"/>
              <a:t>like an examiner</a:t>
            </a:r>
            <a:endParaRPr lang="en-US" altLang="zh-CN" sz="2800" b="1" dirty="0"/>
          </a:p>
        </p:txBody>
      </p:sp>
      <p:graphicFrame>
        <p:nvGraphicFramePr>
          <p:cNvPr id="3" name="表格 2"/>
          <p:cNvGraphicFramePr/>
          <p:nvPr>
            <p:custDataLst>
              <p:tags r:id="rId1"/>
            </p:custDataLst>
          </p:nvPr>
        </p:nvGraphicFramePr>
        <p:xfrm>
          <a:off x="0" y="708660"/>
          <a:ext cx="12192000" cy="3544570"/>
        </p:xfrm>
        <a:graphic>
          <a:graphicData uri="http://schemas.openxmlformats.org/drawingml/2006/table">
            <a:tbl>
              <a:tblPr firstRow="1" bandRow="1">
                <a:tableStyleId>{F5AB1C69-6EDB-4FF4-983F-18BD219EF322}</a:tableStyleId>
              </a:tblPr>
              <a:tblGrid>
                <a:gridCol w="4224020"/>
                <a:gridCol w="7967980"/>
              </a:tblGrid>
              <a:tr h="767080">
                <a:tc>
                  <a:txBody>
                    <a:bodyPr/>
                    <a:p>
                      <a:pPr>
                        <a:buNone/>
                      </a:pPr>
                      <a:r>
                        <a:rPr lang="en-US" altLang="zh-CN" sz="2800" b="1"/>
                        <a:t>Dimensions of analysis</a:t>
                      </a:r>
                      <a:endParaRPr lang="en-US" altLang="zh-CN" sz="2800" b="1"/>
                    </a:p>
                  </a:txBody>
                  <a:tcPr/>
                </a:tc>
                <a:tc>
                  <a:txBody>
                    <a:bodyPr/>
                    <a:p>
                      <a:pPr>
                        <a:buNone/>
                      </a:pPr>
                      <a:r>
                        <a:rPr lang="en-US" altLang="zh-CN" sz="2800" b="1"/>
                        <a:t>Assessment Reference(                  </a:t>
                      </a:r>
                      <a:r>
                        <a:rPr lang="en-US" altLang="zh-CN" sz="2800">
                          <a:sym typeface="+mn-ea"/>
                        </a:rPr>
                        <a:t>for </a:t>
                      </a:r>
                      <a:r>
                        <a:rPr lang="en-US" altLang="zh-CN" sz="2800" b="1"/>
                        <a:t>each)</a:t>
                      </a:r>
                      <a:endParaRPr lang="en-US" altLang="zh-CN" sz="2800" b="1"/>
                    </a:p>
                  </a:txBody>
                  <a:tcPr/>
                </a:tc>
              </a:tr>
              <a:tr h="998220">
                <a:tc>
                  <a:txBody>
                    <a:bodyPr/>
                    <a:p>
                      <a:pPr>
                        <a:buNone/>
                      </a:pPr>
                      <a:r>
                        <a:rPr lang="en-US" altLang="zh-CN" sz="2800" b="1"/>
                        <a:t>Question-text logic</a:t>
                      </a:r>
                      <a:endParaRPr lang="en-US" altLang="zh-CN" sz="2800" b="1"/>
                    </a:p>
                  </a:txBody>
                  <a:tcPr/>
                </a:tc>
                <a:tc>
                  <a:txBody>
                    <a:bodyPr/>
                    <a:p>
                      <a:pPr>
                        <a:buNone/>
                      </a:pPr>
                      <a:r>
                        <a:rPr lang="en-US" altLang="zh-CN" sz="2800" b="1"/>
                        <a:t>Are the questions consistent with text logic?</a:t>
                      </a:r>
                      <a:endParaRPr lang="en-US" altLang="zh-CN" sz="2800" b="1"/>
                    </a:p>
                  </a:txBody>
                  <a:tcPr/>
                </a:tc>
              </a:tr>
              <a:tr h="923925">
                <a:tc>
                  <a:txBody>
                    <a:bodyPr/>
                    <a:p>
                      <a:pPr>
                        <a:buNone/>
                      </a:pPr>
                      <a:r>
                        <a:rPr lang="en-US" altLang="zh-CN" sz="2800" b="1"/>
                        <a:t>Question focus</a:t>
                      </a:r>
                      <a:endParaRPr lang="en-US" altLang="zh-CN" sz="2800" b="1"/>
                    </a:p>
                  </a:txBody>
                  <a:tcPr/>
                </a:tc>
                <a:tc>
                  <a:txBody>
                    <a:bodyPr/>
                    <a:p>
                      <a:pPr>
                        <a:buNone/>
                      </a:pPr>
                      <a:r>
                        <a:rPr lang="en-US" altLang="zh-CN" sz="2800" b="1"/>
                        <a:t>Are the questions targeted at key points?</a:t>
                      </a:r>
                      <a:endParaRPr lang="en-US" altLang="zh-CN" sz="2800" b="1"/>
                    </a:p>
                  </a:txBody>
                  <a:tcPr/>
                </a:tc>
              </a:tr>
              <a:tr h="855345">
                <a:tc>
                  <a:txBody>
                    <a:bodyPr/>
                    <a:p>
                      <a:pPr>
                        <a:buNone/>
                      </a:pPr>
                      <a:r>
                        <a:rPr lang="en-US" altLang="zh-CN" sz="2800" b="1"/>
                        <a:t>Answer design</a:t>
                      </a:r>
                      <a:endParaRPr lang="en-US" altLang="zh-CN" sz="2800" b="1"/>
                    </a:p>
                  </a:txBody>
                  <a:tcPr/>
                </a:tc>
                <a:tc>
                  <a:txBody>
                    <a:bodyPr/>
                    <a:p>
                      <a:pPr>
                        <a:buNone/>
                      </a:pPr>
                      <a:r>
                        <a:rPr lang="en-US" altLang="zh-CN" sz="2800" b="1"/>
                        <a:t>Are the answers accurate and concise?</a:t>
                      </a:r>
                      <a:endParaRPr lang="en-US" altLang="zh-CN" sz="2800" b="1"/>
                    </a:p>
                  </a:txBody>
                  <a:tcPr/>
                </a:tc>
              </a:tr>
            </a:tbl>
          </a:graphicData>
        </a:graphic>
      </p:graphicFrame>
      <p:sp>
        <p:nvSpPr>
          <p:cNvPr id="4" name="五角星 3"/>
          <p:cNvSpPr/>
          <p:nvPr/>
        </p:nvSpPr>
        <p:spPr>
          <a:xfrm>
            <a:off x="8437245" y="808355"/>
            <a:ext cx="282575" cy="3302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五角星 4"/>
          <p:cNvSpPr/>
          <p:nvPr/>
        </p:nvSpPr>
        <p:spPr>
          <a:xfrm>
            <a:off x="8773160" y="808355"/>
            <a:ext cx="282575" cy="3302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五角星 6"/>
          <p:cNvSpPr/>
          <p:nvPr/>
        </p:nvSpPr>
        <p:spPr>
          <a:xfrm>
            <a:off x="9109075" y="808355"/>
            <a:ext cx="282575" cy="3302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五角星 7"/>
          <p:cNvSpPr/>
          <p:nvPr/>
        </p:nvSpPr>
        <p:spPr>
          <a:xfrm>
            <a:off x="9444990" y="808355"/>
            <a:ext cx="282575" cy="3302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五角星 8"/>
          <p:cNvSpPr/>
          <p:nvPr/>
        </p:nvSpPr>
        <p:spPr>
          <a:xfrm>
            <a:off x="9801225" y="808355"/>
            <a:ext cx="282575" cy="3302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36830" y="4377055"/>
            <a:ext cx="12118975" cy="1512570"/>
          </a:xfrm>
          <a:prstGeom prst="rect">
            <a:avLst/>
          </a:prstGeom>
          <a:solidFill>
            <a:schemeClr val="bg1"/>
          </a:solidFill>
          <a:ln w="47625" cmpd="sng">
            <a:solidFill>
              <a:srgbClr val="354A51"/>
            </a:solidFill>
          </a:ln>
          <a:effectLst>
            <a:innerShdw blurRad="63500" dist="50800" dir="54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spAutoFit/>
          </a:bodyPr>
          <a:p>
            <a:pPr lvl="0" algn="l">
              <a:lnSpc>
                <a:spcPct val="110000"/>
              </a:lnSpc>
              <a:buClrTx/>
              <a:buSzTx/>
              <a:buFontTx/>
            </a:pPr>
            <a:r>
              <a:rPr lang="en-US" altLang="zh-CN" sz="2800" b="1" i="1">
                <a:solidFill>
                  <a:srgbClr val="D32E2E"/>
                </a:solidFill>
                <a:sym typeface="+mn-ea"/>
              </a:rPr>
              <a:t> </a:t>
            </a:r>
            <a:endParaRPr lang="en-US" altLang="zh-CN" sz="2800" b="1" i="1">
              <a:solidFill>
                <a:srgbClr val="D32E2E"/>
              </a:solidFill>
              <a:sym typeface="+mn-ea"/>
            </a:endParaRPr>
          </a:p>
          <a:p>
            <a:pPr lvl="0" algn="l">
              <a:lnSpc>
                <a:spcPct val="110000"/>
              </a:lnSpc>
              <a:buClrTx/>
              <a:buSzTx/>
              <a:buFontTx/>
            </a:pPr>
            <a:r>
              <a:rPr lang="en-US" altLang="zh-CN" sz="2800" b="1">
                <a:solidFill>
                  <a:schemeClr val="tx1"/>
                </a:solidFill>
                <a:sym typeface="+mn-ea"/>
              </a:rPr>
              <a:t>Group leader: organize group work and report the assessment results.</a:t>
            </a:r>
            <a:endParaRPr lang="en-US" altLang="zh-CN" sz="2800" b="1">
              <a:solidFill>
                <a:schemeClr val="tx1"/>
              </a:solidFill>
              <a:sym typeface="+mn-ea"/>
            </a:endParaRPr>
          </a:p>
          <a:p>
            <a:pPr lvl="0" algn="l">
              <a:lnSpc>
                <a:spcPct val="110000"/>
              </a:lnSpc>
              <a:buClrTx/>
              <a:buSzTx/>
              <a:buFontTx/>
            </a:pPr>
            <a:endParaRPr lang="en-US" altLang="zh-CN" sz="2800" b="1">
              <a:solidFill>
                <a:schemeClr val="tx1"/>
              </a:solidFill>
              <a:sym typeface="+mn-ea"/>
            </a:endParaRPr>
          </a:p>
        </p:txBody>
      </p:sp>
      <p:pic>
        <p:nvPicPr>
          <p:cNvPr id="5124" name="图片 6" descr="logo横版 png"/>
          <p:cNvPicPr>
            <a:picLocks noChangeAspect="1"/>
          </p:cNvPicPr>
          <p:nvPr userDrawn="1"/>
        </p:nvPicPr>
        <p:blipFill>
          <a:blip r:embed="rId2"/>
          <a:stretch>
            <a:fillRect/>
          </a:stretch>
        </p:blipFill>
        <p:spPr>
          <a:xfrm>
            <a:off x="11487150" y="82550"/>
            <a:ext cx="608013" cy="642938"/>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srcRect l="12500"/>
          <a:stretch>
            <a:fillRect/>
          </a:stretch>
        </p:blipFill>
        <p:spPr>
          <a:xfrm>
            <a:off x="-14287" y="1168400"/>
            <a:ext cx="12188825" cy="5789613"/>
          </a:xfrm>
          <a:prstGeom prst="rect">
            <a:avLst/>
          </a:prstGeom>
          <a:ln>
            <a:noFill/>
          </a:ln>
          <a:effectLst>
            <a:outerShdw blurRad="292100" dist="139700" dir="2700000" algn="tl" rotWithShape="0">
              <a:srgbClr val="333333">
                <a:alpha val="65000"/>
              </a:srgbClr>
            </a:outerShdw>
          </a:effectLst>
        </p:spPr>
      </p:pic>
      <p:sp>
        <p:nvSpPr>
          <p:cNvPr id="6" name="矩形 5"/>
          <p:cNvSpPr/>
          <p:nvPr/>
        </p:nvSpPr>
        <p:spPr>
          <a:xfrm>
            <a:off x="-14287" y="1168400"/>
            <a:ext cx="12187238" cy="5789613"/>
          </a:xfrm>
          <a:prstGeom prst="rect">
            <a:avLst/>
          </a:prstGeom>
          <a:solidFill>
            <a:srgbClr val="FFFDFD">
              <a:alpha val="87059"/>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9464" name="文本框 16"/>
          <p:cNvSpPr txBox="1"/>
          <p:nvPr/>
        </p:nvSpPr>
        <p:spPr>
          <a:xfrm>
            <a:off x="447466" y="1350966"/>
            <a:ext cx="11104775" cy="2568575"/>
          </a:xfrm>
          <a:prstGeom prst="rect">
            <a:avLst/>
          </a:prstGeom>
          <a:noFill/>
          <a:ln w="9525">
            <a:noFill/>
          </a:ln>
        </p:spPr>
        <p:txBody>
          <a:bodyPr wrap="square" anchor="t">
            <a:spAutoFit/>
          </a:bodyPr>
          <a:lstStyle/>
          <a:p>
            <a:pPr marR="0" algn="dist" defTabSz="914400">
              <a:lnSpc>
                <a:spcPct val="130000"/>
              </a:lnSpc>
              <a:spcBef>
                <a:spcPts val="600"/>
              </a:spcBef>
              <a:buClrTx/>
              <a:buSzTx/>
              <a:buFontTx/>
              <a:defRPr/>
            </a:pPr>
            <a:r>
              <a:rPr kumimoji="0" lang="zh-CN" altLang="en-US" sz="6000" b="1" i="1" kern="1200" cap="none" spc="0" normalizeH="0" baseline="0" noProof="1">
                <a:ln w="12700" cmpd="sng">
                  <a:solidFill>
                    <a:srgbClr val="BC504D"/>
                  </a:solidFill>
                  <a:prstDash val="sysDash"/>
                </a:ln>
                <a:solidFill>
                  <a:srgbClr val="B33C3C"/>
                </a:solidFill>
                <a:effectLst>
                  <a:innerShdw dist="38100" dir="18900000">
                    <a:srgbClr val="749E85"/>
                  </a:innerShdw>
                  <a:reflection blurRad="6350" stA="50000" endA="300" endPos="50000" dist="12700" dir="5400000" sy="-100000" algn="bl" rotWithShape="0"/>
                </a:effectLst>
                <a:latin typeface="楷体" panose="02010609060101010101" pitchFamily="49" charset="-122"/>
                <a:ea typeface="楷体" panose="02010609060101010101" pitchFamily="49" charset="-122"/>
                <a:cs typeface="+mn-cs"/>
                <a:sym typeface="Impact" panose="020B0806030902050204" pitchFamily="34" charset="0"/>
              </a:rPr>
              <a:t>命题人视角下阅读语</a:t>
            </a:r>
            <a:r>
              <a:rPr kumimoji="0" lang="zh-CN" altLang="en-US" sz="6000" b="1" i="1" kern="1200" cap="none" spc="0" normalizeH="0" baseline="0" noProof="1" smtClean="0">
                <a:ln w="12700" cmpd="sng">
                  <a:solidFill>
                    <a:srgbClr val="BC504D"/>
                  </a:solidFill>
                  <a:prstDash val="sysDash"/>
                </a:ln>
                <a:solidFill>
                  <a:srgbClr val="B33C3C"/>
                </a:solidFill>
                <a:effectLst>
                  <a:innerShdw dist="38100" dir="18900000">
                    <a:srgbClr val="749E85"/>
                  </a:innerShdw>
                  <a:reflection blurRad="6350" stA="50000" endA="300" endPos="50000" dist="12700" dir="5400000" sy="-100000" algn="bl" rotWithShape="0"/>
                </a:effectLst>
                <a:latin typeface="楷体" panose="02010609060101010101" pitchFamily="49" charset="-122"/>
                <a:ea typeface="楷体" panose="02010609060101010101" pitchFamily="49" charset="-122"/>
                <a:cs typeface="+mn-cs"/>
                <a:sym typeface="Impact" panose="020B0806030902050204" pitchFamily="34" charset="0"/>
              </a:rPr>
              <a:t>篇的解读</a:t>
            </a:r>
            <a:r>
              <a:rPr kumimoji="0" lang="en-US" altLang="zh-CN" sz="6000" b="1" i="1" kern="1200" cap="none" spc="0" normalizeH="0" baseline="0" noProof="1" smtClean="0">
                <a:ln w="12700" cmpd="sng">
                  <a:solidFill>
                    <a:srgbClr val="BC504D"/>
                  </a:solidFill>
                  <a:prstDash val="sysDash"/>
                </a:ln>
                <a:solidFill>
                  <a:srgbClr val="B33C3C"/>
                </a:solidFill>
                <a:effectLst>
                  <a:innerShdw dist="38100" dir="18900000">
                    <a:srgbClr val="749E85"/>
                  </a:innerShdw>
                  <a:reflection blurRad="6350" stA="50000" endA="300" endPos="50000" dist="12700" dir="5400000" sy="-100000" algn="bl" rotWithShape="0"/>
                </a:effectLst>
                <a:latin typeface="楷体" panose="02010609060101010101" pitchFamily="49" charset="-122"/>
                <a:ea typeface="楷体" panose="02010609060101010101" pitchFamily="49" charset="-122"/>
                <a:cs typeface="+mn-cs"/>
                <a:sym typeface="Impact" panose="020B0806030902050204" pitchFamily="34" charset="0"/>
              </a:rPr>
              <a:t> </a:t>
            </a:r>
            <a:endParaRPr kumimoji="0" lang="en-US" altLang="zh-CN" sz="6000" b="1" i="1" kern="1200" cap="none" spc="0" normalizeH="0" baseline="0" noProof="1" smtClean="0">
              <a:ln w="12700" cmpd="sng">
                <a:solidFill>
                  <a:srgbClr val="BC504D"/>
                </a:solidFill>
                <a:prstDash val="sysDash"/>
              </a:ln>
              <a:solidFill>
                <a:srgbClr val="B33C3C"/>
              </a:solidFill>
              <a:effectLst>
                <a:innerShdw dist="38100" dir="18900000">
                  <a:srgbClr val="749E85"/>
                </a:innerShdw>
                <a:reflection blurRad="6350" stA="50000" endA="300" endPos="50000" dist="12700" dir="5400000" sy="-100000" algn="bl" rotWithShape="0"/>
              </a:effectLst>
              <a:latin typeface="楷体" panose="02010609060101010101" pitchFamily="49" charset="-122"/>
              <a:ea typeface="楷体" panose="02010609060101010101" pitchFamily="49" charset="-122"/>
              <a:cs typeface="+mn-cs"/>
              <a:sym typeface="Impact" panose="020B0806030902050204" pitchFamily="34" charset="0"/>
            </a:endParaRPr>
          </a:p>
          <a:p>
            <a:pPr marR="0" algn="dist" defTabSz="914400">
              <a:lnSpc>
                <a:spcPct val="130000"/>
              </a:lnSpc>
              <a:spcBef>
                <a:spcPts val="600"/>
              </a:spcBef>
              <a:buClrTx/>
              <a:buSzTx/>
              <a:buFontTx/>
              <a:defRPr/>
            </a:pPr>
            <a:r>
              <a:rPr kumimoji="0" lang="en-US" altLang="zh-CN" sz="6000" b="1" i="1" kern="1200" cap="none" spc="0" normalizeH="0" baseline="0" noProof="1" smtClean="0">
                <a:ln w="12700" cmpd="sng">
                  <a:solidFill>
                    <a:srgbClr val="BC504D"/>
                  </a:solidFill>
                  <a:prstDash val="sysDash"/>
                </a:ln>
                <a:solidFill>
                  <a:srgbClr val="B33C3C"/>
                </a:solidFill>
                <a:effectLst>
                  <a:innerShdw dist="38100" dir="18900000">
                    <a:srgbClr val="749E85"/>
                  </a:innerShdw>
                  <a:reflection blurRad="6350" stA="50000" endA="300" endPos="50000" dist="12700" dir="5400000" sy="-100000" algn="bl" rotWithShape="0"/>
                </a:effectLst>
                <a:latin typeface="楷体" panose="02010609060101010101" pitchFamily="49" charset="-122"/>
                <a:ea typeface="楷体" panose="02010609060101010101" pitchFamily="49" charset="-122"/>
                <a:cs typeface="+mn-cs"/>
                <a:sym typeface="Impact" panose="020B0806030902050204" pitchFamily="34" charset="0"/>
              </a:rPr>
              <a:t>——</a:t>
            </a:r>
            <a:r>
              <a:rPr kumimoji="0" lang="zh-CN" altLang="en-US" sz="6000" b="1" i="1" kern="1200" cap="none" spc="0" normalizeH="0" baseline="0" noProof="1">
                <a:ln w="12700" cmpd="sng">
                  <a:solidFill>
                    <a:srgbClr val="BC504D"/>
                  </a:solidFill>
                  <a:prstDash val="sysDash"/>
                </a:ln>
                <a:solidFill>
                  <a:srgbClr val="B33C3C"/>
                </a:solidFill>
                <a:effectLst>
                  <a:innerShdw dist="38100" dir="18900000">
                    <a:srgbClr val="749E85"/>
                  </a:innerShdw>
                  <a:reflection blurRad="6350" stA="50000" endA="300" endPos="50000" dist="12700" dir="5400000" sy="-100000" algn="bl" rotWithShape="0"/>
                </a:effectLst>
                <a:latin typeface="楷体" panose="02010609060101010101" pitchFamily="49" charset="-122"/>
                <a:ea typeface="楷体" panose="02010609060101010101" pitchFamily="49" charset="-122"/>
                <a:cs typeface="+mn-cs"/>
                <a:sym typeface="Impact" panose="020B0806030902050204" pitchFamily="34" charset="0"/>
              </a:rPr>
              <a:t>以研究报告类说明文为例</a:t>
            </a:r>
            <a:endParaRPr kumimoji="0" lang="zh-CN" altLang="en-US" sz="6000" b="1" i="1" kern="1200" cap="none" spc="0" normalizeH="0" baseline="0" noProof="1">
              <a:ln w="12700" cmpd="sng">
                <a:solidFill>
                  <a:srgbClr val="BC504D"/>
                </a:solidFill>
                <a:prstDash val="sysDash"/>
              </a:ln>
              <a:solidFill>
                <a:srgbClr val="B33C3C"/>
              </a:solidFill>
              <a:effectLst>
                <a:innerShdw dist="38100" dir="18900000">
                  <a:srgbClr val="749E85"/>
                </a:innerShdw>
                <a:reflection blurRad="6350" stA="50000" endA="300" endPos="50000" dist="12700" dir="5400000" sy="-100000" algn="bl" rotWithShape="0"/>
              </a:effectLst>
              <a:latin typeface="楷体" panose="02010609060101010101" pitchFamily="49" charset="-122"/>
              <a:ea typeface="楷体" panose="02010609060101010101" pitchFamily="49" charset="-122"/>
              <a:cs typeface="+mn-cs"/>
              <a:sym typeface="Impact" panose="020B0806030902050204" pitchFamily="34" charset="0"/>
            </a:endParaRPr>
          </a:p>
        </p:txBody>
      </p:sp>
      <p:sp>
        <p:nvSpPr>
          <p:cNvPr id="20488" name="文本框 16"/>
          <p:cNvSpPr txBox="1"/>
          <p:nvPr/>
        </p:nvSpPr>
        <p:spPr>
          <a:xfrm>
            <a:off x="504825" y="4389120"/>
            <a:ext cx="11181080" cy="1291590"/>
          </a:xfrm>
          <a:prstGeom prst="rect">
            <a:avLst/>
          </a:prstGeom>
          <a:noFill/>
          <a:ln w="9525">
            <a:noFill/>
          </a:ln>
        </p:spPr>
        <p:txBody>
          <a:bodyPr wrap="square" anchor="t">
            <a:spAutoFit/>
          </a:bodyPr>
          <a:p>
            <a:pPr marR="0" algn="ctr" defTabSz="914400">
              <a:lnSpc>
                <a:spcPct val="130000"/>
              </a:lnSpc>
              <a:spcBef>
                <a:spcPts val="600"/>
              </a:spcBef>
              <a:buClrTx/>
              <a:buSzTx/>
              <a:buFontTx/>
              <a:defRPr/>
            </a:pPr>
            <a:r>
              <a:rPr lang="en-US" altLang="zh-CN" sz="6000" b="1" i="1">
                <a:ln w="12700" cmpd="sng">
                  <a:solidFill>
                    <a:srgbClr val="BC504D"/>
                  </a:solidFill>
                  <a:prstDash val="sysDash"/>
                </a:ln>
                <a:solidFill>
                  <a:srgbClr val="B33C3C"/>
                </a:solidFill>
                <a:effectLst>
                  <a:innerShdw dist="38100" dir="18900000">
                    <a:srgbClr val="749E85"/>
                  </a:innerShdw>
                  <a:reflection blurRad="6350" stA="50000" endA="300" endPos="50000" dist="12700" dir="5400000" sy="-100000" algn="bl" rotWithShape="0"/>
                </a:effectLst>
                <a:sym typeface="+mn-lt"/>
              </a:rPr>
              <a:t>Explore like an examiner</a:t>
            </a:r>
            <a:endParaRPr kumimoji="0" lang="en-US" altLang="zh-CN" sz="6000" b="1" i="1" kern="1200" cap="none" spc="0" normalizeH="0" baseline="0" noProof="1">
              <a:ln w="12700" cmpd="sng">
                <a:solidFill>
                  <a:srgbClr val="BC504D"/>
                </a:solidFill>
                <a:prstDash val="sysDash"/>
              </a:ln>
              <a:solidFill>
                <a:srgbClr val="B33C3C"/>
              </a:solidFill>
              <a:effectLst>
                <a:innerShdw dist="38100" dir="18900000">
                  <a:srgbClr val="749E85"/>
                </a:innerShdw>
                <a:reflection blurRad="6350" stA="50000" endA="300" endPos="50000" dist="12700" dir="5400000" sy="-100000" algn="bl" rotWithShape="0"/>
              </a:effectLst>
              <a:latin typeface="Arial" panose="020B0604020202020204" pitchFamily="34" charset="0"/>
              <a:ea typeface="宋体" panose="02010600030101010101" pitchFamily="2" charset="-122"/>
              <a:cs typeface="+mn-cs"/>
              <a:sym typeface="Impact" panose="020B0806030902050204" pitchFamily="34" charset="0"/>
            </a:endParaRPr>
          </a:p>
        </p:txBody>
      </p:sp>
      <p:pic>
        <p:nvPicPr>
          <p:cNvPr id="5124" name="图片 6" descr="logo横版 png"/>
          <p:cNvPicPr>
            <a:picLocks noChangeAspect="1"/>
          </p:cNvPicPr>
          <p:nvPr userDrawn="1"/>
        </p:nvPicPr>
        <p:blipFill>
          <a:blip r:embed="rId2"/>
          <a:stretch>
            <a:fillRect/>
          </a:stretch>
        </p:blipFill>
        <p:spPr>
          <a:xfrm>
            <a:off x="11487150" y="82550"/>
            <a:ext cx="608013" cy="642938"/>
          </a:xfrm>
          <a:prstGeom prst="rect">
            <a:avLst/>
          </a:prstGeom>
          <a:noFill/>
          <a:ln w="9525">
            <a:noFill/>
          </a:ln>
        </p:spPr>
      </p:pic>
    </p:spTree>
    <p:custDataLst>
      <p:tags r:id="rId3"/>
    </p:custDataLst>
  </p:cSld>
  <p:clrMapOvr>
    <a:masterClrMapping/>
  </p:clrMapOvr>
  <p:transition>
    <p:blinds/>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35"/>
          <p:cNvSpPr txBox="1"/>
          <p:nvPr/>
        </p:nvSpPr>
        <p:spPr>
          <a:xfrm>
            <a:off x="90170" y="621030"/>
            <a:ext cx="12039600" cy="5259070"/>
          </a:xfrm>
          <a:prstGeom prst="rect">
            <a:avLst/>
          </a:prstGeom>
          <a:noFill/>
          <a:effectLst>
            <a:softEdge rad="88900"/>
          </a:effectLst>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l">
              <a:lnSpc>
                <a:spcPct val="120000"/>
              </a:lnSpc>
              <a:buClrTx/>
              <a:buSzTx/>
              <a:buFontTx/>
            </a:pPr>
            <a:r>
              <a:rPr lang="en-US" altLang="zh-CN" sz="2800" b="1">
                <a:solidFill>
                  <a:srgbClr val="FF0000"/>
                </a:solidFill>
              </a:rPr>
              <a:t>    </a:t>
            </a:r>
            <a:r>
              <a:rPr lang="zh-CN" altLang="en-US" sz="2800" b="1">
                <a:solidFill>
                  <a:srgbClr val="C00000"/>
                </a:solidFill>
              </a:rPr>
              <a:t>【真题】</a:t>
            </a:r>
            <a:endParaRPr lang="zh-CN" altLang="en-US" sz="2800" b="1">
              <a:solidFill>
                <a:srgbClr val="FF0000"/>
              </a:solidFill>
            </a:endParaRPr>
          </a:p>
          <a:p>
            <a:pPr algn="l">
              <a:lnSpc>
                <a:spcPct val="120000"/>
              </a:lnSpc>
              <a:buClrTx/>
              <a:buSzTx/>
              <a:buFontTx/>
            </a:pPr>
            <a:r>
              <a:rPr lang="en-US" altLang="zh-CN" sz="2800" b="1">
                <a:solidFill>
                  <a:srgbClr val="C00000"/>
                </a:solidFill>
              </a:rPr>
              <a:t>What has led to the biases according to the study?</a:t>
            </a:r>
            <a:endParaRPr lang="en-US" altLang="zh-CN" sz="2800" b="1">
              <a:solidFill>
                <a:srgbClr val="C00000"/>
              </a:solidFill>
            </a:endParaRPr>
          </a:p>
          <a:p>
            <a:pPr algn="l">
              <a:lnSpc>
                <a:spcPct val="120000"/>
              </a:lnSpc>
              <a:buClrTx/>
              <a:buSzTx/>
              <a:buFontTx/>
            </a:pPr>
            <a:r>
              <a:rPr lang="en-US" altLang="zh-CN" sz="2800" b="1">
                <a:solidFill>
                  <a:schemeClr val="tx1"/>
                </a:solidFill>
              </a:rPr>
              <a:t>A. Mistakes in data analysis	B. Poor quality of uploaded pictures.</a:t>
            </a:r>
            <a:endParaRPr lang="en-US" altLang="zh-CN" sz="2800" b="1">
              <a:solidFill>
                <a:schemeClr val="tx1"/>
              </a:solidFill>
            </a:endParaRPr>
          </a:p>
          <a:p>
            <a:pPr algn="l">
              <a:lnSpc>
                <a:spcPct val="120000"/>
              </a:lnSpc>
              <a:buClrTx/>
              <a:buSzTx/>
              <a:buFontTx/>
            </a:pPr>
            <a:r>
              <a:rPr lang="en-US" altLang="zh-CN" sz="2800" b="1">
                <a:solidFill>
                  <a:srgbClr val="C00000"/>
                </a:solidFill>
              </a:rPr>
              <a:t>C. Improper way of sampling.</a:t>
            </a:r>
            <a:r>
              <a:rPr lang="en-US" altLang="zh-CN" sz="2800" b="1">
                <a:solidFill>
                  <a:schemeClr val="tx1"/>
                </a:solidFill>
              </a:rPr>
              <a:t>	D. Unreliable data collection devices.</a:t>
            </a:r>
            <a:endParaRPr lang="en-US" altLang="zh-CN" sz="2800" b="1">
              <a:solidFill>
                <a:schemeClr val="tx1"/>
              </a:solidFill>
            </a:endParaRPr>
          </a:p>
          <a:p>
            <a:pPr algn="l">
              <a:lnSpc>
                <a:spcPct val="120000"/>
              </a:lnSpc>
              <a:buClrTx/>
              <a:buSzTx/>
              <a:buFontTx/>
            </a:pPr>
            <a:endParaRPr lang="en-US" altLang="zh-CN" sz="2800" b="1">
              <a:solidFill>
                <a:schemeClr val="tx1"/>
              </a:solidFill>
            </a:endParaRPr>
          </a:p>
          <a:p>
            <a:pPr algn="l">
              <a:lnSpc>
                <a:spcPct val="120000"/>
              </a:lnSpc>
              <a:buClrTx/>
              <a:buSzTx/>
              <a:buFontTx/>
            </a:pPr>
            <a:r>
              <a:rPr lang="en-US" altLang="zh-CN" sz="2800" b="1">
                <a:solidFill>
                  <a:srgbClr val="C00000"/>
                </a:solidFill>
              </a:rPr>
              <a:t>What is Daru's suggestion for biodiversity apps?</a:t>
            </a:r>
            <a:endParaRPr lang="en-US" altLang="zh-CN" sz="2800" b="1">
              <a:solidFill>
                <a:srgbClr val="C00000"/>
              </a:solidFill>
            </a:endParaRPr>
          </a:p>
          <a:p>
            <a:pPr algn="l">
              <a:lnSpc>
                <a:spcPct val="120000"/>
              </a:lnSpc>
              <a:buClrTx/>
              <a:buSzTx/>
              <a:buFontTx/>
            </a:pPr>
            <a:r>
              <a:rPr lang="en-US" altLang="zh-CN" sz="2800" b="1">
                <a:solidFill>
                  <a:schemeClr val="tx1"/>
                </a:solidFill>
              </a:rPr>
              <a:t>A. Review data from certain areas.  </a:t>
            </a:r>
            <a:endParaRPr lang="en-US" altLang="zh-CN" sz="2800" b="1">
              <a:solidFill>
                <a:schemeClr val="tx1"/>
              </a:solidFill>
            </a:endParaRPr>
          </a:p>
          <a:p>
            <a:pPr algn="l">
              <a:lnSpc>
                <a:spcPct val="120000"/>
              </a:lnSpc>
              <a:buClrTx/>
              <a:buSzTx/>
              <a:buFontTx/>
            </a:pPr>
            <a:r>
              <a:rPr lang="en-US" altLang="zh-CN" sz="2800" b="1">
                <a:solidFill>
                  <a:schemeClr val="tx1"/>
                </a:solidFill>
              </a:rPr>
              <a:t>B. Hire experts to check the records.</a:t>
            </a:r>
            <a:endParaRPr lang="en-US" altLang="zh-CN" sz="2800" b="1">
              <a:solidFill>
                <a:schemeClr val="tx1"/>
              </a:solidFill>
            </a:endParaRPr>
          </a:p>
          <a:p>
            <a:pPr algn="l">
              <a:lnSpc>
                <a:spcPct val="120000"/>
              </a:lnSpc>
              <a:buClrTx/>
              <a:buSzTx/>
              <a:buFontTx/>
            </a:pPr>
            <a:r>
              <a:rPr lang="en-US" altLang="zh-CN" sz="2800" b="1">
                <a:solidFill>
                  <a:schemeClr val="tx1"/>
                </a:solidFill>
              </a:rPr>
              <a:t>C. Confirm the identity of the users.	</a:t>
            </a:r>
            <a:endParaRPr lang="en-US" altLang="zh-CN" sz="2800" b="1">
              <a:solidFill>
                <a:schemeClr val="tx1"/>
              </a:solidFill>
            </a:endParaRPr>
          </a:p>
          <a:p>
            <a:pPr algn="l">
              <a:lnSpc>
                <a:spcPct val="120000"/>
              </a:lnSpc>
              <a:buClrTx/>
              <a:buSzTx/>
              <a:buFontTx/>
            </a:pPr>
            <a:r>
              <a:rPr lang="en-US" altLang="zh-CN" sz="2800" b="1">
                <a:solidFill>
                  <a:srgbClr val="C00000"/>
                </a:solidFill>
              </a:rPr>
              <a:t>D. Give guidance to citizen scientists.</a:t>
            </a:r>
            <a:endParaRPr lang="en-US" altLang="zh-CN" sz="2800" b="1">
              <a:solidFill>
                <a:srgbClr val="C00000"/>
              </a:solidFill>
            </a:endParaRPr>
          </a:p>
        </p:txBody>
      </p:sp>
      <p:sp>
        <p:nvSpPr>
          <p:cNvPr id="3" name="文本框 2"/>
          <p:cNvSpPr txBox="1"/>
          <p:nvPr/>
        </p:nvSpPr>
        <p:spPr>
          <a:xfrm>
            <a:off x="315595" y="0"/>
            <a:ext cx="5415280" cy="521970"/>
          </a:xfrm>
          <a:prstGeom prst="rect">
            <a:avLst/>
          </a:prstGeom>
          <a:noFill/>
        </p:spPr>
        <p:txBody>
          <a:bodyPr wrap="square" rtlCol="0">
            <a:spAutoFit/>
          </a:bodyPr>
          <a:p>
            <a:r>
              <a:rPr lang="en-US" altLang="zh-CN" sz="2800" b="1" dirty="0" smtClean="0"/>
              <a:t>Assess </a:t>
            </a:r>
            <a:r>
              <a:rPr lang="en-US" altLang="zh-CN" sz="2800" b="1" dirty="0"/>
              <a:t>like an examiner</a:t>
            </a:r>
            <a:endParaRPr lang="en-US" altLang="zh-CN" sz="2800" b="1" dirty="0"/>
          </a:p>
        </p:txBody>
      </p:sp>
      <p:pic>
        <p:nvPicPr>
          <p:cNvPr id="5124" name="图片 6" descr="logo横版 png"/>
          <p:cNvPicPr>
            <a:picLocks noChangeAspect="1"/>
          </p:cNvPicPr>
          <p:nvPr userDrawn="1"/>
        </p:nvPicPr>
        <p:blipFill>
          <a:blip r:embed="rId1"/>
          <a:stretch>
            <a:fillRect/>
          </a:stretch>
        </p:blipFill>
        <p:spPr>
          <a:xfrm>
            <a:off x="11487150" y="82550"/>
            <a:ext cx="608013" cy="642938"/>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框 28"/>
          <p:cNvSpPr txBox="1"/>
          <p:nvPr>
            <p:custDataLst>
              <p:tags r:id="rId1"/>
            </p:custDataLst>
          </p:nvPr>
        </p:nvSpPr>
        <p:spPr>
          <a:xfrm>
            <a:off x="1050925" y="4522788"/>
            <a:ext cx="1949450" cy="369887"/>
          </a:xfrm>
          <a:prstGeom prst="rect">
            <a:avLst/>
          </a:prstGeom>
          <a:noFill/>
          <a:ln w="9525">
            <a:noFill/>
          </a:ln>
        </p:spPr>
        <p:txBody>
          <a:bodyPr/>
          <a:lstStyle/>
          <a:p>
            <a:pPr algn="dist"/>
            <a:r>
              <a:rPr lang="zh-CN" altLang="en-US" b="1" dirty="0">
                <a:solidFill>
                  <a:schemeClr val="bg1"/>
                </a:solidFill>
                <a:latin typeface="Arial" panose="020B0604020202020204" pitchFamily="34" charset="0"/>
                <a:ea typeface="宋体" panose="02010600030101010101" pitchFamily="2" charset="-122"/>
              </a:rPr>
              <a:t>考查维度</a:t>
            </a:r>
            <a:endParaRPr lang="zh-CN" altLang="en-US" b="1" dirty="0">
              <a:solidFill>
                <a:schemeClr val="bg1"/>
              </a:solidFill>
              <a:latin typeface="Arial" panose="020B0604020202020204" pitchFamily="34" charset="0"/>
              <a:ea typeface="宋体" panose="02010600030101010101" pitchFamily="2" charset="-122"/>
            </a:endParaRPr>
          </a:p>
        </p:txBody>
      </p:sp>
      <p:sp>
        <p:nvSpPr>
          <p:cNvPr id="37891" name="标题 4"/>
          <p:cNvSpPr>
            <a:spLocks noGrp="1"/>
          </p:cNvSpPr>
          <p:nvPr>
            <p:ph type="ctrTitle"/>
          </p:nvPr>
        </p:nvSpPr>
        <p:spPr>
          <a:xfrm>
            <a:off x="189230" y="1250950"/>
            <a:ext cx="11306810" cy="1680845"/>
          </a:xfrm>
        </p:spPr>
        <p:txBody>
          <a:bodyPr vert="horz" wrap="square" lIns="91440" tIns="45720" rIns="91440" bIns="45720" anchor="b">
            <a:noAutofit/>
          </a:bodyPr>
          <a:lstStyle/>
          <a:p>
            <a:pPr algn="l" defTabSz="914400">
              <a:lnSpc>
                <a:spcPct val="130000"/>
              </a:lnSpc>
              <a:buClrTx/>
              <a:buSzTx/>
              <a:buFontTx/>
            </a:pPr>
            <a:r>
              <a:rPr lang="en-US" altLang="zh-CN" b="1" kern="1200" dirty="0">
                <a:effectLst>
                  <a:outerShdw blurRad="38100" dist="38100" dir="2700000" algn="tl">
                    <a:srgbClr val="000000">
                      <a:alpha val="43137"/>
                    </a:srgbClr>
                  </a:outerShdw>
                </a:effectLst>
                <a:latin typeface="+mj-lt"/>
                <a:ea typeface="+mj-ea"/>
                <a:cs typeface="+mj-cs"/>
              </a:rPr>
              <a:t>Comprehend texts like an examiner.</a:t>
            </a:r>
            <a:br>
              <a:rPr lang="en-US" altLang="zh-CN" b="1" kern="1200" dirty="0">
                <a:effectLst>
                  <a:outerShdw blurRad="38100" dist="38100" dir="2700000" algn="tl">
                    <a:srgbClr val="000000">
                      <a:alpha val="43137"/>
                    </a:srgbClr>
                  </a:outerShdw>
                </a:effectLst>
                <a:latin typeface="+mj-lt"/>
                <a:ea typeface="+mj-ea"/>
                <a:cs typeface="+mj-cs"/>
              </a:rPr>
            </a:br>
            <a:r>
              <a:rPr lang="en-US" altLang="zh-CN" b="1" kern="1200" dirty="0">
                <a:effectLst>
                  <a:outerShdw blurRad="38100" dist="38100" dir="2700000" algn="tl">
                    <a:srgbClr val="000000">
                      <a:alpha val="43137"/>
                    </a:srgbClr>
                  </a:outerShdw>
                </a:effectLst>
                <a:latin typeface="+mj-lt"/>
                <a:ea typeface="+mj-ea"/>
                <a:cs typeface="+mj-cs"/>
              </a:rPr>
              <a:t>Conquer tests like a winner.</a:t>
            </a:r>
            <a:endParaRPr lang="en-US" altLang="zh-CN" b="1" kern="1200" dirty="0">
              <a:effectLst>
                <a:outerShdw blurRad="38100" dist="38100" dir="2700000" algn="tl">
                  <a:srgbClr val="000000">
                    <a:alpha val="43137"/>
                  </a:srgbClr>
                </a:outerShdw>
              </a:effectLst>
              <a:latin typeface="+mj-lt"/>
              <a:ea typeface="+mj-ea"/>
              <a:cs typeface="+mj-cs"/>
            </a:endParaRPr>
          </a:p>
        </p:txBody>
      </p:sp>
      <p:sp>
        <p:nvSpPr>
          <p:cNvPr id="37892" name="文本框 1"/>
          <p:cNvSpPr txBox="1"/>
          <p:nvPr>
            <p:custDataLst>
              <p:tags r:id="rId2"/>
            </p:custDataLst>
          </p:nvPr>
        </p:nvSpPr>
        <p:spPr>
          <a:xfrm>
            <a:off x="1090613" y="5716588"/>
            <a:ext cx="1909762" cy="368300"/>
          </a:xfrm>
          <a:prstGeom prst="rect">
            <a:avLst/>
          </a:prstGeom>
          <a:noFill/>
          <a:ln w="9525">
            <a:noFill/>
          </a:ln>
        </p:spPr>
        <p:txBody>
          <a:bodyPr/>
          <a:lstStyle/>
          <a:p>
            <a:pPr algn="dist"/>
            <a:r>
              <a:rPr lang="zh-CN" altLang="en-US" b="1" dirty="0">
                <a:solidFill>
                  <a:schemeClr val="bg1"/>
                </a:solidFill>
                <a:latin typeface="Arial" panose="020B0604020202020204" pitchFamily="34" charset="0"/>
                <a:ea typeface="宋体" panose="02010600030101010101" pitchFamily="2" charset="-122"/>
                <a:sym typeface="+mn-ea"/>
              </a:rPr>
              <a:t>评分原则</a:t>
            </a:r>
            <a:endParaRPr lang="zh-CN" altLang="en-US" b="1" dirty="0">
              <a:solidFill>
                <a:schemeClr val="bg1"/>
              </a:solidFill>
              <a:latin typeface="Arial" panose="020B0604020202020204" pitchFamily="34" charset="0"/>
              <a:ea typeface="宋体" panose="02010600030101010101" pitchFamily="2" charset="-122"/>
              <a:sym typeface="+mn-ea"/>
            </a:endParaRPr>
          </a:p>
        </p:txBody>
      </p:sp>
      <p:pic>
        <p:nvPicPr>
          <p:cNvPr id="37895" name="图片 25" descr="&amp;pky724641728&amp;"/>
          <p:cNvPicPr>
            <a:picLocks noChangeAspect="1"/>
          </p:cNvPicPr>
          <p:nvPr/>
        </p:nvPicPr>
        <p:blipFill>
          <a:blip r:embed="rId3"/>
          <a:stretch>
            <a:fillRect/>
          </a:stretch>
        </p:blipFill>
        <p:spPr>
          <a:xfrm>
            <a:off x="30163" y="4062413"/>
            <a:ext cx="3922712" cy="2819400"/>
          </a:xfrm>
          <a:prstGeom prst="rect">
            <a:avLst/>
          </a:prstGeom>
          <a:noFill/>
          <a:ln w="9525">
            <a:noFill/>
          </a:ln>
        </p:spPr>
      </p:pic>
      <p:sp>
        <p:nvSpPr>
          <p:cNvPr id="2" name="矩形 1"/>
          <p:cNvSpPr/>
          <p:nvPr/>
        </p:nvSpPr>
        <p:spPr>
          <a:xfrm>
            <a:off x="4607243" y="4621530"/>
            <a:ext cx="3689985" cy="1198880"/>
          </a:xfrm>
          <a:prstGeom prst="rect">
            <a:avLst/>
          </a:prstGeom>
          <a:noFill/>
          <a:ln>
            <a:noFill/>
          </a:ln>
        </p:spPr>
        <p:txBody>
          <a:bodyPr wrap="none" rtlCol="0" anchor="t">
            <a:spAutoFit/>
          </a:bodyPr>
          <a:p>
            <a:pPr algn="ctr"/>
            <a:r>
              <a:rPr lang="en-US" altLang="zh-CN" sz="7200" b="1">
                <a:solidFill>
                  <a:schemeClr val="tx1"/>
                </a:solidFill>
                <a:effectLst>
                  <a:outerShdw blurRad="38100" dist="19050" dir="2700000" algn="tl" rotWithShape="0">
                    <a:schemeClr val="dk1">
                      <a:alpha val="40000"/>
                    </a:schemeClr>
                  </a:outerShdw>
                </a:effectLst>
              </a:rPr>
              <a:t>Thanks!</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5124" name="图片 6" descr="logo横版 png"/>
          <p:cNvPicPr>
            <a:picLocks noChangeAspect="1"/>
          </p:cNvPicPr>
          <p:nvPr userDrawn="1"/>
        </p:nvPicPr>
        <p:blipFill>
          <a:blip r:embed="rId4"/>
          <a:stretch>
            <a:fillRect/>
          </a:stretch>
        </p:blipFill>
        <p:spPr>
          <a:xfrm>
            <a:off x="11487150" y="82550"/>
            <a:ext cx="608013" cy="642938"/>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5595" y="0"/>
            <a:ext cx="5415280" cy="521970"/>
          </a:xfrm>
          <a:prstGeom prst="rect">
            <a:avLst/>
          </a:prstGeom>
          <a:noFill/>
        </p:spPr>
        <p:txBody>
          <a:bodyPr wrap="square" rtlCol="0">
            <a:spAutoFit/>
          </a:bodyPr>
          <a:lstStyle/>
          <a:p>
            <a:r>
              <a:rPr lang="en-US" altLang="zh-CN" sz="2800" b="1" dirty="0" smtClean="0">
                <a:solidFill>
                  <a:schemeClr val="bg1"/>
                </a:solidFill>
              </a:rPr>
              <a:t>Assignment</a:t>
            </a:r>
            <a:endParaRPr lang="en-US" altLang="zh-CN" sz="2800" b="1" dirty="0" smtClean="0">
              <a:solidFill>
                <a:schemeClr val="bg1"/>
              </a:solidFill>
            </a:endParaRPr>
          </a:p>
        </p:txBody>
      </p:sp>
      <p:sp>
        <p:nvSpPr>
          <p:cNvPr id="15" name="文本框 35"/>
          <p:cNvSpPr txBox="1"/>
          <p:nvPr/>
        </p:nvSpPr>
        <p:spPr>
          <a:xfrm>
            <a:off x="47625" y="1846580"/>
            <a:ext cx="4820920" cy="730885"/>
          </a:xfrm>
          <a:prstGeom prst="rect">
            <a:avLst/>
          </a:prstGeom>
          <a:solidFill>
            <a:schemeClr val="bg1"/>
          </a:solidFill>
          <a:ln w="47625" cmpd="sng">
            <a:noFill/>
          </a:ln>
          <a:effectLst>
            <a:innerShdw blurRad="63500" dist="50800" dir="54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spAutoFit/>
          </a:bodyPr>
          <a:p>
            <a:pPr lvl="0" algn="l">
              <a:lnSpc>
                <a:spcPct val="130000"/>
              </a:lnSpc>
              <a:buClrTx/>
              <a:buSzTx/>
              <a:buFontTx/>
            </a:pPr>
            <a:r>
              <a:rPr lang="en-US" altLang="zh-CN" sz="3200" b="1">
                <a:solidFill>
                  <a:schemeClr val="tx1"/>
                </a:solidFill>
                <a:sym typeface="+mn-ea"/>
              </a:rPr>
              <a:t>Complete worksheet 2.</a:t>
            </a:r>
            <a:endParaRPr lang="en-US" altLang="zh-CN" sz="3200" b="1">
              <a:solidFill>
                <a:schemeClr val="tx1"/>
              </a:solidFill>
              <a:sym typeface="+mn-ea"/>
            </a:endParaRPr>
          </a:p>
        </p:txBody>
      </p:sp>
      <p:pic>
        <p:nvPicPr>
          <p:cNvPr id="5124" name="图片 6" descr="logo横版 png"/>
          <p:cNvPicPr>
            <a:picLocks noChangeAspect="1"/>
          </p:cNvPicPr>
          <p:nvPr userDrawn="1"/>
        </p:nvPicPr>
        <p:blipFill>
          <a:blip r:embed="rId1"/>
          <a:stretch>
            <a:fillRect/>
          </a:stretch>
        </p:blipFill>
        <p:spPr>
          <a:xfrm>
            <a:off x="11487150" y="82550"/>
            <a:ext cx="608013" cy="642938"/>
          </a:xfrm>
          <a:prstGeom prst="rect">
            <a:avLst/>
          </a:prstGeom>
          <a:noFill/>
          <a:ln w="9525">
            <a:noFill/>
          </a:ln>
        </p:spPr>
      </p:pic>
    </p:spTree>
    <p:custDataLst>
      <p:tags r:id="rId2"/>
    </p:custData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graphicFrame>
        <p:nvGraphicFramePr>
          <p:cNvPr id="4" name="内容占位符 3"/>
          <p:cNvGraphicFramePr/>
          <p:nvPr>
            <p:ph idx="1"/>
            <p:custDataLst>
              <p:tags r:id="rId1"/>
            </p:custDataLst>
          </p:nvPr>
        </p:nvGraphicFramePr>
        <p:xfrm>
          <a:off x="-1905" y="635"/>
          <a:ext cx="12194540" cy="6638290"/>
        </p:xfrm>
        <a:graphic>
          <a:graphicData uri="http://schemas.openxmlformats.org/drawingml/2006/table">
            <a:tbl>
              <a:tblPr firstRow="1" bandRow="1">
                <a:tableStyleId>{F5AB1C69-6EDB-4FF4-983F-18BD219EF322}</a:tableStyleId>
              </a:tblPr>
              <a:tblGrid>
                <a:gridCol w="2875915"/>
                <a:gridCol w="6547485"/>
                <a:gridCol w="2771140"/>
              </a:tblGrid>
              <a:tr h="963295">
                <a:tc>
                  <a:txBody>
                    <a:bodyPr/>
                    <a:p>
                      <a:pPr algn="ctr">
                        <a:buNone/>
                      </a:pPr>
                      <a:r>
                        <a:rPr lang="en-US" altLang="zh-CN" sz="2800"/>
                        <a:t>Focuses of questions</a:t>
                      </a:r>
                      <a:endParaRPr lang="en-US" altLang="zh-CN" sz="2800"/>
                    </a:p>
                  </a:txBody>
                  <a:tcPr/>
                </a:tc>
                <a:tc>
                  <a:txBody>
                    <a:bodyPr/>
                    <a:p>
                      <a:pPr algn="ctr">
                        <a:buNone/>
                      </a:pPr>
                      <a:r>
                        <a:rPr lang="en-US" altLang="zh-CN" sz="2800"/>
                        <a:t>Features of key points</a:t>
                      </a:r>
                      <a:endParaRPr lang="en-US" altLang="zh-CN" sz="2800"/>
                    </a:p>
                  </a:txBody>
                  <a:tcPr/>
                </a:tc>
                <a:tc>
                  <a:txBody>
                    <a:bodyPr/>
                    <a:p>
                      <a:pPr algn="ctr">
                        <a:buNone/>
                      </a:pPr>
                      <a:r>
                        <a:rPr lang="en-US" altLang="zh-CN" sz="2800"/>
                        <a:t>Characteristics of questions</a:t>
                      </a:r>
                      <a:endParaRPr lang="en-US" altLang="zh-CN" sz="2800"/>
                    </a:p>
                  </a:txBody>
                  <a:tcPr/>
                </a:tc>
              </a:tr>
              <a:tr h="5674995">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r>
            </a:tbl>
          </a:graphicData>
        </a:graphic>
      </p:graphicFrame>
      <p:sp>
        <p:nvSpPr>
          <p:cNvPr id="15" name="文本框 35"/>
          <p:cNvSpPr txBox="1"/>
          <p:nvPr/>
        </p:nvSpPr>
        <p:spPr>
          <a:xfrm>
            <a:off x="-1905" y="948055"/>
            <a:ext cx="2867660" cy="4356100"/>
          </a:xfrm>
          <a:prstGeom prst="rect">
            <a:avLst/>
          </a:prstGeom>
          <a:solidFill>
            <a:schemeClr val="bg1"/>
          </a:solidFill>
          <a:ln w="47625" cmpd="sng">
            <a:noFill/>
          </a:ln>
          <a:effectLst>
            <a:innerShdw blurRad="63500" dist="50800" dir="54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spAutoFit/>
          </a:bodyPr>
          <a:p>
            <a:pPr lvl="0" algn="l">
              <a:lnSpc>
                <a:spcPct val="110000"/>
              </a:lnSpc>
              <a:buClrTx/>
              <a:buSzTx/>
              <a:buFontTx/>
            </a:pPr>
            <a:r>
              <a:rPr lang="en-US" altLang="zh-CN" sz="2800" b="1">
                <a:solidFill>
                  <a:schemeClr val="tx1"/>
                </a:solidFill>
                <a:sym typeface="+mn-ea"/>
              </a:rPr>
              <a:t>main idea</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topic sentence</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findings/results</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process</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purpose</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challenges</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significance</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comments</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a:t>
            </a:r>
            <a:endParaRPr lang="en-US" altLang="zh-CN" sz="2800" b="1">
              <a:solidFill>
                <a:schemeClr val="tx1"/>
              </a:solidFill>
              <a:sym typeface="+mn-ea"/>
            </a:endParaRPr>
          </a:p>
        </p:txBody>
      </p:sp>
      <p:sp>
        <p:nvSpPr>
          <p:cNvPr id="10" name="文本框 9"/>
          <p:cNvSpPr txBox="1"/>
          <p:nvPr/>
        </p:nvSpPr>
        <p:spPr>
          <a:xfrm>
            <a:off x="2865755" y="947420"/>
            <a:ext cx="6563360" cy="5777230"/>
          </a:xfrm>
          <a:prstGeom prst="rect">
            <a:avLst/>
          </a:prstGeom>
          <a:solidFill>
            <a:schemeClr val="bg1"/>
          </a:solidFill>
          <a:ln w="47625" cmpd="sng">
            <a:noFill/>
          </a:ln>
          <a:effectLst>
            <a:innerShdw blurRad="63500" dist="50800" dir="54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spAutoFit/>
          </a:bodyPr>
          <a:p>
            <a:pPr lvl="0" algn="l">
              <a:lnSpc>
                <a:spcPct val="110000"/>
              </a:lnSpc>
              <a:buClrTx/>
              <a:buSzTx/>
              <a:buFontTx/>
            </a:pPr>
            <a:r>
              <a:rPr lang="en-US" altLang="zh-CN" sz="2800" b="1">
                <a:solidFill>
                  <a:schemeClr val="tx1"/>
                </a:solidFill>
                <a:sym typeface="+mn-ea"/>
              </a:rPr>
              <a:t>1. the first or the last sentence</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2. information after signposts：</a:t>
            </a:r>
            <a:r>
              <a:rPr lang="en-US" altLang="zh-CN" sz="2800" b="1" u="sng">
                <a:solidFill>
                  <a:schemeClr val="tx1"/>
                </a:solidFill>
                <a:sym typeface="+mn-ea"/>
              </a:rPr>
              <a:t>but, yet, however, while, though, although, in fact......</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3. information after signposts: </a:t>
            </a:r>
            <a:r>
              <a:rPr lang="en-US" altLang="zh-CN" sz="2800" b="1" u="sng">
                <a:solidFill>
                  <a:schemeClr val="tx1"/>
                </a:solidFill>
                <a:sym typeface="+mn-ea"/>
              </a:rPr>
              <a:t>so, therefore, thus......</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4. information before signposts: </a:t>
            </a:r>
            <a:r>
              <a:rPr lang="en-US" altLang="zh-CN" sz="2800" b="1" u="sng">
                <a:solidFill>
                  <a:schemeClr val="tx1"/>
                </a:solidFill>
                <a:sym typeface="+mn-ea"/>
              </a:rPr>
              <a:t>for example, for instance, such as, like......</a:t>
            </a:r>
            <a:endParaRPr lang="en-US" altLang="zh-CN" sz="2800" b="1" u="sng">
              <a:solidFill>
                <a:schemeClr val="tx1"/>
              </a:solidFill>
              <a:sym typeface="+mn-ea"/>
            </a:endParaRPr>
          </a:p>
          <a:p>
            <a:pPr lvl="0" algn="l">
              <a:lnSpc>
                <a:spcPct val="110000"/>
              </a:lnSpc>
              <a:buClrTx/>
              <a:buSzTx/>
              <a:buFontTx/>
            </a:pPr>
            <a:r>
              <a:rPr lang="en-US" altLang="zh-CN" sz="2800" b="1">
                <a:solidFill>
                  <a:schemeClr val="tx1"/>
                </a:solidFill>
                <a:sym typeface="+mn-ea"/>
              </a:rPr>
              <a:t>5. information with verbs: </a:t>
            </a:r>
            <a:r>
              <a:rPr lang="en-US" altLang="zh-CN" sz="2800" b="1" u="sng">
                <a:solidFill>
                  <a:schemeClr val="tx1"/>
                </a:solidFill>
                <a:sym typeface="+mn-ea"/>
              </a:rPr>
              <a:t>reveal, find, suggest, show, conclude, discover......</a:t>
            </a:r>
            <a:endParaRPr lang="en-US" altLang="zh-CN" sz="2800" b="1">
              <a:solidFill>
                <a:schemeClr val="tx1"/>
              </a:solidFill>
              <a:sym typeface="+mn-ea"/>
            </a:endParaRPr>
          </a:p>
          <a:p>
            <a:pPr lvl="0" algn="l">
              <a:lnSpc>
                <a:spcPct val="110000"/>
              </a:lnSpc>
              <a:buClrTx/>
              <a:buSzTx/>
              <a:buFontTx/>
            </a:pPr>
            <a:r>
              <a:rPr lang="en-US" altLang="zh-CN" sz="2800" b="1">
                <a:solidFill>
                  <a:schemeClr val="tx1"/>
                </a:solidFill>
                <a:sym typeface="+mn-ea"/>
              </a:rPr>
              <a:t>6.questions</a:t>
            </a:r>
            <a:endParaRPr lang="en-US" altLang="zh-CN" sz="2800" b="1">
              <a:solidFill>
                <a:schemeClr val="tx1"/>
              </a:solidFill>
              <a:sym typeface="+mn-ea"/>
            </a:endParaRPr>
          </a:p>
        </p:txBody>
      </p:sp>
      <p:sp>
        <p:nvSpPr>
          <p:cNvPr id="3" name="文本框 2"/>
          <p:cNvSpPr txBox="1"/>
          <p:nvPr/>
        </p:nvSpPr>
        <p:spPr>
          <a:xfrm>
            <a:off x="9424035" y="948055"/>
            <a:ext cx="2767965" cy="2158365"/>
          </a:xfrm>
          <a:prstGeom prst="rect">
            <a:avLst/>
          </a:prstGeom>
          <a:solidFill>
            <a:schemeClr val="bg1"/>
          </a:solidFill>
          <a:ln w="47625" cmpd="sng">
            <a:noFill/>
          </a:ln>
          <a:effectLst>
            <a:innerShdw blurRad="63500" dist="50800" dir="54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spAutoFit/>
          </a:bodyPr>
          <a:p>
            <a:pPr lvl="0" algn="l">
              <a:lnSpc>
                <a:spcPct val="120000"/>
              </a:lnSpc>
              <a:buClrTx/>
              <a:buSzTx/>
              <a:buFontTx/>
            </a:pPr>
            <a:r>
              <a:rPr lang="en-US" altLang="zh-CN" sz="2800" b="1">
                <a:solidFill>
                  <a:schemeClr val="tx1"/>
                </a:solidFill>
                <a:sym typeface="+mn-ea"/>
              </a:rPr>
              <a:t>targeted at key points</a:t>
            </a:r>
            <a:endParaRPr lang="en-US" altLang="zh-CN" sz="2800" b="1">
              <a:solidFill>
                <a:schemeClr val="tx1"/>
              </a:solidFill>
              <a:sym typeface="+mn-ea"/>
            </a:endParaRPr>
          </a:p>
          <a:p>
            <a:pPr lvl="0" algn="l">
              <a:lnSpc>
                <a:spcPct val="120000"/>
              </a:lnSpc>
              <a:buClrTx/>
              <a:buSzTx/>
              <a:buFontTx/>
            </a:pPr>
            <a:r>
              <a:rPr lang="en-US" altLang="zh-CN" sz="2800" b="1">
                <a:solidFill>
                  <a:schemeClr val="tx1"/>
                </a:solidFill>
                <a:sym typeface="+mn-ea"/>
              </a:rPr>
              <a:t>consistent with text logic</a:t>
            </a:r>
            <a:endParaRPr lang="en-US" altLang="zh-CN" sz="2800" b="1">
              <a:solidFill>
                <a:schemeClr val="tx1"/>
              </a:solidFill>
              <a:sym typeface="+mn-ea"/>
            </a:endParaRPr>
          </a:p>
        </p:txBody>
      </p:sp>
      <p:pic>
        <p:nvPicPr>
          <p:cNvPr id="5124" name="图片 6" descr="logo横版 png"/>
          <p:cNvPicPr>
            <a:picLocks noChangeAspect="1"/>
          </p:cNvPicPr>
          <p:nvPr userDrawn="1"/>
        </p:nvPicPr>
        <p:blipFill>
          <a:blip r:embed="rId2"/>
          <a:stretch>
            <a:fillRect/>
          </a:stretch>
        </p:blipFill>
        <p:spPr>
          <a:xfrm>
            <a:off x="11487150" y="82550"/>
            <a:ext cx="608013" cy="642938"/>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5" grpId="0" bldLvl="0" animBg="1"/>
      <p:bldP spid="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5595" y="0"/>
            <a:ext cx="5415280" cy="521970"/>
          </a:xfrm>
          <a:prstGeom prst="rect">
            <a:avLst/>
          </a:prstGeom>
          <a:noFill/>
        </p:spPr>
        <p:txBody>
          <a:bodyPr wrap="square" rtlCol="0">
            <a:spAutoFit/>
          </a:bodyPr>
          <a:lstStyle/>
          <a:p>
            <a:r>
              <a:rPr lang="en-US" altLang="zh-CN" sz="2800" b="1" dirty="0">
                <a:solidFill>
                  <a:srgbClr val="000000"/>
                </a:solidFill>
              </a:rPr>
              <a:t>Think like an examiner</a:t>
            </a:r>
            <a:endParaRPr lang="en-US" altLang="zh-CN" sz="2800" b="1" dirty="0">
              <a:solidFill>
                <a:srgbClr val="000000"/>
              </a:solidFill>
            </a:endParaRPr>
          </a:p>
        </p:txBody>
      </p:sp>
      <p:graphicFrame>
        <p:nvGraphicFramePr>
          <p:cNvPr id="10" name="图示 9"/>
          <p:cNvGraphicFramePr/>
          <p:nvPr/>
        </p:nvGraphicFramePr>
        <p:xfrm>
          <a:off x="80645" y="824865"/>
          <a:ext cx="12043410" cy="539369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1" name="文本框 10"/>
          <p:cNvSpPr txBox="1"/>
          <p:nvPr/>
        </p:nvSpPr>
        <p:spPr>
          <a:xfrm>
            <a:off x="6052185" y="3914775"/>
            <a:ext cx="1877695" cy="460375"/>
          </a:xfrm>
          <a:prstGeom prst="rect">
            <a:avLst/>
          </a:prstGeom>
          <a:noFill/>
        </p:spPr>
        <p:txBody>
          <a:bodyPr wrap="square" rtlCol="0">
            <a:spAutoFit/>
          </a:bodyPr>
          <a:p>
            <a:pPr lvl="0" algn="l">
              <a:buClrTx/>
              <a:buSzTx/>
              <a:buFontTx/>
            </a:pPr>
            <a:r>
              <a:rPr lang="en-US" altLang="zh-CN" sz="2400" b="1" i="1">
                <a:effectLst>
                  <a:outerShdw blurRad="38100" dist="38100" dir="2700000" algn="tl">
                    <a:srgbClr val="000000">
                      <a:alpha val="43137"/>
                    </a:srgbClr>
                  </a:outerShdw>
                </a:effectLst>
                <a:sym typeface="+mn-ea"/>
              </a:rPr>
              <a:t>consistent</a:t>
            </a:r>
            <a:endParaRPr lang="en-US" altLang="zh-CN" sz="2400" b="1" i="1">
              <a:effectLst>
                <a:outerShdw blurRad="38100" dist="38100" dir="2700000" algn="tl">
                  <a:srgbClr val="000000">
                    <a:alpha val="43137"/>
                  </a:srgbClr>
                </a:outerShdw>
              </a:effectLst>
              <a:sym typeface="+mn-ea"/>
            </a:endParaRPr>
          </a:p>
        </p:txBody>
      </p:sp>
      <p:sp>
        <p:nvSpPr>
          <p:cNvPr id="12" name="文本框 11"/>
          <p:cNvSpPr txBox="1"/>
          <p:nvPr/>
        </p:nvSpPr>
        <p:spPr>
          <a:xfrm>
            <a:off x="7719695" y="2682240"/>
            <a:ext cx="1080770" cy="460375"/>
          </a:xfrm>
          <a:prstGeom prst="rect">
            <a:avLst/>
          </a:prstGeom>
          <a:noFill/>
        </p:spPr>
        <p:txBody>
          <a:bodyPr wrap="square" rtlCol="0">
            <a:spAutoFit/>
          </a:bodyPr>
          <a:p>
            <a:r>
              <a:rPr lang="en-US" altLang="zh-CN" sz="2400" b="1" i="1">
                <a:solidFill>
                  <a:schemeClr val="tx1"/>
                </a:solidFill>
                <a:effectLst>
                  <a:outerShdw blurRad="38100" dist="38100" dir="2700000" algn="tl">
                    <a:srgbClr val="000000">
                      <a:alpha val="43137"/>
                    </a:srgbClr>
                  </a:outerShdw>
                </a:effectLst>
              </a:rPr>
              <a:t>key</a:t>
            </a:r>
            <a:endParaRPr lang="en-US" altLang="zh-CN" sz="2400" b="1" i="1">
              <a:solidFill>
                <a:schemeClr val="tx1"/>
              </a:solidFill>
              <a:effectLst>
                <a:outerShdw blurRad="38100" dist="38100" dir="2700000" algn="tl">
                  <a:srgbClr val="000000">
                    <a:alpha val="43137"/>
                  </a:srgbClr>
                </a:outerShdw>
              </a:effectLst>
            </a:endParaRPr>
          </a:p>
        </p:txBody>
      </p:sp>
      <p:sp>
        <p:nvSpPr>
          <p:cNvPr id="5" name="文本框 35"/>
          <p:cNvSpPr txBox="1"/>
          <p:nvPr/>
        </p:nvSpPr>
        <p:spPr>
          <a:xfrm>
            <a:off x="655955" y="687705"/>
            <a:ext cx="6534150" cy="583565"/>
          </a:xfrm>
          <a:prstGeom prst="rect">
            <a:avLst/>
          </a:prstGeom>
          <a:solidFill>
            <a:schemeClr val="bg1"/>
          </a:solidFill>
          <a:ln w="47625" cmpd="sng">
            <a:noFill/>
          </a:ln>
          <a:effectLst>
            <a:innerShdw blurRad="63500" dist="50800" dir="54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spAutoFit/>
          </a:bodyPr>
          <a:p>
            <a:pPr lvl="0" algn="l">
              <a:buClrTx/>
              <a:buSzTx/>
              <a:buFontTx/>
            </a:pPr>
            <a:r>
              <a:rPr lang="en-US" altLang="zh-CN" sz="3200" b="1">
                <a:solidFill>
                  <a:srgbClr val="D32E2E"/>
                </a:solidFill>
                <a:sym typeface="+mn-ea"/>
              </a:rPr>
              <a:t>Characteristics of questions</a:t>
            </a:r>
            <a:endParaRPr lang="en-US" altLang="zh-CN" sz="3200" b="1">
              <a:solidFill>
                <a:srgbClr val="D32E2E"/>
              </a:solidFill>
              <a:sym typeface="+mn-ea"/>
            </a:endParaRPr>
          </a:p>
        </p:txBody>
      </p:sp>
      <p:pic>
        <p:nvPicPr>
          <p:cNvPr id="5124" name="图片 6" descr="logo横版 png"/>
          <p:cNvPicPr>
            <a:picLocks noChangeAspect="1"/>
          </p:cNvPicPr>
          <p:nvPr userDrawn="1"/>
        </p:nvPicPr>
        <p:blipFill>
          <a:blip r:embed="rId6"/>
          <a:stretch>
            <a:fillRect/>
          </a:stretch>
        </p:blipFill>
        <p:spPr>
          <a:xfrm>
            <a:off x="11487150" y="82550"/>
            <a:ext cx="608013" cy="642938"/>
          </a:xfrm>
          <a:prstGeom prst="rect">
            <a:avLst/>
          </a:prstGeom>
          <a:noFill/>
          <a:ln w="9525">
            <a:noFill/>
          </a:ln>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P spid="12" grpId="0"/>
      <p:bldP spid="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28"/>
          <p:cNvSpPr txBox="1"/>
          <p:nvPr>
            <p:custDataLst>
              <p:tags r:id="rId1"/>
            </p:custDataLst>
          </p:nvPr>
        </p:nvSpPr>
        <p:spPr>
          <a:xfrm>
            <a:off x="1050925" y="4522788"/>
            <a:ext cx="1949450" cy="369887"/>
          </a:xfrm>
          <a:prstGeom prst="rect">
            <a:avLst/>
          </a:prstGeom>
          <a:noFill/>
          <a:ln w="9525">
            <a:noFill/>
          </a:ln>
        </p:spPr>
        <p:txBody>
          <a:bodyPr/>
          <a:lstStyle/>
          <a:p>
            <a:pPr algn="dist"/>
            <a:r>
              <a:rPr lang="zh-CN" altLang="en-US" b="1" dirty="0">
                <a:solidFill>
                  <a:schemeClr val="bg1"/>
                </a:solidFill>
                <a:latin typeface="Arial" panose="020B0604020202020204" pitchFamily="34" charset="0"/>
                <a:ea typeface="宋体" panose="02010600030101010101" pitchFamily="2" charset="-122"/>
              </a:rPr>
              <a:t>考查维度</a:t>
            </a:r>
            <a:endParaRPr lang="zh-CN" altLang="en-US" b="1" dirty="0">
              <a:solidFill>
                <a:schemeClr val="bg1"/>
              </a:solidFill>
              <a:latin typeface="Arial" panose="020B0604020202020204" pitchFamily="34" charset="0"/>
              <a:ea typeface="宋体" panose="02010600030101010101" pitchFamily="2" charset="-122"/>
            </a:endParaRPr>
          </a:p>
        </p:txBody>
      </p:sp>
      <p:sp>
        <p:nvSpPr>
          <p:cNvPr id="33795" name="文本框 29"/>
          <p:cNvSpPr txBox="1"/>
          <p:nvPr>
            <p:custDataLst>
              <p:tags r:id="rId2"/>
            </p:custDataLst>
          </p:nvPr>
        </p:nvSpPr>
        <p:spPr>
          <a:xfrm>
            <a:off x="2063750" y="5119688"/>
            <a:ext cx="2425700" cy="369887"/>
          </a:xfrm>
          <a:prstGeom prst="rect">
            <a:avLst/>
          </a:prstGeom>
          <a:noFill/>
          <a:ln w="9525">
            <a:noFill/>
          </a:ln>
        </p:spPr>
        <p:txBody>
          <a:bodyPr/>
          <a:lstStyle/>
          <a:p>
            <a:pPr algn="dist"/>
            <a:r>
              <a:rPr lang="zh-CN" altLang="en-US" sz="2800" b="1" dirty="0">
                <a:solidFill>
                  <a:schemeClr val="bg1"/>
                </a:solidFill>
                <a:latin typeface="Arial" panose="020B0604020202020204" pitchFamily="34" charset="0"/>
                <a:ea typeface="宋体" panose="02010600030101010101" pitchFamily="2" charset="-122"/>
                <a:sym typeface="+mn-ea"/>
              </a:rPr>
              <a:t>考查维度</a:t>
            </a:r>
            <a:endParaRPr lang="zh-CN" altLang="en-US" sz="2800" b="1" dirty="0">
              <a:solidFill>
                <a:schemeClr val="bg1"/>
              </a:solidFill>
              <a:latin typeface="Arial" panose="020B0604020202020204" pitchFamily="34" charset="0"/>
              <a:ea typeface="宋体" panose="02010600030101010101" pitchFamily="2" charset="-122"/>
              <a:sym typeface="+mn-ea"/>
            </a:endParaRPr>
          </a:p>
        </p:txBody>
      </p:sp>
      <p:sp>
        <p:nvSpPr>
          <p:cNvPr id="33797" name="文本框 1"/>
          <p:cNvSpPr txBox="1"/>
          <p:nvPr>
            <p:custDataLst>
              <p:tags r:id="rId3"/>
            </p:custDataLst>
          </p:nvPr>
        </p:nvSpPr>
        <p:spPr>
          <a:xfrm>
            <a:off x="1090613" y="5716588"/>
            <a:ext cx="1909762" cy="368300"/>
          </a:xfrm>
          <a:prstGeom prst="rect">
            <a:avLst/>
          </a:prstGeom>
          <a:noFill/>
          <a:ln w="9525">
            <a:noFill/>
          </a:ln>
        </p:spPr>
        <p:txBody>
          <a:bodyPr/>
          <a:lstStyle/>
          <a:p>
            <a:pPr algn="dist"/>
            <a:r>
              <a:rPr lang="zh-CN" altLang="en-US" b="1" dirty="0">
                <a:solidFill>
                  <a:schemeClr val="bg1"/>
                </a:solidFill>
                <a:latin typeface="Arial" panose="020B0604020202020204" pitchFamily="34" charset="0"/>
                <a:ea typeface="宋体" panose="02010600030101010101" pitchFamily="2" charset="-122"/>
                <a:sym typeface="+mn-ea"/>
              </a:rPr>
              <a:t>评分原则</a:t>
            </a:r>
            <a:endParaRPr lang="zh-CN" altLang="en-US" b="1" dirty="0">
              <a:solidFill>
                <a:schemeClr val="bg1"/>
              </a:solidFill>
              <a:latin typeface="Arial" panose="020B0604020202020204" pitchFamily="34" charset="0"/>
              <a:ea typeface="宋体" panose="02010600030101010101" pitchFamily="2" charset="-122"/>
              <a:sym typeface="+mn-ea"/>
            </a:endParaRPr>
          </a:p>
        </p:txBody>
      </p:sp>
      <p:sp>
        <p:nvSpPr>
          <p:cNvPr id="4" name="文本框 3"/>
          <p:cNvSpPr txBox="1"/>
          <p:nvPr/>
        </p:nvSpPr>
        <p:spPr>
          <a:xfrm>
            <a:off x="633095" y="2055495"/>
            <a:ext cx="7197090" cy="706755"/>
          </a:xfrm>
          <a:prstGeom prst="rect">
            <a:avLst/>
          </a:prstGeom>
          <a:noFill/>
        </p:spPr>
        <p:txBody>
          <a:bodyPr wrap="square" rtlCol="0">
            <a:spAutoFit/>
          </a:bodyPr>
          <a:p>
            <a:r>
              <a:rPr lang="en-US" altLang="zh-CN" sz="4000" b="1" dirty="0">
                <a:solidFill>
                  <a:schemeClr val="bg1"/>
                </a:solidFill>
              </a:rPr>
              <a:t> Categorize questions</a:t>
            </a:r>
            <a:endParaRPr lang="en-US" altLang="zh-CN" sz="4000" b="1" dirty="0">
              <a:solidFill>
                <a:schemeClr val="bg1"/>
              </a:solidFill>
            </a:endParaRPr>
          </a:p>
        </p:txBody>
      </p:sp>
      <p:pic>
        <p:nvPicPr>
          <p:cNvPr id="5124" name="图片 6" descr="logo横版 png"/>
          <p:cNvPicPr>
            <a:picLocks noChangeAspect="1"/>
          </p:cNvPicPr>
          <p:nvPr userDrawn="1"/>
        </p:nvPicPr>
        <p:blipFill>
          <a:blip r:embed="rId4"/>
          <a:stretch>
            <a:fillRect/>
          </a:stretch>
        </p:blipFill>
        <p:spPr>
          <a:xfrm>
            <a:off x="11487150" y="82550"/>
            <a:ext cx="608013" cy="642938"/>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p:nvPr>
            <p:custDataLst>
              <p:tags r:id="rId1"/>
            </p:custDataLst>
          </p:nvPr>
        </p:nvGraphicFramePr>
        <p:xfrm>
          <a:off x="0" y="102235"/>
          <a:ext cx="12192635" cy="6487795"/>
        </p:xfrm>
        <a:graphic>
          <a:graphicData uri="http://schemas.openxmlformats.org/drawingml/2006/table">
            <a:tbl>
              <a:tblPr firstRow="1" bandRow="1">
                <a:tableStyleId>{F5AB1C69-6EDB-4FF4-983F-18BD219EF322}</a:tableStyleId>
              </a:tblPr>
              <a:tblGrid>
                <a:gridCol w="8111490"/>
                <a:gridCol w="4081145"/>
              </a:tblGrid>
              <a:tr h="668020">
                <a:tc>
                  <a:txBody>
                    <a:bodyPr/>
                    <a:p>
                      <a:pPr algn="ctr">
                        <a:buNone/>
                      </a:pPr>
                      <a:r>
                        <a:rPr lang="en-US" altLang="zh-CN" sz="2800"/>
                        <a:t>Types of questions</a:t>
                      </a:r>
                      <a:endParaRPr lang="en-US" altLang="zh-CN" sz="2800"/>
                    </a:p>
                  </a:txBody>
                  <a:tcPr/>
                </a:tc>
                <a:tc>
                  <a:txBody>
                    <a:bodyPr/>
                    <a:p>
                      <a:pPr algn="ctr">
                        <a:buNone/>
                      </a:pPr>
                      <a:r>
                        <a:rPr lang="en-US" altLang="zh-CN" sz="2800"/>
                        <a:t>Focuses of questions</a:t>
                      </a:r>
                      <a:endParaRPr lang="en-US" altLang="zh-CN" sz="2800"/>
                    </a:p>
                  </a:txBody>
                  <a:tcPr/>
                </a:tc>
              </a:tr>
              <a:tr h="1068705">
                <a:tc>
                  <a:txBody>
                    <a:bodyPr/>
                    <a:p>
                      <a:pPr>
                        <a:buNone/>
                      </a:pPr>
                      <a:r>
                        <a:rPr lang="en-US" altLang="zh-CN" sz="2800" b="1">
                          <a:latin typeface="Arial" panose="020B0604020202020204" pitchFamily="34" charset="0"/>
                          <a:cs typeface="Arial" panose="020B0604020202020204" pitchFamily="34" charset="0"/>
                          <a:sym typeface="+mn-ea"/>
                        </a:rPr>
                        <a:t>Q1:</a:t>
                      </a:r>
                      <a:r>
                        <a:rPr lang="zh-CN" altLang="en-US" sz="2800" b="1">
                          <a:latin typeface="Arial" panose="020B0604020202020204" pitchFamily="34" charset="0"/>
                          <a:cs typeface="Arial" panose="020B0604020202020204" pitchFamily="34" charset="0"/>
                          <a:sym typeface="+mn-ea"/>
                        </a:rPr>
                        <a:t>Wh</a:t>
                      </a:r>
                      <a:r>
                        <a:rPr lang="en-US" altLang="zh-CN" sz="2800" b="1">
                          <a:latin typeface="Arial" panose="020B0604020202020204" pitchFamily="34" charset="0"/>
                          <a:cs typeface="Arial" panose="020B0604020202020204" pitchFamily="34" charset="0"/>
                          <a:sym typeface="+mn-ea"/>
                        </a:rPr>
                        <a:t>at is the purpose of making new technologies genderless</a:t>
                      </a:r>
                      <a:r>
                        <a:rPr lang="zh-CN" altLang="en-US" sz="2800" b="1">
                          <a:latin typeface="Arial" panose="020B0604020202020204" pitchFamily="34" charset="0"/>
                          <a:cs typeface="Arial" panose="020B0604020202020204" pitchFamily="34" charset="0"/>
                          <a:sym typeface="+mn-ea"/>
                        </a:rPr>
                        <a:t>?</a:t>
                      </a:r>
                      <a:endParaRPr lang="en-US" altLang="zh-CN" sz="2800" b="1">
                        <a:latin typeface="Arial" panose="020B0604020202020204" pitchFamily="34" charset="0"/>
                        <a:cs typeface="Arial" panose="020B0604020202020204" pitchFamily="34" charset="0"/>
                      </a:endParaRPr>
                    </a:p>
                  </a:txBody>
                  <a:tcPr/>
                </a:tc>
                <a:tc>
                  <a:txBody>
                    <a:bodyPr/>
                    <a:p>
                      <a:pPr>
                        <a:buNone/>
                      </a:pPr>
                      <a:endParaRPr lang="zh-CN" altLang="en-US"/>
                    </a:p>
                  </a:txBody>
                  <a:tcPr/>
                </a:tc>
              </a:tr>
              <a:tr h="925195">
                <a:tc>
                  <a:txBody>
                    <a:bodyPr/>
                    <a:p>
                      <a:pPr algn="l">
                        <a:buClrTx/>
                        <a:buSzTx/>
                        <a:buFontTx/>
                        <a:buNone/>
                      </a:pPr>
                      <a:r>
                        <a:rPr lang="en-US" altLang="zh-CN" sz="2800" b="1">
                          <a:latin typeface="Arial" panose="020B0604020202020204" pitchFamily="34" charset="0"/>
                          <a:cs typeface="Arial" panose="020B0604020202020204" pitchFamily="34" charset="0"/>
                          <a:sym typeface="+mn-ea"/>
                        </a:rPr>
                        <a:t>Q2:</a:t>
                      </a:r>
                      <a:r>
                        <a:rPr lang="zh-CN" altLang="en-US" sz="2800" b="1">
                          <a:latin typeface="Arial" panose="020B0604020202020204" pitchFamily="34" charset="0"/>
                          <a:cs typeface="Arial" panose="020B0604020202020204" pitchFamily="34" charset="0"/>
                          <a:sym typeface="+mn-ea"/>
                        </a:rPr>
                        <a:t>What </a:t>
                      </a:r>
                      <a:r>
                        <a:rPr lang="en-US" sz="2800" b="1">
                          <a:latin typeface="Arial" panose="020B0604020202020204" pitchFamily="34" charset="0"/>
                          <a:cs typeface="Arial" panose="020B0604020202020204" pitchFamily="34" charset="0"/>
                          <a:sym typeface="+mn-ea"/>
                        </a:rPr>
                        <a:t>were the participants probably asked to do in the study</a:t>
                      </a:r>
                      <a:r>
                        <a:rPr lang="en-US" altLang="zh-CN" sz="2800" b="1">
                          <a:latin typeface="Arial" panose="020B0604020202020204" pitchFamily="34" charset="0"/>
                          <a:cs typeface="Arial" panose="020B0604020202020204" pitchFamily="34" charset="0"/>
                          <a:sym typeface="+mn-ea"/>
                        </a:rPr>
                        <a:t>?</a:t>
                      </a:r>
                      <a:endParaRPr lang="en-US" altLang="zh-CN" sz="2800" b="1">
                        <a:latin typeface="Arial" panose="020B0604020202020204" pitchFamily="34" charset="0"/>
                        <a:cs typeface="Arial" panose="020B0604020202020204" pitchFamily="34" charset="0"/>
                      </a:endParaRPr>
                    </a:p>
                  </a:txBody>
                  <a:tcPr/>
                </a:tc>
                <a:tc>
                  <a:txBody>
                    <a:bodyPr/>
                    <a:p>
                      <a:pPr>
                        <a:buNone/>
                      </a:pPr>
                      <a:endParaRPr lang="en-US" altLang="zh-CN"/>
                    </a:p>
                  </a:txBody>
                  <a:tcPr/>
                </a:tc>
              </a:tr>
              <a:tr h="935355">
                <a:tc>
                  <a:txBody>
                    <a:bodyPr/>
                    <a:p>
                      <a:pPr algn="l">
                        <a:buClrTx/>
                        <a:buSzTx/>
                        <a:buFontTx/>
                        <a:buNone/>
                      </a:pPr>
                      <a:r>
                        <a:rPr lang="en-US" altLang="zh-CN" sz="2800" b="1">
                          <a:latin typeface="Arial" panose="020B0604020202020204" pitchFamily="34" charset="0"/>
                          <a:cs typeface="Arial" panose="020B0604020202020204" pitchFamily="34" charset="0"/>
                          <a:sym typeface="+mn-ea"/>
                        </a:rPr>
                        <a:t>Q3:</a:t>
                      </a:r>
                      <a:r>
                        <a:rPr lang="zh-CN" altLang="en-US" sz="2800" b="1">
                          <a:latin typeface="Arial" panose="020B0604020202020204" pitchFamily="34" charset="0"/>
                          <a:cs typeface="Arial" panose="020B0604020202020204" pitchFamily="34" charset="0"/>
                          <a:sym typeface="+mn-ea"/>
                        </a:rPr>
                        <a:t>Why is it difficult to create genderless objects?</a:t>
                      </a:r>
                      <a:endParaRPr lang="zh-CN" altLang="en-US" sz="2800" b="1">
                        <a:latin typeface="Arial" panose="020B0604020202020204" pitchFamily="34" charset="0"/>
                        <a:cs typeface="Arial" panose="020B0604020202020204" pitchFamily="34" charset="0"/>
                      </a:endParaRPr>
                    </a:p>
                  </a:txBody>
                  <a:tcPr/>
                </a:tc>
                <a:tc>
                  <a:txBody>
                    <a:bodyPr/>
                    <a:p>
                      <a:pPr>
                        <a:buNone/>
                      </a:pPr>
                      <a:endParaRPr lang="en-US" altLang="zh-CN"/>
                    </a:p>
                  </a:txBody>
                  <a:tcPr/>
                </a:tc>
              </a:tr>
              <a:tr h="723900">
                <a:tc>
                  <a:txBody>
                    <a:bodyPr/>
                    <a:p>
                      <a:pPr algn="l">
                        <a:buClrTx/>
                        <a:buSzTx/>
                        <a:buFontTx/>
                        <a:buNone/>
                      </a:pPr>
                      <a:r>
                        <a:rPr lang="en-US" altLang="zh-CN" sz="2800" b="1">
                          <a:latin typeface="Arial" panose="020B0604020202020204" pitchFamily="34" charset="0"/>
                          <a:cs typeface="Arial" panose="020B0604020202020204" pitchFamily="34" charset="0"/>
                          <a:sym typeface="+mn-ea"/>
                        </a:rPr>
                        <a:t>Q4:</a:t>
                      </a:r>
                      <a:r>
                        <a:rPr lang="zh-CN" altLang="en-US" sz="2800" b="1">
                          <a:latin typeface="Arial" panose="020B0604020202020204" pitchFamily="34" charset="0"/>
                          <a:cs typeface="Arial" panose="020B0604020202020204" pitchFamily="34" charset="0"/>
                          <a:sym typeface="+mn-ea"/>
                        </a:rPr>
                        <a:t>What </a:t>
                      </a:r>
                      <a:r>
                        <a:rPr lang="en-US" altLang="zh-CN" sz="2800" b="1">
                          <a:latin typeface="Arial" panose="020B0604020202020204" pitchFamily="34" charset="0"/>
                          <a:cs typeface="Arial" panose="020B0604020202020204" pitchFamily="34" charset="0"/>
                          <a:sym typeface="+mn-ea"/>
                        </a:rPr>
                        <a:t>did Dr. S think of the study</a:t>
                      </a:r>
                      <a:r>
                        <a:rPr lang="zh-CN" altLang="en-US" sz="2800" b="1">
                          <a:latin typeface="Arial" panose="020B0604020202020204" pitchFamily="34" charset="0"/>
                          <a:cs typeface="Arial" panose="020B0604020202020204" pitchFamily="34" charset="0"/>
                          <a:sym typeface="+mn-ea"/>
                        </a:rPr>
                        <a:t>?</a:t>
                      </a:r>
                      <a:endParaRPr lang="zh-CN" altLang="en-US" sz="2800" b="1">
                        <a:latin typeface="Arial" panose="020B0604020202020204" pitchFamily="34" charset="0"/>
                        <a:cs typeface="Arial" panose="020B0604020202020204" pitchFamily="34" charset="0"/>
                        <a:sym typeface="+mn-ea"/>
                      </a:endParaRPr>
                    </a:p>
                  </a:txBody>
                  <a:tcPr/>
                </a:tc>
                <a:tc>
                  <a:txBody>
                    <a:bodyPr/>
                    <a:p>
                      <a:pPr>
                        <a:buNone/>
                      </a:pPr>
                      <a:endParaRPr lang="en-US" altLang="zh-CN"/>
                    </a:p>
                  </a:txBody>
                  <a:tcPr/>
                </a:tc>
              </a:tr>
              <a:tr h="1068705">
                <a:tc>
                  <a:txBody>
                    <a:bodyPr/>
                    <a:p>
                      <a:pPr algn="l">
                        <a:buClrTx/>
                        <a:buSzTx/>
                        <a:buFontTx/>
                        <a:buNone/>
                      </a:pPr>
                      <a:endParaRPr lang="en-US" altLang="zh-CN" sz="2800" b="1">
                        <a:latin typeface="Arial" panose="020B0604020202020204" pitchFamily="34" charset="0"/>
                        <a:cs typeface="Arial" panose="020B0604020202020204" pitchFamily="34" charset="0"/>
                        <a:sym typeface="+mn-ea"/>
                      </a:endParaRPr>
                    </a:p>
                  </a:txBody>
                  <a:tcPr/>
                </a:tc>
                <a:tc>
                  <a:txBody>
                    <a:bodyPr/>
                    <a:p>
                      <a:pPr>
                        <a:buNone/>
                      </a:pPr>
                      <a:endParaRPr lang="en-US" altLang="zh-CN"/>
                    </a:p>
                  </a:txBody>
                  <a:tcPr/>
                </a:tc>
              </a:tr>
              <a:tr h="1068705">
                <a:tc>
                  <a:txBody>
                    <a:bodyPr/>
                    <a:p>
                      <a:pPr algn="l">
                        <a:buClrTx/>
                        <a:buSzTx/>
                        <a:buFontTx/>
                        <a:buNone/>
                      </a:pPr>
                      <a:endParaRPr lang="en-US" altLang="zh-CN" sz="2800" b="1">
                        <a:latin typeface="Arial" panose="020B0604020202020204" pitchFamily="34" charset="0"/>
                        <a:cs typeface="Arial" panose="020B0604020202020204" pitchFamily="34" charset="0"/>
                        <a:sym typeface="+mn-ea"/>
                      </a:endParaRPr>
                    </a:p>
                  </a:txBody>
                  <a:tcPr/>
                </a:tc>
                <a:tc>
                  <a:txBody>
                    <a:bodyPr/>
                    <a:p>
                      <a:pPr>
                        <a:buNone/>
                      </a:pPr>
                      <a:endParaRPr lang="en-US" altLang="zh-CN"/>
                    </a:p>
                  </a:txBody>
                  <a:tcPr/>
                </a:tc>
              </a:tr>
            </a:tbl>
          </a:graphicData>
        </a:graphic>
      </p:graphicFrame>
      <p:sp>
        <p:nvSpPr>
          <p:cNvPr id="3" name="文本框 2"/>
          <p:cNvSpPr txBox="1"/>
          <p:nvPr/>
        </p:nvSpPr>
        <p:spPr>
          <a:xfrm>
            <a:off x="0" y="4421505"/>
            <a:ext cx="8041640" cy="953135"/>
          </a:xfrm>
          <a:prstGeom prst="rect">
            <a:avLst/>
          </a:prstGeom>
          <a:noFill/>
        </p:spPr>
        <p:txBody>
          <a:bodyPr wrap="square" rtlCol="0">
            <a:spAutoFit/>
          </a:bodyPr>
          <a:p>
            <a:pPr algn="l">
              <a:buClrTx/>
              <a:buSzTx/>
              <a:buFontTx/>
              <a:buNone/>
            </a:pPr>
            <a:r>
              <a:rPr lang="en-US" altLang="zh-CN" sz="2800" b="1">
                <a:cs typeface="Arial" panose="020B0604020202020204" pitchFamily="34" charset="0"/>
                <a:sym typeface="+mn-ea"/>
              </a:rPr>
              <a:t>Q5:What does the last paragraph mainly talk about?</a:t>
            </a:r>
            <a:endParaRPr lang="en-US" altLang="zh-CN" sz="2800" b="1">
              <a:cs typeface="Arial" panose="020B0604020202020204" pitchFamily="34" charset="0"/>
              <a:sym typeface="+mn-ea"/>
            </a:endParaRPr>
          </a:p>
        </p:txBody>
      </p:sp>
      <p:sp>
        <p:nvSpPr>
          <p:cNvPr id="4" name="文本框 3"/>
          <p:cNvSpPr txBox="1"/>
          <p:nvPr/>
        </p:nvSpPr>
        <p:spPr>
          <a:xfrm>
            <a:off x="0" y="5506085"/>
            <a:ext cx="8041640" cy="953135"/>
          </a:xfrm>
          <a:prstGeom prst="rect">
            <a:avLst/>
          </a:prstGeom>
          <a:noFill/>
        </p:spPr>
        <p:txBody>
          <a:bodyPr wrap="square" rtlCol="0">
            <a:spAutoFit/>
          </a:bodyPr>
          <a:p>
            <a:pPr algn="l">
              <a:buClrTx/>
              <a:buSzTx/>
              <a:buFontTx/>
              <a:buNone/>
            </a:pPr>
            <a:r>
              <a:rPr lang="en-US" altLang="zh-CN" sz="2800" b="1">
                <a:cs typeface="Arial" panose="020B0604020202020204" pitchFamily="34" charset="0"/>
                <a:sym typeface="+mn-ea"/>
              </a:rPr>
              <a:t>Q6:Which of the following is the best title for the text?</a:t>
            </a:r>
            <a:endParaRPr lang="en-US" altLang="zh-CN" sz="2800" b="1">
              <a:cs typeface="Arial" panose="020B0604020202020204" pitchFamily="34" charset="0"/>
              <a:sym typeface="+mn-ea"/>
            </a:endParaRPr>
          </a:p>
        </p:txBody>
      </p:sp>
      <p:pic>
        <p:nvPicPr>
          <p:cNvPr id="5124" name="图片 6" descr="logo横版 png"/>
          <p:cNvPicPr>
            <a:picLocks noChangeAspect="1"/>
          </p:cNvPicPr>
          <p:nvPr userDrawn="1"/>
        </p:nvPicPr>
        <p:blipFill>
          <a:blip r:embed="rId2"/>
          <a:stretch>
            <a:fillRect/>
          </a:stretch>
        </p:blipFill>
        <p:spPr>
          <a:xfrm>
            <a:off x="11487150" y="82550"/>
            <a:ext cx="608013" cy="642938"/>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28"/>
          <p:cNvSpPr txBox="1"/>
          <p:nvPr>
            <p:custDataLst>
              <p:tags r:id="rId1"/>
            </p:custDataLst>
          </p:nvPr>
        </p:nvSpPr>
        <p:spPr>
          <a:xfrm>
            <a:off x="1050925" y="4522788"/>
            <a:ext cx="1949450" cy="369887"/>
          </a:xfrm>
          <a:prstGeom prst="rect">
            <a:avLst/>
          </a:prstGeom>
          <a:noFill/>
          <a:ln w="9525">
            <a:noFill/>
          </a:ln>
        </p:spPr>
        <p:txBody>
          <a:bodyPr/>
          <a:lstStyle/>
          <a:p>
            <a:pPr algn="dist"/>
            <a:r>
              <a:rPr lang="zh-CN" altLang="en-US" b="1" dirty="0">
                <a:solidFill>
                  <a:schemeClr val="bg1"/>
                </a:solidFill>
                <a:latin typeface="Arial" panose="020B0604020202020204" pitchFamily="34" charset="0"/>
                <a:ea typeface="宋体" panose="02010600030101010101" pitchFamily="2" charset="-122"/>
              </a:rPr>
              <a:t>考查维度</a:t>
            </a:r>
            <a:endParaRPr lang="zh-CN" altLang="en-US" b="1" dirty="0">
              <a:solidFill>
                <a:schemeClr val="bg1"/>
              </a:solidFill>
              <a:latin typeface="Arial" panose="020B0604020202020204" pitchFamily="34" charset="0"/>
              <a:ea typeface="宋体" panose="02010600030101010101" pitchFamily="2" charset="-122"/>
            </a:endParaRPr>
          </a:p>
        </p:txBody>
      </p:sp>
      <p:sp>
        <p:nvSpPr>
          <p:cNvPr id="33795" name="文本框 29"/>
          <p:cNvSpPr txBox="1"/>
          <p:nvPr>
            <p:custDataLst>
              <p:tags r:id="rId2"/>
            </p:custDataLst>
          </p:nvPr>
        </p:nvSpPr>
        <p:spPr>
          <a:xfrm>
            <a:off x="2063750" y="5119688"/>
            <a:ext cx="2425700" cy="369887"/>
          </a:xfrm>
          <a:prstGeom prst="rect">
            <a:avLst/>
          </a:prstGeom>
          <a:noFill/>
          <a:ln w="9525">
            <a:noFill/>
          </a:ln>
        </p:spPr>
        <p:txBody>
          <a:bodyPr/>
          <a:lstStyle/>
          <a:p>
            <a:pPr algn="dist"/>
            <a:r>
              <a:rPr lang="zh-CN" altLang="en-US" sz="2800" b="1" dirty="0">
                <a:solidFill>
                  <a:schemeClr val="bg1"/>
                </a:solidFill>
                <a:latin typeface="Arial" panose="020B0604020202020204" pitchFamily="34" charset="0"/>
                <a:ea typeface="宋体" panose="02010600030101010101" pitchFamily="2" charset="-122"/>
                <a:sym typeface="+mn-ea"/>
              </a:rPr>
              <a:t>考查维度</a:t>
            </a:r>
            <a:endParaRPr lang="zh-CN" altLang="en-US" sz="2800" b="1" dirty="0">
              <a:solidFill>
                <a:schemeClr val="bg1"/>
              </a:solidFill>
              <a:latin typeface="Arial" panose="020B0604020202020204" pitchFamily="34" charset="0"/>
              <a:ea typeface="宋体" panose="02010600030101010101" pitchFamily="2" charset="-122"/>
              <a:sym typeface="+mn-ea"/>
            </a:endParaRPr>
          </a:p>
        </p:txBody>
      </p:sp>
      <p:sp>
        <p:nvSpPr>
          <p:cNvPr id="33797" name="文本框 1"/>
          <p:cNvSpPr txBox="1"/>
          <p:nvPr>
            <p:custDataLst>
              <p:tags r:id="rId3"/>
            </p:custDataLst>
          </p:nvPr>
        </p:nvSpPr>
        <p:spPr>
          <a:xfrm>
            <a:off x="1090613" y="5716588"/>
            <a:ext cx="1909762" cy="368300"/>
          </a:xfrm>
          <a:prstGeom prst="rect">
            <a:avLst/>
          </a:prstGeom>
          <a:noFill/>
          <a:ln w="9525">
            <a:noFill/>
          </a:ln>
        </p:spPr>
        <p:txBody>
          <a:bodyPr/>
          <a:lstStyle/>
          <a:p>
            <a:pPr algn="dist"/>
            <a:r>
              <a:rPr lang="zh-CN" altLang="en-US" b="1" dirty="0">
                <a:solidFill>
                  <a:schemeClr val="bg1"/>
                </a:solidFill>
                <a:latin typeface="Arial" panose="020B0604020202020204" pitchFamily="34" charset="0"/>
                <a:ea typeface="宋体" panose="02010600030101010101" pitchFamily="2" charset="-122"/>
                <a:sym typeface="+mn-ea"/>
              </a:rPr>
              <a:t>评分原则</a:t>
            </a:r>
            <a:endParaRPr lang="zh-CN" altLang="en-US" b="1" dirty="0">
              <a:solidFill>
                <a:schemeClr val="bg1"/>
              </a:solidFill>
              <a:latin typeface="Arial" panose="020B0604020202020204" pitchFamily="34" charset="0"/>
              <a:ea typeface="宋体" panose="02010600030101010101" pitchFamily="2" charset="-122"/>
              <a:sym typeface="+mn-ea"/>
            </a:endParaRPr>
          </a:p>
        </p:txBody>
      </p:sp>
      <p:sp>
        <p:nvSpPr>
          <p:cNvPr id="4" name="文本框 3"/>
          <p:cNvSpPr txBox="1"/>
          <p:nvPr/>
        </p:nvSpPr>
        <p:spPr>
          <a:xfrm>
            <a:off x="633095" y="2055495"/>
            <a:ext cx="7197090" cy="706755"/>
          </a:xfrm>
          <a:prstGeom prst="rect">
            <a:avLst/>
          </a:prstGeom>
          <a:noFill/>
        </p:spPr>
        <p:txBody>
          <a:bodyPr wrap="square" rtlCol="0">
            <a:spAutoFit/>
          </a:bodyPr>
          <a:p>
            <a:r>
              <a:rPr lang="en-US" altLang="zh-CN" sz="4000" b="1" dirty="0">
                <a:solidFill>
                  <a:schemeClr val="bg1"/>
                </a:solidFill>
              </a:rPr>
              <a:t> Identify key points</a:t>
            </a:r>
            <a:endParaRPr lang="en-US" altLang="zh-CN" sz="4000" b="1" dirty="0" smtClean="0">
              <a:solidFill>
                <a:schemeClr val="bg1"/>
              </a:solidFill>
            </a:endParaRPr>
          </a:p>
        </p:txBody>
      </p:sp>
      <p:pic>
        <p:nvPicPr>
          <p:cNvPr id="5124" name="图片 6" descr="logo横版 png"/>
          <p:cNvPicPr>
            <a:picLocks noChangeAspect="1"/>
          </p:cNvPicPr>
          <p:nvPr userDrawn="1"/>
        </p:nvPicPr>
        <p:blipFill>
          <a:blip r:embed="rId4"/>
          <a:stretch>
            <a:fillRect/>
          </a:stretch>
        </p:blipFill>
        <p:spPr>
          <a:xfrm>
            <a:off x="11487150" y="82550"/>
            <a:ext cx="608013" cy="642938"/>
          </a:xfrm>
          <a:prstGeom prst="rect">
            <a:avLst/>
          </a:prstGeom>
          <a:noFill/>
          <a:ln w="9525">
            <a:noFill/>
          </a:ln>
        </p:spPr>
      </p:pic>
    </p:spTree>
    <p:custDataLst>
      <p:tags r:id="rId5"/>
    </p:custDataLst>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5" y="265430"/>
            <a:ext cx="12191365" cy="6275705"/>
          </a:xfrm>
          <a:solidFill>
            <a:schemeClr val="accent1"/>
          </a:solidFill>
        </p:spPr>
        <p:txBody>
          <a:bodyPr/>
          <a:p>
            <a:pPr marL="0" indent="0">
              <a:lnSpc>
                <a:spcPct val="90000"/>
              </a:lnSpc>
              <a:buNone/>
            </a:pPr>
            <a:r>
              <a:rPr lang="en-US" altLang="zh-CN" sz="2000" b="1">
                <a:latin typeface="Calibri" panose="020F0502020204030204" charset="0"/>
              </a:rPr>
              <a:t>    </a:t>
            </a:r>
            <a:r>
              <a:rPr lang="zh-CN" altLang="en-US" sz="2800" b="1">
                <a:latin typeface="Calibri" panose="020F0502020204030204" charset="0"/>
              </a:rPr>
              <a:t>①</a:t>
            </a:r>
            <a:r>
              <a:rPr lang="zh-CN" altLang="en-US" sz="2800" b="1"/>
              <a:t>As new technologies take on increasingly humanlike qualities, there</a:t>
            </a:r>
            <a:r>
              <a:rPr lang="en-US" altLang="zh-CN" sz="2800" b="1"/>
              <a:t>’</a:t>
            </a:r>
            <a:r>
              <a:rPr lang="zh-CN" altLang="en-US" sz="2800" b="1"/>
              <a:t>s been a push to make them genderless. “People are stereotyping (形成刻板印象) their gendered objects in very traditional ways,” says Ashley Martin, a Stanford associate professor of organizational behavior. Removing gender from the picture altogether seems like a simple way to fix this. Yet as Martin has found in her work, gender is one of the fundamental ways people form connections with objects, particularly those designed with human characteristics.</a:t>
            </a:r>
            <a:endParaRPr lang="zh-CN" altLang="en-US" sz="2800" b="1"/>
          </a:p>
          <a:p>
            <a:pPr marL="0" indent="0">
              <a:lnSpc>
                <a:spcPct val="90000"/>
              </a:lnSpc>
              <a:buNone/>
            </a:pPr>
            <a:r>
              <a:rPr lang="en-US" altLang="zh-CN" sz="2800" b="1"/>
              <a:t>    </a:t>
            </a:r>
            <a:r>
              <a:rPr lang="en-US" altLang="zh-CN" sz="2800" b="1">
                <a:latin typeface="Calibri" panose="020F0502020204030204" charset="0"/>
              </a:rPr>
              <a:t>②</a:t>
            </a:r>
            <a:r>
              <a:rPr lang="zh-CN" altLang="en-US" sz="2800" b="1"/>
              <a:t>In her study, Martin asked participants to rate their attachment to male, female, and genderless versions of a digital voice assistant and a self-driving car known as “Miuu</a:t>
            </a:r>
            <a:r>
              <a:rPr lang="zh-CN" altLang="en-US" sz="2800" b="1">
                <a:sym typeface="+mn-ea"/>
              </a:rPr>
              <a:t>”</a:t>
            </a:r>
            <a:r>
              <a:rPr lang="zh-CN" altLang="en-US" sz="2800" b="1"/>
              <a:t>. It was found that gender increased users</a:t>
            </a:r>
            <a:r>
              <a:rPr lang="en-US" altLang="zh-CN" sz="2800" b="1"/>
              <a:t>’</a:t>
            </a:r>
            <a:r>
              <a:rPr lang="zh-CN" altLang="en-US" sz="2800" b="1"/>
              <a:t> feelings of attachment to these devices and their interest in purchasing them. For example, participants said they would be less likely to buy a genderless voice assistant than versions with male or female voices.</a:t>
            </a:r>
            <a:endParaRPr lang="zh-CN" altLang="en-US" sz="2800" b="1"/>
          </a:p>
          <a:p>
            <a:pPr marL="0" indent="0">
              <a:lnSpc>
                <a:spcPct val="90000"/>
              </a:lnSpc>
              <a:buNone/>
            </a:pPr>
            <a:endParaRPr lang="en-US" altLang="zh-CN" sz="2800" b="1"/>
          </a:p>
        </p:txBody>
      </p:sp>
      <p:pic>
        <p:nvPicPr>
          <p:cNvPr id="5124" name="图片 6" descr="logo横版 png"/>
          <p:cNvPicPr>
            <a:picLocks noChangeAspect="1"/>
          </p:cNvPicPr>
          <p:nvPr userDrawn="1"/>
        </p:nvPicPr>
        <p:blipFill>
          <a:blip r:embed="rId1"/>
          <a:stretch>
            <a:fillRect/>
          </a:stretch>
        </p:blipFill>
        <p:spPr>
          <a:xfrm>
            <a:off x="11487150" y="82550"/>
            <a:ext cx="608013" cy="642938"/>
          </a:xfrm>
          <a:prstGeom prst="rect">
            <a:avLst/>
          </a:prstGeom>
          <a:noFill/>
          <a:ln w="9525">
            <a:noFill/>
          </a:ln>
        </p:spPr>
      </p:pic>
    </p:spTree>
    <p:custDataLst>
      <p:tags r:id="rId2"/>
    </p:custData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35" y="8255"/>
            <a:ext cx="12191365" cy="6534150"/>
          </a:xfrm>
          <a:solidFill>
            <a:schemeClr val="accent1"/>
          </a:solidFill>
        </p:spPr>
        <p:txBody>
          <a:bodyPr/>
          <a:p>
            <a:pPr marL="0" indent="0">
              <a:lnSpc>
                <a:spcPct val="80000"/>
              </a:lnSpc>
              <a:buNone/>
            </a:pPr>
            <a:r>
              <a:rPr lang="en-US" altLang="zh-CN" sz="2000" b="1"/>
              <a:t>   </a:t>
            </a:r>
            <a:r>
              <a:rPr lang="en-US" altLang="zh-CN" sz="2800" b="1"/>
              <a:t> </a:t>
            </a:r>
            <a:r>
              <a:rPr lang="en-US" altLang="zh-CN" sz="2800" b="1">
                <a:latin typeface="Calibri" panose="020F0502020204030204" charset="0"/>
              </a:rPr>
              <a:t>③</a:t>
            </a:r>
            <a:r>
              <a:rPr lang="zh-CN" altLang="en-US" sz="2800" b="1"/>
              <a:t>While gendering a product may be good marketing, it may also strengthen outdated or harmful ideas about power and identity. The stereotypes commonly associated with men, such as competitiveness and dominance, are more valued than those associated with women. These qualities, in turn, are mapped onto products that have been assigned a gender.</a:t>
            </a:r>
            <a:endParaRPr lang="zh-CN" altLang="en-US" sz="2800" b="1"/>
          </a:p>
          <a:p>
            <a:pPr marL="0" indent="0">
              <a:lnSpc>
                <a:spcPct val="80000"/>
              </a:lnSpc>
              <a:buNone/>
            </a:pPr>
            <a:r>
              <a:rPr lang="en-US" altLang="zh-CN" sz="2800" b="1"/>
              <a:t>    </a:t>
            </a:r>
            <a:r>
              <a:rPr lang="en-US" altLang="zh-CN" sz="2800" b="1">
                <a:latin typeface="Calibri" panose="020F0502020204030204" charset="0"/>
              </a:rPr>
              <a:t>④</a:t>
            </a:r>
            <a:r>
              <a:rPr lang="zh-CN" altLang="en-US" sz="2800" b="1"/>
              <a:t>Martin</a:t>
            </a:r>
            <a:r>
              <a:rPr lang="en-US" altLang="zh-CN" sz="2800" b="1"/>
              <a:t>’</a:t>
            </a:r>
            <a:r>
              <a:rPr lang="zh-CN" altLang="en-US" sz="2800" b="1"/>
              <a:t>s study also found that creating a genderless object was difficult. For instance, if an object</a:t>
            </a:r>
            <a:r>
              <a:rPr lang="en-US" altLang="zh-CN" sz="2800" b="1"/>
              <a:t>’</a:t>
            </a:r>
            <a:r>
              <a:rPr lang="zh-CN" altLang="en-US" sz="2800" b="1"/>
              <a:t>s name was meant to sound genderless, like Miuu, participants would still assign a gender to it — they would assume Miuu was a “he” or “she.”</a:t>
            </a:r>
            <a:endParaRPr lang="zh-CN" altLang="en-US" sz="2800" b="1"/>
          </a:p>
          <a:p>
            <a:pPr marL="0" indent="0">
              <a:lnSpc>
                <a:spcPct val="80000"/>
              </a:lnSpc>
              <a:buNone/>
            </a:pPr>
            <a:r>
              <a:rPr lang="en-US" altLang="zh-CN" sz="2800" b="1"/>
              <a:t>    </a:t>
            </a:r>
            <a:r>
              <a:rPr lang="en-US" altLang="zh-CN" sz="2800" b="1">
                <a:latin typeface="Calibri" panose="020F0502020204030204" charset="0"/>
              </a:rPr>
              <a:t>⑤</a:t>
            </a:r>
            <a:r>
              <a:rPr lang="zh-CN" altLang="en-US" sz="2800" b="1"/>
              <a:t>Martin sees a silver lining, however: She believes that anthropomorphism (拟人化) “provides an opportunity to change stereotypes.” When women are put into positions of leadership like running companies, it reduces negative stereotypes about women. Similarly, anthropomorphized products could be created to take on stereotype-inconsistent roles — a male robot that assists with nursing or a female robot that helps do calculations, for instance.</a:t>
            </a:r>
            <a:endParaRPr lang="zh-CN" altLang="en-US" sz="2800" b="1"/>
          </a:p>
        </p:txBody>
      </p:sp>
      <p:pic>
        <p:nvPicPr>
          <p:cNvPr id="5124" name="图片 6" descr="logo横版 png"/>
          <p:cNvPicPr>
            <a:picLocks noChangeAspect="1"/>
          </p:cNvPicPr>
          <p:nvPr userDrawn="1"/>
        </p:nvPicPr>
        <p:blipFill>
          <a:blip r:embed="rId1"/>
          <a:stretch>
            <a:fillRect/>
          </a:stretch>
        </p:blipFill>
        <p:spPr>
          <a:xfrm>
            <a:off x="11487150" y="82550"/>
            <a:ext cx="608013" cy="642938"/>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内容占位符 2"/>
          <p:cNvSpPr>
            <a:spLocks noGrp="1"/>
          </p:cNvSpPr>
          <p:nvPr/>
        </p:nvSpPr>
        <p:spPr>
          <a:xfrm>
            <a:off x="0" y="74930"/>
            <a:ext cx="12191365" cy="6708775"/>
          </a:xfrm>
          <a:prstGeom prst="rect">
            <a:avLst/>
          </a:prstGeom>
          <a:solidFill>
            <a:schemeClr val="accent1"/>
          </a:solidFill>
          <a:ln w="9525">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None/>
            </a:pPr>
            <a:r>
              <a:rPr lang="en-US" altLang="zh-CN" sz="2800" b="1">
                <a:latin typeface="Calibri" panose="020F0502020204030204" charset="0"/>
              </a:rPr>
              <a:t>    </a:t>
            </a:r>
            <a:endParaRPr lang="zh-CN" altLang="en-US" sz="2800" b="1"/>
          </a:p>
        </p:txBody>
      </p:sp>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rcRect l="19990" t="16492" r="6057" b="19939"/>
          <a:stretch>
            <a:fillRect/>
          </a:stretch>
        </p:blipFill>
        <p:spPr>
          <a:xfrm>
            <a:off x="557530" y="0"/>
            <a:ext cx="10255885" cy="3156585"/>
          </a:xfrm>
          <a:prstGeom prst="rect">
            <a:avLst/>
          </a:prstGeom>
        </p:spPr>
      </p:pic>
      <p:pic>
        <p:nvPicPr>
          <p:cNvPr id="5" name="图片 4"/>
          <p:cNvPicPr>
            <a:picLocks noChangeAspect="1"/>
          </p:cNvPicPr>
          <p:nvPr/>
        </p:nvPicPr>
        <p:blipFill>
          <a:blip r:embed="rId2"/>
          <a:srcRect l="16104" t="17657" r="18122" b="16693"/>
          <a:stretch>
            <a:fillRect/>
          </a:stretch>
        </p:blipFill>
        <p:spPr>
          <a:xfrm>
            <a:off x="567055" y="3208655"/>
            <a:ext cx="10255885" cy="3649345"/>
          </a:xfrm>
          <a:prstGeom prst="rect">
            <a:avLst/>
          </a:prstGeom>
        </p:spPr>
      </p:pic>
      <p:sp>
        <p:nvSpPr>
          <p:cNvPr id="9" name="文本框 8"/>
          <p:cNvSpPr txBox="1"/>
          <p:nvPr/>
        </p:nvSpPr>
        <p:spPr>
          <a:xfrm>
            <a:off x="182245" y="0"/>
            <a:ext cx="11690985" cy="1056259"/>
          </a:xfrm>
          <a:prstGeom prst="roundRect">
            <a:avLst/>
          </a:prstGeom>
          <a:solidFill>
            <a:schemeClr val="bg1"/>
          </a:solidFill>
          <a:ln w="47625" cmpd="sng">
            <a:solidFill>
              <a:srgbClr val="354A51"/>
            </a:solidFill>
          </a:ln>
          <a:effectLst>
            <a:innerShdw blurRad="63500" dist="50800" dir="54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wrap="square" rtlCol="0">
            <a:spAutoFit/>
          </a:bodyPr>
          <a:p>
            <a:r>
              <a:rPr lang="en-US" altLang="zh-CN" sz="2800" b="1">
                <a:solidFill>
                  <a:srgbClr val="D32E2E"/>
                </a:solidFill>
              </a:rPr>
              <a:t>Main idea: Gender is one of the fundamental ways people form connections with objects, particularly gendered objects.</a:t>
            </a:r>
            <a:endParaRPr lang="en-US" altLang="zh-CN" sz="2800" b="1">
              <a:solidFill>
                <a:srgbClr val="D32E2E"/>
              </a:solidFill>
            </a:endParaRPr>
          </a:p>
        </p:txBody>
      </p:sp>
      <p:pic>
        <p:nvPicPr>
          <p:cNvPr id="5124" name="图片 6" descr="logo横版 png"/>
          <p:cNvPicPr>
            <a:picLocks noChangeAspect="1"/>
          </p:cNvPicPr>
          <p:nvPr userDrawn="1"/>
        </p:nvPicPr>
        <p:blipFill>
          <a:blip r:embed="rId3"/>
          <a:stretch>
            <a:fillRect/>
          </a:stretch>
        </p:blipFill>
        <p:spPr>
          <a:xfrm>
            <a:off x="11487150" y="82550"/>
            <a:ext cx="608013" cy="642938"/>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347345" y="828580"/>
            <a:ext cx="11844655" cy="5508815"/>
          </a:xfrm>
          <a:prstGeom prst="roundRect">
            <a:avLst/>
          </a:prstGeom>
          <a:noFill/>
          <a:ln>
            <a:noFill/>
          </a:ln>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spAutoFit/>
          </a:bodyPr>
          <a:p>
            <a:pPr lvl="0" algn="l">
              <a:lnSpc>
                <a:spcPct val="110000"/>
              </a:lnSpc>
              <a:buClrTx/>
              <a:buSzTx/>
              <a:buFontTx/>
            </a:pPr>
            <a:r>
              <a:rPr lang="en-US" altLang="zh-CN" sz="3200" b="1">
                <a:solidFill>
                  <a:schemeClr val="tx1"/>
                </a:solidFill>
                <a:effectLst/>
                <a:sym typeface="+mn-ea"/>
              </a:rPr>
              <a:t>1. the first or the last sentence</a:t>
            </a:r>
            <a:endParaRPr lang="en-US" altLang="zh-CN" sz="3200" b="1">
              <a:solidFill>
                <a:schemeClr val="tx1"/>
              </a:solidFill>
              <a:effectLst/>
              <a:sym typeface="+mn-ea"/>
            </a:endParaRPr>
          </a:p>
          <a:p>
            <a:pPr lvl="0" algn="l">
              <a:lnSpc>
                <a:spcPct val="110000"/>
              </a:lnSpc>
              <a:buClrTx/>
              <a:buSzTx/>
              <a:buFontTx/>
            </a:pPr>
            <a:r>
              <a:rPr lang="en-US" altLang="zh-CN" sz="3200" b="1">
                <a:solidFill>
                  <a:schemeClr val="tx1"/>
                </a:solidFill>
                <a:effectLst/>
                <a:sym typeface="+mn-ea"/>
              </a:rPr>
              <a:t>2. information after </a:t>
            </a:r>
            <a:r>
              <a:rPr lang="en-US" altLang="zh-CN" sz="3200" b="1">
                <a:solidFill>
                  <a:schemeClr val="tx1"/>
                </a:solidFill>
                <a:effectLst>
                  <a:glow rad="139700">
                    <a:schemeClr val="accent3">
                      <a:satMod val="175000"/>
                      <a:alpha val="40000"/>
                    </a:schemeClr>
                  </a:glow>
                </a:effectLst>
                <a:sym typeface="+mn-ea"/>
              </a:rPr>
              <a:t>signposts</a:t>
            </a:r>
            <a:r>
              <a:rPr lang="en-US" altLang="zh-CN" sz="3200" b="1">
                <a:solidFill>
                  <a:schemeClr val="tx1"/>
                </a:solidFill>
                <a:effectLst/>
                <a:sym typeface="+mn-ea"/>
              </a:rPr>
              <a:t>:</a:t>
            </a:r>
            <a:r>
              <a:rPr lang="en-US" altLang="zh-CN" sz="3200" b="1">
                <a:solidFill>
                  <a:schemeClr val="tx1"/>
                </a:solidFill>
                <a:effectLst>
                  <a:glow rad="139700">
                    <a:schemeClr val="accent3">
                      <a:satMod val="175000"/>
                      <a:alpha val="40000"/>
                    </a:schemeClr>
                  </a:glow>
                </a:effectLst>
                <a:sym typeface="+mn-ea"/>
              </a:rPr>
              <a:t> </a:t>
            </a:r>
            <a:r>
              <a:rPr lang="en-US" altLang="zh-CN" sz="3200" b="1" u="sng">
                <a:solidFill>
                  <a:schemeClr val="tx1"/>
                </a:solidFill>
                <a:effectLst/>
                <a:sym typeface="+mn-ea"/>
              </a:rPr>
              <a:t>but, yet, however, while, though, although, in fact......</a:t>
            </a:r>
            <a:endParaRPr lang="en-US" altLang="zh-CN" sz="3200" b="1" u="sng">
              <a:solidFill>
                <a:schemeClr val="tx1"/>
              </a:solidFill>
              <a:effectLst/>
              <a:sym typeface="+mn-ea"/>
            </a:endParaRPr>
          </a:p>
          <a:p>
            <a:pPr lvl="0" algn="l">
              <a:lnSpc>
                <a:spcPct val="110000"/>
              </a:lnSpc>
              <a:buClrTx/>
              <a:buSzTx/>
              <a:buFontTx/>
            </a:pPr>
            <a:r>
              <a:rPr lang="en-US" altLang="zh-CN" sz="3200" b="1">
                <a:solidFill>
                  <a:schemeClr val="tx1"/>
                </a:solidFill>
                <a:effectLst/>
                <a:sym typeface="+mn-ea"/>
              </a:rPr>
              <a:t>3. information after </a:t>
            </a:r>
            <a:r>
              <a:rPr lang="en-US" altLang="zh-CN" sz="3200" b="1">
                <a:solidFill>
                  <a:schemeClr val="tx1"/>
                </a:solidFill>
                <a:effectLst>
                  <a:glow rad="139700">
                    <a:schemeClr val="accent3">
                      <a:satMod val="175000"/>
                      <a:alpha val="40000"/>
                    </a:schemeClr>
                  </a:glow>
                </a:effectLst>
                <a:sym typeface="+mn-ea"/>
              </a:rPr>
              <a:t>signposts</a:t>
            </a:r>
            <a:r>
              <a:rPr lang="en-US" altLang="zh-CN" sz="3200" b="1">
                <a:solidFill>
                  <a:schemeClr val="tx1"/>
                </a:solidFill>
                <a:effectLst/>
                <a:sym typeface="+mn-ea"/>
              </a:rPr>
              <a:t>: </a:t>
            </a:r>
            <a:r>
              <a:rPr lang="en-US" altLang="zh-CN" sz="3200" b="1" u="sng">
                <a:solidFill>
                  <a:schemeClr val="tx1"/>
                </a:solidFill>
                <a:effectLst/>
                <a:sym typeface="+mn-ea"/>
              </a:rPr>
              <a:t>so, therefore, thus......</a:t>
            </a:r>
            <a:endParaRPr lang="en-US" altLang="zh-CN" sz="3200" b="1" u="sng">
              <a:solidFill>
                <a:schemeClr val="tx1"/>
              </a:solidFill>
              <a:effectLst/>
              <a:sym typeface="+mn-ea"/>
            </a:endParaRPr>
          </a:p>
          <a:p>
            <a:pPr lvl="0" algn="l">
              <a:lnSpc>
                <a:spcPct val="110000"/>
              </a:lnSpc>
              <a:buClrTx/>
              <a:buSzTx/>
              <a:buFontTx/>
            </a:pPr>
            <a:r>
              <a:rPr lang="en-US" altLang="zh-CN" sz="3200" b="1">
                <a:solidFill>
                  <a:schemeClr val="tx1"/>
                </a:solidFill>
                <a:effectLst/>
                <a:sym typeface="+mn-ea"/>
              </a:rPr>
              <a:t>4. information before </a:t>
            </a:r>
            <a:r>
              <a:rPr lang="en-US" altLang="zh-CN" sz="3200" b="1">
                <a:solidFill>
                  <a:schemeClr val="tx1"/>
                </a:solidFill>
                <a:effectLst>
                  <a:glow rad="139700">
                    <a:schemeClr val="accent3">
                      <a:satMod val="175000"/>
                      <a:alpha val="40000"/>
                    </a:schemeClr>
                  </a:glow>
                </a:effectLst>
                <a:sym typeface="+mn-ea"/>
              </a:rPr>
              <a:t>signposts</a:t>
            </a:r>
            <a:r>
              <a:rPr lang="en-US" altLang="zh-CN" sz="3200" b="1">
                <a:solidFill>
                  <a:schemeClr val="tx1"/>
                </a:solidFill>
                <a:effectLst/>
                <a:sym typeface="+mn-ea"/>
              </a:rPr>
              <a:t>: f</a:t>
            </a:r>
            <a:r>
              <a:rPr lang="en-US" altLang="zh-CN" sz="3200" b="1" u="sng">
                <a:solidFill>
                  <a:schemeClr val="tx1"/>
                </a:solidFill>
                <a:effectLst/>
                <a:sym typeface="+mn-ea"/>
              </a:rPr>
              <a:t>or example, such as, for instance,  like......</a:t>
            </a:r>
            <a:endParaRPr lang="en-US" altLang="zh-CN" sz="3200" b="1" u="sng">
              <a:solidFill>
                <a:schemeClr val="tx1"/>
              </a:solidFill>
              <a:effectLst/>
              <a:sym typeface="+mn-ea"/>
            </a:endParaRPr>
          </a:p>
          <a:p>
            <a:pPr lvl="0" algn="l">
              <a:lnSpc>
                <a:spcPct val="110000"/>
              </a:lnSpc>
              <a:buClrTx/>
              <a:buSzTx/>
              <a:buFontTx/>
            </a:pPr>
            <a:r>
              <a:rPr lang="en-US" altLang="zh-CN" sz="3200" b="1">
                <a:solidFill>
                  <a:schemeClr val="tx1"/>
                </a:solidFill>
                <a:effectLst/>
                <a:sym typeface="+mn-ea"/>
              </a:rPr>
              <a:t>5. information with </a:t>
            </a:r>
            <a:r>
              <a:rPr lang="en-US" altLang="zh-CN" sz="3200" b="1">
                <a:solidFill>
                  <a:schemeClr val="tx1"/>
                </a:solidFill>
                <a:effectLst>
                  <a:glow rad="139700">
                    <a:schemeClr val="accent3">
                      <a:satMod val="175000"/>
                      <a:alpha val="40000"/>
                    </a:schemeClr>
                  </a:glow>
                </a:effectLst>
                <a:sym typeface="+mn-ea"/>
              </a:rPr>
              <a:t>verbs</a:t>
            </a:r>
            <a:r>
              <a:rPr lang="en-US" altLang="zh-CN" sz="3200" b="1">
                <a:solidFill>
                  <a:schemeClr val="tx1"/>
                </a:solidFill>
                <a:effectLst/>
                <a:sym typeface="+mn-ea"/>
              </a:rPr>
              <a:t>: </a:t>
            </a:r>
            <a:r>
              <a:rPr lang="en-US" altLang="zh-CN" sz="3200" b="1" u="sng">
                <a:solidFill>
                  <a:schemeClr val="tx1"/>
                </a:solidFill>
                <a:effectLst/>
                <a:sym typeface="+mn-ea"/>
              </a:rPr>
              <a:t>reveal, find, show, conclude, discover......</a:t>
            </a:r>
            <a:endParaRPr lang="en-US" altLang="zh-CN" sz="3200" b="1">
              <a:solidFill>
                <a:schemeClr val="tx1"/>
              </a:solidFill>
              <a:effectLst/>
              <a:sym typeface="+mn-ea"/>
            </a:endParaRPr>
          </a:p>
          <a:p>
            <a:pPr lvl="0" algn="l">
              <a:buClrTx/>
              <a:buSzTx/>
              <a:buFontTx/>
            </a:pPr>
            <a:endParaRPr lang="en-US" altLang="zh-CN" sz="3200" b="1" u="sng">
              <a:solidFill>
                <a:srgbClr val="FD5C0C"/>
              </a:solidFill>
              <a:effectLst/>
              <a:sym typeface="+mn-ea"/>
            </a:endParaRPr>
          </a:p>
        </p:txBody>
      </p:sp>
      <p:sp>
        <p:nvSpPr>
          <p:cNvPr id="5" name="文本框 35"/>
          <p:cNvSpPr txBox="1"/>
          <p:nvPr/>
        </p:nvSpPr>
        <p:spPr>
          <a:xfrm>
            <a:off x="713740" y="550545"/>
            <a:ext cx="5288280" cy="583565"/>
          </a:xfrm>
          <a:prstGeom prst="rect">
            <a:avLst/>
          </a:prstGeom>
          <a:solidFill>
            <a:schemeClr val="bg1"/>
          </a:solidFill>
          <a:ln w="47625" cmpd="sng">
            <a:noFill/>
          </a:ln>
          <a:effectLst>
            <a:innerShdw blurRad="63500" dist="50800" dir="54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vertOverflow="overflow" horzOverflow="overflow" vert="horz" wrap="square" numCol="1" spcCol="0" rtlCol="0" fromWordArt="0" anchor="ctr" anchorCtr="0" forceAA="0" compatLnSpc="1">
            <a:spAutoFit/>
          </a:bodyPr>
          <a:p>
            <a:pPr lvl="0" algn="l">
              <a:buClrTx/>
              <a:buSzTx/>
              <a:buFontTx/>
            </a:pPr>
            <a:r>
              <a:rPr lang="en-US" altLang="zh-CN" sz="3200" b="1">
                <a:solidFill>
                  <a:srgbClr val="D32E2E"/>
                </a:solidFill>
                <a:sym typeface="+mn-ea"/>
              </a:rPr>
              <a:t>Features of key points</a:t>
            </a:r>
            <a:endParaRPr lang="en-US" altLang="zh-CN" sz="3200" b="1">
              <a:solidFill>
                <a:srgbClr val="D32E2E"/>
              </a:solidFill>
              <a:sym typeface="+mn-ea"/>
            </a:endParaRPr>
          </a:p>
        </p:txBody>
      </p:sp>
      <p:sp>
        <p:nvSpPr>
          <p:cNvPr id="6" name="文本框 5"/>
          <p:cNvSpPr txBox="1"/>
          <p:nvPr/>
        </p:nvSpPr>
        <p:spPr>
          <a:xfrm>
            <a:off x="315595" y="-9525"/>
            <a:ext cx="5415280" cy="521970"/>
          </a:xfrm>
          <a:prstGeom prst="rect">
            <a:avLst/>
          </a:prstGeom>
          <a:noFill/>
        </p:spPr>
        <p:txBody>
          <a:bodyPr wrap="square" rtlCol="0">
            <a:spAutoFit/>
          </a:bodyPr>
          <a:p>
            <a:r>
              <a:rPr lang="en-US" altLang="zh-CN" sz="2800" b="1" dirty="0" smtClean="0">
                <a:solidFill>
                  <a:srgbClr val="000000"/>
                </a:solidFill>
              </a:rPr>
              <a:t>Explore </a:t>
            </a:r>
            <a:r>
              <a:rPr lang="en-US" altLang="zh-CN" sz="2800" b="1" dirty="0">
                <a:solidFill>
                  <a:srgbClr val="000000"/>
                </a:solidFill>
              </a:rPr>
              <a:t>like an examiner</a:t>
            </a:r>
            <a:endParaRPr lang="en-US" altLang="zh-CN" sz="2800" b="1" dirty="0">
              <a:solidFill>
                <a:srgbClr val="000000"/>
              </a:solidFill>
            </a:endParaRPr>
          </a:p>
        </p:txBody>
      </p:sp>
      <p:sp>
        <p:nvSpPr>
          <p:cNvPr id="2" name="文本框 1"/>
          <p:cNvSpPr txBox="1"/>
          <p:nvPr/>
        </p:nvSpPr>
        <p:spPr>
          <a:xfrm>
            <a:off x="647065" y="5359400"/>
            <a:ext cx="2554605" cy="632460"/>
          </a:xfrm>
          <a:prstGeom prst="rect">
            <a:avLst/>
          </a:prstGeom>
          <a:noFill/>
        </p:spPr>
        <p:txBody>
          <a:bodyPr wrap="square" rtlCol="0" anchor="t">
            <a:spAutoFit/>
          </a:bodyPr>
          <a:p>
            <a:pPr lvl="0" algn="l">
              <a:lnSpc>
                <a:spcPct val="110000"/>
              </a:lnSpc>
              <a:buClrTx/>
              <a:buSzTx/>
              <a:buFontTx/>
            </a:pPr>
            <a:r>
              <a:rPr lang="en-US" altLang="zh-CN" sz="3200" b="1">
                <a:effectLst/>
                <a:sym typeface="+mn-ea"/>
              </a:rPr>
              <a:t>6. questions</a:t>
            </a:r>
            <a:endParaRPr lang="en-US" altLang="zh-CN" sz="3200" b="1">
              <a:effectLst/>
              <a:sym typeface="+mn-ea"/>
            </a:endParaRPr>
          </a:p>
        </p:txBody>
      </p:sp>
      <p:pic>
        <p:nvPicPr>
          <p:cNvPr id="5124" name="图片 6" descr="logo横版 png"/>
          <p:cNvPicPr>
            <a:picLocks noChangeAspect="1"/>
          </p:cNvPicPr>
          <p:nvPr userDrawn="1"/>
        </p:nvPicPr>
        <p:blipFill>
          <a:blip r:embed="rId1"/>
          <a:stretch>
            <a:fillRect/>
          </a:stretch>
        </p:blipFill>
        <p:spPr>
          <a:xfrm>
            <a:off x="11487150" y="82550"/>
            <a:ext cx="608013" cy="642938"/>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strips(downLeft)">
                                      <p:cBhvr>
                                        <p:cTn id="13" dur="500"/>
                                        <p:tgtEl>
                                          <p:spTgt spid="1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10">
                                            <p:txEl>
                                              <p:pRg st="1" end="1"/>
                                            </p:txEl>
                                          </p:spTgt>
                                        </p:tgtEl>
                                        <p:attrNameLst>
                                          <p:attrName>style.visibility</p:attrName>
                                        </p:attrNameLst>
                                      </p:cBhvr>
                                      <p:to>
                                        <p:strVal val="visible"/>
                                      </p:to>
                                    </p:set>
                                    <p:animEffect transition="in" filter="strips(downLeft)">
                                      <p:cBhvr>
                                        <p:cTn id="18" dur="500"/>
                                        <p:tgtEl>
                                          <p:spTgt spid="10">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nodeType="clickEffect">
                                  <p:stCondLst>
                                    <p:cond delay="0"/>
                                  </p:stCondLst>
                                  <p:childTnLst>
                                    <p:set>
                                      <p:cBhvr>
                                        <p:cTn id="22" dur="1" fill="hold">
                                          <p:stCondLst>
                                            <p:cond delay="0"/>
                                          </p:stCondLst>
                                        </p:cTn>
                                        <p:tgtEl>
                                          <p:spTgt spid="10">
                                            <p:txEl>
                                              <p:pRg st="2" end="2"/>
                                            </p:txEl>
                                          </p:spTgt>
                                        </p:tgtEl>
                                        <p:attrNameLst>
                                          <p:attrName>style.visibility</p:attrName>
                                        </p:attrNameLst>
                                      </p:cBhvr>
                                      <p:to>
                                        <p:strVal val="visible"/>
                                      </p:to>
                                    </p:set>
                                    <p:animEffect transition="in" filter="strips(downLeft)">
                                      <p:cBhvr>
                                        <p:cTn id="23" dur="500"/>
                                        <p:tgtEl>
                                          <p:spTgt spid="10">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nodeType="click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animEffect transition="in" filter="strips(downLeft)">
                                      <p:cBhvr>
                                        <p:cTn id="28" dur="500"/>
                                        <p:tgtEl>
                                          <p:spTgt spid="10">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nodeType="clickEffect">
                                  <p:stCondLst>
                                    <p:cond delay="0"/>
                                  </p:stCondLst>
                                  <p:childTnLst>
                                    <p:set>
                                      <p:cBhvr>
                                        <p:cTn id="32" dur="1" fill="hold">
                                          <p:stCondLst>
                                            <p:cond delay="0"/>
                                          </p:stCondLst>
                                        </p:cTn>
                                        <p:tgtEl>
                                          <p:spTgt spid="10">
                                            <p:txEl>
                                              <p:pRg st="4" end="4"/>
                                            </p:txEl>
                                          </p:spTgt>
                                        </p:tgtEl>
                                        <p:attrNameLst>
                                          <p:attrName>style.visibility</p:attrName>
                                        </p:attrNameLst>
                                      </p:cBhvr>
                                      <p:to>
                                        <p:strVal val="visible"/>
                                      </p:to>
                                    </p:set>
                                    <p:animEffect transition="in" filter="strips(downLeft)">
                                      <p:cBhvr>
                                        <p:cTn id="33" dur="500"/>
                                        <p:tgtEl>
                                          <p:spTgt spid="10">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fill="hold"/>
                                        <p:tgtEl>
                                          <p:spTgt spid="2"/>
                                        </p:tgtEl>
                                        <p:attrNameLst>
                                          <p:attrName>ppt_x</p:attrName>
                                        </p:attrNameLst>
                                      </p:cBhvr>
                                      <p:tavLst>
                                        <p:tav tm="0">
                                          <p:val>
                                            <p:strVal val="#ppt_x"/>
                                          </p:val>
                                        </p:tav>
                                        <p:tav tm="100000">
                                          <p:val>
                                            <p:strVal val="#ppt_x"/>
                                          </p:val>
                                        </p:tav>
                                      </p:tavLst>
                                    </p:anim>
                                    <p:anim calcmode="lin" valueType="num">
                                      <p:cBhvr additive="base">
                                        <p:cTn id="3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p:bldLst>
  </p:timing>
</p:sld>
</file>

<file path=ppt/tags/tag1.xml><?xml version="1.0" encoding="utf-8"?>
<p:tagLst xmlns:p="http://schemas.openxmlformats.org/presentationml/2006/main">
  <p:tag name="KSO_WM_TAG_VERSION" val="1.0"/>
  <p:tag name="KSO_WM_TEMPLATE_CATEGORY" val="custom"/>
  <p:tag name="KSO_WM_TEMPLATE_INDEX" val="20176741"/>
</p:tagLst>
</file>

<file path=ppt/tags/tag10.xml><?xml version="1.0" encoding="utf-8"?>
<p:tagLst xmlns:p="http://schemas.openxmlformats.org/presentationml/2006/main">
  <p:tag name="KSO_WM_TAG_VERSION" val="1.0"/>
  <p:tag name="KSO_WM_BEAUTIFY_FLAG" val="#wm#"/>
  <p:tag name="KSO_WM_TEMPLATE_CATEGORY" val="custom"/>
  <p:tag name="KSO_WM_TEMPLATE_INDEX" val="20176741"/>
  <p:tag name="KSO_WM_UNIT_TYPE" val="f"/>
  <p:tag name="KSO_WM_UNIT_INDEX" val="3"/>
  <p:tag name="KSO_WM_UNIT_LAYERLEVEL" val="1"/>
  <p:tag name="KSO_WM_UNIT_VALUE" val="7"/>
  <p:tag name="KSO_WM_UNIT_HIGHLIGHT" val="0"/>
  <p:tag name="KSO_WM_UNIT_COMPATIBLE" val="0"/>
  <p:tag name="KSO_WM_UNIT_CLEAR" val="0"/>
  <p:tag name="KSO_WM_UNIT_ID" val="custom20176741_1*f*3"/>
  <p:tag name="KSO_WM_UNIT_PRESET_TEXT" val="定制设计师"/>
</p:tagLst>
</file>

<file path=ppt/tags/tag11.xml><?xml version="1.0" encoding="utf-8"?>
<p:tagLst xmlns:p="http://schemas.openxmlformats.org/presentationml/2006/main">
  <p:tag name="KSO_WM_TAG_VERSION" val="1.0"/>
  <p:tag name="KSO_WM_BEAUTIFY_FLAG" val="#wm#"/>
  <p:tag name="KSO_WM_TEMPLATE_CATEGORY" val="custom"/>
  <p:tag name="KSO_WM_TEMPLATE_INDEX" val="20176741"/>
  <p:tag name="KSO_WM_UNIT_TYPE" val="f"/>
  <p:tag name="KSO_WM_UNIT_INDEX" val="2"/>
  <p:tag name="KSO_WM_UNIT_LAYERLEVEL" val="1"/>
  <p:tag name="KSO_WM_UNIT_VALUE" val="7"/>
  <p:tag name="KSO_WM_UNIT_HIGHLIGHT" val="0"/>
  <p:tag name="KSO_WM_UNIT_COMPATIBLE" val="0"/>
  <p:tag name="KSO_WM_UNIT_CLEAR" val="0"/>
  <p:tag name="KSO_WM_UNIT_ID" val="custom20176741_1*f*2"/>
  <p:tag name="KSO_WM_UNIT_PRESET_TEXT" val="广东省"/>
</p:tagLst>
</file>

<file path=ppt/tags/tag12.xml><?xml version="1.0" encoding="utf-8"?>
<p:tagLst xmlns:p="http://schemas.openxmlformats.org/presentationml/2006/main">
  <p:tag name="KSO_WM_TAG_VERSION" val="1.0"/>
  <p:tag name="KSO_WM_SLIDE_ITEM_CNT" val="6"/>
  <p:tag name="KSO_WM_SLIDE_LAYOUT" val="a_b_f"/>
  <p:tag name="KSO_WM_SLIDE_LAYOUT_CNT" val="1_1_4"/>
  <p:tag name="KSO_WM_SLIDE_TYPE" val="title"/>
  <p:tag name="KSO_WM_BEAUTIFY_FLAG" val="#wm#"/>
  <p:tag name="KSO_WM_COMBINE_RELATE_SLIDE_ID" val="background20176172_1"/>
  <p:tag name="KSO_WM_TEMPLATE_CATEGORY" val="custom"/>
  <p:tag name="KSO_WM_TEMPLATE_INDEX" val="20176741"/>
  <p:tag name="KSO_WM_SLIDE_ID" val="custom20176741_1"/>
  <p:tag name="KSO_WM_SLIDE_INDEX" val="1"/>
  <p:tag name="KSO_WM_TEMPLATE_SUBCATEGORY" val="combine"/>
  <p:tag name="KSO_WM_TEMPLATE_THUMBS_INDEX" val="1、4、5、6、13、17、24、28、29、31、"/>
  <p:tag name="KSO_WM_DIAGRAM_GROUP_CODE" val="-1"/>
</p:tagLst>
</file>

<file path=ppt/tags/tag13.xml><?xml version="1.0" encoding="utf-8"?>
<p:tagLst xmlns:p="http://schemas.openxmlformats.org/presentationml/2006/main">
  <p:tag name="TABLE_ENDDRAG_ORIGIN_RECT" val="960*434"/>
  <p:tag name="TABLE_ENDDRAG_RECT" val="0*1*960*434"/>
</p:tagLst>
</file>

<file path=ppt/tags/tag14.xml><?xml version="1.0" encoding="utf-8"?>
<p:tagLst xmlns:p="http://schemas.openxmlformats.org/presentationml/2006/main">
  <p:tag name="KSO_WM_BEAUTIFY_FLAG" val="#wm#"/>
  <p:tag name="KSO_WM_TEMPLATE_CATEGORY" val="custom"/>
  <p:tag name="KSO_WM_TEMPLATE_INDEX" val="20176741"/>
</p:tagLst>
</file>

<file path=ppt/tags/tag15.xml><?xml version="1.0" encoding="utf-8"?>
<p:tagLst xmlns:p="http://schemas.openxmlformats.org/presentationml/2006/main">
  <p:tag name="KSO_WM_TAG_VERSION" val="1.0"/>
  <p:tag name="KSO_WM_BEAUTIFY_FLAG" val="#wm#"/>
  <p:tag name="KSO_WM_TEMPLATE_CATEGORY" val="custom"/>
  <p:tag name="KSO_WM_TEMPLATE_INDEX" val="20176741"/>
  <p:tag name="KSO_WM_UNIT_TYPE" val="f"/>
  <p:tag name="KSO_WM_UNIT_INDEX" val="1"/>
  <p:tag name="KSO_WM_UNIT_LAYERLEVEL" val="1"/>
  <p:tag name="KSO_WM_UNIT_VALUE" val="7"/>
  <p:tag name="KSO_WM_UNIT_HIGHLIGHT" val="0"/>
  <p:tag name="KSO_WM_UNIT_COMPATIBLE" val="0"/>
  <p:tag name="KSO_WM_UNIT_CLEAR" val="0"/>
  <p:tag name="KSO_WM_UNIT_ID" val="custom20176741_1*f*1"/>
  <p:tag name="KSO_WM_UNIT_PRESET_TEXT" val="代名"/>
</p:tagLst>
</file>

<file path=ppt/tags/tag16.xml><?xml version="1.0" encoding="utf-8"?>
<p:tagLst xmlns:p="http://schemas.openxmlformats.org/presentationml/2006/main">
  <p:tag name="KSO_WM_TAG_VERSION" val="1.0"/>
  <p:tag name="KSO_WM_BEAUTIFY_FLAG" val="#wm#"/>
  <p:tag name="KSO_WM_TEMPLATE_CATEGORY" val="custom"/>
  <p:tag name="KSO_WM_TEMPLATE_INDEX" val="20176741"/>
  <p:tag name="KSO_WM_UNIT_TYPE" val="f"/>
  <p:tag name="KSO_WM_UNIT_INDEX" val="3"/>
  <p:tag name="KSO_WM_UNIT_LAYERLEVEL" val="1"/>
  <p:tag name="KSO_WM_UNIT_VALUE" val="7"/>
  <p:tag name="KSO_WM_UNIT_HIGHLIGHT" val="0"/>
  <p:tag name="KSO_WM_UNIT_COMPATIBLE" val="0"/>
  <p:tag name="KSO_WM_UNIT_CLEAR" val="0"/>
  <p:tag name="KSO_WM_UNIT_ID" val="custom20176741_1*f*3"/>
  <p:tag name="KSO_WM_UNIT_PRESET_TEXT" val="定制设计师"/>
</p:tagLst>
</file>

<file path=ppt/tags/tag17.xml><?xml version="1.0" encoding="utf-8"?>
<p:tagLst xmlns:p="http://schemas.openxmlformats.org/presentationml/2006/main">
  <p:tag name="KSO_WM_TAG_VERSION" val="1.0"/>
  <p:tag name="KSO_WM_BEAUTIFY_FLAG" val="#wm#"/>
  <p:tag name="KSO_WM_TEMPLATE_CATEGORY" val="custom"/>
  <p:tag name="KSO_WM_TEMPLATE_INDEX" val="20176741"/>
  <p:tag name="KSO_WM_UNIT_TYPE" val="f"/>
  <p:tag name="KSO_WM_UNIT_INDEX" val="2"/>
  <p:tag name="KSO_WM_UNIT_LAYERLEVEL" val="1"/>
  <p:tag name="KSO_WM_UNIT_VALUE" val="7"/>
  <p:tag name="KSO_WM_UNIT_HIGHLIGHT" val="0"/>
  <p:tag name="KSO_WM_UNIT_COMPATIBLE" val="0"/>
  <p:tag name="KSO_WM_UNIT_CLEAR" val="0"/>
  <p:tag name="KSO_WM_UNIT_ID" val="custom20176741_1*f*2"/>
  <p:tag name="KSO_WM_UNIT_PRESET_TEXT" val="广东省"/>
</p:tagLst>
</file>

<file path=ppt/tags/tag18.xml><?xml version="1.0" encoding="utf-8"?>
<p:tagLst xmlns:p="http://schemas.openxmlformats.org/presentationml/2006/main">
  <p:tag name="KSO_WM_TAG_VERSION" val="1.0"/>
  <p:tag name="KSO_WM_SLIDE_ITEM_CNT" val="6"/>
  <p:tag name="KSO_WM_SLIDE_LAYOUT" val="a_b_f"/>
  <p:tag name="KSO_WM_SLIDE_LAYOUT_CNT" val="1_1_4"/>
  <p:tag name="KSO_WM_SLIDE_TYPE" val="title"/>
  <p:tag name="KSO_WM_BEAUTIFY_FLAG" val="#wm#"/>
  <p:tag name="KSO_WM_COMBINE_RELATE_SLIDE_ID" val="background20176172_1"/>
  <p:tag name="KSO_WM_TEMPLATE_CATEGORY" val="custom"/>
  <p:tag name="KSO_WM_TEMPLATE_INDEX" val="20176741"/>
  <p:tag name="KSO_WM_SLIDE_ID" val="custom20176741_1"/>
  <p:tag name="KSO_WM_SLIDE_INDEX" val="1"/>
  <p:tag name="KSO_WM_TEMPLATE_SUBCATEGORY" val="combine"/>
  <p:tag name="KSO_WM_TEMPLATE_THUMBS_INDEX" val="1、4、5、6、13、17、24、28、29、31、"/>
  <p:tag name="KSO_WM_DIAGRAM_GROUP_CODE" val="-1"/>
</p:tagLst>
</file>

<file path=ppt/tags/tag19.xml><?xml version="1.0" encoding="utf-8"?>
<p:tagLst xmlns:p="http://schemas.openxmlformats.org/presentationml/2006/main">
  <p:tag name="KSO_WM_BEAUTIFY_FLAG" val="#wm#"/>
  <p:tag name="KSO_WM_TEMPLATE_CATEGORY" val="custom"/>
  <p:tag name="KSO_WM_TEMPLATE_INDEX" val="20176741"/>
</p:tagLst>
</file>

<file path=ppt/tags/tag2.xml><?xml version="1.0" encoding="utf-8"?>
<p:tagLst xmlns:p="http://schemas.openxmlformats.org/presentationml/2006/main">
  <p:tag name="KSO_WM_TAG_VERSION" val="1.0"/>
  <p:tag name="KSO_WM_TEMPLATE_CATEGORY" val="custom"/>
  <p:tag name="KSO_WM_TEMPLATE_INDEX" val="20176741"/>
</p:tagLst>
</file>

<file path=ppt/tags/tag20.xml><?xml version="1.0" encoding="utf-8"?>
<p:tagLst xmlns:p="http://schemas.openxmlformats.org/presentationml/2006/main">
  <p:tag name="KSO_WM_BEAUTIFY_FLAG" val="#wm#"/>
  <p:tag name="KSO_WM_TEMPLATE_CATEGORY" val="custom"/>
  <p:tag name="KSO_WM_TEMPLATE_INDEX" val="20176741"/>
</p:tagLst>
</file>

<file path=ppt/tags/tag21.xml><?xml version="1.0" encoding="utf-8"?>
<p:tagLst xmlns:p="http://schemas.openxmlformats.org/presentationml/2006/main">
  <p:tag name="KSO_WM_BEAUTIFY_FLAG" val="#wm#"/>
  <p:tag name="KSO_WM_TEMPLATE_CATEGORY" val="custom"/>
  <p:tag name="KSO_WM_TEMPLATE_INDEX" val="20176741"/>
</p:tagLst>
</file>

<file path=ppt/tags/tag22.xml><?xml version="1.0" encoding="utf-8"?>
<p:tagLst xmlns:p="http://schemas.openxmlformats.org/presentationml/2006/main">
  <p:tag name="KSO_WM_BEAUTIFY_FLAG" val="#wm#"/>
  <p:tag name="KSO_WM_TEMPLATE_CATEGORY" val="custom"/>
  <p:tag name="KSO_WM_TEMPLATE_INDEX" val="20176741"/>
</p:tagLst>
</file>

<file path=ppt/tags/tag23.xml><?xml version="1.0" encoding="utf-8"?>
<p:tagLst xmlns:p="http://schemas.openxmlformats.org/presentationml/2006/main">
  <p:tag name="KSO_WM_BEAUTIFY_FLAG" val="#wm#"/>
  <p:tag name="KSO_WM_TEMPLATE_CATEGORY" val="custom"/>
  <p:tag name="KSO_WM_TEMPLATE_INDEX" val="20176741"/>
</p:tagLst>
</file>

<file path=ppt/tags/tag24.xml><?xml version="1.0" encoding="utf-8"?>
<p:tagLst xmlns:p="http://schemas.openxmlformats.org/presentationml/2006/main">
  <p:tag name="KSO_WM_BEAUTIFY_FLAG" val="#wm#"/>
  <p:tag name="KSO_WM_TEMPLATE_CATEGORY" val="custom"/>
  <p:tag name="KSO_WM_TEMPLATE_INDEX" val="20176741"/>
</p:tagLst>
</file>

<file path=ppt/tags/tag25.xml><?xml version="1.0" encoding="utf-8"?>
<p:tagLst xmlns:p="http://schemas.openxmlformats.org/presentationml/2006/main">
  <p:tag name="KSO_WM_BEAUTIFY_FLAG" val="#wm#"/>
  <p:tag name="KSO_WM_TEMPLATE_CATEGORY" val="custom"/>
  <p:tag name="KSO_WM_TEMPLATE_INDEX" val="20176741"/>
</p:tagLst>
</file>

<file path=ppt/tags/tag26.xml><?xml version="1.0" encoding="utf-8"?>
<p:tagLst xmlns:p="http://schemas.openxmlformats.org/presentationml/2006/main">
  <p:tag name="KSO_WM_TAG_VERSION" val="1.0"/>
  <p:tag name="KSO_WM_BEAUTIFY_FLAG" val="#wm#"/>
  <p:tag name="KSO_WM_TEMPLATE_CATEGORY" val="custom"/>
  <p:tag name="KSO_WM_TEMPLATE_INDEX" val="20176741"/>
  <p:tag name="KSO_WM_UNIT_TYPE" val="f"/>
  <p:tag name="KSO_WM_UNIT_INDEX" val="1"/>
  <p:tag name="KSO_WM_UNIT_LAYERLEVEL" val="1"/>
  <p:tag name="KSO_WM_UNIT_VALUE" val="7"/>
  <p:tag name="KSO_WM_UNIT_HIGHLIGHT" val="0"/>
  <p:tag name="KSO_WM_UNIT_COMPATIBLE" val="0"/>
  <p:tag name="KSO_WM_UNIT_CLEAR" val="0"/>
  <p:tag name="KSO_WM_UNIT_ID" val="custom20176741_1*f*1"/>
  <p:tag name="KSO_WM_UNIT_PRESET_TEXT" val="代名"/>
</p:tagLst>
</file>

<file path=ppt/tags/tag27.xml><?xml version="1.0" encoding="utf-8"?>
<p:tagLst xmlns:p="http://schemas.openxmlformats.org/presentationml/2006/main">
  <p:tag name="KSO_WM_TAG_VERSION" val="1.0"/>
  <p:tag name="KSO_WM_BEAUTIFY_FLAG" val="#wm#"/>
  <p:tag name="KSO_WM_TEMPLATE_CATEGORY" val="custom"/>
  <p:tag name="KSO_WM_TEMPLATE_INDEX" val="20176741"/>
  <p:tag name="KSO_WM_UNIT_TYPE" val="f"/>
  <p:tag name="KSO_WM_UNIT_INDEX" val="3"/>
  <p:tag name="KSO_WM_UNIT_LAYERLEVEL" val="1"/>
  <p:tag name="KSO_WM_UNIT_VALUE" val="7"/>
  <p:tag name="KSO_WM_UNIT_HIGHLIGHT" val="0"/>
  <p:tag name="KSO_WM_UNIT_COMPATIBLE" val="0"/>
  <p:tag name="KSO_WM_UNIT_CLEAR" val="0"/>
  <p:tag name="KSO_WM_UNIT_ID" val="custom20176741_1*f*3"/>
  <p:tag name="KSO_WM_UNIT_PRESET_TEXT" val="定制设计师"/>
</p:tagLst>
</file>

<file path=ppt/tags/tag28.xml><?xml version="1.0" encoding="utf-8"?>
<p:tagLst xmlns:p="http://schemas.openxmlformats.org/presentationml/2006/main">
  <p:tag name="KSO_WM_TAG_VERSION" val="1.0"/>
  <p:tag name="KSO_WM_BEAUTIFY_FLAG" val="#wm#"/>
  <p:tag name="KSO_WM_TEMPLATE_CATEGORY" val="custom"/>
  <p:tag name="KSO_WM_TEMPLATE_INDEX" val="20176741"/>
  <p:tag name="KSO_WM_UNIT_TYPE" val="f"/>
  <p:tag name="KSO_WM_UNIT_INDEX" val="2"/>
  <p:tag name="KSO_WM_UNIT_LAYERLEVEL" val="1"/>
  <p:tag name="KSO_WM_UNIT_VALUE" val="7"/>
  <p:tag name="KSO_WM_UNIT_HIGHLIGHT" val="0"/>
  <p:tag name="KSO_WM_UNIT_COMPATIBLE" val="0"/>
  <p:tag name="KSO_WM_UNIT_CLEAR" val="0"/>
  <p:tag name="KSO_WM_UNIT_ID" val="custom20176741_1*f*2"/>
  <p:tag name="KSO_WM_UNIT_PRESET_TEXT" val="广东省"/>
</p:tagLst>
</file>

<file path=ppt/tags/tag29.xml><?xml version="1.0" encoding="utf-8"?>
<p:tagLst xmlns:p="http://schemas.openxmlformats.org/presentationml/2006/main">
  <p:tag name="KSO_WM_TAG_VERSION" val="1.0"/>
  <p:tag name="KSO_WM_SLIDE_ITEM_CNT" val="6"/>
  <p:tag name="KSO_WM_SLIDE_LAYOUT" val="a_b_f"/>
  <p:tag name="KSO_WM_SLIDE_LAYOUT_CNT" val="1_1_4"/>
  <p:tag name="KSO_WM_SLIDE_TYPE" val="title"/>
  <p:tag name="KSO_WM_BEAUTIFY_FLAG" val="#wm#"/>
  <p:tag name="KSO_WM_COMBINE_RELATE_SLIDE_ID" val="background20176172_1"/>
  <p:tag name="KSO_WM_TEMPLATE_CATEGORY" val="custom"/>
  <p:tag name="KSO_WM_TEMPLATE_INDEX" val="20176741"/>
  <p:tag name="KSO_WM_SLIDE_ID" val="custom20176741_1"/>
  <p:tag name="KSO_WM_SLIDE_INDEX" val="1"/>
  <p:tag name="KSO_WM_TEMPLATE_SUBCATEGORY" val="combine"/>
  <p:tag name="KSO_WM_TEMPLATE_THUMBS_INDEX" val="1、4、5、6、13、17、24、28、29、31、"/>
  <p:tag name="KSO_WM_DIAGRAM_GROUP_CODE" val="-1"/>
</p:tagLst>
</file>

<file path=ppt/tags/tag3.xml><?xml version="1.0" encoding="utf-8"?>
<p:tagLst xmlns:p="http://schemas.openxmlformats.org/presentationml/2006/main">
  <p:tag name="KSO_WM_TAG_VERSION" val="1.0"/>
  <p:tag name="KSO_WM_BEAUTIFY_FLAG" val="#wm#"/>
  <p:tag name="KSO_WM_COMBINE_RELATE_SLIDE_ID" val="background20176172_1"/>
  <p:tag name="KSO_WM_TEMPLATE_CATEGORY" val="custom"/>
  <p:tag name="KSO_WM_TEMPLATE_INDEX" val="20176741"/>
  <p:tag name="KSO_WM_TEMPLATE_SUBCATEGORY" val="combine"/>
  <p:tag name="KSO_WM_TEMPLATE_THUMBS_INDEX" val="1、4、5、6、13、17、24、28、29、31"/>
</p:tagLst>
</file>

<file path=ppt/tags/tag30.xml><?xml version="1.0" encoding="utf-8"?>
<p:tagLst xmlns:p="http://schemas.openxmlformats.org/presentationml/2006/main">
  <p:tag name="KSO_WM_TAG_VERSION" val="1.0"/>
  <p:tag name="KSO_WM_TEMPLATE_CATEGORY" val="custom"/>
  <p:tag name="KSO_WM_TEMPLATE_INDEX" val="20176741"/>
  <p:tag name="KSO_WM_UNIT_PRESET_TEXT_LEN" val="17"/>
  <p:tag name="KSO_WM_UNIT_PRESET_TEXT_INDEX" val="3"/>
  <p:tag name="KSO_WM_UNIT_CLEAR" val="0"/>
  <p:tag name="KSO_WM_UNIT_COMPATIBLE" val="0"/>
  <p:tag name="KSO_WM_UNIT_HIGHLIGHT" val="0"/>
  <p:tag name="KSO_WM_UNIT_ISCONTENTSTITLE" val="0"/>
  <p:tag name="KSO_WM_UNIT_VALUE" val="24"/>
  <p:tag name="KSO_WM_UNIT_LAYERLEVEL" val="1"/>
  <p:tag name="KSO_WM_UNIT_ID" val="custom20176741_2*a*1"/>
</p:tagLst>
</file>

<file path=ppt/tags/tag31.xml><?xml version="1.0" encoding="utf-8"?>
<p:tagLst xmlns:p="http://schemas.openxmlformats.org/presentationml/2006/main">
  <p:tag name="KSO_WM_SLIDE_SIZE" val="828*417"/>
  <p:tag name="KSO_WM_SLIDE_POSITION" val="66*26"/>
  <p:tag name="KSO_WM_SLIDE_LAYOUT_CNT" val="1_2_1"/>
  <p:tag name="KSO_WM_SLIDE_LAYOUT" val="a_f_k"/>
  <p:tag name="KSO_WM_BEAUTIFY_FLAG" val="#wm#"/>
  <p:tag name="KSO_WM_SLIDE_TYPE" val="text"/>
  <p:tag name="KSO_WM_SLIDE_ITEM_CNT" val="2"/>
  <p:tag name="KSO_WM_TAG_VERSION" val="1.0"/>
  <p:tag name="KSO_WM_COMBINE_RELATE_SLIDE_ID" val="background20176172_3"/>
  <p:tag name="KSO_WM_TEMPLATE_CATEGORY" val="custom"/>
  <p:tag name="KSO_WM_TEMPLATE_INDEX" val="20176741"/>
  <p:tag name="KSO_WM_SLIDE_ID" val="custom20176741_3"/>
  <p:tag name="KSO_WM_SLIDE_INDEX" val="3"/>
  <p:tag name="KSO_WM_TEMPLATE_SUBCATEGORY" val="combine"/>
  <p:tag name="KSO_WM_DIAGRAM_GROUP_CODE" val="-1"/>
</p:tagLst>
</file>

<file path=ppt/tags/tag32.xml><?xml version="1.0" encoding="utf-8"?>
<p:tagLst xmlns:p="http://schemas.openxmlformats.org/presentationml/2006/main">
  <p:tag name="KSO_WM_SLIDE_SIZE" val="828*417"/>
  <p:tag name="KSO_WM_SLIDE_POSITION" val="66*26"/>
  <p:tag name="KSO_WM_SLIDE_LAYOUT_CNT" val="1_2_1"/>
  <p:tag name="KSO_WM_SLIDE_LAYOUT" val="a_f_k"/>
  <p:tag name="KSO_WM_BEAUTIFY_FLAG" val="#wm#"/>
  <p:tag name="KSO_WM_SLIDE_TYPE" val="text"/>
  <p:tag name="KSO_WM_SLIDE_ITEM_CNT" val="2"/>
  <p:tag name="KSO_WM_TAG_VERSION" val="1.0"/>
  <p:tag name="KSO_WM_COMBINE_RELATE_SLIDE_ID" val="background20176172_3"/>
  <p:tag name="KSO_WM_TEMPLATE_CATEGORY" val="custom"/>
  <p:tag name="KSO_WM_TEMPLATE_INDEX" val="20176741"/>
  <p:tag name="KSO_WM_SLIDE_ID" val="custom20176741_3"/>
  <p:tag name="KSO_WM_SLIDE_INDEX" val="3"/>
  <p:tag name="KSO_WM_TEMPLATE_SUBCATEGORY" val="combine"/>
  <p:tag name="KSO_WM_DIAGRAM_GROUP_CODE" val="-1"/>
</p:tagLst>
</file>

<file path=ppt/tags/tag33.xml><?xml version="1.0" encoding="utf-8"?>
<p:tagLst xmlns:p="http://schemas.openxmlformats.org/presentationml/2006/main">
  <p:tag name="KSO_WM_TAG_VERSION" val="1.0"/>
  <p:tag name="KSO_WM_SLIDE_ITEM_CNT" val="3"/>
  <p:tag name="KSO_WM_SLIDE_LAYOUT" val="a_l"/>
  <p:tag name="KSO_WM_SLIDE_LAYOUT_CNT" val="1_1"/>
  <p:tag name="KSO_WM_SLIDE_TYPE" val="contents"/>
  <p:tag name="KSO_WM_BEAUTIFY_FLAG" val="#wm#"/>
  <p:tag name="KSO_WM_SLIDE_POSITION" val="143*229"/>
  <p:tag name="KSO_WM_SLIDE_SIZE" val="672*212"/>
  <p:tag name="KSO_WM_COMBINE_RELATE_SLIDE_ID" val="diagram20169960_3"/>
  <p:tag name="KSO_WM_TEMPLATE_CATEGORY" val="custom"/>
  <p:tag name="KSO_WM_TEMPLATE_INDEX" val="20176741"/>
  <p:tag name="KSO_WM_SLIDE_ID" val="custom20176741_8"/>
  <p:tag name="KSO_WM_SLIDE_INDEX" val="8"/>
  <p:tag name="KSO_WM_DIAGRAM_GROUP_CODE" val="l1-1"/>
  <p:tag name="KSO_WM_TEMPLATE_SUBCATEGORY" val="combine"/>
</p:tagLst>
</file>

<file path=ppt/tags/tag34.xml><?xml version="1.0" encoding="utf-8"?>
<p:tagLst xmlns:p="http://schemas.openxmlformats.org/presentationml/2006/main">
  <p:tag name="TABLE_ENDDRAG_ORIGIN_RECT" val="960*522"/>
  <p:tag name="TABLE_ENDDRAG_RECT" val="0*0*960*522"/>
</p:tagLst>
</file>

<file path=ppt/tags/tag35.xml><?xml version="1.0" encoding="utf-8"?>
<p:tagLst xmlns:p="http://schemas.openxmlformats.org/presentationml/2006/main">
  <p:tag name="KSO_WM_BEAUTIFY_FLAG" val="#wm#"/>
  <p:tag name="KSO_WM_TEMPLATE_CATEGORY" val="custom"/>
  <p:tag name="KSO_WM_TEMPLATE_INDEX" val="20176741"/>
</p:tagLst>
</file>

<file path=ppt/tags/tag36.xml><?xml version="1.0" encoding="utf-8"?>
<p:tagLst xmlns:p="http://schemas.openxmlformats.org/presentationml/2006/main">
  <p:tag name="KSO_WM_SLIDE_SIZE" val="828*417"/>
  <p:tag name="KSO_WM_SLIDE_POSITION" val="66*26"/>
  <p:tag name="KSO_WM_SLIDE_LAYOUT_CNT" val="1_2_1"/>
  <p:tag name="KSO_WM_SLIDE_LAYOUT" val="a_f_k"/>
  <p:tag name="KSO_WM_BEAUTIFY_FLAG" val="#wm#"/>
  <p:tag name="KSO_WM_SLIDE_TYPE" val="text"/>
  <p:tag name="KSO_WM_SLIDE_ITEM_CNT" val="2"/>
  <p:tag name="KSO_WM_TAG_VERSION" val="1.0"/>
  <p:tag name="KSO_WM_COMBINE_RELATE_SLIDE_ID" val="background20176172_3"/>
  <p:tag name="KSO_WM_TEMPLATE_CATEGORY" val="custom"/>
  <p:tag name="KSO_WM_TEMPLATE_INDEX" val="20176741"/>
  <p:tag name="KSO_WM_SLIDE_ID" val="custom20176741_3"/>
  <p:tag name="KSO_WM_SLIDE_INDEX" val="3"/>
  <p:tag name="KSO_WM_TEMPLATE_SUBCATEGORY" val="combine"/>
  <p:tag name="KSO_WM_DIAGRAM_GROUP_CODE" val="-1"/>
</p:tagLst>
</file>

<file path=ppt/tags/tag37.xml><?xml version="1.0" encoding="utf-8"?>
<p:tagLst xmlns:p="http://schemas.openxmlformats.org/presentationml/2006/main">
  <p:tag name="TABLE_ENDDRAG_ORIGIN_RECT" val="959*399"/>
  <p:tag name="TABLE_ENDDRAG_RECT" val="0*62*960*399"/>
</p:tagLst>
</file>

<file path=ppt/tags/tag38.xml><?xml version="1.0" encoding="utf-8"?>
<p:tagLst xmlns:p="http://schemas.openxmlformats.org/presentationml/2006/main">
  <p:tag name="KSO_WM_SLIDE_SIZE" val="828*417"/>
  <p:tag name="KSO_WM_SLIDE_POSITION" val="66*26"/>
  <p:tag name="KSO_WM_SLIDE_LAYOUT_CNT" val="1_2_1"/>
  <p:tag name="KSO_WM_SLIDE_LAYOUT" val="a_f_k"/>
  <p:tag name="KSO_WM_BEAUTIFY_FLAG" val="#wm#"/>
  <p:tag name="KSO_WM_SLIDE_TYPE" val="text"/>
  <p:tag name="KSO_WM_SLIDE_ITEM_CNT" val="2"/>
  <p:tag name="KSO_WM_TAG_VERSION" val="1.0"/>
  <p:tag name="KSO_WM_COMBINE_RELATE_SLIDE_ID" val="background20176172_3"/>
  <p:tag name="KSO_WM_TEMPLATE_CATEGORY" val="custom"/>
  <p:tag name="KSO_WM_TEMPLATE_INDEX" val="20176741"/>
  <p:tag name="KSO_WM_SLIDE_ID" val="custom20176741_3"/>
  <p:tag name="KSO_WM_SLIDE_INDEX" val="3"/>
  <p:tag name="KSO_WM_TEMPLATE_SUBCATEGORY" val="combine"/>
  <p:tag name="KSO_WM_DIAGRAM_GROUP_CODE" val="-1"/>
</p:tagLst>
</file>

<file path=ppt/tags/tag39.xml><?xml version="1.0" encoding="utf-8"?>
<p:tagLst xmlns:p="http://schemas.openxmlformats.org/presentationml/2006/main">
  <p:tag name="KSO_WM_SLIDE_SIZE" val="828*417"/>
  <p:tag name="KSO_WM_SLIDE_POSITION" val="66*26"/>
  <p:tag name="KSO_WM_SLIDE_LAYOUT_CNT" val="1_2_1"/>
  <p:tag name="KSO_WM_SLIDE_LAYOUT" val="a_f_k"/>
  <p:tag name="KSO_WM_BEAUTIFY_FLAG" val="#wm#"/>
  <p:tag name="KSO_WM_SLIDE_TYPE" val="text"/>
  <p:tag name="KSO_WM_SLIDE_ITEM_CNT" val="2"/>
  <p:tag name="KSO_WM_TAG_VERSION" val="1.0"/>
  <p:tag name="KSO_WM_COMBINE_RELATE_SLIDE_ID" val="background20176172_3"/>
  <p:tag name="KSO_WM_TEMPLATE_CATEGORY" val="custom"/>
  <p:tag name="KSO_WM_TEMPLATE_INDEX" val="20176741"/>
  <p:tag name="KSO_WM_SLIDE_ID" val="custom20176741_3"/>
  <p:tag name="KSO_WM_SLIDE_INDEX" val="3"/>
  <p:tag name="KSO_WM_TEMPLATE_SUBCATEGORY" val="combine"/>
  <p:tag name="KSO_WM_DIAGRAM_GROUP_CODE" val="-1"/>
</p:tagLst>
</file>

<file path=ppt/tags/tag4.xml><?xml version="1.0" encoding="utf-8"?>
<p:tagLst xmlns:p="http://schemas.openxmlformats.org/presentationml/2006/main">
  <p:tag name="KSO_WM_TAG_VERSION" val="1.0"/>
  <p:tag name="KSO_WM_TEMPLATE_CATEGORY" val="custom"/>
  <p:tag name="KSO_WM_TEMPLATE_INDEX" val="20176741"/>
</p:tagLst>
</file>

<file path=ppt/tags/tag40.xml><?xml version="1.0" encoding="utf-8"?>
<p:tagLst xmlns:p="http://schemas.openxmlformats.org/presentationml/2006/main">
  <p:tag name="KSO_WM_TAG_VERSION" val="1.0"/>
  <p:tag name="KSO_WM_BEAUTIFY_FLAG" val="#wm#"/>
  <p:tag name="KSO_WM_TEMPLATE_CATEGORY" val="custom"/>
  <p:tag name="KSO_WM_TEMPLATE_INDEX" val="20176741"/>
  <p:tag name="KSO_WM_UNIT_TYPE" val="f"/>
  <p:tag name="KSO_WM_UNIT_INDEX" val="1"/>
  <p:tag name="KSO_WM_UNIT_LAYERLEVEL" val="1"/>
  <p:tag name="KSO_WM_UNIT_VALUE" val="7"/>
  <p:tag name="KSO_WM_UNIT_HIGHLIGHT" val="0"/>
  <p:tag name="KSO_WM_UNIT_COMPATIBLE" val="0"/>
  <p:tag name="KSO_WM_UNIT_CLEAR" val="0"/>
  <p:tag name="KSO_WM_UNIT_ID" val="custom20176741_1*f*1"/>
  <p:tag name="KSO_WM_UNIT_PRESET_TEXT" val="代名"/>
</p:tagLst>
</file>

<file path=ppt/tags/tag41.xml><?xml version="1.0" encoding="utf-8"?>
<p:tagLst xmlns:p="http://schemas.openxmlformats.org/presentationml/2006/main">
  <p:tag name="KSO_WM_TAG_VERSION" val="1.0"/>
  <p:tag name="KSO_WM_BEAUTIFY_FLAG" val="#wm#"/>
  <p:tag name="KSO_WM_TEMPLATE_CATEGORY" val="custom"/>
  <p:tag name="KSO_WM_TEMPLATE_INDEX" val="20176741"/>
  <p:tag name="KSO_WM_UNIT_TYPE" val="f"/>
  <p:tag name="KSO_WM_UNIT_INDEX" val="2"/>
  <p:tag name="KSO_WM_UNIT_LAYERLEVEL" val="1"/>
  <p:tag name="KSO_WM_UNIT_VALUE" val="7"/>
  <p:tag name="KSO_WM_UNIT_HIGHLIGHT" val="0"/>
  <p:tag name="KSO_WM_UNIT_COMPATIBLE" val="0"/>
  <p:tag name="KSO_WM_UNIT_CLEAR" val="0"/>
  <p:tag name="KSO_WM_UNIT_ID" val="custom20176741_1*f*2"/>
  <p:tag name="KSO_WM_UNIT_PRESET_TEXT" val="广东省"/>
</p:tagLst>
</file>

<file path=ppt/tags/tag42.xml><?xml version="1.0" encoding="utf-8"?>
<p:tagLst xmlns:p="http://schemas.openxmlformats.org/presentationml/2006/main">
  <p:tag name="KSO_WM_TAG_VERSION" val="1.0"/>
  <p:tag name="KSO_WM_SLIDE_ITEM_CNT" val="6"/>
  <p:tag name="KSO_WM_SLIDE_LAYOUT" val="a_b_f"/>
  <p:tag name="KSO_WM_SLIDE_LAYOUT_CNT" val="1_1_4"/>
  <p:tag name="KSO_WM_SLIDE_TYPE" val="title"/>
  <p:tag name="KSO_WM_BEAUTIFY_FLAG" val="#wm#"/>
  <p:tag name="KSO_WM_COMBINE_RELATE_SLIDE_ID" val="background20176172_1"/>
  <p:tag name="KSO_WM_TEMPLATE_CATEGORY" val="custom"/>
  <p:tag name="KSO_WM_TEMPLATE_INDEX" val="20176741"/>
  <p:tag name="KSO_WM_SLIDE_ID" val="custom20176741_1"/>
  <p:tag name="KSO_WM_SLIDE_INDEX" val="1"/>
  <p:tag name="KSO_WM_TEMPLATE_SUBCATEGORY" val="combine"/>
  <p:tag name="KSO_WM_TEMPLATE_THUMBS_INDEX" val="1、4、5、6、13、17、24、28、29、31、"/>
  <p:tag name="KSO_WM_DIAGRAM_GROUP_CODE" val="-1"/>
</p:tagLst>
</file>

<file path=ppt/tags/tag43.xml><?xml version="1.0" encoding="utf-8"?>
<p:tagLst xmlns:p="http://schemas.openxmlformats.org/presentationml/2006/main">
  <p:tag name="KSO_WM_SLIDE_SIZE" val="828*417"/>
  <p:tag name="KSO_WM_SLIDE_POSITION" val="66*26"/>
  <p:tag name="KSO_WM_SLIDE_LAYOUT_CNT" val="1_2_1"/>
  <p:tag name="KSO_WM_SLIDE_LAYOUT" val="a_f_k"/>
  <p:tag name="KSO_WM_BEAUTIFY_FLAG" val="#wm#"/>
  <p:tag name="KSO_WM_SLIDE_TYPE" val="text"/>
  <p:tag name="KSO_WM_SLIDE_ITEM_CNT" val="2"/>
  <p:tag name="KSO_WM_TAG_VERSION" val="1.0"/>
  <p:tag name="KSO_WM_COMBINE_RELATE_SLIDE_ID" val="background20176172_3"/>
  <p:tag name="KSO_WM_TEMPLATE_CATEGORY" val="custom"/>
  <p:tag name="KSO_WM_TEMPLATE_INDEX" val="20176741"/>
  <p:tag name="KSO_WM_SLIDE_ID" val="custom20176741_3"/>
  <p:tag name="KSO_WM_SLIDE_INDEX" val="3"/>
  <p:tag name="KSO_WM_TEMPLATE_SUBCATEGORY" val="combine"/>
  <p:tag name="KSO_WM_DIAGRAM_GROUP_CODE" val="-1"/>
</p:tagLst>
</file>

<file path=ppt/tags/tag44.xml><?xml version="1.0" encoding="utf-8"?>
<p:tagLst xmlns:p="http://schemas.openxmlformats.org/presentationml/2006/main">
  <p:tag name="TABLE_ENDDRAG_ORIGIN_RECT" val="960*522"/>
  <p:tag name="TABLE_ENDDRAG_RECT" val="0*0*960*522"/>
</p:tagLst>
</file>

<file path=ppt/tags/tag45.xml><?xml version="1.0" encoding="utf-8"?>
<p:tagLst xmlns:p="http://schemas.openxmlformats.org/presentationml/2006/main">
  <p:tag name="KSO_WM_BEAUTIFY_FLAG" val="#wm#"/>
  <p:tag name="KSO_WM_TEMPLATE_CATEGORY" val="custom"/>
  <p:tag name="KSO_WM_TEMPLATE_INDEX" val="20176741"/>
</p:tagLst>
</file>

<file path=ppt/tags/tag46.xml><?xml version="1.0" encoding="utf-8"?>
<p:tagLst xmlns:p="http://schemas.openxmlformats.org/presentationml/2006/main">
  <p:tag name="KSO_WM_TAG_VERSION" val="1.0"/>
  <p:tag name="KSO_WM_SLIDE_ITEM_CNT" val="3"/>
  <p:tag name="KSO_WM_SLIDE_LAYOUT" val="a_l"/>
  <p:tag name="KSO_WM_SLIDE_LAYOUT_CNT" val="1_1"/>
  <p:tag name="KSO_WM_SLIDE_TYPE" val="contents"/>
  <p:tag name="KSO_WM_BEAUTIFY_FLAG" val="#wm#"/>
  <p:tag name="KSO_WM_SLIDE_POSITION" val="143*229"/>
  <p:tag name="KSO_WM_SLIDE_SIZE" val="672*212"/>
  <p:tag name="KSO_WM_COMBINE_RELATE_SLIDE_ID" val="diagram20169960_3"/>
  <p:tag name="KSO_WM_TEMPLATE_CATEGORY" val="custom"/>
  <p:tag name="KSO_WM_TEMPLATE_INDEX" val="20176741"/>
  <p:tag name="KSO_WM_SLIDE_ID" val="custom20176741_8"/>
  <p:tag name="KSO_WM_SLIDE_INDEX" val="8"/>
  <p:tag name="KSO_WM_DIAGRAM_GROUP_CODE" val="l1-1"/>
  <p:tag name="KSO_WM_TEMPLATE_SUBCATEGORY" val="combine"/>
</p:tagLst>
</file>

<file path=ppt/tags/tag5.xml><?xml version="1.0" encoding="utf-8"?>
<p:tagLst xmlns:p="http://schemas.openxmlformats.org/presentationml/2006/main">
  <p:tag name="KSO_WM_TAG_VERSION" val="1.0"/>
  <p:tag name="KSO_WM_TEMPLATE_CATEGORY" val="custom"/>
  <p:tag name="KSO_WM_TEMPLATE_INDEX" val="20176741"/>
</p:tagLst>
</file>

<file path=ppt/tags/tag6.xml><?xml version="1.0" encoding="utf-8"?>
<p:tagLst xmlns:p="http://schemas.openxmlformats.org/presentationml/2006/main">
  <p:tag name="KSO_WM_TAG_VERSION" val="1.0"/>
  <p:tag name="KSO_WM_BEAUTIFY_FLAG" val="#wm#"/>
  <p:tag name="KSO_WM_COMBINE_RELATE_SLIDE_ID" val="background20176172_1"/>
  <p:tag name="KSO_WM_TEMPLATE_CATEGORY" val="custom"/>
  <p:tag name="KSO_WM_TEMPLATE_INDEX" val="20176741"/>
  <p:tag name="KSO_WM_TEMPLATE_SUBCATEGORY" val="combine"/>
  <p:tag name="KSO_WM_TEMPLATE_THUMBS_INDEX" val="1、4、5、6、13、17、24、28、29、31"/>
</p:tagLst>
</file>

<file path=ppt/tags/tag7.xml><?xml version="1.0" encoding="utf-8"?>
<p:tagLst xmlns:p="http://schemas.openxmlformats.org/presentationml/2006/main">
  <p:tag name="KSO_WM_BEAUTIFY_FLAG" val="#wm#"/>
  <p:tag name="KSO_WM_TEMPLATE_CATEGORY" val="custom"/>
  <p:tag name="KSO_WM_TEMPLATE_INDEX" val="20176741"/>
</p:tagLst>
</file>

<file path=ppt/tags/tag8.xml><?xml version="1.0" encoding="utf-8"?>
<p:tagLst xmlns:p="http://schemas.openxmlformats.org/presentationml/2006/main">
  <p:tag name="KSO_WM_SLIDE_MODEL_TYPE" val="cover"/>
  <p:tag name="KSO_WM_TEMPLATE_CATEGORY" val="custom"/>
  <p:tag name="KSO_WM_TEMPLATE_INDEX" val="20176741"/>
</p:tagLst>
</file>

<file path=ppt/tags/tag9.xml><?xml version="1.0" encoding="utf-8"?>
<p:tagLst xmlns:p="http://schemas.openxmlformats.org/presentationml/2006/main">
  <p:tag name="KSO_WM_TAG_VERSION" val="1.0"/>
  <p:tag name="KSO_WM_BEAUTIFY_FLAG" val="#wm#"/>
  <p:tag name="KSO_WM_TEMPLATE_CATEGORY" val="custom"/>
  <p:tag name="KSO_WM_TEMPLATE_INDEX" val="20176741"/>
  <p:tag name="KSO_WM_UNIT_TYPE" val="f"/>
  <p:tag name="KSO_WM_UNIT_INDEX" val="1"/>
  <p:tag name="KSO_WM_UNIT_LAYERLEVEL" val="1"/>
  <p:tag name="KSO_WM_UNIT_VALUE" val="7"/>
  <p:tag name="KSO_WM_UNIT_HIGHLIGHT" val="0"/>
  <p:tag name="KSO_WM_UNIT_COMPATIBLE" val="0"/>
  <p:tag name="KSO_WM_UNIT_CLEAR" val="0"/>
  <p:tag name="KSO_WM_UNIT_ID" val="custom20176741_1*f*1"/>
  <p:tag name="KSO_WM_UNIT_PRESET_TEXT" val="代名"/>
</p:tagLst>
</file>

<file path=ppt/theme/theme1.xml><?xml version="1.0" encoding="utf-8"?>
<a:theme xmlns:a="http://schemas.openxmlformats.org/drawingml/2006/main" name="OfficePLUS">
  <a:themeElements>
    <a:clrScheme name="自定义 110">
      <a:dk1>
        <a:srgbClr val="000000"/>
      </a:dk1>
      <a:lt1>
        <a:srgbClr val="FFFFFF"/>
      </a:lt1>
      <a:dk2>
        <a:srgbClr val="000000"/>
      </a:dk2>
      <a:lt2>
        <a:srgbClr val="FFFDFD"/>
      </a:lt2>
      <a:accent1>
        <a:srgbClr val="D31D0B"/>
      </a:accent1>
      <a:accent2>
        <a:srgbClr val="FED553"/>
      </a:accent2>
      <a:accent3>
        <a:srgbClr val="4F330A"/>
      </a:accent3>
      <a:accent4>
        <a:srgbClr val="FFF6D8"/>
      </a:accent4>
      <a:accent5>
        <a:srgbClr val="FAD7BC"/>
      </a:accent5>
      <a:accent6>
        <a:srgbClr val="515151"/>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自定义 110">
      <a:dk1>
        <a:srgbClr val="000000"/>
      </a:dk1>
      <a:lt1>
        <a:srgbClr val="FFFFFF"/>
      </a:lt1>
      <a:dk2>
        <a:srgbClr val="000000"/>
      </a:dk2>
      <a:lt2>
        <a:srgbClr val="FFFDFD"/>
      </a:lt2>
      <a:accent1>
        <a:srgbClr val="D31D0B"/>
      </a:accent1>
      <a:accent2>
        <a:srgbClr val="FED553"/>
      </a:accent2>
      <a:accent3>
        <a:srgbClr val="4F330A"/>
      </a:accent3>
      <a:accent4>
        <a:srgbClr val="FFF6D8"/>
      </a:accent4>
      <a:accent5>
        <a:srgbClr val="FAD7BC"/>
      </a:accent5>
      <a:accent6>
        <a:srgbClr val="515151"/>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新主题色">
      <a:dk1>
        <a:srgbClr val="000000"/>
      </a:dk1>
      <a:lt1>
        <a:srgbClr val="FFFFFF"/>
      </a:lt1>
      <a:dk2>
        <a:srgbClr val="263238"/>
      </a:dk2>
      <a:lt2>
        <a:srgbClr val="E7E6E6"/>
      </a:lt2>
      <a:accent1>
        <a:srgbClr val="FFFFFF"/>
      </a:accent1>
      <a:accent2>
        <a:srgbClr val="263238"/>
      </a:accent2>
      <a:accent3>
        <a:srgbClr val="D32E2E"/>
      </a:accent3>
      <a:accent4>
        <a:srgbClr val="BFBFBF"/>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新主题色">
      <a:dk1>
        <a:srgbClr val="000000"/>
      </a:dk1>
      <a:lt1>
        <a:srgbClr val="FFFFFF"/>
      </a:lt1>
      <a:dk2>
        <a:srgbClr val="263238"/>
      </a:dk2>
      <a:lt2>
        <a:srgbClr val="E7E6E6"/>
      </a:lt2>
      <a:accent1>
        <a:srgbClr val="FFFFFF"/>
      </a:accent1>
      <a:accent2>
        <a:srgbClr val="263238"/>
      </a:accent2>
      <a:accent3>
        <a:srgbClr val="D32E2E"/>
      </a:accent3>
      <a:accent4>
        <a:srgbClr val="BFBFBF"/>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8249</Words>
  <Application>WPS 演示</Application>
  <PresentationFormat>自定义</PresentationFormat>
  <Paragraphs>284</Paragraphs>
  <Slides>24</Slides>
  <Notes>52</Notes>
  <HiddenSlides>0</HiddenSlides>
  <MMClips>0</MMClips>
  <ScaleCrop>false</ScaleCrop>
  <HeadingPairs>
    <vt:vector size="6" baseType="variant">
      <vt:variant>
        <vt:lpstr>已用的字体</vt:lpstr>
      </vt:variant>
      <vt:variant>
        <vt:i4>16</vt:i4>
      </vt:variant>
      <vt:variant>
        <vt:lpstr>主题</vt:lpstr>
      </vt:variant>
      <vt:variant>
        <vt:i4>4</vt:i4>
      </vt:variant>
      <vt:variant>
        <vt:lpstr>幻灯片标题</vt:lpstr>
      </vt:variant>
      <vt:variant>
        <vt:i4>24</vt:i4>
      </vt:variant>
    </vt:vector>
  </HeadingPairs>
  <TitlesOfParts>
    <vt:vector size="44" baseType="lpstr">
      <vt:lpstr>Arial</vt:lpstr>
      <vt:lpstr>宋体</vt:lpstr>
      <vt:lpstr>Wingdings</vt:lpstr>
      <vt:lpstr>Calibri Light</vt:lpstr>
      <vt:lpstr>Segoe UI Light</vt:lpstr>
      <vt:lpstr>Segoe Print</vt:lpstr>
      <vt:lpstr>微软雅黑</vt:lpstr>
      <vt:lpstr>Calibri</vt:lpstr>
      <vt:lpstr>楷体</vt:lpstr>
      <vt:lpstr>等线</vt:lpstr>
      <vt:lpstr>Impact</vt:lpstr>
      <vt:lpstr>Calibri</vt:lpstr>
      <vt:lpstr>Arial Unicode MS</vt:lpstr>
      <vt:lpstr>黑体</vt:lpstr>
      <vt:lpstr>HelveticaNeue</vt:lpstr>
      <vt:lpstr>华文新魏</vt:lpstr>
      <vt:lpstr>OfficePLUS</vt:lpstr>
      <vt:lpstr>1_OfficePLUS</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At which paragraph is each test question targeted?</vt:lpstr>
      <vt:lpstr>PowerPoint 演示文稿</vt:lpstr>
      <vt:lpstr>PowerPoint 演示文稿</vt:lpstr>
      <vt:lpstr>PowerPoint 演示文稿</vt:lpstr>
      <vt:lpstr>PowerPoint 演示文稿</vt:lpstr>
      <vt:lpstr>PowerPoint 演示文稿</vt:lpstr>
      <vt:lpstr>PowerPoint 演示文稿</vt:lpstr>
      <vt:lpstr>Comprehend texts like an examiner. Conquer tests like a winner.</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OfficePLUS</dc:creator>
  <cp:lastModifiedBy>Administrator</cp:lastModifiedBy>
  <cp:revision>665</cp:revision>
  <dcterms:created xsi:type="dcterms:W3CDTF">2015-08-18T02:51:00Z</dcterms:created>
  <dcterms:modified xsi:type="dcterms:W3CDTF">2026-01-05T08:44:36Z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01DFAE5FB33F4878BAAB0D489805A5C3</vt:lpwstr>
  </property>
</Properties>
</file>