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1"/>
  </p:sldMasterIdLst>
  <p:notesMasterIdLst>
    <p:notesMasterId r:id="rId20"/>
  </p:notesMasterIdLst>
  <p:handoutMasterIdLst>
    <p:handoutMasterId r:id="rId21"/>
  </p:handoutMasterIdLst>
  <p:sldIdLst>
    <p:sldId id="1212" r:id="rId3"/>
    <p:sldId id="473" r:id="rId4"/>
    <p:sldId id="1196" r:id="rId5"/>
    <p:sldId id="743" r:id="rId6"/>
    <p:sldId id="850" r:id="rId7"/>
    <p:sldId id="1197" r:id="rId8"/>
    <p:sldId id="851" r:id="rId9"/>
    <p:sldId id="1198" r:id="rId10"/>
    <p:sldId id="1199" r:id="rId11"/>
    <p:sldId id="1203" r:id="rId12"/>
    <p:sldId id="1204" r:id="rId13"/>
    <p:sldId id="1200" r:id="rId14"/>
    <p:sldId id="1205" r:id="rId15"/>
    <p:sldId id="1206" r:id="rId16"/>
    <p:sldId id="1207" r:id="rId17"/>
    <p:sldId id="1201" r:id="rId18"/>
    <p:sldId id="859" r:id="rId19"/>
  </p:sldIdLst>
  <p:sldSz cx="12192000" cy="6858000"/>
  <p:notesSz cx="6858000" cy="9144000"/>
  <p:defaultTex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97" autoAdjust="0"/>
    <p:restoredTop sz="94605" autoAdjust="0"/>
  </p:normalViewPr>
  <p:slideViewPr>
    <p:cSldViewPr snapToGrid="0">
      <p:cViewPr varScale="1">
        <p:scale>
          <a:sx n="87" d="100"/>
          <a:sy n="87" d="100"/>
        </p:scale>
        <p:origin x="84" y="156"/>
      </p:cViewPr>
      <p:guideLst/>
    </p:cSldViewPr>
  </p:slideViewPr>
  <p:notesTextViewPr>
    <p:cViewPr>
      <p:scale>
        <a:sx n="1" d="1"/>
        <a:sy n="1" d="1"/>
      </p:scale>
      <p:origin x="0" y="0"/>
    </p:cViewPr>
  </p:notesTextViewPr>
  <p:notesViewPr>
    <p:cSldViewPr snapToGrid="0">
      <p:cViewPr varScale="1">
        <p:scale>
          <a:sx n="88" d="100"/>
          <a:sy n="88" d="100"/>
        </p:scale>
        <p:origin x="379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notesMaster" Target="notesMasters/notesMaster1.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crosoft YaHei UI" panose="020B0503020204020204" pitchFamily="34" charset="-122"/>
              <a:ea typeface="Microsoft YaHei UI"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8D2096-651A-44EB-B335-0CD3A7FF11CE}" type="datetime1">
              <a:rPr lang="zh-CN" altLang="en-US" smtClean="0">
                <a:latin typeface="Microsoft YaHei UI" panose="020B0503020204020204" pitchFamily="34" charset="-122"/>
                <a:ea typeface="Microsoft YaHei UI" panose="020B0503020204020204" pitchFamily="34" charset="-122"/>
              </a:rPr>
            </a:fld>
            <a:endParaRPr lang="zh-CN" altLang="en-US" dirty="0">
              <a:latin typeface="Microsoft YaHei UI" panose="020B0503020204020204" pitchFamily="34" charset="-122"/>
              <a:ea typeface="Microsoft YaHei UI"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crosoft YaHei UI" panose="020B0503020204020204" pitchFamily="34" charset="-122"/>
              <a:ea typeface="Microsoft YaHei UI"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1D24AC9-7495-4E3F-ADDF-5256D7C54D8E}" type="slidenum">
              <a:rPr lang="en-US" altLang="zh-CN" smtClean="0">
                <a:latin typeface="Microsoft YaHei UI" panose="020B0503020204020204" pitchFamily="34" charset="-122"/>
                <a:ea typeface="Microsoft YaHei UI" panose="020B0503020204020204" pitchFamily="34" charset="-122"/>
              </a:rPr>
            </a:fld>
            <a:endParaRPr lang="zh-CN" altLang="en-US">
              <a:latin typeface="Microsoft YaHei UI" panose="020B0503020204020204" pitchFamily="34" charset="-122"/>
              <a:ea typeface="Microsoft YaHei UI" panose="020B0503020204020204" pitchFamily="34" charset="-122"/>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zh-CN" altLang="en-US" noProof="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22A8867F-CAF7-4926-B47A-8DDC82ADFD2F}" type="datetime1">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zh-CN" altLang="en-US" noProof="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68DE52DB-2063-4BF0-9899-4431302C06D1}" type="slidenum">
              <a:rPr lang="en-US" altLang="zh-CN" noProof="0" smtClean="0"/>
            </a:fld>
            <a:endParaRPr lang="zh-CN" altLang="en-US" noProof="0"/>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2pPr>
    <a:lvl3pPr marL="9144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3pPr>
    <a:lvl4pPr marL="13716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4pPr>
    <a:lvl5pPr marL="182880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6" name="矩形 15"/>
          <p:cNvSpPr/>
          <p:nvPr/>
        </p:nvSpPr>
        <p:spPr>
          <a:xfrm>
            <a:off x="1" y="0"/>
            <a:ext cx="12192000" cy="6858000"/>
          </a:xfrm>
          <a:prstGeom prst="rect">
            <a:avLst/>
          </a:prstGeom>
          <a:blipFill dpi="0" rotWithShape="1">
            <a:blip r:embed="rId2">
              <a:alphaModFix amt="45000"/>
              <a:duotone>
                <a:schemeClr val="accent2">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10" name="矩形 9"/>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11" name="矩形 10"/>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15" name="矩形​​ 14"/>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4" name="组 3"/>
          <p:cNvGrpSpPr/>
          <p:nvPr/>
        </p:nvGrpSpPr>
        <p:grpSpPr>
          <a:xfrm>
            <a:off x="5250180" y="1267730"/>
            <a:ext cx="1691640" cy="645295"/>
            <a:chOff x="5318306" y="1386268"/>
            <a:chExt cx="1567331" cy="645295"/>
          </a:xfrm>
        </p:grpSpPr>
        <p:cxnSp>
          <p:nvCxnSpPr>
            <p:cNvPr id="17" name="直接连接符​​ 16"/>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ctrTitle"/>
          </p:nvPr>
        </p:nvSpPr>
        <p:spPr>
          <a:xfrm>
            <a:off x="1561708" y="2091263"/>
            <a:ext cx="9068586" cy="2590800"/>
          </a:xfrm>
        </p:spPr>
        <p:txBody>
          <a:bodyPr tIns="45720" bIns="45720" rtlCol="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icrosoft YaHei UI" panose="020B0503020204020204" pitchFamily="34" charset="-122"/>
                <a:ea typeface="Microsoft YaHei UI" panose="020B0503020204020204" pitchFamily="34" charset="-122"/>
                <a:cs typeface="+mn-cs"/>
              </a:defRPr>
            </a:lvl1pPr>
          </a:lstStyle>
          <a:p>
            <a:pPr rtl="0"/>
            <a:r>
              <a:rPr lang="zh-CN" altLang="en-US" noProof="0"/>
              <a:t>单击此处编辑母版标题样式</a:t>
            </a:r>
            <a:endParaRPr lang="zh-CN" altLang="en-US" noProof="0"/>
          </a:p>
        </p:txBody>
      </p:sp>
      <p:sp>
        <p:nvSpPr>
          <p:cNvPr id="3" name="副标题 2"/>
          <p:cNvSpPr>
            <a:spLocks noGrp="1"/>
          </p:cNvSpPr>
          <p:nvPr>
            <p:ph type="subTitle" idx="1" hasCustomPrompt="1"/>
          </p:nvPr>
        </p:nvSpPr>
        <p:spPr>
          <a:xfrm>
            <a:off x="1562100" y="4682062"/>
            <a:ext cx="9070848" cy="457201"/>
          </a:xfrm>
        </p:spPr>
        <p:txBody>
          <a:bodyPr rtlCol="0">
            <a:normAutofit/>
          </a:bodyPr>
          <a:lstStyle>
            <a:lvl1pPr marL="0" indent="0" algn="ctr">
              <a:spcBef>
                <a:spcPts val="0"/>
              </a:spcBef>
              <a:buNone/>
              <a:defRPr sz="1600" spc="80" baseline="0">
                <a:solidFill>
                  <a:schemeClr val="tx2"/>
                </a:solidFill>
                <a:latin typeface="Microsoft YaHei UI" panose="020B0503020204020204" pitchFamily="34" charset="-122"/>
                <a:ea typeface="Microsoft YaHei UI" panose="020B0503020204020204" pitchFamily="34" charset="-122"/>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CN" altLang="en-US" noProof="0"/>
              <a:t>单击以编辑母版副标题样式</a:t>
            </a:r>
            <a:endParaRPr lang="zh-CN" altLang="en-US" noProof="0"/>
          </a:p>
        </p:txBody>
      </p:sp>
      <p:sp>
        <p:nvSpPr>
          <p:cNvPr id="20" name="日期占位符 19"/>
          <p:cNvSpPr>
            <a:spLocks noGrp="1"/>
          </p:cNvSpPr>
          <p:nvPr>
            <p:ph type="dt" sz="half" idx="10"/>
          </p:nvPr>
        </p:nvSpPr>
        <p:spPr>
          <a:xfrm>
            <a:off x="5318760" y="1341255"/>
            <a:ext cx="1554480" cy="527213"/>
          </a:xfrm>
        </p:spPr>
        <p:txBody>
          <a:bodyPr rtlCol="0"/>
          <a:lstStyle>
            <a:lvl1pPr algn="ctr">
              <a:defRPr sz="1300" spc="0" baseline="0">
                <a:solidFill>
                  <a:srgbClr val="FFFFFF"/>
                </a:solidFill>
                <a:latin typeface="Microsoft YaHei UI" panose="020B0503020204020204" pitchFamily="34" charset="-122"/>
                <a:ea typeface="Microsoft YaHei UI" panose="020B0503020204020204" pitchFamily="34" charset="-122"/>
              </a:defRPr>
            </a:lvl1pPr>
          </a:lstStyle>
          <a:p>
            <a:fld id="{1075EC1E-C64D-4101-8267-0B6FD8847CC8}" type="datetime1">
              <a:rPr lang="zh-CN" altLang="en-US" noProof="0" smtClean="0"/>
            </a:fld>
            <a:endParaRPr lang="zh-CN" altLang="en-US" noProof="0"/>
          </a:p>
        </p:txBody>
      </p:sp>
      <p:sp>
        <p:nvSpPr>
          <p:cNvPr id="21" name="页脚占位符 20"/>
          <p:cNvSpPr>
            <a:spLocks noGrp="1"/>
          </p:cNvSpPr>
          <p:nvPr>
            <p:ph type="ftr" sz="quarter" idx="11"/>
          </p:nvPr>
        </p:nvSpPr>
        <p:spPr>
          <a:xfrm>
            <a:off x="1453896" y="5212080"/>
            <a:ext cx="5905500" cy="228600"/>
          </a:xfrm>
        </p:spPr>
        <p:txBody>
          <a:bodyPr rtlCol="0"/>
          <a:lstStyle>
            <a:lvl1pPr algn="l">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22" name="幻灯片编号占位符 21"/>
          <p:cNvSpPr>
            <a:spLocks noGrp="1"/>
          </p:cNvSpPr>
          <p:nvPr>
            <p:ph type="sldNum" sz="quarter" idx="12"/>
          </p:nvPr>
        </p:nvSpPr>
        <p:spPr>
          <a:xfrm>
            <a:off x="8606919" y="5212080"/>
            <a:ext cx="2111881" cy="228600"/>
          </a:xfrm>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noProof="0"/>
              <a:t>单击此处编辑母版标题样式</a:t>
            </a:r>
            <a:endParaRPr lang="zh-CN" altLang="en-US" noProof="0"/>
          </a:p>
        </p:txBody>
      </p:sp>
      <p:sp>
        <p:nvSpPr>
          <p:cNvPr id="3" name="垂直文本占位符 2"/>
          <p:cNvSpPr>
            <a:spLocks noGrp="1"/>
          </p:cNvSpPr>
          <p:nvPr>
            <p:ph type="body" orient="vert" idx="1" hasCustomPrompt="1"/>
          </p:nvPr>
        </p:nvSpPr>
        <p:spPr/>
        <p:txBody>
          <a:bodyPr vert="eaVert" rtlCol="0"/>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日期占位符 3"/>
          <p:cNvSpPr>
            <a:spLocks noGrp="1"/>
          </p:cNvSpPr>
          <p:nvPr>
            <p:ph type="dt" sz="half" idx="10"/>
          </p:nvPr>
        </p:nvSpPr>
        <p:spPr/>
        <p:txBody>
          <a:bodyPr rtlCol="0"/>
          <a:lstStyle>
            <a:lvl1pPr>
              <a:defRPr>
                <a:solidFill>
                  <a:schemeClr val="tx2"/>
                </a:solidFill>
              </a:defRPr>
            </a:lvl1pPr>
          </a:lstStyle>
          <a:p>
            <a:pPr rtl="0"/>
            <a:fld id="{BCCEF045-27B8-4DAF-B6BC-E52B05B9C207}" type="datetime1">
              <a:rPr lang="zh-CN" altLang="en-US" noProof="0" smtClean="0"/>
            </a:fld>
            <a:endParaRPr lang="zh-CN" altLang="en-US" noProof="0"/>
          </a:p>
        </p:txBody>
      </p:sp>
      <p:sp>
        <p:nvSpPr>
          <p:cNvPr id="5" name="页脚占位符 4"/>
          <p:cNvSpPr>
            <a:spLocks noGrp="1"/>
          </p:cNvSpPr>
          <p:nvPr>
            <p:ph type="ftr" sz="quarter" idx="11"/>
          </p:nvPr>
        </p:nvSpPr>
        <p:spPr/>
        <p:txBody>
          <a:bodyPr rtlCol="0"/>
          <a:lstStyle>
            <a:lvl1pPr>
              <a:defRPr>
                <a:solidFill>
                  <a:schemeClr val="tx2"/>
                </a:solidFill>
              </a:defRPr>
            </a:lvl1pPr>
          </a:lstStyle>
          <a:p>
            <a:pPr rtl="0"/>
            <a:endParaRPr lang="zh-CN" altLang="en-US" noProof="0"/>
          </a:p>
        </p:txBody>
      </p:sp>
      <p:sp>
        <p:nvSpPr>
          <p:cNvPr id="6" name="灯片编号占位符 5"/>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en-US" altLang="zh-CN" noProof="0" smtClean="0"/>
            </a:fld>
            <a:endParaRPr lang="zh-CN" alt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标题与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8991600" y="762000"/>
            <a:ext cx="2362200" cy="5257800"/>
          </a:xfrm>
        </p:spPr>
        <p:txBody>
          <a:bodyPr vert="eaVert"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a:p>
        </p:txBody>
      </p:sp>
      <p:sp>
        <p:nvSpPr>
          <p:cNvPr id="3" name="垂直文本占位符 2"/>
          <p:cNvSpPr>
            <a:spLocks noGrp="1"/>
          </p:cNvSpPr>
          <p:nvPr>
            <p:ph type="body" orient="vert" idx="1" hasCustomPrompt="1"/>
          </p:nvPr>
        </p:nvSpPr>
        <p:spPr>
          <a:xfrm>
            <a:off x="838200" y="762000"/>
            <a:ext cx="8077200" cy="5257800"/>
          </a:xfrm>
        </p:spPr>
        <p:txBody>
          <a:bodyPr vert="eaVert"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日期占位符 3"/>
          <p:cNvSpPr>
            <a:spLocks noGrp="1"/>
          </p:cNvSpPr>
          <p:nvPr>
            <p:ph type="dt" sz="half" idx="10"/>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6332E303-0D2A-4D78-B246-00723A3F99C8}" type="datetime1">
              <a:rPr lang="zh-CN" altLang="en-US" noProof="0" smtClean="0"/>
            </a:fld>
            <a:endParaRPr lang="zh-CN" altLang="en-US" noProof="0"/>
          </a:p>
        </p:txBody>
      </p:sp>
      <p:sp>
        <p:nvSpPr>
          <p:cNvPr id="5" name="页脚占位符 4"/>
          <p:cNvSpPr>
            <a:spLocks noGrp="1"/>
          </p:cNvSpPr>
          <p:nvPr>
            <p:ph type="ftr" sz="quarter" idx="11"/>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6" name="灯片编号占位符 5"/>
          <p:cNvSpPr>
            <a:spLocks noGrp="1"/>
          </p:cNvSpPr>
          <p:nvPr>
            <p:ph type="sldNum" sz="quarter" idx="12"/>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a:p>
        </p:txBody>
      </p:sp>
      <p:sp>
        <p:nvSpPr>
          <p:cNvPr id="3" name="内容占位符 2"/>
          <p:cNvSpPr>
            <a:spLocks noGrp="1"/>
          </p:cNvSpPr>
          <p:nvPr>
            <p:ph idx="1" hasCustomPrompt="1"/>
          </p:nvPr>
        </p:nvSpPr>
        <p:spPr/>
        <p:txBody>
          <a:bodyPr rtlCol="0"/>
          <a:lstStyle>
            <a:lvl1pPr>
              <a:defRPr sz="1800">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日期占位符 3"/>
          <p:cNvSpPr>
            <a:spLocks noGrp="1"/>
          </p:cNvSpPr>
          <p:nvPr>
            <p:ph type="dt" sz="half" idx="10"/>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7F75CE96-05BA-4606-81C6-087C587193E9}" type="datetime1">
              <a:rPr lang="zh-CN" altLang="en-US" noProof="0" smtClean="0"/>
            </a:fld>
            <a:endParaRPr lang="zh-CN" altLang="en-US" noProof="0"/>
          </a:p>
        </p:txBody>
      </p:sp>
      <p:sp>
        <p:nvSpPr>
          <p:cNvPr id="5" name="页脚占位符 4"/>
          <p:cNvSpPr>
            <a:spLocks noGrp="1"/>
          </p:cNvSpPr>
          <p:nvPr>
            <p:ph type="ftr" sz="quarter" idx="11"/>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6" name="灯片编号占位符 5"/>
          <p:cNvSpPr>
            <a:spLocks noGrp="1"/>
          </p:cNvSpPr>
          <p:nvPr>
            <p:ph type="sldNum" sz="quarter" idx="12"/>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19" name="矩形 18"/>
          <p:cNvSpPr/>
          <p:nvPr/>
        </p:nvSpPr>
        <p:spPr>
          <a:xfrm>
            <a:off x="0" y="0"/>
            <a:ext cx="12192000" cy="6858000"/>
          </a:xfrm>
          <a:prstGeom prst="rect">
            <a:avLst/>
          </a:prstGeom>
          <a:blipFill dpi="0" rotWithShape="1">
            <a:blip r:embed="rId2">
              <a:alphaModFix amt="40000"/>
              <a:duotone>
                <a:schemeClr val="accent3">
                  <a:shade val="45000"/>
                  <a:satMod val="135000"/>
                </a:schemeClr>
                <a:prstClr val="white"/>
              </a:duotone>
            </a:blip>
            <a:srcRect/>
            <a:tile tx="-31750" ty="-120650" sx="100000" sy="100000" flip="xy" algn="tl"/>
          </a:blipFill>
          <a:ln w="19050" cmpd="sng">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3" name="矩形 22"/>
          <p:cNvSpPr/>
          <p:nvPr/>
        </p:nvSpPr>
        <p:spPr>
          <a:xfrm>
            <a:off x="1307870" y="1267730"/>
            <a:ext cx="9576262" cy="4307950"/>
          </a:xfrm>
          <a:prstGeom prst="rect">
            <a:avLst/>
          </a:prstGeom>
          <a:solidFill>
            <a:schemeClr val="tx1"/>
          </a:solidFill>
          <a:ln w="6350" cap="flat" cmpd="sng" algn="ctr">
            <a:solidFill>
              <a:schemeClr val="tx1">
                <a:lumMod val="65000"/>
                <a:lumOff val="35000"/>
              </a:schemeClr>
            </a:solidFill>
            <a:prstDash val="solid"/>
          </a:ln>
          <a:effectLst>
            <a:outerShdw blurRad="63500" algn="ctr" rotWithShape="0">
              <a:prstClr val="black">
                <a:alpha val="40000"/>
              </a:prstClr>
            </a:outerShdw>
            <a:softEdge rad="0"/>
          </a:effectLst>
        </p:spPr>
      </p:sp>
      <p:sp>
        <p:nvSpPr>
          <p:cNvPr id="24" name="矩形 23"/>
          <p:cNvSpPr/>
          <p:nvPr/>
        </p:nvSpPr>
        <p:spPr>
          <a:xfrm>
            <a:off x="1447801" y="1411615"/>
            <a:ext cx="9296400" cy="4034770"/>
          </a:xfrm>
          <a:prstGeom prst="rect">
            <a:avLst/>
          </a:prstGeom>
          <a:solidFill>
            <a:schemeClr val="bg2"/>
          </a:solidFill>
          <a:ln w="9525" cap="sq" cmpd="sng" algn="ctr">
            <a:noFill/>
            <a:prstDash val="solid"/>
            <a:miter lim="800000"/>
          </a:ln>
          <a:effectLst/>
        </p:spPr>
      </p:sp>
      <p:sp>
        <p:nvSpPr>
          <p:cNvPr id="30" name="矩形 29"/>
          <p:cNvSpPr/>
          <p:nvPr/>
        </p:nvSpPr>
        <p:spPr>
          <a:xfrm>
            <a:off x="5135880" y="1267730"/>
            <a:ext cx="1920240" cy="731520"/>
          </a:xfrm>
          <a:prstGeom prst="rect">
            <a:avLst/>
          </a:prstGeom>
          <a:solidFill>
            <a:schemeClr val="accent1"/>
          </a:solidFill>
          <a:ln>
            <a:noFill/>
          </a:ln>
          <a:effectLst>
            <a:outerShdw blurRad="50800" dist="127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grpSp>
        <p:nvGrpSpPr>
          <p:cNvPr id="31" name="组 30"/>
          <p:cNvGrpSpPr/>
          <p:nvPr/>
        </p:nvGrpSpPr>
        <p:grpSpPr>
          <a:xfrm>
            <a:off x="5250180" y="1267730"/>
            <a:ext cx="1691640" cy="645295"/>
            <a:chOff x="5318306" y="1386268"/>
            <a:chExt cx="1567331" cy="645295"/>
          </a:xfrm>
        </p:grpSpPr>
        <p:cxnSp>
          <p:nvCxnSpPr>
            <p:cNvPr id="32" name="直接连接符​ 31"/>
            <p:cNvCxnSpPr/>
            <p:nvPr/>
          </p:nvCxnSpPr>
          <p:spPr>
            <a:xfrm>
              <a:off x="5318306"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3" name="直接连接符​​(S) 32"/>
            <p:cNvCxnSpPr/>
            <p:nvPr/>
          </p:nvCxnSpPr>
          <p:spPr>
            <a:xfrm>
              <a:off x="6885637" y="1386268"/>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18306" y="2031563"/>
              <a:ext cx="1567331"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title"/>
          </p:nvPr>
        </p:nvSpPr>
        <p:spPr>
          <a:xfrm>
            <a:off x="1563623" y="2094309"/>
            <a:ext cx="9070848" cy="2587752"/>
          </a:xfrm>
        </p:spPr>
        <p:txBody>
          <a:bodyPr rtlCol="0" anchor="ctr">
            <a:noAutofit/>
          </a:bodyPr>
          <a:lstStyle>
            <a:lvl1pPr algn="ctr">
              <a:lnSpc>
                <a:spcPct val="83000"/>
              </a:lnSpc>
              <a:defRPr lang="en-US" sz="7200" b="0" kern="1200" cap="all" spc="-100" baseline="0" dirty="0">
                <a:solidFill>
                  <a:schemeClr val="tx1"/>
                </a:solidFill>
                <a:effectLst>
                  <a:outerShdw blurRad="38100" dist="12700" dir="2700000" algn="tl" rotWithShape="0">
                    <a:prstClr val="black">
                      <a:alpha val="40000"/>
                    </a:prstClr>
                  </a:outerShdw>
                </a:effectLst>
                <a:latin typeface="Microsoft YaHei UI" panose="020B0503020204020204" pitchFamily="34" charset="-122"/>
                <a:ea typeface="Microsoft YaHei UI" panose="020B0503020204020204" pitchFamily="34" charset="-122"/>
                <a:cs typeface="+mn-cs"/>
              </a:defRPr>
            </a:lvl1pPr>
          </a:lstStyle>
          <a:p>
            <a:pPr rtl="0"/>
            <a:r>
              <a:rPr lang="zh-CN" altLang="en-US" noProof="0"/>
              <a:t>单击此处编辑母版标题样式</a:t>
            </a:r>
            <a:endParaRPr lang="zh-CN" altLang="en-US" noProof="0"/>
          </a:p>
        </p:txBody>
      </p:sp>
      <p:sp>
        <p:nvSpPr>
          <p:cNvPr id="3" name="文本占位符 2"/>
          <p:cNvSpPr>
            <a:spLocks noGrp="1"/>
          </p:cNvSpPr>
          <p:nvPr>
            <p:ph type="body" idx="1" hasCustomPrompt="1"/>
          </p:nvPr>
        </p:nvSpPr>
        <p:spPr>
          <a:xfrm>
            <a:off x="1563624" y="4682062"/>
            <a:ext cx="9070848" cy="457200"/>
          </a:xfrm>
        </p:spPr>
        <p:txBody>
          <a:bodyPr rtlCol="0" anchor="t">
            <a:normAutofit/>
          </a:bodyPr>
          <a:lstStyle>
            <a:lvl1pPr marL="0" indent="0" algn="ctr">
              <a:buNone/>
              <a:tabLst>
                <a:tab pos="2633345" algn="l"/>
              </a:tabLst>
              <a:defRPr sz="1600">
                <a:solidFill>
                  <a:schemeClr val="tx2"/>
                </a:solidFill>
                <a:effectLst/>
                <a:latin typeface="Microsoft YaHei UI" panose="020B0503020204020204" pitchFamily="34" charset="-122"/>
                <a:ea typeface="Microsoft YaHei UI" panose="020B0503020204020204" pitchFamily="34" charset="-122"/>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zh-CN" altLang="en-US" noProof="0"/>
              <a:t>编辑母版文本样式</a:t>
            </a:r>
            <a:endParaRPr lang="zh-CN" altLang="en-US" noProof="0"/>
          </a:p>
        </p:txBody>
      </p:sp>
      <p:sp>
        <p:nvSpPr>
          <p:cNvPr id="4" name="日期占位符 3"/>
          <p:cNvSpPr>
            <a:spLocks noGrp="1"/>
          </p:cNvSpPr>
          <p:nvPr>
            <p:ph type="dt" sz="half" idx="10"/>
          </p:nvPr>
        </p:nvSpPr>
        <p:spPr>
          <a:xfrm>
            <a:off x="5321808" y="1344502"/>
            <a:ext cx="1554480" cy="530352"/>
          </a:xfrm>
        </p:spPr>
        <p:txBody>
          <a:bodyPr rtlCol="0"/>
          <a:lstStyle>
            <a:lvl1pPr algn="ctr">
              <a:defRPr lang="en-US" sz="1300" kern="1200" spc="0" baseline="0">
                <a:solidFill>
                  <a:srgbClr val="FFFFFF"/>
                </a:solidFill>
                <a:latin typeface="Microsoft YaHei UI" panose="020B0503020204020204" pitchFamily="34" charset="-122"/>
                <a:ea typeface="Microsoft YaHei UI" panose="020B0503020204020204" pitchFamily="34" charset="-122"/>
                <a:cs typeface="+mn-cs"/>
              </a:defRPr>
            </a:lvl1pPr>
          </a:lstStyle>
          <a:p>
            <a:fld id="{D31950EB-3303-4FE6-8AD1-5227D9F3C618}" type="datetime1">
              <a:rPr lang="zh-CN" altLang="en-US" noProof="0" smtClean="0"/>
            </a:fld>
            <a:endParaRPr lang="zh-CN" altLang="en-US" noProof="0"/>
          </a:p>
        </p:txBody>
      </p:sp>
      <p:sp>
        <p:nvSpPr>
          <p:cNvPr id="5" name="页脚占位符 4"/>
          <p:cNvSpPr>
            <a:spLocks noGrp="1"/>
          </p:cNvSpPr>
          <p:nvPr>
            <p:ph type="ftr" sz="quarter" idx="11"/>
          </p:nvPr>
        </p:nvSpPr>
        <p:spPr>
          <a:xfrm>
            <a:off x="1453896" y="5212080"/>
            <a:ext cx="5907024" cy="228600"/>
          </a:xfrm>
        </p:spPr>
        <p:txBody>
          <a:bodyPr rtlCol="0"/>
          <a:lstStyle>
            <a:lvl1pPr algn="l">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6" name="灯片编号占位符 5"/>
          <p:cNvSpPr>
            <a:spLocks noGrp="1"/>
          </p:cNvSpPr>
          <p:nvPr>
            <p:ph type="sldNum" sz="quarter" idx="12"/>
          </p:nvPr>
        </p:nvSpPr>
        <p:spPr>
          <a:xfrm>
            <a:off x="8604504" y="5212080"/>
            <a:ext cx="2112264" cy="228600"/>
          </a:xfrm>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标题 7"/>
          <p:cNvSpPr>
            <a:spLocks noGrp="1"/>
          </p:cNvSpPr>
          <p:nvPr>
            <p:ph type="title"/>
          </p:nvPr>
        </p:nvSpPr>
        <p:spPr/>
        <p:txBody>
          <a:bodyPr rtlCol="0"/>
          <a:lstStyle/>
          <a:p>
            <a:pPr rtl="0"/>
            <a:r>
              <a:rPr lang="zh-CN" altLang="en-US" noProof="0"/>
              <a:t>单击此处编辑母版标题样式</a:t>
            </a:r>
            <a:endParaRPr lang="zh-CN" altLang="en-US" noProof="0" dirty="0"/>
          </a:p>
        </p:txBody>
      </p:sp>
      <p:sp>
        <p:nvSpPr>
          <p:cNvPr id="3" name="内容占位符 2"/>
          <p:cNvSpPr>
            <a:spLocks noGrp="1"/>
          </p:cNvSpPr>
          <p:nvPr>
            <p:ph sz="half" idx="1" hasCustomPrompt="1"/>
          </p:nvPr>
        </p:nvSpPr>
        <p:spPr>
          <a:xfrm>
            <a:off x="106680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内容占位符 3"/>
          <p:cNvSpPr>
            <a:spLocks noGrp="1"/>
          </p:cNvSpPr>
          <p:nvPr>
            <p:ph sz="half" idx="2" hasCustomPrompt="1"/>
          </p:nvPr>
        </p:nvSpPr>
        <p:spPr>
          <a:xfrm>
            <a:off x="6370320" y="2103120"/>
            <a:ext cx="4754880" cy="3749040"/>
          </a:xfrm>
        </p:spPr>
        <p:txBody>
          <a:bodyPr rtlCol="0"/>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5" name="日期占位符 4"/>
          <p:cNvSpPr>
            <a:spLocks noGrp="1"/>
          </p:cNvSpPr>
          <p:nvPr>
            <p:ph type="dt" sz="half" idx="10"/>
          </p:nvPr>
        </p:nvSpPr>
        <p:spPr/>
        <p:txBody>
          <a:bodyPr rtlCol="0"/>
          <a:lstStyle>
            <a:lvl1pPr>
              <a:defRPr>
                <a:solidFill>
                  <a:schemeClr val="tx2"/>
                </a:solidFill>
              </a:defRPr>
            </a:lvl1pPr>
          </a:lstStyle>
          <a:p>
            <a:pPr rtl="0"/>
            <a:fld id="{E7327386-70E9-46DE-AADA-F771DCDAE73F}" type="datetime1">
              <a:rPr lang="zh-CN" altLang="en-US" noProof="0" smtClean="0"/>
            </a:fld>
            <a:endParaRPr lang="zh-CN" altLang="en-US" noProof="0"/>
          </a:p>
        </p:txBody>
      </p:sp>
      <p:sp>
        <p:nvSpPr>
          <p:cNvPr id="6" name="页脚占位符 5"/>
          <p:cNvSpPr>
            <a:spLocks noGrp="1"/>
          </p:cNvSpPr>
          <p:nvPr>
            <p:ph type="ftr" sz="quarter" idx="11"/>
          </p:nvPr>
        </p:nvSpPr>
        <p:spPr/>
        <p:txBody>
          <a:bodyPr rtlCol="0"/>
          <a:lstStyle>
            <a:lvl1pPr>
              <a:defRPr>
                <a:solidFill>
                  <a:schemeClr val="tx2"/>
                </a:solidFill>
              </a:defRPr>
            </a:lvl1pPr>
          </a:lstStyle>
          <a:p>
            <a:pPr rtl="0"/>
            <a:endParaRPr lang="zh-CN" altLang="en-US" noProof="0"/>
          </a:p>
        </p:txBody>
      </p:sp>
      <p:sp>
        <p:nvSpPr>
          <p:cNvPr id="7" name="灯片编号占位符 6"/>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en-US" altLang="zh-CN" noProof="0" smtClean="0"/>
            </a:fld>
            <a:endParaRPr lang="zh-CN" alt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a:p>
        </p:txBody>
      </p:sp>
      <p:sp>
        <p:nvSpPr>
          <p:cNvPr id="3" name="文本占位符 2"/>
          <p:cNvSpPr>
            <a:spLocks noGrp="1"/>
          </p:cNvSpPr>
          <p:nvPr>
            <p:ph type="body" idx="1" hasCustomPrompt="1"/>
          </p:nvPr>
        </p:nvSpPr>
        <p:spPr>
          <a:xfrm>
            <a:off x="1069848" y="2074334"/>
            <a:ext cx="4754880" cy="640080"/>
          </a:xfrm>
        </p:spPr>
        <p:txBody>
          <a:bodyPr rtlCol="0" anchor="ctr">
            <a:normAutofit/>
          </a:bodyPr>
          <a:lstStyle>
            <a:lvl1pPr marL="0" indent="0" algn="ctr">
              <a:spcBef>
                <a:spcPts val="0"/>
              </a:spcBef>
              <a:buNone/>
              <a:defRPr sz="1800" b="0">
                <a:solidFill>
                  <a:schemeClr val="tx2"/>
                </a:solidFill>
                <a:latin typeface="Microsoft YaHei UI" panose="020B0503020204020204" pitchFamily="34" charset="-122"/>
                <a:ea typeface="Microsoft YaHei UI" panose="020B0503020204020204" pitchFamily="34" charset="-122"/>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dirty="0"/>
              <a:t>编辑母版文本样式</a:t>
            </a:r>
            <a:endParaRPr lang="zh-CN" altLang="en-US" noProof="0" dirty="0"/>
          </a:p>
        </p:txBody>
      </p:sp>
      <p:sp>
        <p:nvSpPr>
          <p:cNvPr id="4" name="内容占位符 3"/>
          <p:cNvSpPr>
            <a:spLocks noGrp="1"/>
          </p:cNvSpPr>
          <p:nvPr>
            <p:ph sz="half" idx="2" hasCustomPrompt="1"/>
          </p:nvPr>
        </p:nvSpPr>
        <p:spPr>
          <a:xfrm>
            <a:off x="1069848" y="2755898"/>
            <a:ext cx="4754880" cy="3200400"/>
          </a:xfrm>
        </p:spPr>
        <p:txBody>
          <a:bodyPr rtlCol="0"/>
          <a:lstStyle>
            <a:lvl1pPr>
              <a:defRPr sz="1800">
                <a:latin typeface="Microsoft YaHei UI" panose="020B0503020204020204" pitchFamily="34" charset="-122"/>
                <a:ea typeface="Microsoft YaHei UI" panose="020B0503020204020204" pitchFamily="34" charset="-122"/>
              </a:defRPr>
            </a:lvl1pPr>
            <a:lvl2pPr>
              <a:defRPr sz="1600">
                <a:latin typeface="Microsoft YaHei UI" panose="020B0503020204020204" pitchFamily="34" charset="-122"/>
                <a:ea typeface="Microsoft YaHei UI" panose="020B0503020204020204" pitchFamily="34" charset="-122"/>
              </a:defRPr>
            </a:lvl2pPr>
            <a:lvl3pPr>
              <a:defRPr sz="1400">
                <a:latin typeface="Microsoft YaHei UI" panose="020B0503020204020204" pitchFamily="34" charset="-122"/>
                <a:ea typeface="Microsoft YaHei UI" panose="020B0503020204020204" pitchFamily="34" charset="-122"/>
              </a:defRPr>
            </a:lvl3pPr>
            <a:lvl4pPr>
              <a:defRPr sz="1400">
                <a:latin typeface="Microsoft YaHei UI" panose="020B0503020204020204" pitchFamily="34" charset="-122"/>
                <a:ea typeface="Microsoft YaHei UI" panose="020B0503020204020204" pitchFamily="34" charset="-122"/>
              </a:defRPr>
            </a:lvl4pPr>
            <a:lvl5pPr>
              <a:defRPr sz="1400">
                <a:latin typeface="Microsoft YaHei UI" panose="020B0503020204020204" pitchFamily="34" charset="-122"/>
                <a:ea typeface="Microsoft YaHei UI" panose="020B0503020204020204" pitchFamily="34" charset="-122"/>
              </a:defRPr>
            </a:lvl5pPr>
            <a:lvl6pPr>
              <a:defRPr sz="1400"/>
            </a:lvl6pPr>
            <a:lvl7pPr>
              <a:defRPr sz="1400"/>
            </a:lvl7pPr>
            <a:lvl8pPr>
              <a:defRPr sz="1400"/>
            </a:lvl8pPr>
            <a:lvl9pPr>
              <a:defRPr sz="1400"/>
            </a:lvl9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5" name="文本占位符 4"/>
          <p:cNvSpPr>
            <a:spLocks noGrp="1"/>
          </p:cNvSpPr>
          <p:nvPr>
            <p:ph type="body" sz="quarter" idx="3" hasCustomPrompt="1"/>
          </p:nvPr>
        </p:nvSpPr>
        <p:spPr>
          <a:xfrm>
            <a:off x="6373368" y="2074334"/>
            <a:ext cx="4754880" cy="640080"/>
          </a:xfrm>
        </p:spPr>
        <p:txBody>
          <a:bodyPr rtlCol="0" anchor="ctr">
            <a:normAutofit/>
          </a:bodyPr>
          <a:lstStyle>
            <a:lvl1pPr marL="0" indent="0" algn="ctr">
              <a:spcBef>
                <a:spcPts val="0"/>
              </a:spcBef>
              <a:buNone/>
              <a:defRPr sz="1800" b="0">
                <a:solidFill>
                  <a:schemeClr val="tx2"/>
                </a:solidFill>
                <a:latin typeface="Microsoft YaHei UI" panose="020B0503020204020204" pitchFamily="34" charset="-122"/>
                <a:ea typeface="Microsoft YaHei UI" panose="020B0503020204020204" pitchFamily="34" charset="-122"/>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dirty="0"/>
              <a:t>编辑母版文本样式</a:t>
            </a:r>
            <a:endParaRPr lang="zh-CN" altLang="en-US" noProof="0" dirty="0"/>
          </a:p>
        </p:txBody>
      </p:sp>
      <p:sp>
        <p:nvSpPr>
          <p:cNvPr id="6" name="内容占位符 5"/>
          <p:cNvSpPr>
            <a:spLocks noGrp="1"/>
          </p:cNvSpPr>
          <p:nvPr>
            <p:ph sz="quarter" idx="4" hasCustomPrompt="1"/>
          </p:nvPr>
        </p:nvSpPr>
        <p:spPr>
          <a:xfrm>
            <a:off x="6373368" y="2756581"/>
            <a:ext cx="4754880" cy="3200400"/>
          </a:xfrm>
        </p:spPr>
        <p:txBody>
          <a:bodyPr rtlCol="0"/>
          <a:lstStyle>
            <a:lvl1pPr>
              <a:defRPr sz="1800">
                <a:latin typeface="Microsoft YaHei UI" panose="020B0503020204020204" pitchFamily="34" charset="-122"/>
                <a:ea typeface="Microsoft YaHei UI" panose="020B0503020204020204" pitchFamily="34" charset="-122"/>
              </a:defRPr>
            </a:lvl1pPr>
            <a:lvl2pPr>
              <a:defRPr sz="1600">
                <a:latin typeface="Microsoft YaHei UI" panose="020B0503020204020204" pitchFamily="34" charset="-122"/>
                <a:ea typeface="Microsoft YaHei UI" panose="020B0503020204020204" pitchFamily="34" charset="-122"/>
              </a:defRPr>
            </a:lvl2pPr>
            <a:lvl3pPr>
              <a:defRPr sz="1400">
                <a:latin typeface="Microsoft YaHei UI" panose="020B0503020204020204" pitchFamily="34" charset="-122"/>
                <a:ea typeface="Microsoft YaHei UI" panose="020B0503020204020204" pitchFamily="34" charset="-122"/>
              </a:defRPr>
            </a:lvl3pPr>
            <a:lvl4pPr>
              <a:defRPr sz="1400">
                <a:latin typeface="Microsoft YaHei UI" panose="020B0503020204020204" pitchFamily="34" charset="-122"/>
                <a:ea typeface="Microsoft YaHei UI" panose="020B0503020204020204" pitchFamily="34" charset="-122"/>
              </a:defRPr>
            </a:lvl4pPr>
            <a:lvl5pPr>
              <a:defRPr sz="1400">
                <a:latin typeface="Microsoft YaHei UI" panose="020B0503020204020204" pitchFamily="34" charset="-122"/>
                <a:ea typeface="Microsoft YaHei UI" panose="020B0503020204020204" pitchFamily="34" charset="-122"/>
              </a:defRPr>
            </a:lvl5pPr>
            <a:lvl6pPr>
              <a:defRPr sz="1400"/>
            </a:lvl6pPr>
            <a:lvl7pPr>
              <a:defRPr sz="1400"/>
            </a:lvl7pPr>
            <a:lvl8pPr>
              <a:defRPr sz="1400"/>
            </a:lvl8pPr>
            <a:lvl9pPr>
              <a:defRPr sz="1400"/>
            </a:lvl9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7" name="日期占位符 6"/>
          <p:cNvSpPr>
            <a:spLocks noGrp="1"/>
          </p:cNvSpPr>
          <p:nvPr>
            <p:ph type="dt" sz="half" idx="10"/>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A3C45F11-B51D-4F16-9E44-20F027185215}" type="datetime1">
              <a:rPr lang="zh-CN" altLang="en-US" smtClean="0"/>
            </a:fld>
            <a:endParaRPr lang="zh-CN" altLang="en-US"/>
          </a:p>
        </p:txBody>
      </p:sp>
      <p:sp>
        <p:nvSpPr>
          <p:cNvPr id="8" name="页脚占位符 7"/>
          <p:cNvSpPr>
            <a:spLocks noGrp="1"/>
          </p:cNvSpPr>
          <p:nvPr>
            <p:ph type="ftr" sz="quarter" idx="11"/>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a:p>
        </p:txBody>
      </p:sp>
      <p:sp>
        <p:nvSpPr>
          <p:cNvPr id="9" name="灯片编号占位符 8"/>
          <p:cNvSpPr>
            <a:spLocks noGrp="1"/>
          </p:cNvSpPr>
          <p:nvPr>
            <p:ph type="sldNum" sz="quarter" idx="12"/>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pPr rtl="0"/>
            <a:r>
              <a:rPr lang="zh-CN" altLang="en-US" noProof="0"/>
              <a:t>单击此处编辑母版标题样式</a:t>
            </a:r>
            <a:endParaRPr lang="zh-CN" altLang="en-US" noProof="0"/>
          </a:p>
        </p:txBody>
      </p:sp>
      <p:sp>
        <p:nvSpPr>
          <p:cNvPr id="3" name="日期占位符 2"/>
          <p:cNvSpPr>
            <a:spLocks noGrp="1"/>
          </p:cNvSpPr>
          <p:nvPr>
            <p:ph type="dt" sz="half" idx="10"/>
          </p:nvPr>
        </p:nvSpPr>
        <p:spPr/>
        <p:txBody>
          <a:bodyPr rtlCol="0"/>
          <a:lstStyle>
            <a:lvl1pPr>
              <a:defRPr>
                <a:solidFill>
                  <a:schemeClr val="tx2"/>
                </a:solidFill>
              </a:defRPr>
            </a:lvl1pPr>
          </a:lstStyle>
          <a:p>
            <a:pPr rtl="0"/>
            <a:fld id="{0F8DC16A-F715-4C36-9292-DEF1F990B7BE}" type="datetime1">
              <a:rPr lang="zh-CN" altLang="en-US" noProof="0" smtClean="0"/>
            </a:fld>
            <a:endParaRPr lang="zh-CN" altLang="en-US" noProof="0"/>
          </a:p>
        </p:txBody>
      </p:sp>
      <p:sp>
        <p:nvSpPr>
          <p:cNvPr id="4" name="页脚占位符 3"/>
          <p:cNvSpPr>
            <a:spLocks noGrp="1"/>
          </p:cNvSpPr>
          <p:nvPr>
            <p:ph type="ftr" sz="quarter" idx="11"/>
          </p:nvPr>
        </p:nvSpPr>
        <p:spPr/>
        <p:txBody>
          <a:bodyPr rtlCol="0"/>
          <a:lstStyle>
            <a:lvl1pPr>
              <a:defRPr>
                <a:solidFill>
                  <a:schemeClr val="tx2"/>
                </a:solidFill>
              </a:defRPr>
            </a:lvl1pPr>
          </a:lstStyle>
          <a:p>
            <a:pPr rtl="0"/>
            <a:endParaRPr lang="zh-CN" altLang="en-US" noProof="0"/>
          </a:p>
        </p:txBody>
      </p:sp>
      <p:sp>
        <p:nvSpPr>
          <p:cNvPr id="5" name="灯片编号占位符 4"/>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en-US" altLang="zh-CN" noProof="0" smtClean="0"/>
            </a:fld>
            <a:endParaRPr lang="zh-CN" altLang="en-US"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rtlCol="0"/>
          <a:lstStyle>
            <a:lvl1pPr>
              <a:defRPr>
                <a:solidFill>
                  <a:schemeClr val="tx2"/>
                </a:solidFill>
              </a:defRPr>
            </a:lvl1pPr>
          </a:lstStyle>
          <a:p>
            <a:pPr rtl="0"/>
            <a:fld id="{643AF9B7-E53B-423C-89F6-59EAF6D004F3}" type="datetime1">
              <a:rPr lang="zh-CN" altLang="en-US" noProof="0" smtClean="0"/>
            </a:fld>
            <a:endParaRPr lang="zh-CN" altLang="en-US" noProof="0"/>
          </a:p>
        </p:txBody>
      </p:sp>
      <p:sp>
        <p:nvSpPr>
          <p:cNvPr id="3" name="页脚占位符 2"/>
          <p:cNvSpPr>
            <a:spLocks noGrp="1"/>
          </p:cNvSpPr>
          <p:nvPr>
            <p:ph type="ftr" sz="quarter" idx="11"/>
          </p:nvPr>
        </p:nvSpPr>
        <p:spPr/>
        <p:txBody>
          <a:bodyPr rtlCol="0"/>
          <a:lstStyle>
            <a:lvl1pPr>
              <a:defRPr>
                <a:solidFill>
                  <a:schemeClr val="tx2"/>
                </a:solidFill>
              </a:defRPr>
            </a:lvl1pPr>
          </a:lstStyle>
          <a:p>
            <a:pPr rtl="0"/>
            <a:endParaRPr lang="zh-CN" altLang="en-US" noProof="0"/>
          </a:p>
        </p:txBody>
      </p:sp>
      <p:sp>
        <p:nvSpPr>
          <p:cNvPr id="4" name="灯片编号占位符 3"/>
          <p:cNvSpPr>
            <a:spLocks noGrp="1"/>
          </p:cNvSpPr>
          <p:nvPr>
            <p:ph type="sldNum" sz="quarter" idx="12"/>
          </p:nvPr>
        </p:nvSpPr>
        <p:spPr/>
        <p:txBody>
          <a:bodyPr rtlCol="0"/>
          <a:lstStyle>
            <a:lvl1pPr>
              <a:defRPr>
                <a:solidFill>
                  <a:schemeClr val="tx2"/>
                </a:solidFill>
              </a:defRPr>
            </a:lvl1pPr>
          </a:lstStyle>
          <a:p>
            <a:pPr rtl="0"/>
            <a:fld id="{4FAB73BC-B049-4115-A692-8D63A059BFB8}" type="slidenum">
              <a:rPr lang="en-US" altLang="zh-CN" noProof="0" smtClean="0"/>
            </a:fld>
            <a:endParaRPr lang="zh-CN" alt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带题注的内容">
    <p:spTree>
      <p:nvGrpSpPr>
        <p:cNvPr id="1" name=""/>
        <p:cNvGrpSpPr/>
        <p:nvPr/>
      </p:nvGrpSpPr>
      <p:grpSpPr>
        <a:xfrm>
          <a:off x="0" y="0"/>
          <a:ext cx="0" cy="0"/>
          <a:chOff x="0" y="0"/>
          <a:chExt cx="0" cy="0"/>
        </a:xfrm>
      </p:grpSpPr>
      <p:sp>
        <p:nvSpPr>
          <p:cNvPr id="14" name="矩形 13"/>
          <p:cNvSpPr/>
          <p:nvPr/>
        </p:nvSpPr>
        <p:spPr>
          <a:xfrm>
            <a:off x="234693" y="237744"/>
            <a:ext cx="8633081"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16" name="矩形 15"/>
          <p:cNvSpPr/>
          <p:nvPr/>
        </p:nvSpPr>
        <p:spPr>
          <a:xfrm>
            <a:off x="371856" y="374904"/>
            <a:ext cx="8353044" cy="6108192"/>
          </a:xfrm>
          <a:prstGeom prst="rect">
            <a:avLst/>
          </a:prstGeom>
          <a:solidFill>
            <a:schemeClr val="bg2"/>
          </a:solidFill>
          <a:ln w="6350" cap="sq" cmpd="sng" algn="ctr">
            <a:noFill/>
            <a:prstDash val="solid"/>
            <a:miter lim="800000"/>
          </a:ln>
          <a:effectLst/>
        </p:spPr>
      </p:sp>
      <p:sp>
        <p:nvSpPr>
          <p:cNvPr id="15" name="矩形​​ 14"/>
          <p:cNvSpPr/>
          <p:nvPr/>
        </p:nvSpPr>
        <p:spPr>
          <a:xfrm>
            <a:off x="9020386" y="237744"/>
            <a:ext cx="2926080" cy="63825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title"/>
          </p:nvPr>
        </p:nvSpPr>
        <p:spPr>
          <a:xfrm>
            <a:off x="9296400" y="607392"/>
            <a:ext cx="2430780" cy="1645920"/>
          </a:xfrm>
        </p:spPr>
        <p:txBody>
          <a:bodyPr rtlCol="0" anchor="b">
            <a:normAutofit/>
          </a:bodyPr>
          <a:lstStyle>
            <a:lvl1pPr algn="l" defTabSz="914400" rtl="0" eaLnBrk="1" latinLnBrk="0" hangingPunct="1">
              <a:lnSpc>
                <a:spcPct val="90000"/>
              </a:lnSpc>
              <a:spcBef>
                <a:spcPct val="0"/>
              </a:spcBef>
              <a:buNone/>
              <a:defRPr lang="en-US" sz="2800" b="0" kern="1200" cap="none" spc="0" baseline="0" dirty="0">
                <a:solidFill>
                  <a:schemeClr val="bg1"/>
                </a:solidFill>
                <a:effectLst/>
                <a:latin typeface="Microsoft YaHei UI" panose="020B0503020204020204" pitchFamily="34" charset="-122"/>
                <a:ea typeface="Microsoft YaHei UI" panose="020B0503020204020204" pitchFamily="34" charset="-122"/>
                <a:cs typeface="+mn-cs"/>
              </a:defRPr>
            </a:lvl1pPr>
          </a:lstStyle>
          <a:p>
            <a:pPr rtl="0"/>
            <a:r>
              <a:rPr lang="zh-CN" altLang="en-US" noProof="0"/>
              <a:t>单击此处编辑母版标题样式</a:t>
            </a:r>
            <a:endParaRPr lang="zh-CN" altLang="en-US" noProof="0"/>
          </a:p>
        </p:txBody>
      </p:sp>
      <p:sp>
        <p:nvSpPr>
          <p:cNvPr id="3" name="内容占位符 2"/>
          <p:cNvSpPr>
            <a:spLocks noGrp="1"/>
          </p:cNvSpPr>
          <p:nvPr>
            <p:ph idx="1" hasCustomPrompt="1"/>
          </p:nvPr>
        </p:nvSpPr>
        <p:spPr>
          <a:xfrm>
            <a:off x="790575" y="704850"/>
            <a:ext cx="7562850" cy="5143500"/>
          </a:xfrm>
        </p:spPr>
        <p:txBody>
          <a:bodyPr rtlCol="0"/>
          <a:lstStyle>
            <a:lvl1pPr>
              <a:defRPr sz="1900">
                <a:latin typeface="Microsoft YaHei UI" panose="020B0503020204020204" pitchFamily="34" charset="-122"/>
                <a:ea typeface="Microsoft YaHei UI" panose="020B0503020204020204" pitchFamily="34" charset="-122"/>
              </a:defRPr>
            </a:lvl1pPr>
            <a:lvl2pPr>
              <a:defRPr sz="1600">
                <a:latin typeface="Microsoft YaHei UI" panose="020B0503020204020204" pitchFamily="34" charset="-122"/>
                <a:ea typeface="Microsoft YaHei UI" panose="020B0503020204020204" pitchFamily="34" charset="-122"/>
              </a:defRPr>
            </a:lvl2pPr>
            <a:lvl3pPr>
              <a:defRPr sz="1400">
                <a:latin typeface="Microsoft YaHei UI" panose="020B0503020204020204" pitchFamily="34" charset="-122"/>
                <a:ea typeface="Microsoft YaHei UI" panose="020B0503020204020204" pitchFamily="34" charset="-122"/>
              </a:defRPr>
            </a:lvl3pPr>
            <a:lvl4pPr>
              <a:defRPr sz="1400">
                <a:latin typeface="Microsoft YaHei UI" panose="020B0503020204020204" pitchFamily="34" charset="-122"/>
                <a:ea typeface="Microsoft YaHei UI" panose="020B0503020204020204" pitchFamily="34" charset="-122"/>
              </a:defRPr>
            </a:lvl4pPr>
            <a:lvl5pPr>
              <a:defRPr sz="1400">
                <a:latin typeface="Microsoft YaHei UI" panose="020B0503020204020204" pitchFamily="34" charset="-122"/>
                <a:ea typeface="Microsoft YaHei UI" panose="020B0503020204020204" pitchFamily="34" charset="-122"/>
              </a:defRPr>
            </a:lvl5pPr>
            <a:lvl6pPr>
              <a:defRPr sz="1400"/>
            </a:lvl6pPr>
            <a:lvl7pPr>
              <a:defRPr sz="1400"/>
            </a:lvl7pPr>
            <a:lvl8pPr>
              <a:defRPr sz="1400"/>
            </a:lvl8pPr>
            <a:lvl9pPr>
              <a:defRPr sz="1400"/>
            </a:lvl9p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文本占位符 3"/>
          <p:cNvSpPr>
            <a:spLocks noGrp="1"/>
          </p:cNvSpPr>
          <p:nvPr>
            <p:ph type="body" sz="half" idx="2" hasCustomPrompt="1"/>
          </p:nvPr>
        </p:nvSpPr>
        <p:spPr>
          <a:xfrm>
            <a:off x="9296400" y="2286000"/>
            <a:ext cx="2430780" cy="3505200"/>
          </a:xfrm>
        </p:spPr>
        <p:txBody>
          <a:bodyPr rtlCol="0">
            <a:normAutofit/>
          </a:bodyPr>
          <a:lstStyle>
            <a:lvl1pPr marL="0" indent="0">
              <a:lnSpc>
                <a:spcPct val="110000"/>
              </a:lnSpc>
              <a:spcBef>
                <a:spcPts val="800"/>
              </a:spcBef>
              <a:buNone/>
              <a:defRPr sz="1400">
                <a:solidFill>
                  <a:schemeClr val="bg1"/>
                </a:solidFill>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编辑母版文本样式</a:t>
            </a:r>
            <a:endParaRPr lang="zh-CN" altLang="en-US" noProof="0"/>
          </a:p>
        </p:txBody>
      </p:sp>
      <p:sp>
        <p:nvSpPr>
          <p:cNvPr id="5" name="日期占位符 4"/>
          <p:cNvSpPr>
            <a:spLocks noGrp="1"/>
          </p:cNvSpPr>
          <p:nvPr>
            <p:ph type="dt" sz="half" idx="10"/>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A872393E-9C8B-42B8-91E5-4A1FF04109F8}" type="datetime1">
              <a:rPr lang="zh-CN" altLang="en-US" noProof="0" smtClean="0"/>
            </a:fld>
            <a:endParaRPr lang="zh-CN" altLang="en-US" noProof="0"/>
          </a:p>
        </p:txBody>
      </p:sp>
      <p:sp>
        <p:nvSpPr>
          <p:cNvPr id="6" name="页脚占位符 5"/>
          <p:cNvSpPr>
            <a:spLocks noGrp="1"/>
          </p:cNvSpPr>
          <p:nvPr>
            <p:ph type="ftr" sz="quarter" idx="11"/>
          </p:nvPr>
        </p:nvSpPr>
        <p:spPr>
          <a:xfrm>
            <a:off x="3439158" y="6214535"/>
            <a:ext cx="5184648" cy="256032"/>
          </a:xfrm>
        </p:spPr>
        <p:txBody>
          <a:bodyPr rtlCol="0"/>
          <a:lstStyle>
            <a:lvl1pPr algn="r">
              <a:defRPr>
                <a:solidFill>
                  <a:schemeClr val="tx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7" name="幻灯片编号占位符 6"/>
          <p:cNvSpPr>
            <a:spLocks noGrp="1"/>
          </p:cNvSpPr>
          <p:nvPr>
            <p:ph type="sldNum" sz="quarter" idx="12"/>
          </p:nvPr>
        </p:nvSpPr>
        <p:spPr/>
        <p:txBody>
          <a:bodyPr rtlCol="0"/>
          <a:lstStyle>
            <a:lvl1pPr>
              <a:defRPr>
                <a:solidFill>
                  <a:schemeClr val="bg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
        <p:nvSpPr>
          <p:cNvPr id="11" name="矩形 10"/>
          <p:cNvSpPr/>
          <p:nvPr/>
        </p:nvSpPr>
        <p:spPr>
          <a:xfrm>
            <a:off x="9157546" y="374904"/>
            <a:ext cx="2651760" cy="6108192"/>
          </a:xfrm>
          <a:prstGeom prst="rect">
            <a:avLst/>
          </a:prstGeom>
          <a:noFill/>
          <a:ln w="6350" cap="sq">
            <a:solidFill>
              <a:schemeClr val="tx1">
                <a:lumMod val="65000"/>
                <a:lumOff val="3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带题注的图片">
    <p:spTree>
      <p:nvGrpSpPr>
        <p:cNvPr id="1" name=""/>
        <p:cNvGrpSpPr/>
        <p:nvPr/>
      </p:nvGrpSpPr>
      <p:grpSpPr>
        <a:xfrm>
          <a:off x="0" y="0"/>
          <a:ext cx="0" cy="0"/>
          <a:chOff x="0" y="0"/>
          <a:chExt cx="0" cy="0"/>
        </a:xfrm>
      </p:grpSpPr>
      <p:sp>
        <p:nvSpPr>
          <p:cNvPr id="14" name="矩形 13"/>
          <p:cNvSpPr/>
          <p:nvPr/>
        </p:nvSpPr>
        <p:spPr>
          <a:xfrm>
            <a:off x="9020386" y="237744"/>
            <a:ext cx="2926080" cy="6382512"/>
          </a:xfrm>
          <a:prstGeom prst="rect">
            <a:avLst/>
          </a:prstGeom>
          <a:solidFill>
            <a:schemeClr val="tx1"/>
          </a:solidFill>
          <a:ln w="6350" cap="sq">
            <a:solidFill>
              <a:schemeClr val="tx1">
                <a:lumMod val="7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9" name="矩形 8"/>
          <p:cNvSpPr/>
          <p:nvPr/>
        </p:nvSpPr>
        <p:spPr>
          <a:xfrm>
            <a:off x="9157546" y="374904"/>
            <a:ext cx="2651760" cy="6108192"/>
          </a:xfrm>
          <a:prstGeom prst="rect">
            <a:avLst/>
          </a:prstGeom>
          <a:solidFill>
            <a:schemeClr val="bg2"/>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标题 1"/>
          <p:cNvSpPr>
            <a:spLocks noGrp="1"/>
          </p:cNvSpPr>
          <p:nvPr>
            <p:ph type="title"/>
          </p:nvPr>
        </p:nvSpPr>
        <p:spPr>
          <a:xfrm>
            <a:off x="9296400" y="603504"/>
            <a:ext cx="2432304" cy="1645920"/>
          </a:xfrm>
        </p:spPr>
        <p:txBody>
          <a:bodyPr rtlCol="0" anchor="b">
            <a:noAutofit/>
          </a:bodyPr>
          <a:lstStyle>
            <a:lvl1pPr algn="l">
              <a:defRPr sz="2800" b="0">
                <a:solidFill>
                  <a:schemeClr val="tx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altLang="en-US" noProof="0"/>
          </a:p>
        </p:txBody>
      </p:sp>
      <p:sp>
        <p:nvSpPr>
          <p:cNvPr id="3" name="图片占位符 2"/>
          <p:cNvSpPr>
            <a:spLocks noGrp="1" noChangeAspect="1"/>
          </p:cNvSpPr>
          <p:nvPr>
            <p:ph type="pic" idx="1" hasCustomPrompt="1"/>
          </p:nvPr>
        </p:nvSpPr>
        <p:spPr>
          <a:xfrm>
            <a:off x="228599" y="237744"/>
            <a:ext cx="8601076" cy="6382512"/>
          </a:xfrm>
          <a:solidFill>
            <a:srgbClr val="808080"/>
          </a:solidFill>
          <a:ln>
            <a:noFill/>
          </a:ln>
        </p:spPr>
        <p:txBody>
          <a:bodyPr rtlCol="0" anchor="t"/>
          <a:lstStyle>
            <a:lvl1pPr marL="0" indent="0">
              <a:buNone/>
              <a:defRPr sz="32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单击图标以添加图片</a:t>
            </a:r>
            <a:endParaRPr lang="zh-CN" altLang="en-US" noProof="0"/>
          </a:p>
        </p:txBody>
      </p:sp>
      <p:sp>
        <p:nvSpPr>
          <p:cNvPr id="4" name="文本占位符 3"/>
          <p:cNvSpPr>
            <a:spLocks noGrp="1"/>
          </p:cNvSpPr>
          <p:nvPr>
            <p:ph type="body" sz="half" idx="2" hasCustomPrompt="1"/>
          </p:nvPr>
        </p:nvSpPr>
        <p:spPr>
          <a:xfrm>
            <a:off x="9296400" y="2286000"/>
            <a:ext cx="2432304" cy="3502152"/>
          </a:xfrm>
        </p:spPr>
        <p:txBody>
          <a:bodyPr rtlCol="0">
            <a:normAutofit/>
          </a:bodyPr>
          <a:lstStyle>
            <a:lvl1pPr marL="0" indent="0" algn="l">
              <a:lnSpc>
                <a:spcPct val="110000"/>
              </a:lnSpc>
              <a:spcBef>
                <a:spcPts val="800"/>
              </a:spcBef>
              <a:buNone/>
              <a:defRPr sz="1400">
                <a:solidFill>
                  <a:schemeClr val="tx1"/>
                </a:solidFill>
                <a:latin typeface="Microsoft YaHei UI" panose="020B0503020204020204" pitchFamily="34" charset="-122"/>
                <a:ea typeface="Microsoft YaHei UI" panose="020B0503020204020204" pitchFamily="34" charset="-122"/>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zh-CN" altLang="en-US" noProof="0"/>
              <a:t>编辑母版文本样式</a:t>
            </a:r>
            <a:endParaRPr lang="zh-CN" altLang="en-US" noProof="0"/>
          </a:p>
        </p:txBody>
      </p:sp>
      <p:sp>
        <p:nvSpPr>
          <p:cNvPr id="5" name="日期占位符 4"/>
          <p:cNvSpPr>
            <a:spLocks noGrp="1"/>
          </p:cNvSpPr>
          <p:nvPr>
            <p:ph type="dt" sz="half" idx="10"/>
          </p:nvPr>
        </p:nvSpPr>
        <p:spPr/>
        <p:txBody>
          <a:bodyPr rtlCol="0"/>
          <a:lstStyle>
            <a:lvl1pPr>
              <a:defRPr>
                <a:solidFill>
                  <a:srgbClr val="FFFFFF"/>
                </a:solidFill>
                <a:effectLst>
                  <a:outerShdw blurRad="19050" dist="6350" dir="2700000" algn="tl" rotWithShape="0">
                    <a:prstClr val="black">
                      <a:alpha val="40000"/>
                    </a:prstClr>
                  </a:outerShdw>
                </a:effectLst>
                <a:latin typeface="Microsoft YaHei UI" panose="020B0503020204020204" pitchFamily="34" charset="-122"/>
                <a:ea typeface="Microsoft YaHei UI" panose="020B0503020204020204" pitchFamily="34" charset="-122"/>
              </a:defRPr>
            </a:lvl1pPr>
          </a:lstStyle>
          <a:p>
            <a:fld id="{8727DDDF-338F-40F2-BD88-7C5A919ED619}" type="datetime1">
              <a:rPr lang="zh-CN" altLang="en-US" noProof="0" smtClean="0"/>
            </a:fld>
            <a:endParaRPr lang="zh-CN" altLang="en-US" noProof="0"/>
          </a:p>
        </p:txBody>
      </p:sp>
      <p:sp>
        <p:nvSpPr>
          <p:cNvPr id="6" name="页脚占位符 5"/>
          <p:cNvSpPr>
            <a:spLocks noGrp="1"/>
          </p:cNvSpPr>
          <p:nvPr>
            <p:ph type="ftr" sz="quarter" idx="11"/>
          </p:nvPr>
        </p:nvSpPr>
        <p:spPr/>
        <p:txBody>
          <a:bodyPr rtlCol="0"/>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icrosoft YaHei UI" panose="020B0503020204020204" pitchFamily="34" charset="-122"/>
                <a:ea typeface="Microsoft YaHei UI" panose="020B0503020204020204" pitchFamily="34" charset="-122"/>
                <a:cs typeface="+mn-cs"/>
              </a:defRPr>
            </a:lvl1pPr>
          </a:lstStyle>
          <a:p>
            <a:endParaRPr lang="zh-CN" altLang="en-US" noProof="0"/>
          </a:p>
        </p:txBody>
      </p:sp>
      <p:sp>
        <p:nvSpPr>
          <p:cNvPr id="7" name="灯片编号占位符 6"/>
          <p:cNvSpPr>
            <a:spLocks noGrp="1"/>
          </p:cNvSpPr>
          <p:nvPr>
            <p:ph type="sldNum" sz="quarter" idx="12"/>
          </p:nvPr>
        </p:nvSpPr>
        <p:spPr/>
        <p:txBody>
          <a:bodyPr rtlCol="0"/>
          <a:lstStyle>
            <a:lvl1pPr>
              <a:defRPr>
                <a:solidFill>
                  <a:schemeClr val="tx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矩形 6"/>
          <p:cNvSpPr/>
          <p:nvPr userDrawn="1"/>
        </p:nvSpPr>
        <p:spPr>
          <a:xfrm>
            <a:off x="234696" y="237744"/>
            <a:ext cx="11722608" cy="6382512"/>
          </a:xfrm>
          <a:prstGeom prst="rect">
            <a:avLst/>
          </a:prstGeom>
          <a:solidFill>
            <a:schemeClr val="tx1"/>
          </a:solidFill>
          <a:ln w="6350" cap="flat" cmpd="sng" algn="ctr">
            <a:solidFill>
              <a:schemeClr val="tx1">
                <a:lumMod val="75000"/>
              </a:schemeClr>
            </a:solidFill>
            <a:prstDash val="solid"/>
          </a:ln>
          <a:effectLst>
            <a:softEdge rad="0"/>
          </a:effectLst>
        </p:spPr>
      </p:sp>
      <p:sp>
        <p:nvSpPr>
          <p:cNvPr id="8" name="矩形 7"/>
          <p:cNvSpPr/>
          <p:nvPr userDrawn="1"/>
        </p:nvSpPr>
        <p:spPr>
          <a:xfrm>
            <a:off x="371856" y="374904"/>
            <a:ext cx="11448288" cy="6108192"/>
          </a:xfrm>
          <a:prstGeom prst="rect">
            <a:avLst/>
          </a:prstGeom>
          <a:solidFill>
            <a:schemeClr val="bg2"/>
          </a:solidFill>
          <a:ln w="6350" cap="sq" cmpd="sng" algn="ctr">
            <a:noFill/>
            <a:prstDash val="solid"/>
            <a:miter lim="800000"/>
          </a:ln>
          <a:effectLst/>
        </p:spPr>
      </p:sp>
      <p:sp>
        <p:nvSpPr>
          <p:cNvPr id="2" name="标题占位符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pPr rtl="0"/>
            <a:r>
              <a:rPr lang="zh-CN" altLang="en-US" noProof="0"/>
              <a:t>单击此处编辑母版标题样式</a:t>
            </a:r>
            <a:endParaRPr lang="zh-CN" altLang="en-US" noProof="0"/>
          </a:p>
        </p:txBody>
      </p:sp>
      <p:sp>
        <p:nvSpPr>
          <p:cNvPr id="3" name="文本占位符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rtl="0"/>
            <a:r>
              <a:rPr lang="zh-CN" altLang="en-US" noProof="0"/>
              <a:t>编辑母版文本样式</a:t>
            </a:r>
            <a:endParaRPr lang="zh-CN" altLang="en-US" noProof="0"/>
          </a:p>
          <a:p>
            <a:pPr lvl="1" rtl="0"/>
            <a:r>
              <a:rPr lang="zh-CN" altLang="en-US" noProof="0"/>
              <a:t>第二级</a:t>
            </a:r>
            <a:endParaRPr lang="zh-CN" altLang="en-US" noProof="0"/>
          </a:p>
          <a:p>
            <a:pPr lvl="2" rtl="0"/>
            <a:r>
              <a:rPr lang="zh-CN" altLang="en-US" noProof="0"/>
              <a:t>第三级</a:t>
            </a:r>
            <a:endParaRPr lang="zh-CN" altLang="en-US" noProof="0"/>
          </a:p>
          <a:p>
            <a:pPr lvl="3" rtl="0"/>
            <a:r>
              <a:rPr lang="zh-CN" altLang="en-US" noProof="0"/>
              <a:t>第四级</a:t>
            </a:r>
            <a:endParaRPr lang="zh-CN" altLang="en-US" noProof="0"/>
          </a:p>
          <a:p>
            <a:pPr lvl="4" rtl="0"/>
            <a:r>
              <a:rPr lang="zh-CN" altLang="en-US" noProof="0"/>
              <a:t>第五级</a:t>
            </a:r>
            <a:endParaRPr lang="zh-CN" altLang="en-US" noProof="0"/>
          </a:p>
        </p:txBody>
      </p:sp>
      <p:sp>
        <p:nvSpPr>
          <p:cNvPr id="4" name="日期占位符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bg2"/>
                </a:solidFill>
                <a:latin typeface="Microsoft YaHei UI" panose="020B0503020204020204" pitchFamily="34" charset="-122"/>
                <a:ea typeface="Microsoft YaHei UI" panose="020B0503020204020204" pitchFamily="34" charset="-122"/>
              </a:defRPr>
            </a:lvl1pPr>
          </a:lstStyle>
          <a:p>
            <a:fld id="{EACB2E32-1F1E-45DE-9625-F2BA3EBC1D30}" type="datetime1">
              <a:rPr lang="zh-CN" altLang="en-US" noProof="0" smtClean="0"/>
            </a:fld>
            <a:endParaRPr lang="zh-CN" altLang="en-US" noProof="0"/>
          </a:p>
        </p:txBody>
      </p:sp>
      <p:sp>
        <p:nvSpPr>
          <p:cNvPr id="5" name="页脚占位符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bg2"/>
                </a:solidFill>
                <a:latin typeface="Microsoft YaHei UI" panose="020B0503020204020204" pitchFamily="34" charset="-122"/>
                <a:ea typeface="Microsoft YaHei UI" panose="020B0503020204020204" pitchFamily="34" charset="-122"/>
              </a:defRPr>
            </a:lvl1pPr>
          </a:lstStyle>
          <a:p>
            <a:endParaRPr lang="zh-CN" altLang="en-US" noProof="0"/>
          </a:p>
        </p:txBody>
      </p:sp>
      <p:sp>
        <p:nvSpPr>
          <p:cNvPr id="6" name="灯片编号占位符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bg2"/>
                </a:solidFill>
                <a:latin typeface="Microsoft YaHei UI" panose="020B0503020204020204" pitchFamily="34" charset="-122"/>
                <a:ea typeface="Microsoft YaHei UI" panose="020B0503020204020204" pitchFamily="34" charset="-122"/>
              </a:defRPr>
            </a:lvl1pPr>
          </a:lstStyle>
          <a:p>
            <a:fld id="{4FAB73BC-B049-4115-A692-8D63A059BFB8}" type="slidenum">
              <a:rPr lang="en-US" altLang="zh-CN" noProof="0" smtClean="0"/>
            </a:fld>
            <a:endParaRPr lang="zh-CN" altLang="en-US" noProof="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solidFill>
          <a:effectLst/>
          <a:latin typeface="Microsoft YaHei UI" panose="020B0503020204020204" pitchFamily="34" charset="-122"/>
          <a:ea typeface="Microsoft YaHei UI" panose="020B0503020204020204" pitchFamily="34" charset="-122"/>
          <a:cs typeface="+mn-cs"/>
        </a:defRPr>
      </a:lvl1pPr>
    </p:titleStyle>
    <p:bodyStyle>
      <a:lvl1pPr marL="182880" indent="-182880" algn="l" defTabSz="914400" rtl="0" eaLnBrk="1" latinLnBrk="0" hangingPunct="1">
        <a:lnSpc>
          <a:spcPct val="100000"/>
        </a:lnSpc>
        <a:spcBef>
          <a:spcPts val="900"/>
        </a:spcBef>
        <a:spcAft>
          <a:spcPts val="0"/>
        </a:spcAft>
        <a:buClr>
          <a:schemeClr val="tx2">
            <a:lumMod val="60000"/>
            <a:lumOff val="40000"/>
          </a:schemeClr>
        </a:buClr>
        <a:buFont typeface="Arial" panose="020B0604020202020204" pitchFamily="34" charset="0"/>
        <a:buChar char="•"/>
        <a:defRPr sz="1800" kern="1200">
          <a:solidFill>
            <a:schemeClr val="tx1"/>
          </a:solidFill>
          <a:latin typeface="Microsoft YaHei UI" panose="020B0503020204020204" pitchFamily="34" charset="-122"/>
          <a:ea typeface="Microsoft YaHei UI" panose="020B0503020204020204" pitchFamily="34" charset="-122"/>
          <a:cs typeface="+mn-cs"/>
        </a:defRPr>
      </a:lvl1pPr>
      <a:lvl2pPr marL="457200" indent="-18288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600" kern="1200">
          <a:solidFill>
            <a:schemeClr val="tx1"/>
          </a:solidFill>
          <a:latin typeface="Microsoft YaHei UI" panose="020B0503020204020204" pitchFamily="34" charset="-122"/>
          <a:ea typeface="Microsoft YaHei UI" panose="020B0503020204020204" pitchFamily="34" charset="-122"/>
          <a:cs typeface="+mn-cs"/>
        </a:defRPr>
      </a:lvl2pPr>
      <a:lvl3pPr marL="731520" indent="-18288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tx1"/>
          </a:solidFill>
          <a:latin typeface="Microsoft YaHei UI" panose="020B0503020204020204" pitchFamily="34" charset="-122"/>
          <a:ea typeface="Microsoft YaHei UI" panose="020B0503020204020204" pitchFamily="34" charset="-122"/>
          <a:cs typeface="+mn-cs"/>
        </a:defRPr>
      </a:lvl3pPr>
      <a:lvl4pPr marL="1005840" indent="-18288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tx1"/>
          </a:solidFill>
          <a:latin typeface="Microsoft YaHei UI" panose="020B0503020204020204" pitchFamily="34" charset="-122"/>
          <a:ea typeface="Microsoft YaHei UI" panose="020B0503020204020204" pitchFamily="34" charset="-122"/>
          <a:cs typeface="+mn-cs"/>
        </a:defRPr>
      </a:lvl4pPr>
      <a:lvl5pPr marL="1280160" indent="-18288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tx1"/>
          </a:solidFill>
          <a:latin typeface="Microsoft YaHei UI" panose="020B0503020204020204" pitchFamily="34" charset="-122"/>
          <a:ea typeface="Microsoft YaHei UI" panose="020B0503020204020204" pitchFamily="34" charset="-122"/>
          <a:cs typeface="+mn-cs"/>
        </a:defRPr>
      </a:lvl5pPr>
      <a:lvl6pPr marL="1600200" indent="-22860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bg1"/>
          </a:solidFill>
          <a:latin typeface="+mn-lt"/>
          <a:ea typeface="+mn-ea"/>
          <a:cs typeface="+mn-cs"/>
        </a:defRPr>
      </a:lvl6pPr>
      <a:lvl7pPr marL="1899920" indent="-22860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bg1"/>
          </a:solidFill>
          <a:latin typeface="+mn-lt"/>
          <a:ea typeface="+mn-ea"/>
          <a:cs typeface="+mn-cs"/>
        </a:defRPr>
      </a:lvl7pPr>
      <a:lvl8pPr marL="2200275" indent="-22860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bg1"/>
          </a:solidFill>
          <a:latin typeface="+mn-lt"/>
          <a:ea typeface="+mn-ea"/>
          <a:cs typeface="+mn-cs"/>
        </a:defRPr>
      </a:lvl8pPr>
      <a:lvl9pPr marL="2499995" indent="-228600" algn="l" defTabSz="914400" rtl="0" eaLnBrk="1" latinLnBrk="0" hangingPunct="1">
        <a:lnSpc>
          <a:spcPct val="100000"/>
        </a:lnSpc>
        <a:spcBef>
          <a:spcPts val="500"/>
        </a:spcBef>
        <a:buClr>
          <a:schemeClr val="tx2">
            <a:lumMod val="60000"/>
            <a:lumOff val="40000"/>
          </a:schemeClr>
        </a:buClr>
        <a:buFont typeface="Arial" panose="020B0604020202020204" pitchFamily="34" charset="0"/>
        <a:buChar char="•"/>
        <a:defRPr sz="1400" kern="1200">
          <a:solidFill>
            <a:schemeClr val="bg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16.jpeg"/><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8.png"/><Relationship Id="rId2" Type="http://schemas.microsoft.com/office/2007/relationships/hdphoto" Target="../media/image7.wdp"/><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jpeg"/><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9" name="Freeform 210"/>
          <p:cNvSpPr/>
          <p:nvPr/>
        </p:nvSpPr>
        <p:spPr>
          <a:xfrm rot="8100000">
            <a:off x="140466" y="241674"/>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 name="文本框 1"/>
          <p:cNvSpPr txBox="1"/>
          <p:nvPr/>
        </p:nvSpPr>
        <p:spPr>
          <a:xfrm>
            <a:off x="462257" y="819385"/>
            <a:ext cx="6201365" cy="2964658"/>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1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校英文俱乐部正在设计减少碳足迹（</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carbon footprint</a:t>
            </a: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）的海报，其中一个版块内容在征集建议，请你给俱乐部负责人</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Eddie</a:t>
            </a: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写封邮件，内容包括：</a:t>
            </a:r>
            <a:endPar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1</a:t>
            </a:r>
            <a:r>
              <a:rPr lang="en-US" altLang="zh-CN" sz="2800" dirty="0">
                <a:solidFill>
                  <a:prstClr val="black"/>
                </a:solidFill>
                <a:latin typeface="Times New Roman" panose="02020603050405020304" pitchFamily="18" charset="0"/>
                <a:ea typeface="华文中宋" panose="02010600040101010101" charset="-122"/>
                <a:cs typeface="Times New Roman" panose="02020603050405020304" pitchFamily="18" charset="0"/>
              </a:rPr>
              <a:t>.</a:t>
            </a:r>
            <a:r>
              <a:rPr lang="zh-CN" altLang="en-US" sz="28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内容建议；</a:t>
            </a:r>
            <a:r>
              <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2. </a:t>
            </a:r>
            <a:r>
              <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你的理由。</a:t>
            </a:r>
            <a:endParaRPr kumimoji="0" lang="zh-CN" altLang="en-US" sz="28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7" name="TextBox 5"/>
          <p:cNvSpPr txBox="1"/>
          <p:nvPr/>
        </p:nvSpPr>
        <p:spPr>
          <a:xfrm>
            <a:off x="869614" y="161612"/>
            <a:ext cx="7606440" cy="584775"/>
          </a:xfrm>
          <a:prstGeom prst="rect">
            <a:avLst/>
          </a:prstGeom>
          <a:noFill/>
          <a:effectLst/>
        </p:spPr>
        <p:txBody>
          <a:bodyPr wrap="square" rtlCol="0">
            <a:spAutoFit/>
          </a:bodyPr>
          <a:lstStyle>
            <a:defPPr>
              <a:defRPr lang="en-US"/>
            </a:defPPr>
            <a:lvl1pPr>
              <a:defRPr sz="3200" b="1">
                <a:effectLst/>
                <a:latin typeface="+mj-lt"/>
                <a:ea typeface="+mj-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rPr>
              <a:t>牛刀小试</a:t>
            </a:r>
            <a:endParaRPr kumimoji="0" lang="en-US" altLang="zh-CN" sz="3200" b="1" i="0" u="none" strike="noStrike" kern="1200" cap="none" spc="0" normalizeH="0" baseline="0" noProof="0" dirty="0">
              <a:ln>
                <a:noFill/>
              </a:ln>
              <a:solidFill>
                <a:srgbClr val="C00000"/>
              </a:solidFill>
              <a:effectLst/>
              <a:uLnTx/>
              <a:uFillTx/>
              <a:latin typeface="Segoe UI" panose="020B0502040204020203" pitchFamily="34" charset="0"/>
              <a:ea typeface="华文中宋" panose="02010600040101010101" charset="-122"/>
              <a:cs typeface="Segoe UI" panose="020B0502040204020203" pitchFamily="34" charset="0"/>
            </a:endParaRPr>
          </a:p>
        </p:txBody>
      </p:sp>
      <p:pic>
        <p:nvPicPr>
          <p:cNvPr id="10" name="图片 9"/>
          <p:cNvPicPr>
            <a:picLocks noChangeAspect="1"/>
          </p:cNvPicPr>
          <p:nvPr/>
        </p:nvPicPr>
        <p:blipFill>
          <a:blip r:embed="rId1"/>
          <a:stretch>
            <a:fillRect/>
          </a:stretch>
        </p:blipFill>
        <p:spPr>
          <a:xfrm>
            <a:off x="7295689" y="239842"/>
            <a:ext cx="4903169" cy="6456545"/>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3223" t="9393" b="20640"/>
          <a:stretch>
            <a:fillRect/>
          </a:stretch>
        </p:blipFill>
        <p:spPr bwMode="auto">
          <a:xfrm>
            <a:off x="370946" y="3301967"/>
            <a:ext cx="6292676" cy="3230157"/>
          </a:xfrm>
          <a:prstGeom prst="rect">
            <a:avLst/>
          </a:prstGeom>
          <a:noFill/>
          <a:ln>
            <a:noFill/>
          </a:ln>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264625"/>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2" name="文本框 1"/>
          <p:cNvSpPr txBox="1"/>
          <p:nvPr/>
        </p:nvSpPr>
        <p:spPr>
          <a:xfrm>
            <a:off x="220388" y="181909"/>
            <a:ext cx="11971611" cy="6524863"/>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Dear Eddie,</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lang="en-US" altLang="zh-CN" sz="2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I’m absolutely exhilarated to learn that our club is designing a poster on reducing carbon </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footprint. I’d like to propose a section themed “Fashion”. My suggestion stems from three key considerations.</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lang="en-US" altLang="zh-CN" sz="2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First, the accelerating growth of the fashion industry has given rise to serious environmental issues, such as immense production of wastewater and greenhouse gas emissions, which urgently deserves our attention. </a:t>
            </a:r>
            <a:r>
              <a:rPr kumimoji="0" lang="zh-CN" altLang="en-US"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（现实角度）</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Second, fashion is deeply intertwined with students’ daily lives, from clothing choice to laundry habits. Focusing on this relatable theme empowers students to adopt sustainable and actionable behaviors. (Incorporating fashion into the poster will complement our existing topics and form a comprehensive narrative covering various aspects of daily life, thereby helping students develop a systematic understanding of sustainability.) </a:t>
            </a:r>
            <a:r>
              <a:rPr kumimoji="0" lang="zh-CN" altLang="en-US"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（性质角度）</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Third, highlighting fashion’s pivotal role will not only achieve tangible emission reductions but also enhance the poster’s persuasive power. By connecting individual actions to global environmental goals, we can inspire a campus-wide movement towards conscious consumption.</a:t>
            </a:r>
            <a:r>
              <a:rPr kumimoji="0" lang="zh-CN" altLang="en-US"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（价值角度）</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I hope my proposal can contribute to our campaign of reducing carbon footprint. Looking forward to our final poster! </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r"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Yours,</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r" defTabSz="457200" rtl="0" eaLnBrk="1" fontAlgn="auto" latinLnBrk="0" hangingPunct="1">
              <a:spcBef>
                <a:spcPts val="0"/>
              </a:spcBef>
              <a:spcAft>
                <a:spcPts val="0"/>
              </a:spcAft>
              <a:buClrTx/>
              <a:buSzTx/>
              <a:buFontTx/>
              <a:buNone/>
              <a:defRPr/>
            </a:pPr>
            <a:r>
              <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Li Hua</a:t>
            </a:r>
            <a:endParaRPr kumimoji="0" lang="en-US" altLang="zh-CN" sz="2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9" name="Freeform 210"/>
          <p:cNvSpPr/>
          <p:nvPr/>
        </p:nvSpPr>
        <p:spPr>
          <a:xfrm rot="8100000">
            <a:off x="140466" y="438788"/>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 name="文本框 1"/>
          <p:cNvSpPr txBox="1"/>
          <p:nvPr/>
        </p:nvSpPr>
        <p:spPr>
          <a:xfrm>
            <a:off x="462257" y="1770092"/>
            <a:ext cx="5775681" cy="3304238"/>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1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假定你是李华，将在英语口语课上以“</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Should</a:t>
            </a:r>
            <a:r>
              <a:rPr lang="zh-CN" altLang="en-US" sz="3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lang="en-US" altLang="zh-CN" sz="3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English classes be taught in pure English</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为主题进行发言，内容包括：</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1. </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你的观点；</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2. </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你的理由。</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7" name="TextBox 5"/>
          <p:cNvSpPr txBox="1"/>
          <p:nvPr/>
        </p:nvSpPr>
        <p:spPr>
          <a:xfrm>
            <a:off x="869614" y="358726"/>
            <a:ext cx="7606440" cy="584775"/>
          </a:xfrm>
          <a:prstGeom prst="rect">
            <a:avLst/>
          </a:prstGeom>
          <a:noFill/>
          <a:effectLst/>
        </p:spPr>
        <p:txBody>
          <a:bodyPr wrap="square" rtlCol="0">
            <a:spAutoFit/>
          </a:bodyPr>
          <a:lstStyle>
            <a:defPPr>
              <a:defRPr lang="en-US"/>
            </a:defPPr>
            <a:lvl1pPr>
              <a:defRPr sz="3200" b="1">
                <a:effectLst/>
                <a:latin typeface="+mj-lt"/>
                <a:ea typeface="+mj-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rPr>
              <a:t>牛刀小试</a:t>
            </a:r>
            <a:endParaRPr kumimoji="0" lang="en-US" altLang="zh-CN" sz="3200" b="1" i="0" u="none" strike="noStrike" kern="1200" cap="none" spc="0" normalizeH="0" baseline="0" noProof="0" dirty="0">
              <a:ln>
                <a:noFill/>
              </a:ln>
              <a:solidFill>
                <a:srgbClr val="C00000"/>
              </a:solidFill>
              <a:effectLst/>
              <a:uLnTx/>
              <a:uFillTx/>
              <a:latin typeface="Segoe UI" panose="020B0502040204020203" pitchFamily="34" charset="0"/>
              <a:ea typeface="华文中宋" panose="02010600040101010101" charset="-122"/>
              <a:cs typeface="Segoe UI" panose="020B0502040204020203" pitchFamily="34" charset="0"/>
            </a:endParaRPr>
          </a:p>
        </p:txBody>
      </p:sp>
      <p:pic>
        <p:nvPicPr>
          <p:cNvPr id="8" name="图片 7"/>
          <p:cNvPicPr>
            <a:picLocks noChangeAspect="1"/>
          </p:cNvPicPr>
          <p:nvPr/>
        </p:nvPicPr>
        <p:blipFill>
          <a:blip r:embed="rId1"/>
          <a:stretch>
            <a:fillRect/>
          </a:stretch>
        </p:blipFill>
        <p:spPr>
          <a:xfrm>
            <a:off x="7137665" y="285728"/>
            <a:ext cx="4903169" cy="6456545"/>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264625"/>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2" name="文本框 1"/>
          <p:cNvSpPr txBox="1"/>
          <p:nvPr/>
        </p:nvSpPr>
        <p:spPr>
          <a:xfrm>
            <a:off x="220388" y="181909"/>
            <a:ext cx="11971611" cy="6370975"/>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Dear fellow students,</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Today I’d like to share my view on why English classes should be taught in pure English. </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First, the biggest obstacle to learning a language is lack of exposure. If teachers switch to Chinese every time we face difficulty, we lose precious opportunities to expose ourselves to authentic use of English.</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（现实角度）</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Second, language learning is fundamentally about immersion. A pure English learning ambience boosts virtuous circle in which speaking, listening, writing and reading mutually reinforce, thus fostering a more comprehensive acquisition. And when teachers consistently use English, students naturally start thinking in English. This shift—from passive knowledge to active use—is the very essence of true language acquisition.</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性质角度</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Third, going beyond test scores, pure English teaching creates an equal learning environment where everyone faces the same challenge, and progress depends on effort rather than reliance on translation. And by embracing pure English now, we are not just learning a subject—we are developing the courage, adaptability, and resilience to thrive beyond our comfort zone.</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（价值角度）</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For these reasons, I firmly believe that English classes should be taught in pure English. Thank you.</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9" name="Freeform 210"/>
          <p:cNvSpPr/>
          <p:nvPr/>
        </p:nvSpPr>
        <p:spPr>
          <a:xfrm rot="8100000">
            <a:off x="140466" y="438788"/>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 name="文本框 1"/>
          <p:cNvSpPr txBox="1"/>
          <p:nvPr/>
        </p:nvSpPr>
        <p:spPr>
          <a:xfrm>
            <a:off x="582716" y="1755010"/>
            <a:ext cx="5775681" cy="3845925"/>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1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假定你是李华，将在英语口语课上以“</a:t>
            </a: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Should labor classes be incorporated in high-school curriculum?”</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为主题进行发言，内容包括：</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1. </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你的观点；</a:t>
            </a:r>
            <a:endPar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2. </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你的理由。</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7" name="TextBox 5"/>
          <p:cNvSpPr txBox="1"/>
          <p:nvPr/>
        </p:nvSpPr>
        <p:spPr>
          <a:xfrm>
            <a:off x="869614" y="358726"/>
            <a:ext cx="7606440" cy="584775"/>
          </a:xfrm>
          <a:prstGeom prst="rect">
            <a:avLst/>
          </a:prstGeom>
          <a:noFill/>
          <a:effectLst/>
        </p:spPr>
        <p:txBody>
          <a:bodyPr wrap="square" rtlCol="0">
            <a:spAutoFit/>
          </a:bodyPr>
          <a:lstStyle>
            <a:defPPr>
              <a:defRPr lang="en-US"/>
            </a:defPPr>
            <a:lvl1pPr>
              <a:defRPr sz="3200" b="1">
                <a:effectLst/>
                <a:latin typeface="+mj-lt"/>
                <a:ea typeface="+mj-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rPr>
              <a:t>牛刀小试</a:t>
            </a:r>
            <a:endParaRPr kumimoji="0" lang="en-US" altLang="zh-CN" sz="3200" b="1" i="0" u="none" strike="noStrike" kern="1200" cap="none" spc="0" normalizeH="0" baseline="0" noProof="0" dirty="0">
              <a:ln>
                <a:noFill/>
              </a:ln>
              <a:solidFill>
                <a:srgbClr val="C00000"/>
              </a:solidFill>
              <a:effectLst/>
              <a:uLnTx/>
              <a:uFillTx/>
              <a:latin typeface="Segoe UI" panose="020B0502040204020203" pitchFamily="34" charset="0"/>
              <a:ea typeface="华文中宋" panose="02010600040101010101" charset="-122"/>
              <a:cs typeface="Segoe UI" panose="020B0502040204020203" pitchFamily="34" charset="0"/>
            </a:endParaRPr>
          </a:p>
        </p:txBody>
      </p:sp>
      <p:pic>
        <p:nvPicPr>
          <p:cNvPr id="8" name="图片 7"/>
          <p:cNvPicPr>
            <a:picLocks noChangeAspect="1"/>
          </p:cNvPicPr>
          <p:nvPr/>
        </p:nvPicPr>
        <p:blipFill>
          <a:blip r:embed="rId1"/>
          <a:stretch>
            <a:fillRect/>
          </a:stretch>
        </p:blipFill>
        <p:spPr>
          <a:xfrm>
            <a:off x="7137665" y="285728"/>
            <a:ext cx="4903169" cy="6456545"/>
          </a:xfrm>
          <a:prstGeom prst="rect">
            <a:avLst/>
          </a:prstGeom>
        </p:spPr>
      </p:pic>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264625"/>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2" name="文本框 1"/>
          <p:cNvSpPr txBox="1"/>
          <p:nvPr/>
        </p:nvSpPr>
        <p:spPr>
          <a:xfrm>
            <a:off x="220388" y="181909"/>
            <a:ext cx="11971611" cy="6001643"/>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Dear fellow students,</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Today I’d like to share my view on whether labor classes should be incorporated into our high-school curriculum. I strongly believe they should.</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First, as parents and schools prioritize test scores over practical competence, many students today lack basic life skills such as cooking, gardening, and simple repairs—a problem that urgently deserves attention.</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（现实角度）</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endPar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Second,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labor classes are not vocational training; they are essential education for the whole person. Like physical education and art,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l</a:t>
            </a:r>
            <a:r>
              <a:rPr kumimoji="0" lang="en-US" altLang="zh-CN" sz="2400" b="0" i="0" u="none" strike="noStrike" kern="1200" cap="none" spc="0" normalizeH="0" baseline="0" noProof="0" dirty="0" err="1">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abor</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education develops a different kind of intelligence: hands-on problem-solving, perseverance, and respect for manual work. These are qualities that no textbook alone can cultivate.</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性质角度</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Third</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incorporating</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labor</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classes</a:t>
            </a:r>
            <a:r>
              <a:rPr lang="zh-CN" altLang="en-US"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not only help  build </a:t>
            </a: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responsibility, patience, and the satisfaction of creating something with their own hands but also fosters empathy for those who work in service professions, breaking down social prejudice that devalues manual labor.</a:t>
            </a:r>
            <a:r>
              <a:rPr kumimoji="0" lang="zh-CN" altLang="en-US"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（价值角度）</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For these reasons, I firmly believe that labor classes deserve a place in our high-school curriculum. Thank you.</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9" name="Freeform 210"/>
          <p:cNvSpPr/>
          <p:nvPr/>
        </p:nvSpPr>
        <p:spPr>
          <a:xfrm rot="8100000">
            <a:off x="140466" y="438788"/>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 name="文本框 1"/>
          <p:cNvSpPr txBox="1"/>
          <p:nvPr/>
        </p:nvSpPr>
        <p:spPr>
          <a:xfrm>
            <a:off x="462257" y="2127340"/>
            <a:ext cx="5834510" cy="2220864"/>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1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假定你是李华，将在英语口语课上以“</a:t>
            </a:r>
            <a:r>
              <a:rPr kumimoji="0" lang="en-US" altLang="zh-CN" sz="3200" b="1" i="0" u="none" strike="noStrike" kern="1200" cap="none" spc="0" normalizeH="0" baseline="0" noProof="0" dirty="0">
                <a:ln>
                  <a:noFill/>
                </a:ln>
                <a:solidFill>
                  <a:srgbClr val="FF0000"/>
                </a:solidFill>
                <a:effectLst/>
                <a:uLnTx/>
                <a:uFillTx/>
                <a:latin typeface="Times New Roman" panose="02020603050405020304" pitchFamily="18" charset="0"/>
                <a:ea typeface="华文中宋" panose="02010600040101010101" charset="-122"/>
                <a:cs typeface="Times New Roman" panose="02020603050405020304" pitchFamily="18" charset="0"/>
              </a:rPr>
              <a:t>Why Mr. Mushroom is a great teacher?</a:t>
            </a:r>
            <a:r>
              <a:rPr lang="zh-CN" altLang="en-US" sz="3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a:t>
            </a:r>
            <a:r>
              <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为主题进行发言，</a:t>
            </a:r>
            <a:r>
              <a:rPr lang="zh-CN" altLang="en-US" sz="3200" dirty="0">
                <a:solidFill>
                  <a:prstClr val="black"/>
                </a:solidFill>
                <a:latin typeface="Times New Roman" panose="02020603050405020304" pitchFamily="18" charset="0"/>
                <a:ea typeface="华文中宋" panose="02010600040101010101" charset="-122"/>
                <a:cs typeface="Times New Roman" panose="02020603050405020304" pitchFamily="18" charset="0"/>
              </a:rPr>
              <a:t>请你阐明你的理由</a:t>
            </a:r>
            <a:endParaRPr kumimoji="0" lang="zh-CN" altLang="en-US" sz="32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7" name="TextBox 5"/>
          <p:cNvSpPr txBox="1"/>
          <p:nvPr/>
        </p:nvSpPr>
        <p:spPr>
          <a:xfrm>
            <a:off x="869614" y="358726"/>
            <a:ext cx="7606440" cy="584775"/>
          </a:xfrm>
          <a:prstGeom prst="rect">
            <a:avLst/>
          </a:prstGeom>
          <a:noFill/>
          <a:effectLst/>
        </p:spPr>
        <p:txBody>
          <a:bodyPr wrap="square" rtlCol="0">
            <a:spAutoFit/>
          </a:bodyPr>
          <a:lstStyle>
            <a:defPPr>
              <a:defRPr lang="en-US"/>
            </a:defPPr>
            <a:lvl1pPr>
              <a:defRPr sz="3200" b="1">
                <a:effectLst/>
                <a:latin typeface="+mj-lt"/>
                <a:ea typeface="+mj-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rPr>
              <a:t>牛刀大试</a:t>
            </a:r>
            <a:endParaRPr kumimoji="0" lang="en-US" altLang="zh-CN" sz="3200" b="1" i="0" u="none" strike="noStrike" kern="1200" cap="none" spc="0" normalizeH="0" baseline="0" noProof="0" dirty="0">
              <a:ln>
                <a:noFill/>
              </a:ln>
              <a:solidFill>
                <a:srgbClr val="C00000"/>
              </a:solidFill>
              <a:effectLst/>
              <a:uLnTx/>
              <a:uFillTx/>
              <a:latin typeface="Segoe UI" panose="020B0502040204020203" pitchFamily="34" charset="0"/>
              <a:ea typeface="华文中宋" panose="02010600040101010101" charset="-122"/>
              <a:cs typeface="Segoe UI" panose="020B0502040204020203" pitchFamily="34" charset="0"/>
            </a:endParaRPr>
          </a:p>
        </p:txBody>
      </p:sp>
      <p:pic>
        <p:nvPicPr>
          <p:cNvPr id="3" name="图片 2"/>
          <p:cNvPicPr>
            <a:picLocks noChangeAspect="1"/>
          </p:cNvPicPr>
          <p:nvPr/>
        </p:nvPicPr>
        <p:blipFill rotWithShape="1">
          <a:blip r:embed="rId1"/>
          <a:srcRect l="41824" t="51306" r="4681" b="4428"/>
          <a:stretch>
            <a:fillRect/>
          </a:stretch>
        </p:blipFill>
        <p:spPr bwMode="auto">
          <a:xfrm>
            <a:off x="6751632" y="3616036"/>
            <a:ext cx="5216403" cy="3241963"/>
          </a:xfrm>
          <a:prstGeom prst="rect">
            <a:avLst/>
          </a:prstGeom>
          <a:ln>
            <a:noFill/>
          </a:ln>
        </p:spPr>
      </p:pic>
      <p:pic>
        <p:nvPicPr>
          <p:cNvPr id="4" name="图片 3"/>
          <p:cNvPicPr>
            <a:picLocks noChangeAspect="1"/>
          </p:cNvPicPr>
          <p:nvPr/>
        </p:nvPicPr>
        <p:blipFill rotWithShape="1">
          <a:blip r:embed="rId1"/>
          <a:srcRect l="41824" t="3683" r="4681" b="69841"/>
          <a:stretch>
            <a:fillRect/>
          </a:stretch>
        </p:blipFill>
        <p:spPr bwMode="auto">
          <a:xfrm>
            <a:off x="6751632" y="6988"/>
            <a:ext cx="5216403" cy="1938992"/>
          </a:xfrm>
          <a:prstGeom prst="rect">
            <a:avLst/>
          </a:prstGeom>
          <a:ln>
            <a:noFill/>
          </a:ln>
        </p:spPr>
      </p:pic>
      <p:pic>
        <p:nvPicPr>
          <p:cNvPr id="6" name="图片 5"/>
          <p:cNvPicPr>
            <a:picLocks noChangeAspect="1"/>
          </p:cNvPicPr>
          <p:nvPr/>
        </p:nvPicPr>
        <p:blipFill rotWithShape="1">
          <a:blip r:embed="rId1"/>
          <a:srcRect l="41824" t="29551" r="4681" b="48055"/>
          <a:stretch>
            <a:fillRect/>
          </a:stretch>
        </p:blipFill>
        <p:spPr bwMode="auto">
          <a:xfrm>
            <a:off x="6753112" y="1975953"/>
            <a:ext cx="5216403" cy="1640083"/>
          </a:xfrm>
          <a:prstGeom prst="rect">
            <a:avLst/>
          </a:prstGeom>
          <a:ln>
            <a:noFill/>
          </a:ln>
        </p:spPr>
      </p:pic>
      <p:pic>
        <p:nvPicPr>
          <p:cNvPr id="10" name="图片 9"/>
          <p:cNvPicPr>
            <a:picLocks noChangeAspect="1"/>
          </p:cNvPicPr>
          <p:nvPr/>
        </p:nvPicPr>
        <p:blipFill>
          <a:blip r:embed="rId2"/>
          <a:srcRect t="29940" b="30859"/>
          <a:stretch>
            <a:fillRect/>
          </a:stretch>
        </p:blipFill>
        <p:spPr>
          <a:xfrm>
            <a:off x="7241607" y="804810"/>
            <a:ext cx="1704338" cy="1187597"/>
          </a:xfrm>
          <a:prstGeom prst="rect">
            <a:avLst/>
          </a:prstGeom>
        </p:spPr>
      </p:pic>
      <p:pic>
        <p:nvPicPr>
          <p:cNvPr id="12" name="图片 11"/>
          <p:cNvPicPr>
            <a:picLocks noChangeAspect="1"/>
          </p:cNvPicPr>
          <p:nvPr/>
        </p:nvPicPr>
        <p:blipFill>
          <a:blip r:embed="rId3"/>
          <a:srcRect l="21587" r="22455" b="7493"/>
          <a:stretch>
            <a:fillRect/>
          </a:stretch>
        </p:blipFill>
        <p:spPr>
          <a:xfrm>
            <a:off x="7224553" y="4561048"/>
            <a:ext cx="1738446" cy="1683933"/>
          </a:xfrm>
          <a:prstGeom prst="rect">
            <a:avLst/>
          </a:prstGeom>
        </p:spPr>
      </p:pic>
      <p:pic>
        <p:nvPicPr>
          <p:cNvPr id="14" name="图片 13"/>
          <p:cNvPicPr>
            <a:picLocks noChangeAspect="1"/>
          </p:cNvPicPr>
          <p:nvPr/>
        </p:nvPicPr>
        <p:blipFill>
          <a:blip r:embed="rId4"/>
          <a:stretch>
            <a:fillRect/>
          </a:stretch>
        </p:blipFill>
        <p:spPr>
          <a:xfrm>
            <a:off x="9294187" y="5114002"/>
            <a:ext cx="1174310" cy="1059798"/>
          </a:xfrm>
          <a:prstGeom prst="rect">
            <a:avLst/>
          </a:prstGeom>
        </p:spPr>
      </p:pic>
      <p:pic>
        <p:nvPicPr>
          <p:cNvPr id="16" name="图片 15"/>
          <p:cNvPicPr>
            <a:picLocks noChangeAspect="1"/>
          </p:cNvPicPr>
          <p:nvPr/>
        </p:nvPicPr>
        <p:blipFill>
          <a:blip r:embed="rId5"/>
          <a:stretch>
            <a:fillRect/>
          </a:stretch>
        </p:blipFill>
        <p:spPr>
          <a:xfrm>
            <a:off x="7414761" y="2771012"/>
            <a:ext cx="1225497" cy="1135346"/>
          </a:xfrm>
          <a:prstGeom prst="rect">
            <a:avLst/>
          </a:prstGeom>
        </p:spPr>
      </p:pic>
      <p:pic>
        <p:nvPicPr>
          <p:cNvPr id="5124" name="图片 6" descr="logo横版 png"/>
          <p:cNvPicPr>
            <a:picLocks noChangeAspect="1"/>
          </p:cNvPicPr>
          <p:nvPr/>
        </p:nvPicPr>
        <p:blipFill>
          <a:blip r:embed="rId6"/>
          <a:stretch>
            <a:fillRect/>
          </a:stretch>
        </p:blipFill>
        <p:spPr>
          <a:xfrm>
            <a:off x="11477625" y="82550"/>
            <a:ext cx="608013" cy="642938"/>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264625"/>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en-US" altLang="zh-CN" dirty="0"/>
          </a:p>
        </p:txBody>
      </p:sp>
      <p:sp>
        <p:nvSpPr>
          <p:cNvPr id="2" name="文本框 1"/>
          <p:cNvSpPr txBox="1"/>
          <p:nvPr/>
        </p:nvSpPr>
        <p:spPr>
          <a:xfrm>
            <a:off x="401079" y="317923"/>
            <a:ext cx="11462308" cy="6222153"/>
          </a:xfrm>
          <a:prstGeom prst="rect">
            <a:avLst/>
          </a:prstGeom>
          <a:solidFill>
            <a:schemeClr val="tx1"/>
          </a:solidFill>
          <a:ln w="12700" cmpd="sng">
            <a:noFill/>
            <a:prstDash val="solid"/>
          </a:ln>
        </p:spPr>
        <p:txBody>
          <a:bodyPr wrap="square" rtlCol="0">
            <a:spAutoFit/>
          </a:bodyPr>
          <a:lstStyle/>
          <a:p>
            <a:pPr fontAlgn="auto">
              <a:lnSpc>
                <a:spcPct val="110000"/>
              </a:lnSpc>
            </a:pPr>
            <a:r>
              <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There are three reasons why Mr. Mushroom is widely recognized as a great teacher.</a:t>
            </a:r>
            <a:endPar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First, his classroom consistently delivers tangible results. Students under his guidance show measurable improvement in test scores, a fact that is visible in data and undeniable in practice</a:t>
            </a:r>
            <a:endPar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Second, Mr. Mushroom embodies the essential qualities that define good teaching. He does not simply deliver information; he cultivates curiosity. Lessons are structured around inquiry—asking students why, how, and what if.</a:t>
            </a:r>
            <a:endPar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Third, moving beyond grades and competition, Mr. Mushroom reminds us what schooling is meant to be a space where young people are seen, respected, and encouraged to become better versions of themselves. In this way, he shapes lives.</a:t>
            </a:r>
            <a:endPar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For these reasons—the measurable, the intrinsic, and the lasting—Mr. Mushroom is not merely a good teacher, but the kind of teacher who leaves a mark long after the final bell rings.</a:t>
            </a:r>
            <a:endParaRPr lang="en-US" altLang="zh-CN" sz="2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931" y="337161"/>
            <a:ext cx="11534774" cy="6219825"/>
          </a:xfrm>
          <a:prstGeom prst="rect">
            <a:avLst/>
          </a:prstGeom>
          <a:solidFill>
            <a:schemeClr val="tx1"/>
          </a:solid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rotWithShape="1">
          <a:blip r:embed="rId1">
            <a:extLst>
              <a:ext uri="{BEBA8EAE-BF5A-486C-A8C5-ECC9F3942E4B}">
                <a14:imgProps xmlns:a14="http://schemas.microsoft.com/office/drawing/2010/main">
                  <a14:imgLayer r:embed="rId2">
                    <a14:imgEffect>
                      <a14:backgroundRemoval t="10000" b="90000" l="4141" r="37266"/>
                    </a14:imgEffect>
                  </a14:imgLayer>
                </a14:imgProps>
              </a:ext>
              <a:ext uri="{28A0092B-C50C-407E-A947-70E740481C1C}">
                <a14:useLocalDpi xmlns:a14="http://schemas.microsoft.com/office/drawing/2010/main" val="0"/>
              </a:ext>
            </a:extLst>
          </a:blip>
          <a:srcRect l="4260" t="12630" r="77453" b="13358"/>
          <a:stretch>
            <a:fillRect/>
          </a:stretch>
        </p:blipFill>
        <p:spPr>
          <a:xfrm>
            <a:off x="9751060" y="4105482"/>
            <a:ext cx="1886585" cy="2545080"/>
          </a:xfrm>
          <a:prstGeom prst="rect">
            <a:avLst/>
          </a:prstGeom>
        </p:spPr>
      </p:pic>
      <p:pic>
        <p:nvPicPr>
          <p:cNvPr id="3" name="图片 2"/>
          <p:cNvPicPr>
            <a:picLocks noChangeAspect="1"/>
          </p:cNvPicPr>
          <p:nvPr/>
        </p:nvPicPr>
        <p:blipFill>
          <a:blip r:embed="rId3"/>
          <a:stretch>
            <a:fillRect/>
          </a:stretch>
        </p:blipFill>
        <p:spPr>
          <a:xfrm>
            <a:off x="2119404" y="1296099"/>
            <a:ext cx="7902622" cy="2545080"/>
          </a:xfrm>
          <a:prstGeom prst="rect">
            <a:avLst/>
          </a:prstGeom>
        </p:spPr>
      </p:pic>
      <p:sp>
        <p:nvSpPr>
          <p:cNvPr id="2" name="文本框 1"/>
          <p:cNvSpPr txBox="1"/>
          <p:nvPr/>
        </p:nvSpPr>
        <p:spPr>
          <a:xfrm>
            <a:off x="503786" y="1577526"/>
            <a:ext cx="11133859" cy="4154984"/>
          </a:xfrm>
          <a:prstGeom prst="rect">
            <a:avLst/>
          </a:prstGeom>
          <a:noFill/>
        </p:spPr>
        <p:txBody>
          <a:bodyPr wrap="square" rtlCol="0">
            <a:spAutoFit/>
          </a:bodyPr>
          <a:lstStyle/>
          <a:p>
            <a:pPr algn="ctr"/>
            <a:endParaRPr lang="en-US" altLang="zh-CN" sz="48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a:p>
            <a:pPr algn="ctr"/>
            <a:endParaRPr lang="en-US" altLang="zh-CN" sz="48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a:p>
            <a:pPr algn="ctr"/>
            <a:endParaRPr lang="en-US" altLang="zh-CN" sz="48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a:p>
            <a:pPr algn="ctr"/>
            <a:endParaRPr lang="en-US" altLang="zh-CN" sz="48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a:p>
            <a:pPr algn="ctr"/>
            <a:r>
              <a:rPr lang="zh-CN" altLang="en-US" sz="36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rPr>
              <a:t>鲁周焕 </a:t>
            </a:r>
            <a:endParaRPr lang="en-US" altLang="zh-CN" sz="36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a:p>
            <a:pPr algn="ctr"/>
            <a:r>
              <a:rPr lang="zh-CN" altLang="en-US" sz="36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rPr>
              <a:t>杭州学军中学</a:t>
            </a:r>
            <a:endParaRPr lang="en-US" altLang="zh-CN" sz="3600" b="1" dirty="0">
              <a:solidFill>
                <a:schemeClr val="bg1"/>
              </a:solidFill>
              <a:latin typeface="华文新魏" panose="02010800040101010101" pitchFamily="2" charset="-122"/>
              <a:ea typeface="华文新魏" panose="02010800040101010101" pitchFamily="2" charset="-122"/>
              <a:cs typeface="华文新魏" panose="02010800040101010101" pitchFamily="2"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2" name="Freeform 210"/>
          <p:cNvSpPr/>
          <p:nvPr/>
        </p:nvSpPr>
        <p:spPr>
          <a:xfrm rot="8100000">
            <a:off x="151416" y="296430"/>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3" name="TextBox 5"/>
          <p:cNvSpPr txBox="1"/>
          <p:nvPr/>
        </p:nvSpPr>
        <p:spPr>
          <a:xfrm>
            <a:off x="869614" y="232793"/>
            <a:ext cx="7606440" cy="553998"/>
          </a:xfrm>
          <a:prstGeom prst="rect">
            <a:avLst/>
          </a:prstGeom>
          <a:noFill/>
          <a:effectLst/>
        </p:spPr>
        <p:txBody>
          <a:bodyPr wrap="square" rtlCol="0">
            <a:spAutoFit/>
          </a:bodyPr>
          <a:lstStyle>
            <a:defPPr>
              <a:defRPr lang="en-US"/>
            </a:defPPr>
            <a:lvl1pPr>
              <a:defRPr sz="3200" b="1">
                <a:effectLst/>
                <a:latin typeface="+mj-lt"/>
                <a:ea typeface="+mj-ea"/>
              </a:defRPr>
            </a:lvl1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0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rPr>
              <a:t>考情回顾</a:t>
            </a:r>
            <a:endParaRPr kumimoji="0" lang="en-US" altLang="zh-CN" sz="3000" b="1" i="0" u="none" strike="noStrike" kern="1200" cap="none" spc="0" normalizeH="0" baseline="0" noProof="0" dirty="0">
              <a:ln>
                <a:noFill/>
              </a:ln>
              <a:solidFill>
                <a:prstClr val="black"/>
              </a:solidFill>
              <a:effectLst/>
              <a:uLnTx/>
              <a:uFillTx/>
              <a:latin typeface="Segoe UI" panose="020B0502040204020203" pitchFamily="34" charset="0"/>
              <a:ea typeface="华文中宋" panose="02010600040101010101" charset="-122"/>
              <a:cs typeface="Segoe UI" panose="020B0502040204020203" pitchFamily="34" charset="0"/>
            </a:endParaRPr>
          </a:p>
        </p:txBody>
      </p:sp>
      <p:pic>
        <p:nvPicPr>
          <p:cNvPr id="9" name="图片 8"/>
          <p:cNvPicPr>
            <a:picLocks noChangeAspect="1"/>
          </p:cNvPicPr>
          <p:nvPr/>
        </p:nvPicPr>
        <p:blipFill>
          <a:blip r:embed="rId1"/>
          <a:stretch>
            <a:fillRect/>
          </a:stretch>
        </p:blipFill>
        <p:spPr>
          <a:xfrm>
            <a:off x="1368001" y="831353"/>
            <a:ext cx="9166763" cy="5869700"/>
          </a:xfrm>
          <a:prstGeom prst="rect">
            <a:avLst/>
          </a:prstGeom>
        </p:spPr>
      </p:pic>
      <p:sp>
        <p:nvSpPr>
          <p:cNvPr id="4" name="矩形 3"/>
          <p:cNvSpPr/>
          <p:nvPr/>
        </p:nvSpPr>
        <p:spPr>
          <a:xfrm>
            <a:off x="3772585" y="3918598"/>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195835" y="2047818"/>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36534" y="2057857"/>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267016" y="3996165"/>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88628" y="6208263"/>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086326" y="6132417"/>
            <a:ext cx="689907" cy="49279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stretch>
            <a:fillRect/>
          </a:stretch>
        </p:blipFill>
        <p:spPr>
          <a:xfrm>
            <a:off x="3354753" y="1371726"/>
            <a:ext cx="5667778" cy="4425961"/>
          </a:xfrm>
          <a:prstGeom prst="rect">
            <a:avLst/>
          </a:prstGeom>
        </p:spPr>
      </p:pic>
      <p:pic>
        <p:nvPicPr>
          <p:cNvPr id="5124"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in)">
                                      <p:cBhvr>
                                        <p:cTn id="13" dur="2000"/>
                                        <p:tgtEl>
                                          <p:spTgt spid="11"/>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circle(in)">
                                      <p:cBhvr>
                                        <p:cTn id="16" dur="2000"/>
                                        <p:tgtEl>
                                          <p:spTgt spid="12"/>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ircle(in)">
                                      <p:cBhvr>
                                        <p:cTn id="19" dur="2000"/>
                                        <p:tgtEl>
                                          <p:spTgt spid="1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613" y="312299"/>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en-US" altLang="zh-CN" dirty="0"/>
          </a:p>
        </p:txBody>
      </p:sp>
      <p:sp>
        <p:nvSpPr>
          <p:cNvPr id="9" name="Freeform 210"/>
          <p:cNvSpPr/>
          <p:nvPr/>
        </p:nvSpPr>
        <p:spPr>
          <a:xfrm rot="8100000">
            <a:off x="140466" y="438788"/>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文本框 1"/>
          <p:cNvSpPr txBox="1"/>
          <p:nvPr/>
        </p:nvSpPr>
        <p:spPr>
          <a:xfrm>
            <a:off x="701775" y="1574320"/>
            <a:ext cx="10774766" cy="3096297"/>
          </a:xfrm>
          <a:prstGeom prst="rect">
            <a:avLst/>
          </a:prstGeom>
          <a:solidFill>
            <a:schemeClr val="tx1"/>
          </a:solidFill>
          <a:ln w="12700" cmpd="sng">
            <a:noFill/>
            <a:prstDash val="solid"/>
          </a:ln>
        </p:spPr>
        <p:txBody>
          <a:bodyPr wrap="square" rtlCol="0">
            <a:spAutoFit/>
          </a:bodyPr>
          <a:lstStyle/>
          <a:p>
            <a:pPr fontAlgn="auto">
              <a:lnSpc>
                <a:spcPct val="110000"/>
              </a:lnSpc>
            </a:pPr>
            <a:r>
              <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假定你是李华，将在英语口语课上以“</a:t>
            </a:r>
            <a:r>
              <a:rPr lang="en-US" altLang="zh-CN"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Should we open school sports facilities to the public?”</a:t>
            </a:r>
            <a:r>
              <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为主题进行发言，内容包括：</a:t>
            </a:r>
            <a:endPar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1. </a:t>
            </a:r>
            <a:r>
              <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你的观点；</a:t>
            </a:r>
            <a:endParaRPr lang="en-US" altLang="zh-CN" sz="3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lnSpc>
                <a:spcPct val="110000"/>
              </a:lnSpc>
            </a:pPr>
            <a:r>
              <a:rPr lang="en-US" altLang="zh-CN"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2. </a:t>
            </a:r>
            <a:r>
              <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rPr>
              <a:t>你的理由。</a:t>
            </a:r>
            <a:endParaRPr lang="zh-CN" altLang="en-US" sz="36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7" name="TextBox 5"/>
          <p:cNvSpPr txBox="1"/>
          <p:nvPr/>
        </p:nvSpPr>
        <p:spPr>
          <a:xfrm>
            <a:off x="869614" y="358726"/>
            <a:ext cx="7606440" cy="584775"/>
          </a:xfrm>
          <a:prstGeom prst="rect">
            <a:avLst/>
          </a:prstGeom>
          <a:noFill/>
          <a:effectLst/>
        </p:spPr>
        <p:txBody>
          <a:bodyPr wrap="square" rtlCol="0">
            <a:spAutoFit/>
          </a:bodyPr>
          <a:lstStyle>
            <a:defPPr>
              <a:defRPr lang="en-US"/>
            </a:defPPr>
            <a:lvl1pPr>
              <a:defRPr sz="3200" b="1">
                <a:effectLst/>
                <a:latin typeface="+mj-lt"/>
                <a:ea typeface="+mj-ea"/>
              </a:defRPr>
            </a:lvl1pPr>
          </a:lstStyle>
          <a:p>
            <a:r>
              <a:rPr lang="zh-CN" altLang="en-US" dirty="0">
                <a:solidFill>
                  <a:schemeClr val="bg1"/>
                </a:solidFill>
                <a:latin typeface="Segoe UI" panose="020B0502040204020203" pitchFamily="34" charset="0"/>
                <a:ea typeface="华文中宋" panose="02010600040101010101" charset="-122"/>
                <a:cs typeface="Segoe UI" panose="020B0502040204020203" pitchFamily="34" charset="0"/>
              </a:rPr>
              <a:t>原题呈现</a:t>
            </a:r>
            <a:endParaRPr lang="en-US" altLang="zh-CN" dirty="0">
              <a:solidFill>
                <a:srgbClr val="C00000"/>
              </a:solidFill>
              <a:latin typeface="Segoe UI" panose="020B0502040204020203" pitchFamily="34" charset="0"/>
              <a:ea typeface="华文中宋" panose="02010600040101010101" charset="-122"/>
              <a:cs typeface="Segoe UI" panose="020B0502040204020203" pitchFamily="34" charset="0"/>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023" y="319381"/>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en-US" altLang="zh-CN" dirty="0"/>
          </a:p>
        </p:txBody>
      </p:sp>
      <p:sp>
        <p:nvSpPr>
          <p:cNvPr id="3" name="文本框 2"/>
          <p:cNvSpPr txBox="1"/>
          <p:nvPr/>
        </p:nvSpPr>
        <p:spPr>
          <a:xfrm>
            <a:off x="371827" y="946459"/>
            <a:ext cx="11534774" cy="5493812"/>
          </a:xfrm>
          <a:prstGeom prst="rect">
            <a:avLst/>
          </a:prstGeom>
          <a:solidFill>
            <a:schemeClr val="tx1"/>
          </a:solidFill>
          <a:ln w="12700" cmpd="sng">
            <a:noFill/>
            <a:prstDash val="solid"/>
          </a:ln>
        </p:spPr>
        <p:txBody>
          <a:bodyPr wrap="square" rtlCol="0">
            <a:spAutoFit/>
          </a:bodyPr>
          <a:lstStyle/>
          <a:p>
            <a:pPr fontAlgn="auto"/>
            <a:r>
              <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rPr>
              <a:t>Ladies and gentlemen,</a:t>
            </a:r>
            <a:endPar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r>
              <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I’d like to present my view why we should open school sports facilities to the public.</a:t>
            </a:r>
            <a:endPar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r>
              <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Three compelling reasons support idea. First, by making the facilities accessible to the public, we can significantly lift the utilization rate of these shared resources while slowing down aging process. Second, allowing people out of school to use the facilities can not only benefit themselves but also strengthen the bond between school and community, which can raise the public evaluation for the school. Third, the opened sports facilities serve as a fascinated platform to interact with peers and like-minded people, refining their communication capabilities as well as consolidating deep friendship with their friends.</a:t>
            </a:r>
            <a:endPar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a:p>
            <a:pPr fontAlgn="auto"/>
            <a:r>
              <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I firmly believe that opening school sports facilities to the public brings plenty of benefits. Thank you! </a:t>
            </a:r>
            <a:endParaRPr lang="en-US" altLang="zh-CN" sz="27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2" name="Freeform 210"/>
          <p:cNvSpPr/>
          <p:nvPr/>
        </p:nvSpPr>
        <p:spPr>
          <a:xfrm rot="8100000">
            <a:off x="184270" y="345770"/>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5"/>
          <p:cNvSpPr txBox="1"/>
          <p:nvPr/>
        </p:nvSpPr>
        <p:spPr>
          <a:xfrm>
            <a:off x="913418" y="337006"/>
            <a:ext cx="7606440" cy="507831"/>
          </a:xfrm>
          <a:prstGeom prst="rect">
            <a:avLst/>
          </a:prstGeom>
          <a:noFill/>
          <a:effectLst/>
        </p:spPr>
        <p:txBody>
          <a:bodyPr wrap="square" rtlCol="0">
            <a:spAutoFit/>
          </a:bodyPr>
          <a:lstStyle>
            <a:defPPr>
              <a:defRPr lang="en-US"/>
            </a:defPPr>
            <a:lvl1pPr>
              <a:defRPr sz="3200" b="1">
                <a:effectLst/>
                <a:latin typeface="+mj-lt"/>
                <a:ea typeface="+mj-ea"/>
              </a:defRPr>
            </a:lvl1pPr>
          </a:lstStyle>
          <a:p>
            <a:r>
              <a:rPr lang="zh-CN" altLang="en-US" sz="2700" dirty="0">
                <a:solidFill>
                  <a:schemeClr val="bg1"/>
                </a:solidFill>
                <a:latin typeface="Segoe UI" panose="020B0502040204020203" pitchFamily="34" charset="0"/>
                <a:ea typeface="华文中宋" panose="02010600040101010101" charset="-122"/>
                <a:cs typeface="Segoe UI" panose="020B0502040204020203" pitchFamily="34" charset="0"/>
              </a:rPr>
              <a:t>以下论证有什么问题？</a:t>
            </a:r>
            <a:endParaRPr lang="en-US" altLang="zh-CN" sz="2700" dirty="0">
              <a:solidFill>
                <a:srgbClr val="C00000"/>
              </a:solidFill>
              <a:latin typeface="Segoe UI" panose="020B0502040204020203" pitchFamily="34" charset="0"/>
              <a:ea typeface="华文中宋" panose="02010600040101010101" charset="-122"/>
              <a:cs typeface="Segoe UI" panose="020B0502040204020203" pitchFamily="34" charset="0"/>
            </a:endParaRPr>
          </a:p>
        </p:txBody>
      </p:sp>
      <p:sp>
        <p:nvSpPr>
          <p:cNvPr id="6" name="矩形 5"/>
          <p:cNvSpPr/>
          <p:nvPr/>
        </p:nvSpPr>
        <p:spPr>
          <a:xfrm>
            <a:off x="5280354" y="337350"/>
            <a:ext cx="4823756" cy="800219"/>
          </a:xfrm>
          <a:prstGeom prst="rect">
            <a:avLst/>
          </a:prstGeom>
          <a:noFill/>
        </p:spPr>
        <p:txBody>
          <a:bodyPr wrap="none" lIns="91440" tIns="45720" rIns="91440" bIns="45720">
            <a:spAutoFit/>
          </a:bodyPr>
          <a:lstStyle/>
          <a:p>
            <a:pPr algn="ctr"/>
            <a:r>
              <a:rPr lang="en-US" altLang="zh-CN" sz="4600" b="1" cap="none" spc="0" dirty="0">
                <a:ln w="0"/>
                <a:solidFill>
                  <a:srgbClr val="FF0000"/>
                </a:solidFill>
                <a:effectLst/>
                <a:highlight>
                  <a:srgbClr val="FFFF00"/>
                </a:highlight>
              </a:rPr>
              <a:t>Weak reasoning</a:t>
            </a:r>
            <a:endParaRPr lang="zh-CN" altLang="en-US" sz="4600" b="1" cap="none" spc="0" dirty="0">
              <a:ln w="0"/>
              <a:solidFill>
                <a:srgbClr val="FF0000"/>
              </a:solidFill>
              <a:effectLst/>
              <a:highlight>
                <a:srgbClr val="FFFF00"/>
              </a:highlight>
            </a:endParaRPr>
          </a:p>
        </p:txBody>
      </p:sp>
      <p:sp>
        <p:nvSpPr>
          <p:cNvPr id="7" name="线形标注 2 6"/>
          <p:cNvSpPr/>
          <p:nvPr/>
        </p:nvSpPr>
        <p:spPr>
          <a:xfrm>
            <a:off x="3826283" y="1371815"/>
            <a:ext cx="8265832" cy="1300205"/>
          </a:xfrm>
          <a:prstGeom prst="borderCallout2">
            <a:avLst>
              <a:gd name="adj1" fmla="val 18750"/>
              <a:gd name="adj2" fmla="val -8333"/>
              <a:gd name="adj3" fmla="val 20564"/>
              <a:gd name="adj4" fmla="val -7923"/>
              <a:gd name="adj5" fmla="val 143623"/>
              <a:gd name="adj6" fmla="val -8335"/>
            </a:avLst>
          </a:prstGeom>
          <a:solidFill>
            <a:srgbClr val="549E39"/>
          </a:solidFill>
          <a:ln w="12700" cap="flat" cmpd="sng" algn="ctr">
            <a:solidFill>
              <a:srgbClr val="549E39">
                <a:lumMod val="75000"/>
              </a:srgbClr>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latin typeface="Times New Roman" panose="02020603050405020304" pitchFamily="18" charset="0"/>
                <a:ea typeface="+mj-ea"/>
                <a:cs typeface="Times New Roman" panose="02020603050405020304" pitchFamily="18" charset="0"/>
              </a:rPr>
              <a:t>理由</a:t>
            </a:r>
            <a:r>
              <a:rPr lang="en-US" altLang="zh-CN" sz="2800" b="1" dirty="0">
                <a:latin typeface="Times New Roman" panose="02020603050405020304" pitchFamily="18" charset="0"/>
                <a:ea typeface="+mj-ea"/>
                <a:cs typeface="Times New Roman" panose="02020603050405020304" pitchFamily="18" charset="0"/>
              </a:rPr>
              <a:t>1</a:t>
            </a:r>
            <a:r>
              <a:rPr lang="zh-CN" altLang="en-US" sz="2800" b="1" dirty="0">
                <a:latin typeface="Times New Roman" panose="02020603050405020304" pitchFamily="18" charset="0"/>
                <a:ea typeface="+mj-ea"/>
                <a:cs typeface="Times New Roman" panose="02020603050405020304" pitchFamily="18" charset="0"/>
              </a:rPr>
              <a:t>的</a:t>
            </a:r>
            <a:r>
              <a:rPr lang="en-US" altLang="zh-CN" sz="2800" b="1" dirty="0">
                <a:latin typeface="Times New Roman" panose="02020603050405020304" pitchFamily="18" charset="0"/>
                <a:ea typeface="+mj-ea"/>
                <a:cs typeface="Times New Roman" panose="02020603050405020304" pitchFamily="18" charset="0"/>
              </a:rPr>
              <a:t>aging process</a:t>
            </a:r>
            <a:r>
              <a:rPr lang="zh-CN" altLang="en-US" sz="2800" b="1" dirty="0">
                <a:latin typeface="Times New Roman" panose="02020603050405020304" pitchFamily="18" charset="0"/>
                <a:ea typeface="+mj-ea"/>
                <a:cs typeface="Times New Roman" panose="02020603050405020304" pitchFamily="18" charset="0"/>
              </a:rPr>
              <a:t>，与前文</a:t>
            </a:r>
            <a:r>
              <a:rPr lang="en-US" altLang="zh-CN" sz="2800" b="1" dirty="0">
                <a:latin typeface="Times New Roman" panose="02020603050405020304" pitchFamily="18" charset="0"/>
                <a:ea typeface="+mj-ea"/>
                <a:cs typeface="Times New Roman" panose="02020603050405020304" pitchFamily="18" charset="0"/>
              </a:rPr>
              <a:t>accessible</a:t>
            </a:r>
            <a:r>
              <a:rPr lang="zh-CN" altLang="en-US" sz="2800" b="1" dirty="0">
                <a:latin typeface="Times New Roman" panose="02020603050405020304" pitchFamily="18" charset="0"/>
                <a:ea typeface="+mj-ea"/>
                <a:cs typeface="Times New Roman" panose="02020603050405020304" pitchFamily="18" charset="0"/>
              </a:rPr>
              <a:t>因果关系跳跃（理解为人老去），也可以说是因果关系错误（理解为器械的老化）</a:t>
            </a:r>
            <a:endParaRPr lang="zh-CN" altLang="en-US" sz="2800" b="1" dirty="0">
              <a:latin typeface="Times New Roman" panose="02020603050405020304" pitchFamily="18" charset="0"/>
              <a:ea typeface="+mj-ea"/>
              <a:cs typeface="Times New Roman" panose="02020603050405020304" pitchFamily="18" charset="0"/>
            </a:endParaRPr>
          </a:p>
        </p:txBody>
      </p:sp>
      <p:sp>
        <p:nvSpPr>
          <p:cNvPr id="9" name="线形标注 2 6"/>
          <p:cNvSpPr/>
          <p:nvPr/>
        </p:nvSpPr>
        <p:spPr>
          <a:xfrm>
            <a:off x="583722" y="2672020"/>
            <a:ext cx="8265832" cy="908664"/>
          </a:xfrm>
          <a:prstGeom prst="borderCallout2">
            <a:avLst>
              <a:gd name="adj1" fmla="val 18750"/>
              <a:gd name="adj2" fmla="val -8333"/>
              <a:gd name="adj3" fmla="val 20564"/>
              <a:gd name="adj4" fmla="val -7923"/>
              <a:gd name="adj5" fmla="val 143623"/>
              <a:gd name="adj6" fmla="val -8335"/>
            </a:avLst>
          </a:prstGeom>
          <a:solidFill>
            <a:srgbClr val="549E39"/>
          </a:solidFill>
          <a:ln w="12700" cap="flat" cmpd="sng" algn="ctr">
            <a:solidFill>
              <a:srgbClr val="549E39">
                <a:lumMod val="75000"/>
              </a:srgbClr>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latin typeface="Times New Roman" panose="02020603050405020304" pitchFamily="18" charset="0"/>
                <a:ea typeface="+mj-ea"/>
                <a:cs typeface="Times New Roman" panose="02020603050405020304" pitchFamily="18" charset="0"/>
              </a:rPr>
              <a:t>理由</a:t>
            </a:r>
            <a:r>
              <a:rPr lang="en-US" altLang="zh-CN" sz="2800" b="1" dirty="0">
                <a:latin typeface="Times New Roman" panose="02020603050405020304" pitchFamily="18" charset="0"/>
                <a:ea typeface="+mj-ea"/>
                <a:cs typeface="Times New Roman" panose="02020603050405020304" pitchFamily="18" charset="0"/>
              </a:rPr>
              <a:t>2</a:t>
            </a:r>
            <a:r>
              <a:rPr lang="zh-CN" altLang="en-US" sz="2800" b="1" dirty="0">
                <a:latin typeface="Times New Roman" panose="02020603050405020304" pitchFamily="18" charset="0"/>
                <a:ea typeface="+mj-ea"/>
                <a:cs typeface="Times New Roman" panose="02020603050405020304" pitchFamily="18" charset="0"/>
              </a:rPr>
              <a:t>的</a:t>
            </a:r>
            <a:r>
              <a:rPr lang="en-US" altLang="zh-CN" sz="2800" b="1" dirty="0">
                <a:latin typeface="Times New Roman" panose="02020603050405020304" pitchFamily="18" charset="0"/>
                <a:ea typeface="+mj-ea"/>
                <a:cs typeface="Times New Roman" panose="02020603050405020304" pitchFamily="18" charset="0"/>
              </a:rPr>
              <a:t>benefit themselves</a:t>
            </a:r>
            <a:r>
              <a:rPr lang="zh-CN" altLang="en-US" sz="2800" b="1" dirty="0">
                <a:latin typeface="Times New Roman" panose="02020603050405020304" pitchFamily="18" charset="0"/>
                <a:ea typeface="+mj-ea"/>
                <a:cs typeface="Times New Roman" panose="02020603050405020304" pitchFamily="18" charset="0"/>
              </a:rPr>
              <a:t>理由笼统，</a:t>
            </a:r>
            <a:r>
              <a:rPr lang="en-US" altLang="zh-CN" sz="2800" b="1" dirty="0">
                <a:latin typeface="Times New Roman" panose="02020603050405020304" pitchFamily="18" charset="0"/>
                <a:ea typeface="+mj-ea"/>
                <a:cs typeface="Times New Roman" panose="02020603050405020304" pitchFamily="18" charset="0"/>
              </a:rPr>
              <a:t>strengthen the bond</a:t>
            </a:r>
            <a:r>
              <a:rPr lang="zh-CN" altLang="en-US" sz="2800" b="1" dirty="0">
                <a:latin typeface="Times New Roman" panose="02020603050405020304" pitchFamily="18" charset="0"/>
                <a:ea typeface="+mj-ea"/>
                <a:cs typeface="Times New Roman" panose="02020603050405020304" pitchFamily="18" charset="0"/>
              </a:rPr>
              <a:t>与</a:t>
            </a:r>
            <a:r>
              <a:rPr lang="en-US" altLang="zh-CN" sz="2800" b="1" dirty="0">
                <a:latin typeface="Times New Roman" panose="02020603050405020304" pitchFamily="18" charset="0"/>
                <a:ea typeface="+mj-ea"/>
                <a:cs typeface="Times New Roman" panose="02020603050405020304" pitchFamily="18" charset="0"/>
              </a:rPr>
              <a:t>raise public evaluation</a:t>
            </a:r>
            <a:r>
              <a:rPr lang="zh-CN" altLang="en-US" sz="2800" b="1" dirty="0">
                <a:latin typeface="Times New Roman" panose="02020603050405020304" pitchFamily="18" charset="0"/>
                <a:ea typeface="+mj-ea"/>
                <a:cs typeface="Times New Roman" panose="02020603050405020304" pitchFamily="18" charset="0"/>
              </a:rPr>
              <a:t>无直接因果关系</a:t>
            </a:r>
            <a:r>
              <a:rPr lang="en-US" altLang="zh-CN" sz="2800" b="1" dirty="0">
                <a:latin typeface="Times New Roman" panose="02020603050405020304" pitchFamily="18" charset="0"/>
                <a:ea typeface="+mj-ea"/>
                <a:cs typeface="Times New Roman" panose="02020603050405020304" pitchFamily="18" charset="0"/>
              </a:rPr>
              <a:t> </a:t>
            </a:r>
            <a:endParaRPr lang="zh-CN" altLang="en-US" sz="2800" b="1" dirty="0">
              <a:latin typeface="Times New Roman" panose="02020603050405020304" pitchFamily="18" charset="0"/>
              <a:ea typeface="+mj-ea"/>
              <a:cs typeface="Times New Roman" panose="02020603050405020304" pitchFamily="18" charset="0"/>
            </a:endParaRPr>
          </a:p>
        </p:txBody>
      </p:sp>
      <p:sp>
        <p:nvSpPr>
          <p:cNvPr id="10" name="线形标注 2 6"/>
          <p:cNvSpPr/>
          <p:nvPr/>
        </p:nvSpPr>
        <p:spPr>
          <a:xfrm>
            <a:off x="1415078" y="3572454"/>
            <a:ext cx="8265832" cy="495805"/>
          </a:xfrm>
          <a:prstGeom prst="borderCallout2">
            <a:avLst>
              <a:gd name="adj1" fmla="val 18750"/>
              <a:gd name="adj2" fmla="val -8333"/>
              <a:gd name="adj3" fmla="val 20564"/>
              <a:gd name="adj4" fmla="val -7923"/>
              <a:gd name="adj5" fmla="val 143623"/>
              <a:gd name="adj6" fmla="val -8335"/>
            </a:avLst>
          </a:prstGeom>
          <a:solidFill>
            <a:srgbClr val="549E39"/>
          </a:solidFill>
          <a:ln w="12700" cap="flat" cmpd="sng" algn="ctr">
            <a:solidFill>
              <a:srgbClr val="549E39">
                <a:lumMod val="75000"/>
              </a:srgbClr>
            </a:solidFill>
            <a:prstDash val="solid"/>
          </a:ln>
          <a:effec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800" b="1" dirty="0">
                <a:latin typeface="Times New Roman" panose="02020603050405020304" pitchFamily="18" charset="0"/>
                <a:ea typeface="+mj-ea"/>
                <a:cs typeface="Times New Roman" panose="02020603050405020304" pitchFamily="18" charset="0"/>
              </a:rPr>
              <a:t>理由</a:t>
            </a:r>
            <a:r>
              <a:rPr lang="en-US" altLang="zh-CN" sz="2800" b="1" dirty="0">
                <a:latin typeface="Times New Roman" panose="02020603050405020304" pitchFamily="18" charset="0"/>
                <a:ea typeface="+mj-ea"/>
                <a:cs typeface="Times New Roman" panose="02020603050405020304" pitchFamily="18" charset="0"/>
              </a:rPr>
              <a:t>3</a:t>
            </a:r>
            <a:r>
              <a:rPr lang="zh-CN" altLang="en-US" sz="2800" b="1" dirty="0">
                <a:latin typeface="Times New Roman" panose="02020603050405020304" pitchFamily="18" charset="0"/>
                <a:ea typeface="+mj-ea"/>
                <a:cs typeface="Times New Roman" panose="02020603050405020304" pitchFamily="18" charset="0"/>
              </a:rPr>
              <a:t>的提升交际能力，与开放公共设施相关</a:t>
            </a:r>
            <a:endParaRPr lang="zh-CN" altLang="en-US" sz="2800" b="1" dirty="0">
              <a:latin typeface="Times New Roman" panose="02020603050405020304" pitchFamily="18" charset="0"/>
              <a:ea typeface="+mj-ea"/>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3040444" y="1239191"/>
            <a:ext cx="6224788" cy="4853986"/>
          </a:xfrm>
          <a:prstGeom prst="rect">
            <a:avLst/>
          </a:prstGeom>
          <a:effectLst>
            <a:softEdge rad="317500"/>
          </a:effectLst>
        </p:spPr>
      </p:pic>
      <p:sp>
        <p:nvSpPr>
          <p:cNvPr id="11" name="矩形 10"/>
          <p:cNvSpPr/>
          <p:nvPr/>
        </p:nvSpPr>
        <p:spPr>
          <a:xfrm>
            <a:off x="2012921" y="4545530"/>
            <a:ext cx="8465779" cy="800219"/>
          </a:xfrm>
          <a:prstGeom prst="rect">
            <a:avLst/>
          </a:prstGeom>
          <a:noFill/>
        </p:spPr>
        <p:txBody>
          <a:bodyPr wrap="none" lIns="91440" tIns="45720" rIns="91440" bIns="45720">
            <a:spAutoFit/>
          </a:bodyPr>
          <a:lstStyle/>
          <a:p>
            <a:pPr algn="ctr"/>
            <a:r>
              <a:rPr lang="zh-CN" altLang="en-US" sz="4600" b="1" cap="none" spc="0" dirty="0">
                <a:ln w="0"/>
                <a:solidFill>
                  <a:srgbClr val="FF0000"/>
                </a:solidFill>
                <a:effectLst/>
                <a:highlight>
                  <a:srgbClr val="FFFF00"/>
                </a:highlight>
              </a:rPr>
              <a:t>理由相关度不高，而且维度混乱</a:t>
            </a:r>
            <a:endParaRPr lang="zh-CN" altLang="en-US" sz="4600" b="1" cap="none" spc="0" dirty="0">
              <a:ln w="0"/>
              <a:solidFill>
                <a:srgbClr val="FF0000"/>
              </a:solidFill>
              <a:effectLst/>
              <a:highlight>
                <a:srgbClr val="FFFF00"/>
              </a:highlight>
            </a:endParaRPr>
          </a:p>
        </p:txBody>
      </p:sp>
      <p:pic>
        <p:nvPicPr>
          <p:cNvPr id="5124" name="图片 6" descr="logo横版 png"/>
          <p:cNvPicPr>
            <a:picLocks noChangeAspect="1"/>
          </p:cNvPicPr>
          <p:nvPr/>
        </p:nvPicPr>
        <p:blipFill>
          <a:blip r:embed="rId2"/>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023" y="319381"/>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3" name="文本框 2"/>
          <p:cNvSpPr txBox="1"/>
          <p:nvPr/>
        </p:nvSpPr>
        <p:spPr>
          <a:xfrm>
            <a:off x="328023" y="857126"/>
            <a:ext cx="11534774" cy="6000874"/>
          </a:xfrm>
          <a:prstGeom prst="rect">
            <a:avLst/>
          </a:prstGeom>
          <a:solidFill>
            <a:schemeClr val="tx1"/>
          </a:solidFill>
          <a:ln w="12700" cmpd="sng">
            <a:noFill/>
            <a:prstDash val="solid"/>
          </a:ln>
        </p:spPr>
        <p:txBody>
          <a:bodyPr wrap="square" rtlCol="0">
            <a:spAutoFit/>
          </a:bodyPr>
          <a:lstStyle/>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“You better stop wetting your bed, or else the ghost is going to get you.” Most of us probably remember a threat like this one being delivered at one time or another by a parent, babysitter, or older brother or sister. Why parents should threaten young children with a visit from the mysterious and terrifying ghost?</a:t>
            </a:r>
            <a:endPar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One reason is simply habit and tradition. The myth of the ghost is handed down from generation to generation. Parents and caregivers use it because it is already there—a ready-made tool inherited from their own childhood.</a:t>
            </a:r>
            <a:endPar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Besides, it is an efficient tool for discipline. Frightening a child into good behavior is far easier than patiently explaining why certain behaviors are wrong, which reflects a deeper human tendency to seek quick, fear-based solutions.</a:t>
            </a:r>
            <a:endPar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a:p>
            <a:pPr marL="0" marR="0" lvl="0" indent="0" algn="l" defTabSz="457200" rtl="0" eaLnBrk="1" fontAlgn="auto" latinLnBrk="0" hangingPunct="1">
              <a:lnSpc>
                <a:spcPct val="110000"/>
              </a:lnSpc>
              <a:spcBef>
                <a:spcPts val="0"/>
              </a:spcBef>
              <a:spcAft>
                <a:spcPts val="0"/>
              </a:spcAft>
              <a:buClrTx/>
              <a:buSzTx/>
              <a:buFontTx/>
              <a:buNone/>
              <a:defRPr/>
            </a:pPr>
            <a:r>
              <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Most importantly, it instills in young children an early understanding that actions carry consequences through a simple and memorable cause-and-effect association, thereby laying a foundational sense of boundaries and self-discipline. </a:t>
            </a:r>
            <a:endParaRPr kumimoji="0" lang="en-US" altLang="zh-CN" sz="26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2" name="Freeform 210"/>
          <p:cNvSpPr/>
          <p:nvPr/>
        </p:nvSpPr>
        <p:spPr>
          <a:xfrm rot="8100000">
            <a:off x="85565" y="271621"/>
            <a:ext cx="643583" cy="508594"/>
          </a:xfrm>
          <a:custGeom>
            <a:avLst/>
            <a:gdLst>
              <a:gd name="connsiteX0" fmla="*/ 3327038 w 3327038"/>
              <a:gd name="connsiteY0" fmla="*/ 1978679 h 2344439"/>
              <a:gd name="connsiteX1" fmla="*/ 3327038 w 3327038"/>
              <a:gd name="connsiteY1" fmla="*/ 2344439 h 2344439"/>
              <a:gd name="connsiteX2" fmla="*/ 1982870 w 3327038"/>
              <a:gd name="connsiteY2" fmla="*/ 2344439 h 2344439"/>
              <a:gd name="connsiteX3" fmla="*/ 1982871 w 3327038"/>
              <a:gd name="connsiteY3" fmla="*/ 2339004 h 2344439"/>
              <a:gd name="connsiteX4" fmla="*/ 1977433 w 3327038"/>
              <a:gd name="connsiteY4" fmla="*/ 2339004 h 2344439"/>
              <a:gd name="connsiteX5" fmla="*/ 1977434 w 3327038"/>
              <a:gd name="connsiteY5" fmla="*/ 1354053 h 2344439"/>
              <a:gd name="connsiteX6" fmla="*/ 992482 w 3327038"/>
              <a:gd name="connsiteY6" fmla="*/ 1354053 h 2344439"/>
              <a:gd name="connsiteX7" fmla="*/ 992482 w 3327038"/>
              <a:gd name="connsiteY7" fmla="*/ 1347510 h 2344439"/>
              <a:gd name="connsiteX8" fmla="*/ 985939 w 3327038"/>
              <a:gd name="connsiteY8" fmla="*/ 1347510 h 2344439"/>
              <a:gd name="connsiteX9" fmla="*/ 985939 w 3327038"/>
              <a:gd name="connsiteY9" fmla="*/ 365760 h 2344439"/>
              <a:gd name="connsiteX10" fmla="*/ 0 w 3327038"/>
              <a:gd name="connsiteY10" fmla="*/ 365760 h 2344439"/>
              <a:gd name="connsiteX11" fmla="*/ 0 w 3327038"/>
              <a:gd name="connsiteY11" fmla="*/ 0 h 2344439"/>
              <a:gd name="connsiteX12" fmla="*/ 1344168 w 3327038"/>
              <a:gd name="connsiteY12" fmla="*/ 0 h 2344439"/>
              <a:gd name="connsiteX13" fmla="*/ 1344168 w 3327038"/>
              <a:gd name="connsiteY13" fmla="*/ 3342 h 2344439"/>
              <a:gd name="connsiteX14" fmla="*/ 1351699 w 3327038"/>
              <a:gd name="connsiteY14" fmla="*/ 3342 h 2344439"/>
              <a:gd name="connsiteX15" fmla="*/ 1351699 w 3327038"/>
              <a:gd name="connsiteY15" fmla="*/ 988292 h 2344439"/>
              <a:gd name="connsiteX16" fmla="*/ 2336650 w 3327038"/>
              <a:gd name="connsiteY16" fmla="*/ 988293 h 2344439"/>
              <a:gd name="connsiteX17" fmla="*/ 2336650 w 3327038"/>
              <a:gd name="connsiteY17" fmla="*/ 994836 h 2344439"/>
              <a:gd name="connsiteX18" fmla="*/ 2343194 w 3327038"/>
              <a:gd name="connsiteY18" fmla="*/ 994836 h 2344439"/>
              <a:gd name="connsiteX19" fmla="*/ 2343193 w 3327038"/>
              <a:gd name="connsiteY19" fmla="*/ 1978679 h 2344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7038" h="2344439">
                <a:moveTo>
                  <a:pt x="3327038" y="1978679"/>
                </a:moveTo>
                <a:lnTo>
                  <a:pt x="3327038" y="2344439"/>
                </a:lnTo>
                <a:lnTo>
                  <a:pt x="1982870" y="2344439"/>
                </a:lnTo>
                <a:lnTo>
                  <a:pt x="1982871" y="2339004"/>
                </a:lnTo>
                <a:lnTo>
                  <a:pt x="1977433" y="2339004"/>
                </a:lnTo>
                <a:lnTo>
                  <a:pt x="1977434" y="1354053"/>
                </a:lnTo>
                <a:lnTo>
                  <a:pt x="992482" y="1354053"/>
                </a:lnTo>
                <a:lnTo>
                  <a:pt x="992482" y="1347510"/>
                </a:lnTo>
                <a:lnTo>
                  <a:pt x="985939" y="1347510"/>
                </a:lnTo>
                <a:lnTo>
                  <a:pt x="985939" y="365760"/>
                </a:lnTo>
                <a:lnTo>
                  <a:pt x="0" y="365760"/>
                </a:lnTo>
                <a:lnTo>
                  <a:pt x="0" y="0"/>
                </a:lnTo>
                <a:lnTo>
                  <a:pt x="1344168" y="0"/>
                </a:lnTo>
                <a:lnTo>
                  <a:pt x="1344168" y="3342"/>
                </a:lnTo>
                <a:lnTo>
                  <a:pt x="1351699" y="3342"/>
                </a:lnTo>
                <a:lnTo>
                  <a:pt x="1351699" y="988292"/>
                </a:lnTo>
                <a:lnTo>
                  <a:pt x="2336650" y="988293"/>
                </a:lnTo>
                <a:lnTo>
                  <a:pt x="2336650" y="994836"/>
                </a:lnTo>
                <a:lnTo>
                  <a:pt x="2343194" y="994836"/>
                </a:lnTo>
                <a:lnTo>
                  <a:pt x="2343193" y="1978679"/>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rtl="0">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dirty="0"/>
          </a:p>
        </p:txBody>
      </p:sp>
      <p:sp>
        <p:nvSpPr>
          <p:cNvPr id="4" name="TextBox 5"/>
          <p:cNvSpPr txBox="1"/>
          <p:nvPr/>
        </p:nvSpPr>
        <p:spPr>
          <a:xfrm>
            <a:off x="814713" y="262857"/>
            <a:ext cx="7606440" cy="507831"/>
          </a:xfrm>
          <a:prstGeom prst="rect">
            <a:avLst/>
          </a:prstGeom>
          <a:noFill/>
          <a:effectLst/>
        </p:spPr>
        <p:txBody>
          <a:bodyPr wrap="square" rtlCol="0">
            <a:spAutoFit/>
          </a:bodyPr>
          <a:lstStyle>
            <a:defPPr rtl="0">
              <a:defRPr lang="en-US"/>
            </a:defPPr>
            <a:lvl1pPr marL="0" algn="l" defTabSz="457200" rtl="0" eaLnBrk="1" latinLnBrk="0" hangingPunct="1">
              <a:defRPr sz="3200" b="1" kern="1200">
                <a:solidFill>
                  <a:schemeClr val="tx1"/>
                </a:solidFill>
                <a:effectLst/>
                <a:latin typeface="+mj-lt"/>
                <a:ea typeface="+mj-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sz="2700" dirty="0">
                <a:solidFill>
                  <a:schemeClr val="bg1"/>
                </a:solidFill>
                <a:latin typeface="Segoe UI" panose="020B0502040204020203" pitchFamily="34" charset="0"/>
                <a:ea typeface="华文中宋" panose="02010600040101010101" charset="-122"/>
                <a:cs typeface="Segoe UI" panose="020B0502040204020203" pitchFamily="34" charset="0"/>
              </a:rPr>
              <a:t>以下论证好在哪里？</a:t>
            </a:r>
            <a:endParaRPr lang="en-US" altLang="zh-CN" sz="2700" dirty="0">
              <a:solidFill>
                <a:srgbClr val="C00000"/>
              </a:solidFill>
              <a:latin typeface="Segoe UI" panose="020B0502040204020203" pitchFamily="34" charset="0"/>
              <a:ea typeface="华文中宋" panose="02010600040101010101" charset="-122"/>
              <a:cs typeface="Segoe UI" panose="020B0502040204020203" pitchFamily="34" charset="0"/>
            </a:endParaRPr>
          </a:p>
        </p:txBody>
      </p:sp>
      <p:sp>
        <p:nvSpPr>
          <p:cNvPr id="6" name="矩形 5"/>
          <p:cNvSpPr/>
          <p:nvPr/>
        </p:nvSpPr>
        <p:spPr>
          <a:xfrm>
            <a:off x="5164330" y="188144"/>
            <a:ext cx="4977645" cy="800219"/>
          </a:xfrm>
          <a:prstGeom prst="rect">
            <a:avLst/>
          </a:prstGeom>
          <a:noFill/>
        </p:spPr>
        <p:txBody>
          <a:bodyPr wrap="none" lIns="91440" tIns="45720" rIns="91440" bIns="45720">
            <a:spAutoFit/>
          </a:bodyPr>
          <a:lstStyle/>
          <a:p>
            <a:pPr algn="ctr"/>
            <a:r>
              <a:rPr lang="en-US" altLang="zh-CN" sz="4600" b="1" cap="none" spc="0" dirty="0">
                <a:ln w="0"/>
                <a:solidFill>
                  <a:srgbClr val="FF0000"/>
                </a:solidFill>
                <a:effectLst/>
                <a:highlight>
                  <a:srgbClr val="FFFF00"/>
                </a:highlight>
              </a:rPr>
              <a:t>Strong reasoning</a:t>
            </a:r>
            <a:endParaRPr lang="zh-CN" altLang="en-US" sz="4600" b="1" cap="none" spc="0" dirty="0">
              <a:ln w="0"/>
              <a:solidFill>
                <a:srgbClr val="FF0000"/>
              </a:solidFill>
              <a:effectLst/>
              <a:highlight>
                <a:srgbClr val="FFFF00"/>
              </a:highlight>
            </a:endParaRPr>
          </a:p>
        </p:txBody>
      </p:sp>
      <p:pic>
        <p:nvPicPr>
          <p:cNvPr id="5124" name="图片 6" descr="logo横版 png"/>
          <p:cNvPicPr>
            <a:picLocks noChangeAspect="1"/>
          </p:cNvPicPr>
          <p:nvPr/>
        </p:nvPicPr>
        <p:blipFill>
          <a:blip r:embed="rId1"/>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023" y="319381"/>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en-US" altLang="zh-CN" dirty="0"/>
          </a:p>
        </p:txBody>
      </p:sp>
      <p:sp>
        <p:nvSpPr>
          <p:cNvPr id="4" name="文本框 3"/>
          <p:cNvSpPr txBox="1"/>
          <p:nvPr/>
        </p:nvSpPr>
        <p:spPr>
          <a:xfrm>
            <a:off x="254822" y="149062"/>
            <a:ext cx="6311821" cy="1938992"/>
          </a:xfrm>
          <a:prstGeom prst="rect">
            <a:avLst/>
          </a:prstGeom>
          <a:solidFill>
            <a:schemeClr val="accent5">
              <a:lumMod val="20000"/>
              <a:lumOff val="80000"/>
            </a:schemeClr>
          </a:solidFill>
          <a:ln w="12700" cmpd="sng">
            <a:noFill/>
            <a:prstDash val="solid"/>
          </a:ln>
        </p:spPr>
        <p:txBody>
          <a:bodyPr wrap="square" rtlCol="0">
            <a:spAutoFit/>
          </a:bodyPr>
          <a:lstStyle/>
          <a:p>
            <a:pPr fontAlgn="auto"/>
            <a:r>
              <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One reason is simply habit and tradition. The myth of the ghost is handed down from generation to generation. Parents and caregivers use it because it is already there—a ready-made tool inherited from their own childhood.</a:t>
            </a:r>
            <a:endPar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6" name="图片 5"/>
          <p:cNvPicPr>
            <a:picLocks noChangeAspect="1"/>
          </p:cNvPicPr>
          <p:nvPr/>
        </p:nvPicPr>
        <p:blipFill rotWithShape="1">
          <a:blip r:embed="rId1"/>
          <a:srcRect l="41824" t="51306" r="4681" b="4428"/>
          <a:stretch>
            <a:fillRect/>
          </a:stretch>
        </p:blipFill>
        <p:spPr bwMode="auto">
          <a:xfrm>
            <a:off x="6751632" y="3616036"/>
            <a:ext cx="5216403" cy="3241963"/>
          </a:xfrm>
          <a:prstGeom prst="rect">
            <a:avLst/>
          </a:prstGeom>
          <a:ln>
            <a:noFill/>
          </a:ln>
        </p:spPr>
      </p:pic>
      <p:sp>
        <p:nvSpPr>
          <p:cNvPr id="7" name="文本框 6"/>
          <p:cNvSpPr txBox="1"/>
          <p:nvPr/>
        </p:nvSpPr>
        <p:spPr>
          <a:xfrm>
            <a:off x="262867" y="2083204"/>
            <a:ext cx="6311821" cy="2308324"/>
          </a:xfrm>
          <a:prstGeom prst="rect">
            <a:avLst/>
          </a:prstGeom>
          <a:solidFill>
            <a:schemeClr val="accent5">
              <a:lumMod val="40000"/>
              <a:lumOff val="60000"/>
            </a:schemeClr>
          </a:solidFill>
          <a:ln w="12700" cmpd="sng">
            <a:noFill/>
            <a:prstDash val="solid"/>
          </a:ln>
        </p:spPr>
        <p:txBody>
          <a:bodyPr wrap="square" rtlCol="0">
            <a:spAutoFit/>
          </a:bodyPr>
          <a:lstStyle/>
          <a:p>
            <a:pPr fontAlgn="auto"/>
            <a:r>
              <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Besides, it is an efficient tool for discipline. Frightening a child into good behavior is far easier than patiently explaining why certain behaviors are wrong, which reflects a deeper human tendency to seek quick, fear-based solutions.</a:t>
            </a:r>
            <a:endPar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8" name="文本框 7"/>
          <p:cNvSpPr txBox="1"/>
          <p:nvPr/>
        </p:nvSpPr>
        <p:spPr>
          <a:xfrm>
            <a:off x="256177" y="4391528"/>
            <a:ext cx="6311821" cy="2308324"/>
          </a:xfrm>
          <a:prstGeom prst="rect">
            <a:avLst/>
          </a:prstGeom>
          <a:solidFill>
            <a:schemeClr val="accent5">
              <a:lumMod val="60000"/>
              <a:lumOff val="40000"/>
            </a:schemeClr>
          </a:solidFill>
          <a:ln w="12700" cmpd="sng">
            <a:noFill/>
            <a:prstDash val="solid"/>
          </a:ln>
        </p:spPr>
        <p:txBody>
          <a:bodyPr wrap="square" rtlCol="0">
            <a:spAutoFit/>
          </a:bodyPr>
          <a:lstStyle/>
          <a:p>
            <a:pPr fontAlgn="auto"/>
            <a:r>
              <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rPr>
              <a:t>      Most importantly, it instills in young children an early understanding that actions carry consequences through a simple and memorable cause-and-effect association, thereby laying a foundational sense of boundaries and self-discipline. </a:t>
            </a:r>
            <a:endParaRPr lang="en-US" altLang="zh-CN" sz="2400" dirty="0">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9" name="图片 8"/>
          <p:cNvPicPr>
            <a:picLocks noChangeAspect="1"/>
          </p:cNvPicPr>
          <p:nvPr/>
        </p:nvPicPr>
        <p:blipFill rotWithShape="1">
          <a:blip r:embed="rId1"/>
          <a:srcRect l="41824" t="3683" r="4681" b="69841"/>
          <a:stretch>
            <a:fillRect/>
          </a:stretch>
        </p:blipFill>
        <p:spPr bwMode="auto">
          <a:xfrm>
            <a:off x="6751631" y="59106"/>
            <a:ext cx="5216403" cy="1938992"/>
          </a:xfrm>
          <a:prstGeom prst="rect">
            <a:avLst/>
          </a:prstGeom>
          <a:ln>
            <a:noFill/>
          </a:ln>
        </p:spPr>
      </p:pic>
      <p:pic>
        <p:nvPicPr>
          <p:cNvPr id="10" name="图片 9"/>
          <p:cNvPicPr>
            <a:picLocks noChangeAspect="1"/>
          </p:cNvPicPr>
          <p:nvPr/>
        </p:nvPicPr>
        <p:blipFill rotWithShape="1">
          <a:blip r:embed="rId1"/>
          <a:srcRect l="41824" t="29551" r="4681" b="48055"/>
          <a:stretch>
            <a:fillRect/>
          </a:stretch>
        </p:blipFill>
        <p:spPr bwMode="auto">
          <a:xfrm>
            <a:off x="6753112" y="1975953"/>
            <a:ext cx="5216403" cy="1640083"/>
          </a:xfrm>
          <a:prstGeom prst="rect">
            <a:avLst/>
          </a:prstGeom>
          <a:ln>
            <a:noFill/>
          </a:ln>
        </p:spPr>
      </p:pic>
      <p:sp>
        <p:nvSpPr>
          <p:cNvPr id="2" name="矩形 1"/>
          <p:cNvSpPr/>
          <p:nvPr/>
        </p:nvSpPr>
        <p:spPr>
          <a:xfrm>
            <a:off x="7513979" y="4575738"/>
            <a:ext cx="1159293" cy="677108"/>
          </a:xfrm>
          <a:prstGeom prst="rect">
            <a:avLst/>
          </a:prstGeom>
          <a:noFill/>
        </p:spPr>
        <p:txBody>
          <a:bodyPr wrap="none" lIns="91440" tIns="45720" rIns="91440" bIns="45720">
            <a:spAutoFit/>
          </a:bodyPr>
          <a:lstStyle/>
          <a:p>
            <a:pPr algn="ctr"/>
            <a:r>
              <a:rPr lang="zh-CN" altLang="en-US" sz="3800" b="1" cap="none" spc="0" dirty="0">
                <a:ln w="0"/>
                <a:solidFill>
                  <a:srgbClr val="FF0000"/>
                </a:solidFill>
                <a:effectLst/>
                <a:highlight>
                  <a:srgbClr val="FFFF00"/>
                </a:highlight>
                <a:latin typeface="Times New Roman" panose="02020603050405020304" pitchFamily="18" charset="0"/>
                <a:ea typeface="华文中宋" panose="02010600040101010101" charset="-122"/>
                <a:cs typeface="Times New Roman" panose="02020603050405020304" pitchFamily="18" charset="0"/>
              </a:rPr>
              <a:t>现实</a:t>
            </a:r>
            <a:endParaRPr lang="zh-CN" altLang="en-US" sz="3800" b="1" cap="none" spc="0" dirty="0">
              <a:ln w="0"/>
              <a:solidFill>
                <a:srgbClr val="FF0000"/>
              </a:solidFill>
              <a:effectLst/>
              <a:highlight>
                <a:srgbClr val="FFFF00"/>
              </a:highlight>
            </a:endParaRPr>
          </a:p>
        </p:txBody>
      </p:sp>
      <p:sp>
        <p:nvSpPr>
          <p:cNvPr id="3" name="矩形 2"/>
          <p:cNvSpPr/>
          <p:nvPr/>
        </p:nvSpPr>
        <p:spPr>
          <a:xfrm>
            <a:off x="7470177" y="2620135"/>
            <a:ext cx="1159292" cy="677108"/>
          </a:xfrm>
          <a:prstGeom prst="rect">
            <a:avLst/>
          </a:prstGeom>
          <a:noFill/>
        </p:spPr>
        <p:txBody>
          <a:bodyPr wrap="none" lIns="91440" tIns="45720" rIns="91440" bIns="45720">
            <a:spAutoFit/>
          </a:bodyPr>
          <a:lstStyle/>
          <a:p>
            <a:pPr algn="ctr"/>
            <a:r>
              <a:rPr lang="zh-CN" altLang="en-US" sz="3800" b="1" cap="none" spc="0" dirty="0">
                <a:ln w="0"/>
                <a:solidFill>
                  <a:srgbClr val="FF0000"/>
                </a:solidFill>
                <a:effectLst/>
                <a:highlight>
                  <a:srgbClr val="FFFF00"/>
                </a:highlight>
                <a:latin typeface="Times New Roman" panose="02020603050405020304" pitchFamily="18" charset="0"/>
                <a:ea typeface="华文中宋" panose="02010600040101010101" charset="-122"/>
                <a:cs typeface="Times New Roman" panose="02020603050405020304" pitchFamily="18" charset="0"/>
              </a:rPr>
              <a:t>性质</a:t>
            </a:r>
            <a:endParaRPr lang="zh-CN" altLang="en-US" sz="3800" b="1" cap="none" spc="0" dirty="0">
              <a:ln w="0"/>
              <a:solidFill>
                <a:srgbClr val="FF0000"/>
              </a:solidFill>
              <a:effectLst/>
              <a:highlight>
                <a:srgbClr val="FFFF00"/>
              </a:highlight>
            </a:endParaRPr>
          </a:p>
        </p:txBody>
      </p:sp>
      <p:sp>
        <p:nvSpPr>
          <p:cNvPr id="11" name="矩形 10"/>
          <p:cNvSpPr/>
          <p:nvPr/>
        </p:nvSpPr>
        <p:spPr>
          <a:xfrm>
            <a:off x="7383482" y="690048"/>
            <a:ext cx="1159292" cy="677108"/>
          </a:xfrm>
          <a:prstGeom prst="rect">
            <a:avLst/>
          </a:prstGeom>
          <a:noFill/>
        </p:spPr>
        <p:txBody>
          <a:bodyPr wrap="none" lIns="91440" tIns="45720" rIns="91440" bIns="45720">
            <a:spAutoFit/>
          </a:bodyPr>
          <a:lstStyle/>
          <a:p>
            <a:pPr algn="ctr"/>
            <a:r>
              <a:rPr lang="zh-CN" altLang="en-US" sz="3800" b="1" cap="none" spc="0" dirty="0">
                <a:ln w="0"/>
                <a:solidFill>
                  <a:srgbClr val="FF0000"/>
                </a:solidFill>
                <a:effectLst/>
                <a:highlight>
                  <a:srgbClr val="FFFF00"/>
                </a:highlight>
                <a:latin typeface="Times New Roman" panose="02020603050405020304" pitchFamily="18" charset="0"/>
                <a:ea typeface="华文中宋" panose="02010600040101010101" charset="-122"/>
                <a:cs typeface="Times New Roman" panose="02020603050405020304" pitchFamily="18" charset="0"/>
              </a:rPr>
              <a:t>价值</a:t>
            </a:r>
            <a:endParaRPr lang="zh-CN" altLang="en-US" sz="3800" b="1" cap="none" spc="0" dirty="0">
              <a:ln w="0"/>
              <a:solidFill>
                <a:srgbClr val="FF0000"/>
              </a:solidFill>
              <a:effectLst/>
              <a:highlight>
                <a:srgbClr val="FFFF00"/>
              </a:highlight>
            </a:endParaRPr>
          </a:p>
        </p:txBody>
      </p:sp>
      <p:sp>
        <p:nvSpPr>
          <p:cNvPr id="12" name="矩形 11"/>
          <p:cNvSpPr/>
          <p:nvPr/>
        </p:nvSpPr>
        <p:spPr>
          <a:xfrm>
            <a:off x="7180554" y="5230986"/>
            <a:ext cx="1826141" cy="584775"/>
          </a:xfrm>
          <a:prstGeom prst="rect">
            <a:avLst/>
          </a:prstGeom>
          <a:noFill/>
        </p:spPr>
        <p:txBody>
          <a:bodyPr wrap="none" lIns="91440" tIns="45720" rIns="91440" bIns="45720">
            <a:spAutoFit/>
          </a:bodyPr>
          <a:lstStyle/>
          <a:p>
            <a:pPr algn="ctr"/>
            <a:r>
              <a:rPr lang="zh-CN" altLang="en-US" sz="3200" b="1" cap="none" spc="0" dirty="0">
                <a:ln w="0"/>
                <a:solidFill>
                  <a:srgbClr val="C00000"/>
                </a:solidFill>
                <a:effectLst/>
                <a:latin typeface="Times New Roman" panose="02020603050405020304" pitchFamily="18" charset="0"/>
                <a:ea typeface="华文中宋" panose="02010600040101010101" charset="-122"/>
                <a:cs typeface="Times New Roman" panose="02020603050405020304" pitchFamily="18" charset="0"/>
              </a:rPr>
              <a:t>（事实）</a:t>
            </a:r>
            <a:endParaRPr lang="zh-CN" altLang="en-US" sz="3200" b="1" cap="none" spc="0" dirty="0">
              <a:ln w="0"/>
              <a:solidFill>
                <a:srgbClr val="C00000"/>
              </a:solidFill>
              <a:effectLst/>
            </a:endParaRPr>
          </a:p>
        </p:txBody>
      </p:sp>
      <p:sp>
        <p:nvSpPr>
          <p:cNvPr id="13" name="矩形 12"/>
          <p:cNvSpPr/>
          <p:nvPr/>
        </p:nvSpPr>
        <p:spPr>
          <a:xfrm>
            <a:off x="7147702" y="3256567"/>
            <a:ext cx="1826141" cy="584775"/>
          </a:xfrm>
          <a:prstGeom prst="rect">
            <a:avLst/>
          </a:prstGeom>
          <a:noFill/>
        </p:spPr>
        <p:txBody>
          <a:bodyPr wrap="none" lIns="91440" tIns="45720" rIns="91440" bIns="45720">
            <a:spAutoFit/>
          </a:bodyPr>
          <a:lstStyle/>
          <a:p>
            <a:pPr algn="ctr"/>
            <a:r>
              <a:rPr lang="zh-CN" altLang="en-US" sz="3200" b="1" cap="none" spc="0" dirty="0">
                <a:ln w="0"/>
                <a:solidFill>
                  <a:srgbClr val="C00000"/>
                </a:solidFill>
                <a:effectLst/>
                <a:latin typeface="Times New Roman" panose="02020603050405020304" pitchFamily="18" charset="0"/>
                <a:ea typeface="华文中宋" panose="02010600040101010101" charset="-122"/>
                <a:cs typeface="Times New Roman" panose="02020603050405020304" pitchFamily="18" charset="0"/>
              </a:rPr>
              <a:t>（作用）</a:t>
            </a:r>
            <a:endParaRPr lang="zh-CN" altLang="en-US" sz="3200" b="1" cap="none" spc="0" dirty="0">
              <a:ln w="0"/>
              <a:solidFill>
                <a:srgbClr val="C00000"/>
              </a:solidFill>
              <a:effectLst/>
            </a:endParaRPr>
          </a:p>
        </p:txBody>
      </p:sp>
      <p:sp>
        <p:nvSpPr>
          <p:cNvPr id="14" name="矩形 13"/>
          <p:cNvSpPr/>
          <p:nvPr/>
        </p:nvSpPr>
        <p:spPr>
          <a:xfrm>
            <a:off x="6669477" y="1367828"/>
            <a:ext cx="2760691"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3200" b="1" cap="none" spc="0" dirty="0">
                <a:ln w="0"/>
                <a:solidFill>
                  <a:srgbClr val="C00000"/>
                </a:solidFill>
                <a:effectLst/>
                <a:latin typeface="Times New Roman" panose="02020603050405020304" pitchFamily="18" charset="0"/>
                <a:ea typeface="华文中宋" panose="02010600040101010101" charset="-122"/>
                <a:cs typeface="Times New Roman" panose="02020603050405020304" pitchFamily="18" charset="0"/>
              </a:rPr>
              <a:t>（意义</a:t>
            </a:r>
            <a:r>
              <a:rPr lang="en-US" altLang="zh-CN" sz="3200" b="1" cap="none" spc="0" dirty="0">
                <a:ln w="0"/>
                <a:solidFill>
                  <a:srgbClr val="C00000"/>
                </a:solidFill>
                <a:effectLst/>
                <a:latin typeface="Times New Roman" panose="02020603050405020304" pitchFamily="18" charset="0"/>
                <a:ea typeface="华文中宋" panose="02010600040101010101" charset="-122"/>
                <a:cs typeface="Times New Roman" panose="02020603050405020304" pitchFamily="18" charset="0"/>
              </a:rPr>
              <a:t>/</a:t>
            </a:r>
            <a:r>
              <a:rPr lang="zh-CN" altLang="en-US" sz="3200" b="1" cap="none" spc="0" dirty="0">
                <a:ln w="0"/>
                <a:solidFill>
                  <a:srgbClr val="C00000"/>
                </a:solidFill>
                <a:effectLst/>
                <a:latin typeface="Times New Roman" panose="02020603050405020304" pitchFamily="18" charset="0"/>
                <a:ea typeface="华文中宋" panose="02010600040101010101" charset="-122"/>
                <a:cs typeface="Times New Roman" panose="02020603050405020304" pitchFamily="18" charset="0"/>
              </a:rPr>
              <a:t>好处）</a:t>
            </a:r>
            <a:endParaRPr lang="zh-CN" altLang="en-US" sz="3200" b="1" cap="none" spc="0" dirty="0">
              <a:ln w="0"/>
              <a:solidFill>
                <a:srgbClr val="C00000"/>
              </a:solidFill>
              <a:effectLst/>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432950" y="-22986"/>
            <a:ext cx="3519130" cy="7023420"/>
          </a:xfrm>
          <a:prstGeom prst="rect">
            <a:avLst/>
          </a:prstGeom>
          <a:noFill/>
          <a:extLst>
            <a:ext uri="{909E8E84-426E-40DD-AFC4-6F175D3DCCD1}">
              <a14:hiddenFill xmlns:a14="http://schemas.microsoft.com/office/drawing/2010/main">
                <a:solidFill>
                  <a:srgbClr val="FFFFFF"/>
                </a:solidFill>
              </a14:hiddenFill>
            </a:ext>
          </a:extLst>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p:bldP spid="3" grpId="0"/>
      <p:bldP spid="11" grpId="0"/>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023" y="319381"/>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sp>
        <p:nvSpPr>
          <p:cNvPr id="4" name="文本框 3"/>
          <p:cNvSpPr txBox="1"/>
          <p:nvPr/>
        </p:nvSpPr>
        <p:spPr>
          <a:xfrm>
            <a:off x="259894" y="770887"/>
            <a:ext cx="6311821" cy="1569660"/>
          </a:xfrm>
          <a:prstGeom prst="rect">
            <a:avLst/>
          </a:prstGeom>
          <a:solidFill>
            <a:schemeClr val="accent5">
              <a:lumMod val="20000"/>
              <a:lumOff val="80000"/>
            </a:schemeClr>
          </a:solidFill>
          <a:ln w="12700" cmpd="sng">
            <a:noFill/>
            <a:prstDash val="solid"/>
          </a:ln>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First, many neighborhoods lack accessible gyms, tracks or courts, while school sports facilities sit idle during holidays, causing significant waste of resources. </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pic>
        <p:nvPicPr>
          <p:cNvPr id="6" name="图片 5"/>
          <p:cNvPicPr>
            <a:picLocks noChangeAspect="1"/>
          </p:cNvPicPr>
          <p:nvPr/>
        </p:nvPicPr>
        <p:blipFill rotWithShape="1">
          <a:blip r:embed="rId1"/>
          <a:srcRect l="41824" t="51306" r="4681" b="4428"/>
          <a:stretch>
            <a:fillRect/>
          </a:stretch>
        </p:blipFill>
        <p:spPr bwMode="auto">
          <a:xfrm>
            <a:off x="6751632" y="3616036"/>
            <a:ext cx="5216403" cy="3241963"/>
          </a:xfrm>
          <a:prstGeom prst="rect">
            <a:avLst/>
          </a:prstGeom>
          <a:ln>
            <a:noFill/>
          </a:ln>
        </p:spPr>
      </p:pic>
      <p:sp>
        <p:nvSpPr>
          <p:cNvPr id="7" name="文本框 6"/>
          <p:cNvSpPr txBox="1"/>
          <p:nvPr/>
        </p:nvSpPr>
        <p:spPr>
          <a:xfrm>
            <a:off x="262867" y="2340547"/>
            <a:ext cx="6311821" cy="1200329"/>
          </a:xfrm>
          <a:prstGeom prst="rect">
            <a:avLst/>
          </a:prstGeom>
          <a:solidFill>
            <a:schemeClr val="accent5">
              <a:lumMod val="40000"/>
              <a:lumOff val="60000"/>
            </a:schemeClr>
          </a:solidFill>
          <a:ln w="12700" cmpd="sng">
            <a:noFill/>
            <a:prstDash val="solid"/>
          </a:ln>
        </p:spPr>
        <p:txBody>
          <a:bodyPr wrap="square" rtlCol="0">
            <a:spAutoFit/>
          </a:bodyPr>
          <a:lstStyle/>
          <a:p>
            <a:pPr lvl="0"/>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 Second, as public institutions, school facilities are maintained with public funds, so taxpayers naturally have the right to utilize them. </a:t>
            </a:r>
            <a:endPar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endParaRPr>
          </a:p>
        </p:txBody>
      </p:sp>
      <p:sp>
        <p:nvSpPr>
          <p:cNvPr id="8" name="文本框 7"/>
          <p:cNvSpPr txBox="1"/>
          <p:nvPr/>
        </p:nvSpPr>
        <p:spPr>
          <a:xfrm>
            <a:off x="259893" y="3538161"/>
            <a:ext cx="6311821" cy="2677656"/>
          </a:xfrm>
          <a:prstGeom prst="rect">
            <a:avLst/>
          </a:prstGeom>
          <a:solidFill>
            <a:schemeClr val="accent5">
              <a:lumMod val="60000"/>
              <a:lumOff val="40000"/>
            </a:schemeClr>
          </a:solidFill>
          <a:ln w="12700" cmpd="sng">
            <a:noFill/>
            <a:prstDash val="solid"/>
          </a:ln>
        </p:spPr>
        <p:txBody>
          <a:bodyPr wrap="square" rtlCol="0">
            <a:spAutoFit/>
          </a:bodyPr>
          <a:lstStyle/>
          <a:p>
            <a:pPr lvl="0"/>
            <a:r>
              <a:rPr kumimoji="0" lang="en-US" altLang="zh-CN" sz="2400" b="0" i="0" u="none" strike="noStrike" kern="1200" cap="none" spc="0" normalizeH="0" baseline="0" noProof="0" dirty="0">
                <a:ln>
                  <a:noFill/>
                </a:ln>
                <a:solidFill>
                  <a:prstClr val="black"/>
                </a:solidFill>
                <a:effectLst/>
                <a:uLnTx/>
                <a:uFillTx/>
                <a:latin typeface="Times New Roman" panose="02020603050405020304" pitchFamily="18" charset="0"/>
                <a:ea typeface="华文中宋" panose="02010600040101010101" charset="-122"/>
                <a:cs typeface="Times New Roman" panose="02020603050405020304" pitchFamily="18" charset="0"/>
              </a:rPr>
              <a:t>      </a:t>
            </a:r>
            <a:r>
              <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rPr>
              <a:t>Third, such shared ownership fosters a sense of civic pride and strengthens the bond between the school and the community, contributing to a more inclusive atmosphere. For residents, regular access to sports facilities can effectively invigorate the body and help reduce healthcare expenses. </a:t>
            </a:r>
            <a:endParaRPr lang="en-US" altLang="zh-CN" sz="2400" dirty="0">
              <a:solidFill>
                <a:prstClr val="black"/>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9" name="图片 8"/>
          <p:cNvPicPr>
            <a:picLocks noChangeAspect="1"/>
          </p:cNvPicPr>
          <p:nvPr/>
        </p:nvPicPr>
        <p:blipFill rotWithShape="1">
          <a:blip r:embed="rId1"/>
          <a:srcRect l="41824" t="3683" r="4681" b="69841"/>
          <a:stretch>
            <a:fillRect/>
          </a:stretch>
        </p:blipFill>
        <p:spPr bwMode="auto">
          <a:xfrm>
            <a:off x="6751632" y="6988"/>
            <a:ext cx="5216403" cy="1938992"/>
          </a:xfrm>
          <a:prstGeom prst="rect">
            <a:avLst/>
          </a:prstGeom>
          <a:ln>
            <a:noFill/>
          </a:ln>
        </p:spPr>
      </p:pic>
      <p:pic>
        <p:nvPicPr>
          <p:cNvPr id="10" name="图片 9"/>
          <p:cNvPicPr>
            <a:picLocks noChangeAspect="1"/>
          </p:cNvPicPr>
          <p:nvPr/>
        </p:nvPicPr>
        <p:blipFill rotWithShape="1">
          <a:blip r:embed="rId1"/>
          <a:srcRect l="41824" t="29551" r="4681" b="48055"/>
          <a:stretch>
            <a:fillRect/>
          </a:stretch>
        </p:blipFill>
        <p:spPr bwMode="auto">
          <a:xfrm>
            <a:off x="6753112" y="1975953"/>
            <a:ext cx="5216403" cy="1640083"/>
          </a:xfrm>
          <a:prstGeom prst="rect">
            <a:avLst/>
          </a:prstGeom>
          <a:ln>
            <a:noFill/>
          </a:ln>
        </p:spPr>
      </p:pic>
      <p:sp>
        <p:nvSpPr>
          <p:cNvPr id="2" name="矩形 1"/>
          <p:cNvSpPr/>
          <p:nvPr/>
        </p:nvSpPr>
        <p:spPr>
          <a:xfrm>
            <a:off x="7513979" y="4575738"/>
            <a:ext cx="1159293"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现实</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sp>
        <p:nvSpPr>
          <p:cNvPr id="3" name="矩形 2"/>
          <p:cNvSpPr/>
          <p:nvPr/>
        </p:nvSpPr>
        <p:spPr>
          <a:xfrm>
            <a:off x="7470177" y="2620135"/>
            <a:ext cx="1159292"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性质</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sp>
        <p:nvSpPr>
          <p:cNvPr id="11" name="矩形 10"/>
          <p:cNvSpPr/>
          <p:nvPr/>
        </p:nvSpPr>
        <p:spPr>
          <a:xfrm>
            <a:off x="7492991" y="820094"/>
            <a:ext cx="1159292"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价值</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sp>
        <p:nvSpPr>
          <p:cNvPr id="12" name="矩形 11"/>
          <p:cNvSpPr/>
          <p:nvPr/>
        </p:nvSpPr>
        <p:spPr>
          <a:xfrm>
            <a:off x="7180553" y="5230986"/>
            <a:ext cx="1826141" cy="584775"/>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a:t>
            </a:r>
            <a:r>
              <a:rPr lang="zh-CN" altLang="en-US" sz="3200" b="1" dirty="0">
                <a:ln w="0"/>
                <a:solidFill>
                  <a:srgbClr val="C00000"/>
                </a:solidFill>
                <a:latin typeface="Times New Roman" panose="02020603050405020304" pitchFamily="18" charset="0"/>
                <a:ea typeface="华文中宋" panose="02010600040101010101" charset="-122"/>
                <a:cs typeface="Times New Roman" panose="02020603050405020304" pitchFamily="18" charset="0"/>
              </a:rPr>
              <a:t>矛盾</a:t>
            </a: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sp>
        <p:nvSpPr>
          <p:cNvPr id="13" name="矩形 12"/>
          <p:cNvSpPr/>
          <p:nvPr/>
        </p:nvSpPr>
        <p:spPr>
          <a:xfrm>
            <a:off x="7147702" y="3256567"/>
            <a:ext cx="1826141" cy="584775"/>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（归属）</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sp>
        <p:nvSpPr>
          <p:cNvPr id="14" name="矩形 13"/>
          <p:cNvSpPr/>
          <p:nvPr/>
        </p:nvSpPr>
        <p:spPr>
          <a:xfrm>
            <a:off x="7246261" y="1497874"/>
            <a:ext cx="1826141"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（影响）</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432950" y="-22986"/>
            <a:ext cx="3519130" cy="7023420"/>
          </a:xfrm>
          <a:prstGeom prst="rect">
            <a:avLst/>
          </a:prstGeom>
          <a:noFill/>
          <a:extLst>
            <a:ext uri="{909E8E84-426E-40DD-AFC4-6F175D3DCCD1}">
              <a14:hiddenFill xmlns:a14="http://schemas.microsoft.com/office/drawing/2010/main">
                <a:solidFill>
                  <a:srgbClr val="FFFFFF"/>
                </a:solidFill>
              </a14:hiddenFill>
            </a:ext>
          </a:extLst>
        </p:spPr>
      </p:pic>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8023" y="319381"/>
            <a:ext cx="11534774" cy="6219825"/>
          </a:xfrm>
          <a:prstGeom prst="rect">
            <a:avLst/>
          </a:prstGeom>
          <a:solidFill>
            <a:schemeClr val="tx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rPr>
              <a:t>A</a:t>
            </a:r>
            <a:endParaRPr kumimoji="0" lang="en-US" altLang="zh-CN" sz="1800" b="0" i="0" u="none" strike="noStrike" kern="1200" cap="none" spc="0" normalizeH="0" baseline="0" noProof="0" dirty="0">
              <a:ln>
                <a:noFill/>
              </a:ln>
              <a:solidFill>
                <a:prstClr val="white"/>
              </a:solidFill>
              <a:effectLst/>
              <a:uLnTx/>
              <a:uFillTx/>
              <a:latin typeface="Century Gothic" panose="020B0502020202020204"/>
              <a:ea typeface="宋体" panose="02010600030101010101" pitchFamily="2" charset="-122"/>
              <a:cs typeface="+mn-cs"/>
            </a:endParaRPr>
          </a:p>
        </p:txBody>
      </p:sp>
      <p:pic>
        <p:nvPicPr>
          <p:cNvPr id="6" name="图片 5"/>
          <p:cNvPicPr>
            <a:picLocks noChangeAspect="1"/>
          </p:cNvPicPr>
          <p:nvPr/>
        </p:nvPicPr>
        <p:blipFill rotWithShape="1">
          <a:blip r:embed="rId1"/>
          <a:srcRect l="41824" t="51306" r="4681" b="4428"/>
          <a:stretch>
            <a:fillRect/>
          </a:stretch>
        </p:blipFill>
        <p:spPr bwMode="auto">
          <a:xfrm>
            <a:off x="2606314" y="3499359"/>
            <a:ext cx="6700653" cy="3241963"/>
          </a:xfrm>
          <a:prstGeom prst="rect">
            <a:avLst/>
          </a:prstGeom>
          <a:ln>
            <a:noFill/>
          </a:ln>
        </p:spPr>
      </p:pic>
      <p:pic>
        <p:nvPicPr>
          <p:cNvPr id="9" name="图片 8"/>
          <p:cNvPicPr>
            <a:picLocks noChangeAspect="1"/>
          </p:cNvPicPr>
          <p:nvPr/>
        </p:nvPicPr>
        <p:blipFill rotWithShape="1">
          <a:blip r:embed="rId1"/>
          <a:srcRect l="41824" t="3683" r="4681" b="69841"/>
          <a:stretch>
            <a:fillRect/>
          </a:stretch>
        </p:blipFill>
        <p:spPr bwMode="auto">
          <a:xfrm>
            <a:off x="2606314" y="-109689"/>
            <a:ext cx="6700653" cy="1938992"/>
          </a:xfrm>
          <a:prstGeom prst="rect">
            <a:avLst/>
          </a:prstGeom>
          <a:ln>
            <a:noFill/>
          </a:ln>
        </p:spPr>
      </p:pic>
      <p:pic>
        <p:nvPicPr>
          <p:cNvPr id="10" name="图片 9"/>
          <p:cNvPicPr>
            <a:picLocks noChangeAspect="1"/>
          </p:cNvPicPr>
          <p:nvPr/>
        </p:nvPicPr>
        <p:blipFill rotWithShape="1">
          <a:blip r:embed="rId1"/>
          <a:srcRect l="41824" t="29551" r="4681" b="48055"/>
          <a:stretch>
            <a:fillRect/>
          </a:stretch>
        </p:blipFill>
        <p:spPr bwMode="auto">
          <a:xfrm>
            <a:off x="2607794" y="1859276"/>
            <a:ext cx="6700653" cy="1640083"/>
          </a:xfrm>
          <a:prstGeom prst="rect">
            <a:avLst/>
          </a:prstGeom>
          <a:ln>
            <a:noFill/>
          </a:ln>
        </p:spPr>
      </p:pic>
      <p:sp>
        <p:nvSpPr>
          <p:cNvPr id="2" name="矩形 1"/>
          <p:cNvSpPr/>
          <p:nvPr/>
        </p:nvSpPr>
        <p:spPr>
          <a:xfrm>
            <a:off x="3537265" y="4537449"/>
            <a:ext cx="1159293"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现实</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sp>
        <p:nvSpPr>
          <p:cNvPr id="3" name="矩形 2"/>
          <p:cNvSpPr/>
          <p:nvPr/>
        </p:nvSpPr>
        <p:spPr>
          <a:xfrm>
            <a:off x="3604541" y="2455872"/>
            <a:ext cx="1159292"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性质</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sp>
        <p:nvSpPr>
          <p:cNvPr id="11" name="矩形 10"/>
          <p:cNvSpPr/>
          <p:nvPr/>
        </p:nvSpPr>
        <p:spPr>
          <a:xfrm>
            <a:off x="3402279" y="579846"/>
            <a:ext cx="1159292" cy="677108"/>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800" b="1" i="0" u="none" strike="noStrike" kern="1200" cap="none" spc="0" normalizeH="0" baseline="0" noProof="0" dirty="0">
                <a:ln w="0"/>
                <a:solidFill>
                  <a:srgbClr val="FF000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价值</a:t>
            </a:r>
            <a:endParaRPr kumimoji="0" lang="zh-CN" altLang="en-US" sz="3800" b="1" i="0" u="none" strike="noStrike" kern="1200" cap="none" spc="0" normalizeH="0" baseline="0" noProof="0" dirty="0">
              <a:ln w="0"/>
              <a:solidFill>
                <a:srgbClr val="FF0000"/>
              </a:solidFill>
              <a:effectLst/>
              <a:highlight>
                <a:srgbClr val="FFFF00"/>
              </a:highlight>
              <a:uLnTx/>
              <a:uFillTx/>
              <a:latin typeface="Century Gothic" panose="020B0502020202020204"/>
              <a:ea typeface="宋体" panose="02010600030101010101" pitchFamily="2" charset="-122"/>
              <a:cs typeface="+mn-cs"/>
            </a:endParaRP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695115" y="-203681"/>
            <a:ext cx="3519130" cy="7023420"/>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p:nvPicPr>
        <p:blipFill rotWithShape="1">
          <a:blip r:embed="rId1"/>
          <a:srcRect l="6613" t="13685" r="60151" b="22517"/>
          <a:stretch>
            <a:fillRect/>
          </a:stretch>
        </p:blipFill>
        <p:spPr bwMode="auto">
          <a:xfrm>
            <a:off x="349054" y="710403"/>
            <a:ext cx="2628701" cy="5179775"/>
          </a:xfrm>
          <a:prstGeom prst="rect">
            <a:avLst/>
          </a:prstGeom>
          <a:ln>
            <a:noFill/>
          </a:ln>
        </p:spPr>
      </p:pic>
      <p:sp>
        <p:nvSpPr>
          <p:cNvPr id="14" name="矩形 13"/>
          <p:cNvSpPr/>
          <p:nvPr/>
        </p:nvSpPr>
        <p:spPr>
          <a:xfrm>
            <a:off x="2517030" y="1267063"/>
            <a:ext cx="4288353"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（意义、影响、好处）</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sp>
        <p:nvSpPr>
          <p:cNvPr id="13" name="矩形 12"/>
          <p:cNvSpPr/>
          <p:nvPr/>
        </p:nvSpPr>
        <p:spPr>
          <a:xfrm>
            <a:off x="2517031" y="3015642"/>
            <a:ext cx="4288353" cy="584775"/>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（归属、功能、权利）</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sp>
        <p:nvSpPr>
          <p:cNvPr id="12" name="矩形 11"/>
          <p:cNvSpPr/>
          <p:nvPr/>
        </p:nvSpPr>
        <p:spPr>
          <a:xfrm>
            <a:off x="2538270" y="5214557"/>
            <a:ext cx="4288353" cy="584775"/>
          </a:xfrm>
          <a:prstGeom prst="rect">
            <a:avLst/>
          </a:prstGeom>
          <a:noFill/>
        </p:spPr>
        <p:txBody>
          <a:bodyPr wrap="none" lIns="91440" tIns="45720" rIns="91440" bIns="4572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w="0"/>
                <a:solidFill>
                  <a:srgbClr val="C00000"/>
                </a:solidFill>
                <a:effectLst/>
                <a:uLnTx/>
                <a:uFillTx/>
                <a:latin typeface="Times New Roman" panose="02020603050405020304" pitchFamily="18" charset="0"/>
                <a:ea typeface="华文中宋" panose="02010600040101010101" charset="-122"/>
                <a:cs typeface="Times New Roman" panose="02020603050405020304" pitchFamily="18" charset="0"/>
              </a:rPr>
              <a:t>（事实、问题、矛盾）</a:t>
            </a:r>
            <a:endParaRPr kumimoji="0" lang="zh-CN" altLang="en-US" sz="3200" b="1" i="0" u="none" strike="noStrike" kern="1200" cap="none" spc="0" normalizeH="0" baseline="0" noProof="0" dirty="0">
              <a:ln w="0"/>
              <a:solidFill>
                <a:srgbClr val="C00000"/>
              </a:solidFill>
              <a:effectLst/>
              <a:uLnTx/>
              <a:uFillTx/>
              <a:latin typeface="Century Gothic" panose="020B0502020202020204"/>
              <a:ea typeface="宋体" panose="02010600030101010101" pitchFamily="2" charset="-122"/>
              <a:cs typeface="+mn-cs"/>
            </a:endParaRPr>
          </a:p>
        </p:txBody>
      </p:sp>
      <p:sp>
        <p:nvSpPr>
          <p:cNvPr id="16" name="矩形 15"/>
          <p:cNvSpPr/>
          <p:nvPr/>
        </p:nvSpPr>
        <p:spPr>
          <a:xfrm>
            <a:off x="6919206" y="1283736"/>
            <a:ext cx="4383701"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w="0"/>
                <a:solidFill>
                  <a:srgbClr val="0070C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What’s the implication?</a:t>
            </a:r>
            <a:endParaRPr kumimoji="0" lang="zh-CN" altLang="en-US" sz="3200" b="1" i="0" u="none" strike="noStrike" kern="1200" cap="none" spc="0" normalizeH="0" baseline="0" noProof="0" dirty="0">
              <a:ln w="0"/>
              <a:solidFill>
                <a:srgbClr val="0070C0"/>
              </a:solidFill>
              <a:effectLst/>
              <a:highlight>
                <a:srgbClr val="FFFF00"/>
              </a:highlight>
              <a:uLnTx/>
              <a:uFillTx/>
              <a:latin typeface="Century Gothic" panose="020B0502020202020204"/>
              <a:ea typeface="宋体" panose="02010600030101010101" pitchFamily="2" charset="-122"/>
            </a:endParaRPr>
          </a:p>
        </p:txBody>
      </p:sp>
      <p:sp>
        <p:nvSpPr>
          <p:cNvPr id="17" name="矩形 16"/>
          <p:cNvSpPr/>
          <p:nvPr/>
        </p:nvSpPr>
        <p:spPr>
          <a:xfrm>
            <a:off x="6848572" y="3023782"/>
            <a:ext cx="3557128"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w="0"/>
                <a:solidFill>
                  <a:srgbClr val="0070C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What’s the nature?</a:t>
            </a:r>
            <a:endParaRPr kumimoji="0" lang="zh-CN" altLang="en-US" sz="3200" b="1" i="0" u="none" strike="noStrike" kern="1200" cap="none" spc="0" normalizeH="0" baseline="0" noProof="0" dirty="0">
              <a:ln w="0"/>
              <a:solidFill>
                <a:srgbClr val="0070C0"/>
              </a:solidFill>
              <a:effectLst/>
              <a:highlight>
                <a:srgbClr val="FFFF00"/>
              </a:highlight>
              <a:uLnTx/>
              <a:uFillTx/>
              <a:latin typeface="Century Gothic" panose="020B0502020202020204"/>
              <a:ea typeface="宋体" panose="02010600030101010101" pitchFamily="2" charset="-122"/>
            </a:endParaRPr>
          </a:p>
        </p:txBody>
      </p:sp>
      <p:sp>
        <p:nvSpPr>
          <p:cNvPr id="18" name="矩形 17"/>
          <p:cNvSpPr/>
          <p:nvPr/>
        </p:nvSpPr>
        <p:spPr>
          <a:xfrm>
            <a:off x="6636292" y="5253765"/>
            <a:ext cx="4514121" cy="584775"/>
          </a:xfrm>
          <a:prstGeom prst="rect">
            <a:avLst/>
          </a:prstGeom>
          <a:noFill/>
        </p:spPr>
        <p:txBody>
          <a:bodyPr wrap="none" lIns="91440" tIns="45720" rIns="91440" bIns="45720">
            <a:spAutoFit/>
          </a:bodyPr>
          <a:lstStyle>
            <a:defPPr rtl="0">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w="0"/>
                <a:solidFill>
                  <a:srgbClr val="0070C0"/>
                </a:solidFill>
                <a:effectLst/>
                <a:highlight>
                  <a:srgbClr val="FFFF00"/>
                </a:highlight>
                <a:uLnTx/>
                <a:uFillTx/>
                <a:latin typeface="Times New Roman" panose="02020603050405020304" pitchFamily="18" charset="0"/>
                <a:ea typeface="华文中宋" panose="02010600040101010101" charset="-122"/>
                <a:cs typeface="Times New Roman" panose="02020603050405020304" pitchFamily="18" charset="0"/>
              </a:rPr>
              <a:t>What’s the background?</a:t>
            </a:r>
            <a:endParaRPr kumimoji="0" lang="zh-CN" altLang="en-US" sz="3200" b="1" i="0" u="none" strike="noStrike" kern="1200" cap="none" spc="0" normalizeH="0" baseline="0" noProof="0" dirty="0">
              <a:ln w="0"/>
              <a:solidFill>
                <a:srgbClr val="0070C0"/>
              </a:solidFill>
              <a:effectLst/>
              <a:highlight>
                <a:srgbClr val="FFFF00"/>
              </a:highlight>
              <a:uLnTx/>
              <a:uFillTx/>
              <a:latin typeface="Century Gothic" panose="020B0502020202020204"/>
              <a:ea typeface="宋体" panose="02010600030101010101" pitchFamily="2" charset="-122"/>
            </a:endParaRPr>
          </a:p>
        </p:txBody>
      </p:sp>
      <p:pic>
        <p:nvPicPr>
          <p:cNvPr id="5124" name="图片 6" descr="logo横版 png"/>
          <p:cNvPicPr>
            <a:picLocks noChangeAspect="1"/>
          </p:cNvPicPr>
          <p:nvPr/>
        </p:nvPicPr>
        <p:blipFill>
          <a:blip r:embed="rId4"/>
          <a:stretch>
            <a:fillRect/>
          </a:stretch>
        </p:blipFill>
        <p:spPr>
          <a:xfrm>
            <a:off x="11477625" y="82550"/>
            <a:ext cx="608013" cy="642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1" grpId="0"/>
      <p:bldP spid="14" grpId="0"/>
      <p:bldP spid="13" grpId="0"/>
      <p:bldP spid="12" grpId="0"/>
      <p:bldP spid="16" grpId="0"/>
      <p:bldP spid="17" grpId="0"/>
      <p:bldP spid="1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肥皂">
  <a:themeElements>
    <a:clrScheme name="Savo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26B02"/>
      </a:folHlink>
    </a:clrScheme>
    <a:fontScheme name="Savon">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花园 Savon 设计</Template>
  <TotalTime>0</TotalTime>
  <Words>8874</Words>
  <Application>WPS 演示</Application>
  <PresentationFormat>宽屏</PresentationFormat>
  <Paragraphs>183</Paragraphs>
  <Slides>17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Arial</vt:lpstr>
      <vt:lpstr>宋体</vt:lpstr>
      <vt:lpstr>Wingdings</vt:lpstr>
      <vt:lpstr>Microsoft YaHei UI</vt:lpstr>
      <vt:lpstr>华文新魏</vt:lpstr>
      <vt:lpstr>Century Gothic</vt:lpstr>
      <vt:lpstr>Segoe UI</vt:lpstr>
      <vt:lpstr>华文中宋</vt:lpstr>
      <vt:lpstr>Times New Roman</vt:lpstr>
      <vt:lpstr>Yu Gothic UI</vt:lpstr>
      <vt:lpstr>微软雅黑</vt:lpstr>
      <vt:lpstr>Arial Unicode MS</vt:lpstr>
      <vt:lpstr>HelveticaNeue</vt:lpstr>
      <vt:lpstr>Segoe Print</vt:lpstr>
      <vt:lpstr>肥皂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705</cp:revision>
  <dcterms:created xsi:type="dcterms:W3CDTF">2020-02-06T10:57:00Z</dcterms:created>
  <dcterms:modified xsi:type="dcterms:W3CDTF">2026-04-02T03:51:56Z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KSOProductBuildVer">
    <vt:lpwstr>2052-11.8.2.7978</vt:lpwstr>
  </property>
  <property fmtid="{D5CDD505-2E9C-101B-9397-08002B2CF9AE}" pid="4" name="KSORubyTemplateID">
    <vt:lpwstr>8</vt:lpwstr>
  </property>
  <property fmtid="{D5CDD505-2E9C-101B-9397-08002B2CF9AE}" pid="5" name="ICV">
    <vt:lpwstr>BBF91D8CBC8C43B3A71B746FE4D263FF_13</vt:lpwstr>
  </property>
</Properties>
</file>