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6"/>
  </p:notesMasterIdLst>
  <p:sldIdLst>
    <p:sldId id="1170" r:id="rId3"/>
    <p:sldId id="256" r:id="rId4"/>
    <p:sldId id="1079" r:id="rId5"/>
    <p:sldId id="283" r:id="rId7"/>
    <p:sldId id="1134" r:id="rId8"/>
    <p:sldId id="1117" r:id="rId9"/>
    <p:sldId id="1140" r:id="rId10"/>
    <p:sldId id="1155" r:id="rId11"/>
    <p:sldId id="519" r:id="rId12"/>
    <p:sldId id="1093" r:id="rId13"/>
    <p:sldId id="1137" r:id="rId14"/>
    <p:sldId id="1125" r:id="rId15"/>
    <p:sldId id="1156" r:id="rId16"/>
    <p:sldId id="1121" r:id="rId17"/>
    <p:sldId id="1122" r:id="rId18"/>
    <p:sldId id="1147" r:id="rId19"/>
    <p:sldId id="1157" r:id="rId20"/>
    <p:sldId id="1133" r:id="rId21"/>
    <p:sldId id="1141" r:id="rId22"/>
    <p:sldId id="1145" r:id="rId23"/>
    <p:sldId id="1148" r:id="rId24"/>
    <p:sldId id="1152" r:id="rId25"/>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5E00"/>
    <a:srgbClr val="9933FF"/>
    <a:srgbClr val="0000FF"/>
    <a:srgbClr val="EF0000"/>
    <a:srgbClr val="9900FF"/>
    <a:srgbClr val="4F007A"/>
    <a:srgbClr val="CC00CC"/>
    <a:srgbClr val="212121"/>
    <a:srgbClr val="0000CC"/>
    <a:srgbClr val="3F006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204" autoAdjust="0"/>
    <p:restoredTop sz="94699"/>
  </p:normalViewPr>
  <p:slideViewPr>
    <p:cSldViewPr snapToGrid="0">
      <p:cViewPr varScale="1">
        <p:scale>
          <a:sx n="62" d="100"/>
          <a:sy n="62" d="100"/>
        </p:scale>
        <p:origin x="820" y="4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notesMaster" Target="notesMasters/notesMaster1.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8" Type="http://schemas.openxmlformats.org/officeDocument/2006/relationships/tableStyles" Target="tableStyles.xml"/><Relationship Id="rId27" Type="http://schemas.openxmlformats.org/officeDocument/2006/relationships/viewProps" Target="viewProps.xml"/><Relationship Id="rId26" Type="http://schemas.openxmlformats.org/officeDocument/2006/relationships/presProps" Target="presProps.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B208301-970A-45F6-9A29-2C26D57B5D1E}"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6B6B9F8-08C7-432C-9389-A081CBEA589C}"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B6B6B9F8-08C7-432C-9389-A081CBEA589C}"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749" name="幻灯片图像占位符 1"/>
          <p:cNvSpPr>
            <a:spLocks noGrp="1" noRot="1" noChangeAspect="1"/>
          </p:cNvSpPr>
          <p:nvPr>
            <p:ph type="sldImg"/>
          </p:nvPr>
        </p:nvSpPr>
        <p:spPr/>
      </p:sp>
      <p:sp>
        <p:nvSpPr>
          <p:cNvPr id="1048750" name="备注占位符 2"/>
          <p:cNvSpPr>
            <a:spLocks noGrp="1"/>
          </p:cNvSpPr>
          <p:nvPr>
            <p:ph type="body" idx="1"/>
          </p:nvPr>
        </p:nvSpPr>
        <p:spPr/>
        <p:txBody>
          <a:bodyPr/>
          <a:lstStyle/>
          <a:p>
            <a:endParaRPr lang="zh-CN" altLang="en-US" dirty="0"/>
          </a:p>
        </p:txBody>
      </p:sp>
      <p:sp>
        <p:nvSpPr>
          <p:cNvPr id="1048751" name="灯片编号占位符 3"/>
          <p:cNvSpPr>
            <a:spLocks noGrp="1"/>
          </p:cNvSpPr>
          <p:nvPr>
            <p:ph type="sldNum" sz="quarter" idx="5"/>
          </p:nvPr>
        </p:nvSpPr>
        <p:spPr/>
        <p:txBody>
          <a:bodyPr/>
          <a:lstStyle/>
          <a:p>
            <a:fld id="{BFC4D603-5B0F-44EE-9D26-F46071689E9A}" type="slidenum">
              <a:rPr lang="zh-CN" altLang="en-US" smtClean="0"/>
            </a:fld>
            <a:endParaRPr lang="zh-CN" alt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749" name="幻灯片图像占位符 1"/>
          <p:cNvSpPr>
            <a:spLocks noGrp="1" noRot="1" noChangeAspect="1"/>
          </p:cNvSpPr>
          <p:nvPr>
            <p:ph type="sldImg"/>
          </p:nvPr>
        </p:nvSpPr>
        <p:spPr/>
      </p:sp>
      <p:sp>
        <p:nvSpPr>
          <p:cNvPr id="1048750" name="备注占位符 2"/>
          <p:cNvSpPr>
            <a:spLocks noGrp="1"/>
          </p:cNvSpPr>
          <p:nvPr>
            <p:ph type="body" idx="1"/>
          </p:nvPr>
        </p:nvSpPr>
        <p:spPr/>
        <p:txBody>
          <a:bodyPr/>
          <a:lstStyle/>
          <a:p>
            <a:endParaRPr lang="zh-CN" altLang="en-US" dirty="0"/>
          </a:p>
        </p:txBody>
      </p:sp>
      <p:sp>
        <p:nvSpPr>
          <p:cNvPr id="1048751" name="灯片编号占位符 3"/>
          <p:cNvSpPr>
            <a:spLocks noGrp="1"/>
          </p:cNvSpPr>
          <p:nvPr>
            <p:ph type="sldNum" sz="quarter" idx="5"/>
          </p:nvPr>
        </p:nvSpPr>
        <p:spPr/>
        <p:txBody>
          <a:bodyPr/>
          <a:lstStyle/>
          <a:p>
            <a:fld id="{BFC4D603-5B0F-44EE-9D26-F46071689E9A}" type="slidenum">
              <a:rPr lang="zh-CN" altLang="en-US" smtClean="0"/>
            </a:fld>
            <a:endParaRPr lang="zh-CN" alt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749" name="幻灯片图像占位符 1"/>
          <p:cNvSpPr>
            <a:spLocks noGrp="1" noRot="1" noChangeAspect="1"/>
          </p:cNvSpPr>
          <p:nvPr>
            <p:ph type="sldImg"/>
          </p:nvPr>
        </p:nvSpPr>
        <p:spPr/>
      </p:sp>
      <p:sp>
        <p:nvSpPr>
          <p:cNvPr id="1048750" name="备注占位符 2"/>
          <p:cNvSpPr>
            <a:spLocks noGrp="1"/>
          </p:cNvSpPr>
          <p:nvPr>
            <p:ph type="body" idx="1"/>
          </p:nvPr>
        </p:nvSpPr>
        <p:spPr/>
        <p:txBody>
          <a:bodyPr/>
          <a:lstStyle/>
          <a:p>
            <a:endParaRPr lang="zh-CN" altLang="en-US" dirty="0"/>
          </a:p>
        </p:txBody>
      </p:sp>
      <p:sp>
        <p:nvSpPr>
          <p:cNvPr id="1048751" name="灯片编号占位符 3"/>
          <p:cNvSpPr>
            <a:spLocks noGrp="1"/>
          </p:cNvSpPr>
          <p:nvPr>
            <p:ph type="sldNum" sz="quarter" idx="5"/>
          </p:nvPr>
        </p:nvSpPr>
        <p:spPr/>
        <p:txBody>
          <a:bodyPr/>
          <a:lstStyle/>
          <a:p>
            <a:fld id="{BFC4D603-5B0F-44EE-9D26-F46071689E9A}" type="slidenum">
              <a:rPr lang="zh-CN" altLang="en-US" smtClean="0"/>
            </a:fld>
            <a:endParaRPr lang="zh-CN" alt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749" name="幻灯片图像占位符 1"/>
          <p:cNvSpPr>
            <a:spLocks noGrp="1" noRot="1" noChangeAspect="1"/>
          </p:cNvSpPr>
          <p:nvPr>
            <p:ph type="sldImg"/>
          </p:nvPr>
        </p:nvSpPr>
        <p:spPr/>
      </p:sp>
      <p:sp>
        <p:nvSpPr>
          <p:cNvPr id="1048750" name="备注占位符 2"/>
          <p:cNvSpPr>
            <a:spLocks noGrp="1"/>
          </p:cNvSpPr>
          <p:nvPr>
            <p:ph type="body" idx="1"/>
          </p:nvPr>
        </p:nvSpPr>
        <p:spPr/>
        <p:txBody>
          <a:bodyPr/>
          <a:lstStyle/>
          <a:p>
            <a:endParaRPr lang="zh-CN" altLang="en-US" dirty="0"/>
          </a:p>
        </p:txBody>
      </p:sp>
      <p:sp>
        <p:nvSpPr>
          <p:cNvPr id="1048751" name="灯片编号占位符 3"/>
          <p:cNvSpPr>
            <a:spLocks noGrp="1"/>
          </p:cNvSpPr>
          <p:nvPr>
            <p:ph type="sldNum" sz="quarter" idx="5"/>
          </p:nvPr>
        </p:nvSpPr>
        <p:spPr/>
        <p:txBody>
          <a:bodyPr/>
          <a:lstStyle/>
          <a:p>
            <a:fld id="{BFC4D603-5B0F-44EE-9D26-F46071689E9A}" type="slidenum">
              <a:rPr lang="zh-CN" altLang="en-US" smtClean="0"/>
            </a:fld>
            <a:endParaRPr lang="zh-CN" alt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749" name="幻灯片图像占位符 1"/>
          <p:cNvSpPr>
            <a:spLocks noGrp="1" noRot="1" noChangeAspect="1"/>
          </p:cNvSpPr>
          <p:nvPr>
            <p:ph type="sldImg"/>
          </p:nvPr>
        </p:nvSpPr>
        <p:spPr/>
      </p:sp>
      <p:sp>
        <p:nvSpPr>
          <p:cNvPr id="1048750" name="备注占位符 2"/>
          <p:cNvSpPr>
            <a:spLocks noGrp="1"/>
          </p:cNvSpPr>
          <p:nvPr>
            <p:ph type="body" idx="1"/>
          </p:nvPr>
        </p:nvSpPr>
        <p:spPr/>
        <p:txBody>
          <a:bodyPr/>
          <a:lstStyle/>
          <a:p>
            <a:endParaRPr lang="zh-CN" altLang="en-US" dirty="0"/>
          </a:p>
        </p:txBody>
      </p:sp>
      <p:sp>
        <p:nvSpPr>
          <p:cNvPr id="1048751" name="灯片编号占位符 3"/>
          <p:cNvSpPr>
            <a:spLocks noGrp="1"/>
          </p:cNvSpPr>
          <p:nvPr>
            <p:ph type="sldNum" sz="quarter" idx="5"/>
          </p:nvPr>
        </p:nvSpPr>
        <p:spPr/>
        <p:txBody>
          <a:bodyPr/>
          <a:lstStyle/>
          <a:p>
            <a:fld id="{BFC4D603-5B0F-44EE-9D26-F46071689E9A}" type="slidenum">
              <a:rPr lang="zh-CN" altLang="en-US" smtClean="0"/>
            </a:fld>
            <a:endParaRPr lang="zh-CN" alt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749" name="幻灯片图像占位符 1"/>
          <p:cNvSpPr>
            <a:spLocks noGrp="1" noRot="1" noChangeAspect="1"/>
          </p:cNvSpPr>
          <p:nvPr>
            <p:ph type="sldImg"/>
          </p:nvPr>
        </p:nvSpPr>
        <p:spPr/>
      </p:sp>
      <p:sp>
        <p:nvSpPr>
          <p:cNvPr id="1048750" name="备注占位符 2"/>
          <p:cNvSpPr>
            <a:spLocks noGrp="1"/>
          </p:cNvSpPr>
          <p:nvPr>
            <p:ph type="body" idx="1"/>
          </p:nvPr>
        </p:nvSpPr>
        <p:spPr/>
        <p:txBody>
          <a:bodyPr/>
          <a:lstStyle/>
          <a:p>
            <a:endParaRPr lang="zh-CN" altLang="en-US" dirty="0"/>
          </a:p>
        </p:txBody>
      </p:sp>
      <p:sp>
        <p:nvSpPr>
          <p:cNvPr id="1048751" name="灯片编号占位符 3"/>
          <p:cNvSpPr>
            <a:spLocks noGrp="1"/>
          </p:cNvSpPr>
          <p:nvPr>
            <p:ph type="sldNum" sz="quarter" idx="5"/>
          </p:nvPr>
        </p:nvSpPr>
        <p:spPr/>
        <p:txBody>
          <a:bodyPr/>
          <a:lstStyle/>
          <a:p>
            <a:fld id="{BFC4D603-5B0F-44EE-9D26-F46071689E9A}" type="slidenum">
              <a:rPr lang="zh-CN" altLang="en-US" smtClean="0"/>
            </a:fld>
            <a:endParaRPr lang="zh-CN" alt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749" name="幻灯片图像占位符 1"/>
          <p:cNvSpPr>
            <a:spLocks noGrp="1" noRot="1" noChangeAspect="1"/>
          </p:cNvSpPr>
          <p:nvPr>
            <p:ph type="sldImg"/>
          </p:nvPr>
        </p:nvSpPr>
        <p:spPr/>
      </p:sp>
      <p:sp>
        <p:nvSpPr>
          <p:cNvPr id="1048750" name="备注占位符 2"/>
          <p:cNvSpPr>
            <a:spLocks noGrp="1"/>
          </p:cNvSpPr>
          <p:nvPr>
            <p:ph type="body" idx="1"/>
          </p:nvPr>
        </p:nvSpPr>
        <p:spPr/>
        <p:txBody>
          <a:bodyPr/>
          <a:lstStyle/>
          <a:p>
            <a:endParaRPr lang="zh-CN" altLang="en-US" dirty="0"/>
          </a:p>
        </p:txBody>
      </p:sp>
      <p:sp>
        <p:nvSpPr>
          <p:cNvPr id="1048751" name="灯片编号占位符 3"/>
          <p:cNvSpPr>
            <a:spLocks noGrp="1"/>
          </p:cNvSpPr>
          <p:nvPr>
            <p:ph type="sldNum" sz="quarter" idx="5"/>
          </p:nvPr>
        </p:nvSpPr>
        <p:spPr/>
        <p:txBody>
          <a:bodyPr/>
          <a:lstStyle/>
          <a:p>
            <a:fld id="{BFC4D603-5B0F-44EE-9D26-F46071689E9A}" type="slidenum">
              <a:rPr lang="zh-CN" altLang="en-US" smtClean="0"/>
            </a:fld>
            <a:endParaRPr lang="zh-CN" alt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749" name="幻灯片图像占位符 1"/>
          <p:cNvSpPr>
            <a:spLocks noGrp="1" noRot="1" noChangeAspect="1"/>
          </p:cNvSpPr>
          <p:nvPr>
            <p:ph type="sldImg"/>
          </p:nvPr>
        </p:nvSpPr>
        <p:spPr/>
      </p:sp>
      <p:sp>
        <p:nvSpPr>
          <p:cNvPr id="1048750" name="备注占位符 2"/>
          <p:cNvSpPr>
            <a:spLocks noGrp="1"/>
          </p:cNvSpPr>
          <p:nvPr>
            <p:ph type="body" idx="1"/>
          </p:nvPr>
        </p:nvSpPr>
        <p:spPr/>
        <p:txBody>
          <a:bodyPr/>
          <a:lstStyle/>
          <a:p>
            <a:endParaRPr lang="zh-CN" altLang="en-US" dirty="0"/>
          </a:p>
        </p:txBody>
      </p:sp>
      <p:sp>
        <p:nvSpPr>
          <p:cNvPr id="1048751" name="灯片编号占位符 3"/>
          <p:cNvSpPr>
            <a:spLocks noGrp="1"/>
          </p:cNvSpPr>
          <p:nvPr>
            <p:ph type="sldNum" sz="quarter" idx="5"/>
          </p:nvPr>
        </p:nvSpPr>
        <p:spPr/>
        <p:txBody>
          <a:bodyPr/>
          <a:lstStyle/>
          <a:p>
            <a:fld id="{BFC4D603-5B0F-44EE-9D26-F46071689E9A}" type="slidenum">
              <a:rPr lang="zh-CN" altLang="en-US" smtClean="0"/>
            </a:fld>
            <a:endParaRPr lang="zh-CN" altLang="en-US"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E24A6B57-8BDF-41B8-9739-E5FC80FD29B3}"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2F9BB11-2144-4FC6-98B5-DAE7759FA4DE}"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E24A6B57-8BDF-41B8-9739-E5FC80FD29B3}"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2F9BB11-2144-4FC6-98B5-DAE7759FA4DE}"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E24A6B57-8BDF-41B8-9739-E5FC80FD29B3}"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2F9BB11-2144-4FC6-98B5-DAE7759FA4DE}"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userDrawn="1">
  <p:cSld name="2_标题和内容">
    <p:spTree>
      <p:nvGrpSpPr>
        <p:cNvPr id="1" name=""/>
        <p:cNvGrpSpPr/>
        <p:nvPr/>
      </p:nvGrpSpPr>
      <p:grpSpPr>
        <a:xfrm>
          <a:off x="0" y="0"/>
          <a:ext cx="0" cy="0"/>
          <a:chOff x="0" y="0"/>
          <a:chExt cx="0" cy="0"/>
        </a:xfrm>
      </p:grpSpPr>
      <p:sp>
        <p:nvSpPr>
          <p:cNvPr id="1048701" name="任意多边形: 形状 8"/>
          <p:cNvSpPr/>
          <p:nvPr userDrawn="1"/>
        </p:nvSpPr>
        <p:spPr>
          <a:xfrm>
            <a:off x="10187935" y="-1090140"/>
            <a:ext cx="4008129" cy="2180279"/>
          </a:xfrm>
          <a:custGeom>
            <a:avLst/>
            <a:gdLst>
              <a:gd name="connsiteX0" fmla="*/ 109244 w 4008129"/>
              <a:gd name="connsiteY0" fmla="*/ 256317 h 2180279"/>
              <a:gd name="connsiteX1" fmla="*/ 942621 w 4008129"/>
              <a:gd name="connsiteY1" fmla="*/ 1876772 h 2180279"/>
              <a:gd name="connsiteX2" fmla="*/ 3581649 w 4008129"/>
              <a:gd name="connsiteY2" fmla="*/ 2050392 h 2180279"/>
              <a:gd name="connsiteX3" fmla="*/ 3801568 w 4008129"/>
              <a:gd name="connsiteY3" fmla="*/ 429937 h 2180279"/>
              <a:gd name="connsiteX4" fmla="*/ 1544505 w 4008129"/>
              <a:gd name="connsiteY4" fmla="*/ 1674 h 2180279"/>
              <a:gd name="connsiteX5" fmla="*/ 167117 w 4008129"/>
              <a:gd name="connsiteY5" fmla="*/ 279466 h 2180279"/>
              <a:gd name="connsiteX6" fmla="*/ 109244 w 4008129"/>
              <a:gd name="connsiteY6" fmla="*/ 256317 h 21802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08129" h="2180279">
                <a:moveTo>
                  <a:pt x="109244" y="256317"/>
                </a:moveTo>
                <a:cubicBezTo>
                  <a:pt x="238495" y="522535"/>
                  <a:pt x="363887" y="1577760"/>
                  <a:pt x="942621" y="1876772"/>
                </a:cubicBezTo>
                <a:cubicBezTo>
                  <a:pt x="1521355" y="2175784"/>
                  <a:pt x="3105158" y="2291531"/>
                  <a:pt x="3581649" y="2050392"/>
                </a:cubicBezTo>
                <a:cubicBezTo>
                  <a:pt x="4058140" y="1809253"/>
                  <a:pt x="4141092" y="771390"/>
                  <a:pt x="3801568" y="429937"/>
                </a:cubicBezTo>
                <a:cubicBezTo>
                  <a:pt x="3462044" y="88484"/>
                  <a:pt x="2150247" y="26752"/>
                  <a:pt x="1544505" y="1674"/>
                </a:cubicBezTo>
                <a:cubicBezTo>
                  <a:pt x="938763" y="-23405"/>
                  <a:pt x="406327" y="240884"/>
                  <a:pt x="167117" y="279466"/>
                </a:cubicBezTo>
                <a:cubicBezTo>
                  <a:pt x="-72093" y="318048"/>
                  <a:pt x="-20007" y="-9901"/>
                  <a:pt x="109244" y="256317"/>
                </a:cubicBezTo>
                <a:close/>
              </a:path>
            </a:pathLst>
          </a:custGeom>
          <a:solidFill>
            <a:srgbClr val="E7C2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panose="020B0500000000000000" pitchFamily="34" charset="-122"/>
            </a:endParaRPr>
          </a:p>
        </p:txBody>
      </p:sp>
      <p:sp>
        <p:nvSpPr>
          <p:cNvPr id="1048702" name="任意多边形: 形状 12"/>
          <p:cNvSpPr/>
          <p:nvPr userDrawn="1"/>
        </p:nvSpPr>
        <p:spPr>
          <a:xfrm rot="869861">
            <a:off x="-1997982" y="5852278"/>
            <a:ext cx="6275278" cy="1529348"/>
          </a:xfrm>
          <a:custGeom>
            <a:avLst/>
            <a:gdLst>
              <a:gd name="connsiteX0" fmla="*/ 439908 w 7733604"/>
              <a:gd name="connsiteY0" fmla="*/ 1159748 h 2289554"/>
              <a:gd name="connsiteX1" fmla="*/ 2534925 w 7733604"/>
              <a:gd name="connsiteY1" fmla="*/ 372670 h 2289554"/>
              <a:gd name="connsiteX2" fmla="*/ 4201680 w 7733604"/>
              <a:gd name="connsiteY2" fmla="*/ 1206047 h 2289554"/>
              <a:gd name="connsiteX3" fmla="*/ 6261973 w 7733604"/>
              <a:gd name="connsiteY3" fmla="*/ 2280 h 2289554"/>
              <a:gd name="connsiteX4" fmla="*/ 7731958 w 7733604"/>
              <a:gd name="connsiteY4" fmla="*/ 939829 h 2289554"/>
              <a:gd name="connsiteX5" fmla="*/ 6389295 w 7733604"/>
              <a:gd name="connsiteY5" fmla="*/ 2213044 h 2289554"/>
              <a:gd name="connsiteX6" fmla="*/ 567229 w 7733604"/>
              <a:gd name="connsiteY6" fmla="*/ 2039424 h 2289554"/>
              <a:gd name="connsiteX7" fmla="*/ 439908 w 7733604"/>
              <a:gd name="connsiteY7" fmla="*/ 1159748 h 22895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733604" h="2289554">
                <a:moveTo>
                  <a:pt x="439908" y="1159748"/>
                </a:moveTo>
                <a:cubicBezTo>
                  <a:pt x="767857" y="881956"/>
                  <a:pt x="1907963" y="364954"/>
                  <a:pt x="2534925" y="372670"/>
                </a:cubicBezTo>
                <a:cubicBezTo>
                  <a:pt x="3161887" y="380386"/>
                  <a:pt x="3580505" y="1267779"/>
                  <a:pt x="4201680" y="1206047"/>
                </a:cubicBezTo>
                <a:cubicBezTo>
                  <a:pt x="4822855" y="1144315"/>
                  <a:pt x="5673593" y="46650"/>
                  <a:pt x="6261973" y="2280"/>
                </a:cubicBezTo>
                <a:cubicBezTo>
                  <a:pt x="6850353" y="-42090"/>
                  <a:pt x="7710738" y="571368"/>
                  <a:pt x="7731958" y="939829"/>
                </a:cubicBezTo>
                <a:cubicBezTo>
                  <a:pt x="7753178" y="1308290"/>
                  <a:pt x="7583416" y="2029778"/>
                  <a:pt x="6389295" y="2213044"/>
                </a:cubicBezTo>
                <a:cubicBezTo>
                  <a:pt x="5195174" y="2396310"/>
                  <a:pt x="1553006" y="2214973"/>
                  <a:pt x="567229" y="2039424"/>
                </a:cubicBezTo>
                <a:cubicBezTo>
                  <a:pt x="-418548" y="1863875"/>
                  <a:pt x="111959" y="1437540"/>
                  <a:pt x="439908" y="1159748"/>
                </a:cubicBezTo>
                <a:close/>
              </a:path>
            </a:pathLst>
          </a:custGeom>
          <a:solidFill>
            <a:srgbClr val="E7C2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panose="020B0500000000000000" pitchFamily="34" charset="-122"/>
            </a:endParaRPr>
          </a:p>
        </p:txBody>
      </p:sp>
      <p:pic>
        <p:nvPicPr>
          <p:cNvPr id="2097155" name="图片 10"/>
          <p:cNvPicPr>
            <a:picLocks noChangeAspect="1"/>
          </p:cNvPicPr>
          <p:nvPr userDrawn="1"/>
        </p:nvPicPr>
        <p:blipFill rotWithShape="1">
          <a:blip r:embed="rId2" cstate="print"/>
          <a:srcRect r="7301" b="45178"/>
          <a:stretch>
            <a:fillRect/>
          </a:stretch>
        </p:blipFill>
        <p:spPr>
          <a:xfrm>
            <a:off x="10477048" y="4914899"/>
            <a:ext cx="1714952" cy="1943101"/>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E24A6B57-8BDF-41B8-9739-E5FC80FD29B3}"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2F9BB11-2144-4FC6-98B5-DAE7759FA4DE}"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E24A6B57-8BDF-41B8-9739-E5FC80FD29B3}"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2F9BB11-2144-4FC6-98B5-DAE7759FA4DE}"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日期占位符 4"/>
          <p:cNvSpPr>
            <a:spLocks noGrp="1"/>
          </p:cNvSpPr>
          <p:nvPr>
            <p:ph type="dt" sz="half" idx="10"/>
          </p:nvPr>
        </p:nvSpPr>
        <p:spPr/>
        <p:txBody>
          <a:bodyPr/>
          <a:lstStyle/>
          <a:p>
            <a:fld id="{E24A6B57-8BDF-41B8-9739-E5FC80FD29B3}"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2F9BB11-2144-4FC6-98B5-DAE7759FA4DE}"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nvPr>
        </p:nvSpPr>
        <p:spPr/>
        <p:txBody>
          <a:bodyPr/>
          <a:lstStyle/>
          <a:p>
            <a:fld id="{E24A6B57-8BDF-41B8-9739-E5FC80FD29B3}"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42F9BB11-2144-4FC6-98B5-DAE7759FA4DE}"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E24A6B57-8BDF-41B8-9739-E5FC80FD29B3}"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2F9BB11-2144-4FC6-98B5-DAE7759FA4DE}"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E24A6B57-8BDF-41B8-9739-E5FC80FD29B3}"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42F9BB11-2144-4FC6-98B5-DAE7759FA4DE}"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E24A6B57-8BDF-41B8-9739-E5FC80FD29B3}"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2F9BB11-2144-4FC6-98B5-DAE7759FA4DE}"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E24A6B57-8BDF-41B8-9739-E5FC80FD29B3}"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2F9BB11-2144-4FC6-98B5-DAE7759FA4DE}"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24A6B57-8BDF-41B8-9739-E5FC80FD29B3}"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2F9BB11-2144-4FC6-98B5-DAE7759FA4DE}"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2.xml"/><Relationship Id="rId1" Type="http://schemas.openxmlformats.org/officeDocument/2006/relationships/image" Target="../media/image3.jpeg"/></Relationships>
</file>

<file path=ppt/slides/_rels/slide11.xml.rels><?xml version="1.0" encoding="UTF-8" standalone="yes"?>
<Relationships xmlns="http://schemas.openxmlformats.org/package/2006/relationships"><Relationship Id="rId9" Type="http://schemas.openxmlformats.org/officeDocument/2006/relationships/slideLayout" Target="../slideLayouts/slideLayout12.xml"/><Relationship Id="rId8" Type="http://schemas.openxmlformats.org/officeDocument/2006/relationships/image" Target="../media/image3.jpeg"/><Relationship Id="rId7" Type="http://schemas.openxmlformats.org/officeDocument/2006/relationships/tags" Target="../tags/tag65.xml"/><Relationship Id="rId6" Type="http://schemas.openxmlformats.org/officeDocument/2006/relationships/tags" Target="../tags/tag64.xml"/><Relationship Id="rId5" Type="http://schemas.openxmlformats.org/officeDocument/2006/relationships/image" Target="../media/image9.png"/><Relationship Id="rId4" Type="http://schemas.openxmlformats.org/officeDocument/2006/relationships/tags" Target="../tags/tag63.xml"/><Relationship Id="rId3" Type="http://schemas.openxmlformats.org/officeDocument/2006/relationships/image" Target="../media/image8.png"/><Relationship Id="rId2" Type="http://schemas.openxmlformats.org/officeDocument/2006/relationships/tags" Target="../tags/tag62.xml"/><Relationship Id="rId1" Type="http://schemas.openxmlformats.org/officeDocument/2006/relationships/image" Target="../media/image7.jpe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2.xml"/><Relationship Id="rId1" Type="http://schemas.openxmlformats.org/officeDocument/2006/relationships/image" Target="../media/image3.jpe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2.xml"/><Relationship Id="rId1" Type="http://schemas.openxmlformats.org/officeDocument/2006/relationships/image" Target="../media/image3.jpe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12.xml"/><Relationship Id="rId1" Type="http://schemas.openxmlformats.org/officeDocument/2006/relationships/image" Target="../media/image3.jpe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2.xml"/><Relationship Id="rId1" Type="http://schemas.openxmlformats.org/officeDocument/2006/relationships/image" Target="../media/image3.jpe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12.xml"/><Relationship Id="rId1" Type="http://schemas.openxmlformats.org/officeDocument/2006/relationships/image" Target="../media/image3.jpe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12.xml"/><Relationship Id="rId1" Type="http://schemas.openxmlformats.org/officeDocument/2006/relationships/image" Target="../media/image3.jpe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12.xml"/><Relationship Id="rId1" Type="http://schemas.openxmlformats.org/officeDocument/2006/relationships/image" Target="../media/image3.jpeg"/></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3.jpe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3.jpeg"/><Relationship Id="rId1" Type="http://schemas.openxmlformats.org/officeDocument/2006/relationships/image" Target="../media/image5.jpeg"/></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3.jpeg"/></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3.jpeg"/></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3.jpe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2.xml"/><Relationship Id="rId1" Type="http://schemas.openxmlformats.org/officeDocument/2006/relationships/image" Target="../media/image3.jpeg"/></Relationships>
</file>

<file path=ppt/slides/_rels/slide4.xml.rels><?xml version="1.0" encoding="UTF-8" standalone="yes"?>
<Relationships xmlns="http://schemas.openxmlformats.org/package/2006/relationships"><Relationship Id="rId9" Type="http://schemas.openxmlformats.org/officeDocument/2006/relationships/image" Target="../media/image3.jpeg"/><Relationship Id="rId8" Type="http://schemas.openxmlformats.org/officeDocument/2006/relationships/image" Target="../media/image6.png"/><Relationship Id="rId7" Type="http://schemas.openxmlformats.org/officeDocument/2006/relationships/tags" Target="../tags/tag7.xml"/><Relationship Id="rId6" Type="http://schemas.openxmlformats.org/officeDocument/2006/relationships/tags" Target="../tags/tag6.xml"/><Relationship Id="rId5" Type="http://schemas.openxmlformats.org/officeDocument/2006/relationships/tags" Target="../tags/tag5.xml"/><Relationship Id="rId4" Type="http://schemas.openxmlformats.org/officeDocument/2006/relationships/tags" Target="../tags/tag4.xml"/><Relationship Id="rId3" Type="http://schemas.openxmlformats.org/officeDocument/2006/relationships/tags" Target="../tags/tag3.xml"/><Relationship Id="rId2" Type="http://schemas.openxmlformats.org/officeDocument/2006/relationships/tags" Target="../tags/tag2.xml"/><Relationship Id="rId11" Type="http://schemas.openxmlformats.org/officeDocument/2006/relationships/slideLayout" Target="../slideLayouts/slideLayout2.xml"/><Relationship Id="rId10" Type="http://schemas.openxmlformats.org/officeDocument/2006/relationships/tags" Target="../tags/tag8.xml"/><Relationship Id="rId1" Type="http://schemas.openxmlformats.org/officeDocument/2006/relationships/tags" Target="../tags/tag1.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3.jpeg"/></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3.jpeg"/></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3.jpe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3.jpeg"/></Relationships>
</file>

<file path=ppt/slides/_rels/slide9.xml.rels><?xml version="1.0" encoding="UTF-8" standalone="yes"?>
<Relationships xmlns="http://schemas.openxmlformats.org/package/2006/relationships"><Relationship Id="rId9" Type="http://schemas.openxmlformats.org/officeDocument/2006/relationships/tags" Target="../tags/tag17.xml"/><Relationship Id="rId8" Type="http://schemas.openxmlformats.org/officeDocument/2006/relationships/tags" Target="../tags/tag16.xml"/><Relationship Id="rId7" Type="http://schemas.openxmlformats.org/officeDocument/2006/relationships/tags" Target="../tags/tag15.xml"/><Relationship Id="rId6" Type="http://schemas.openxmlformats.org/officeDocument/2006/relationships/tags" Target="../tags/tag14.xml"/><Relationship Id="rId55" Type="http://schemas.openxmlformats.org/officeDocument/2006/relationships/slideLayout" Target="../slideLayouts/slideLayout2.xml"/><Relationship Id="rId54" Type="http://schemas.openxmlformats.org/officeDocument/2006/relationships/image" Target="../media/image3.jpeg"/><Relationship Id="rId53" Type="http://schemas.openxmlformats.org/officeDocument/2006/relationships/tags" Target="../tags/tag61.xml"/><Relationship Id="rId52" Type="http://schemas.openxmlformats.org/officeDocument/2006/relationships/tags" Target="../tags/tag60.xml"/><Relationship Id="rId51" Type="http://schemas.openxmlformats.org/officeDocument/2006/relationships/tags" Target="../tags/tag59.xml"/><Relationship Id="rId50" Type="http://schemas.openxmlformats.org/officeDocument/2006/relationships/tags" Target="../tags/tag58.xml"/><Relationship Id="rId5" Type="http://schemas.openxmlformats.org/officeDocument/2006/relationships/tags" Target="../tags/tag13.xml"/><Relationship Id="rId49" Type="http://schemas.openxmlformats.org/officeDocument/2006/relationships/tags" Target="../tags/tag57.xml"/><Relationship Id="rId48" Type="http://schemas.openxmlformats.org/officeDocument/2006/relationships/tags" Target="../tags/tag56.xml"/><Relationship Id="rId47" Type="http://schemas.openxmlformats.org/officeDocument/2006/relationships/tags" Target="../tags/tag55.xml"/><Relationship Id="rId46" Type="http://schemas.openxmlformats.org/officeDocument/2006/relationships/tags" Target="../tags/tag54.xml"/><Relationship Id="rId45" Type="http://schemas.openxmlformats.org/officeDocument/2006/relationships/tags" Target="../tags/tag53.xml"/><Relationship Id="rId44" Type="http://schemas.openxmlformats.org/officeDocument/2006/relationships/tags" Target="../tags/tag52.xml"/><Relationship Id="rId43" Type="http://schemas.openxmlformats.org/officeDocument/2006/relationships/tags" Target="../tags/tag51.xml"/><Relationship Id="rId42" Type="http://schemas.openxmlformats.org/officeDocument/2006/relationships/tags" Target="../tags/tag50.xml"/><Relationship Id="rId41" Type="http://schemas.openxmlformats.org/officeDocument/2006/relationships/tags" Target="../tags/tag49.xml"/><Relationship Id="rId40" Type="http://schemas.openxmlformats.org/officeDocument/2006/relationships/tags" Target="../tags/tag48.xml"/><Relationship Id="rId4" Type="http://schemas.openxmlformats.org/officeDocument/2006/relationships/tags" Target="../tags/tag12.xml"/><Relationship Id="rId39" Type="http://schemas.openxmlformats.org/officeDocument/2006/relationships/tags" Target="../tags/tag47.xml"/><Relationship Id="rId38" Type="http://schemas.openxmlformats.org/officeDocument/2006/relationships/tags" Target="../tags/tag46.xml"/><Relationship Id="rId37" Type="http://schemas.openxmlformats.org/officeDocument/2006/relationships/tags" Target="../tags/tag45.xml"/><Relationship Id="rId36" Type="http://schemas.openxmlformats.org/officeDocument/2006/relationships/tags" Target="../tags/tag44.xml"/><Relationship Id="rId35" Type="http://schemas.openxmlformats.org/officeDocument/2006/relationships/tags" Target="../tags/tag43.xml"/><Relationship Id="rId34" Type="http://schemas.openxmlformats.org/officeDocument/2006/relationships/tags" Target="../tags/tag42.xml"/><Relationship Id="rId33" Type="http://schemas.openxmlformats.org/officeDocument/2006/relationships/tags" Target="../tags/tag41.xml"/><Relationship Id="rId32" Type="http://schemas.openxmlformats.org/officeDocument/2006/relationships/tags" Target="../tags/tag40.xml"/><Relationship Id="rId31" Type="http://schemas.openxmlformats.org/officeDocument/2006/relationships/tags" Target="../tags/tag39.xml"/><Relationship Id="rId30" Type="http://schemas.openxmlformats.org/officeDocument/2006/relationships/tags" Target="../tags/tag38.xml"/><Relationship Id="rId3" Type="http://schemas.openxmlformats.org/officeDocument/2006/relationships/tags" Target="../tags/tag11.xml"/><Relationship Id="rId29" Type="http://schemas.openxmlformats.org/officeDocument/2006/relationships/tags" Target="../tags/tag37.xml"/><Relationship Id="rId28" Type="http://schemas.openxmlformats.org/officeDocument/2006/relationships/tags" Target="../tags/tag36.xml"/><Relationship Id="rId27" Type="http://schemas.openxmlformats.org/officeDocument/2006/relationships/tags" Target="../tags/tag35.xml"/><Relationship Id="rId26" Type="http://schemas.openxmlformats.org/officeDocument/2006/relationships/tags" Target="../tags/tag34.xml"/><Relationship Id="rId25" Type="http://schemas.openxmlformats.org/officeDocument/2006/relationships/tags" Target="../tags/tag33.xml"/><Relationship Id="rId24" Type="http://schemas.openxmlformats.org/officeDocument/2006/relationships/tags" Target="../tags/tag32.xml"/><Relationship Id="rId23" Type="http://schemas.openxmlformats.org/officeDocument/2006/relationships/tags" Target="../tags/tag31.xml"/><Relationship Id="rId22" Type="http://schemas.openxmlformats.org/officeDocument/2006/relationships/tags" Target="../tags/tag30.xml"/><Relationship Id="rId21" Type="http://schemas.openxmlformats.org/officeDocument/2006/relationships/tags" Target="../tags/tag29.xml"/><Relationship Id="rId20" Type="http://schemas.openxmlformats.org/officeDocument/2006/relationships/tags" Target="../tags/tag28.xml"/><Relationship Id="rId2" Type="http://schemas.openxmlformats.org/officeDocument/2006/relationships/tags" Target="../tags/tag10.xml"/><Relationship Id="rId19" Type="http://schemas.openxmlformats.org/officeDocument/2006/relationships/tags" Target="../tags/tag27.xml"/><Relationship Id="rId18" Type="http://schemas.openxmlformats.org/officeDocument/2006/relationships/tags" Target="../tags/tag26.xml"/><Relationship Id="rId17" Type="http://schemas.openxmlformats.org/officeDocument/2006/relationships/tags" Target="../tags/tag25.xml"/><Relationship Id="rId16" Type="http://schemas.openxmlformats.org/officeDocument/2006/relationships/tags" Target="../tags/tag24.xml"/><Relationship Id="rId15" Type="http://schemas.openxmlformats.org/officeDocument/2006/relationships/tags" Target="../tags/tag23.xml"/><Relationship Id="rId14" Type="http://schemas.openxmlformats.org/officeDocument/2006/relationships/tags" Target="../tags/tag22.xml"/><Relationship Id="rId13" Type="http://schemas.openxmlformats.org/officeDocument/2006/relationships/tags" Target="../tags/tag21.xml"/><Relationship Id="rId12" Type="http://schemas.openxmlformats.org/officeDocument/2006/relationships/tags" Target="../tags/tag20.xml"/><Relationship Id="rId11" Type="http://schemas.openxmlformats.org/officeDocument/2006/relationships/tags" Target="../tags/tag19.xml"/><Relationship Id="rId10" Type="http://schemas.openxmlformats.org/officeDocument/2006/relationships/tags" Target="../tags/tag18.xml"/><Relationship Id="rId1" Type="http://schemas.openxmlformats.org/officeDocument/2006/relationships/tags" Target="../tags/tag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1" name="矩形 1"/>
          <p:cNvSpPr/>
          <p:nvPr/>
        </p:nvSpPr>
        <p:spPr>
          <a:xfrm>
            <a:off x="762000" y="1246188"/>
            <a:ext cx="6538913" cy="5016500"/>
          </a:xfrm>
          <a:prstGeom prst="rect">
            <a:avLst/>
          </a:prstGeom>
          <a:noFill/>
          <a:ln w="9525">
            <a:noFill/>
          </a:ln>
        </p:spPr>
        <p:txBody>
          <a:bodyPr wrap="square" anchor="t">
            <a:spAutoFit/>
          </a:bodyPr>
          <a:p>
            <a:r>
              <a:rPr lang="zh-CN" altLang="en-US" sz="4000" b="1">
                <a:solidFill>
                  <a:srgbClr val="FF0000"/>
                </a:solidFill>
                <a:latin typeface="HelveticaNeue" pitchFamily="2" charset="0"/>
                <a:ea typeface="宋体" panose="02010600030101010101" pitchFamily="2" charset="-122"/>
              </a:rPr>
              <a:t>感恩遇见，相互成就，本课件资料仅供您个人参考、教学使用，严禁自行在网络传播，违者依知识产权法追究法律责任。</a:t>
            </a:r>
            <a:endParaRPr lang="en-US" altLang="zh-CN" sz="4000" b="1">
              <a:solidFill>
                <a:srgbClr val="FF0000"/>
              </a:solidFill>
              <a:latin typeface="HelveticaNeue" pitchFamily="2" charset="0"/>
              <a:ea typeface="宋体" panose="02010600030101010101" pitchFamily="2" charset="-122"/>
            </a:endParaRPr>
          </a:p>
          <a:p>
            <a:endParaRPr lang="en-US" altLang="zh-CN" sz="4000" b="1">
              <a:solidFill>
                <a:srgbClr val="FF0000"/>
              </a:solidFill>
              <a:latin typeface="HelveticaNeue" pitchFamily="2" charset="0"/>
              <a:ea typeface="宋体" panose="02010600030101010101" pitchFamily="2" charset="-122"/>
            </a:endParaRPr>
          </a:p>
          <a:p>
            <a:r>
              <a:rPr lang="zh-CN" altLang="en-US" sz="4000" b="1">
                <a:solidFill>
                  <a:srgbClr val="FF0000"/>
                </a:solidFill>
                <a:latin typeface="HelveticaNeue" pitchFamily="2" charset="0"/>
                <a:ea typeface="宋体" panose="02010600030101010101" pitchFamily="2" charset="-122"/>
              </a:rPr>
              <a:t>更多教学资源请关注</a:t>
            </a:r>
            <a:endParaRPr lang="en-US" altLang="zh-CN" sz="4000" b="1">
              <a:solidFill>
                <a:srgbClr val="FF0000"/>
              </a:solidFill>
              <a:latin typeface="HelveticaNeue" pitchFamily="2" charset="0"/>
              <a:ea typeface="宋体" panose="02010600030101010101" pitchFamily="2" charset="-122"/>
            </a:endParaRPr>
          </a:p>
          <a:p>
            <a:r>
              <a:rPr lang="zh-CN" altLang="en-US" sz="4000" b="1">
                <a:solidFill>
                  <a:srgbClr val="FF0000"/>
                </a:solidFill>
                <a:latin typeface="HelveticaNeue" pitchFamily="2" charset="0"/>
                <a:ea typeface="宋体" panose="02010600030101010101" pitchFamily="2" charset="-122"/>
              </a:rPr>
              <a:t>公众号：溯恩英语</a:t>
            </a:r>
            <a:endParaRPr lang="zh-CN" altLang="en-US" sz="4000" b="1">
              <a:solidFill>
                <a:srgbClr val="FF0000"/>
              </a:solidFill>
              <a:latin typeface="HelveticaNeue" pitchFamily="2" charset="0"/>
              <a:ea typeface="宋体" panose="02010600030101010101" pitchFamily="2" charset="-122"/>
            </a:endParaRPr>
          </a:p>
        </p:txBody>
      </p:sp>
      <p:sp>
        <p:nvSpPr>
          <p:cNvPr id="5122" name="矩形 3"/>
          <p:cNvSpPr/>
          <p:nvPr/>
        </p:nvSpPr>
        <p:spPr>
          <a:xfrm>
            <a:off x="7835900" y="2009775"/>
            <a:ext cx="3603625" cy="708025"/>
          </a:xfrm>
          <a:prstGeom prst="rect">
            <a:avLst/>
          </a:prstGeom>
          <a:noFill/>
          <a:ln w="9525">
            <a:noFill/>
          </a:ln>
        </p:spPr>
        <p:txBody>
          <a:bodyPr wrap="square" anchor="t">
            <a:spAutoFit/>
          </a:bodyPr>
          <a:p>
            <a:r>
              <a:rPr lang="zh-CN" altLang="en-US" sz="4000" b="1">
                <a:latin typeface="华文新魏" pitchFamily="2" charset="-122"/>
                <a:ea typeface="宋体" panose="02010600030101010101" pitchFamily="2" charset="-122"/>
              </a:rPr>
              <a:t>知识产权声明</a:t>
            </a:r>
            <a:endParaRPr lang="zh-CN" altLang="en-US" sz="4000" b="1">
              <a:latin typeface="华文新魏" pitchFamily="2" charset="-122"/>
              <a:ea typeface="宋体" panose="02010600030101010101" pitchFamily="2" charset="-122"/>
            </a:endParaRPr>
          </a:p>
        </p:txBody>
      </p:sp>
      <p:pic>
        <p:nvPicPr>
          <p:cNvPr id="5123" name="图片 11" descr="水印"/>
          <p:cNvPicPr>
            <a:picLocks noChangeAspect="1"/>
          </p:cNvPicPr>
          <p:nvPr/>
        </p:nvPicPr>
        <p:blipFill>
          <a:blip r:embed="rId1"/>
          <a:stretch>
            <a:fillRect/>
          </a:stretch>
        </p:blipFill>
        <p:spPr>
          <a:xfrm>
            <a:off x="7186613" y="63500"/>
            <a:ext cx="4902200" cy="1587500"/>
          </a:xfrm>
          <a:prstGeom prst="rect">
            <a:avLst/>
          </a:prstGeom>
          <a:noFill/>
          <a:ln w="9525">
            <a:noFill/>
          </a:ln>
        </p:spPr>
      </p:pic>
      <p:pic>
        <p:nvPicPr>
          <p:cNvPr id="5124" name="图片 6" descr="logo横版 png"/>
          <p:cNvPicPr>
            <a:picLocks noChangeAspect="1"/>
          </p:cNvPicPr>
          <p:nvPr/>
        </p:nvPicPr>
        <p:blipFill>
          <a:blip r:embed="rId2"/>
          <a:stretch>
            <a:fillRect/>
          </a:stretch>
        </p:blipFill>
        <p:spPr>
          <a:xfrm>
            <a:off x="11477625" y="82550"/>
            <a:ext cx="608013" cy="642938"/>
          </a:xfrm>
          <a:prstGeom prst="rect">
            <a:avLst/>
          </a:prstGeom>
          <a:noFill/>
          <a:ln w="9525">
            <a:noFill/>
          </a:ln>
        </p:spPr>
      </p:pic>
      <p:pic>
        <p:nvPicPr>
          <p:cNvPr id="5125" name="图片 1" descr="qrcode_for_gh_3a435f224ccf_1280"/>
          <p:cNvPicPr>
            <a:picLocks noChangeAspect="1"/>
          </p:cNvPicPr>
          <p:nvPr/>
        </p:nvPicPr>
        <p:blipFill>
          <a:blip r:embed="rId3"/>
          <a:stretch>
            <a:fillRect/>
          </a:stretch>
        </p:blipFill>
        <p:spPr>
          <a:xfrm>
            <a:off x="7927975" y="2717800"/>
            <a:ext cx="3109913" cy="3108325"/>
          </a:xfrm>
          <a:prstGeom prst="rect">
            <a:avLst/>
          </a:prstGeom>
          <a:noFill/>
          <a:ln w="9525">
            <a:noFill/>
          </a:ln>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737" name="文本框 23"/>
          <p:cNvSpPr txBox="1"/>
          <p:nvPr/>
        </p:nvSpPr>
        <p:spPr>
          <a:xfrm>
            <a:off x="-1" y="640485"/>
            <a:ext cx="12115971" cy="4524315"/>
          </a:xfrm>
          <a:prstGeom prst="rect">
            <a:avLst/>
          </a:prstGeom>
          <a:noFill/>
        </p:spPr>
        <p:txBody>
          <a:bodyPr wrap="square" rtlCol="0">
            <a:spAutoFit/>
          </a:bodyPr>
          <a:lstStyle/>
          <a:p>
            <a:pPr algn="just"/>
            <a:r>
              <a:rPr lang="en-US" altLang="zh-CN" sz="3200" b="1" kern="0" dirty="0">
                <a:solidFill>
                  <a:srgbClr val="0000FF"/>
                </a:solidFill>
                <a:latin typeface="Times New Roman" panose="02020603050405020304" pitchFamily="18" charset="0"/>
                <a:cs typeface="Times New Roman" panose="02020603050405020304" pitchFamily="18" charset="0"/>
              </a:rPr>
              <a:t> Para1: </a:t>
            </a:r>
            <a:r>
              <a:rPr lang="en-US" altLang="zh-CN" sz="3200" b="1" dirty="0">
                <a:solidFill>
                  <a:srgbClr val="0000FF"/>
                </a:solidFill>
                <a:latin typeface="Times New Roman" panose="02020603050405020304" pitchFamily="18" charset="0"/>
                <a:cs typeface="Times New Roman" panose="02020603050405020304" pitchFamily="18" charset="0"/>
              </a:rPr>
              <a:t>As dawn was just breaking, Mom’s cry woke the whole house when she found the note.</a:t>
            </a:r>
            <a:endParaRPr lang="en-US" altLang="zh-CN" sz="3200" b="1" dirty="0">
              <a:solidFill>
                <a:srgbClr val="0000FF"/>
              </a:solidFill>
              <a:latin typeface="Times New Roman" panose="02020603050405020304" pitchFamily="18" charset="0"/>
              <a:cs typeface="Times New Roman" panose="02020603050405020304" pitchFamily="18" charset="0"/>
            </a:endParaRPr>
          </a:p>
          <a:p>
            <a:pPr algn="just"/>
            <a:endParaRPr lang="en-US" altLang="zh-CN" sz="3200" b="1" kern="0" dirty="0">
              <a:solidFill>
                <a:srgbClr val="0000FF"/>
              </a:solidFill>
              <a:latin typeface="Times New Roman" panose="02020603050405020304" pitchFamily="18" charset="0"/>
              <a:cs typeface="Times New Roman" panose="02020603050405020304" pitchFamily="18" charset="0"/>
            </a:endParaRPr>
          </a:p>
          <a:p>
            <a:pPr algn="just"/>
            <a:endParaRPr lang="en-US" altLang="zh-CN" sz="3200" b="1" kern="0" dirty="0">
              <a:solidFill>
                <a:srgbClr val="0000FF"/>
              </a:solidFill>
              <a:latin typeface="Times New Roman" panose="02020603050405020304" pitchFamily="18" charset="0"/>
              <a:cs typeface="Times New Roman" panose="02020603050405020304" pitchFamily="18" charset="0"/>
            </a:endParaRPr>
          </a:p>
          <a:p>
            <a:pPr algn="just"/>
            <a:endParaRPr lang="en-US" altLang="zh-CN" sz="3200" b="1" kern="0" dirty="0">
              <a:solidFill>
                <a:srgbClr val="0000FF"/>
              </a:solidFill>
              <a:latin typeface="Times New Roman" panose="02020603050405020304" pitchFamily="18" charset="0"/>
              <a:cs typeface="Times New Roman" panose="02020603050405020304" pitchFamily="18" charset="0"/>
            </a:endParaRPr>
          </a:p>
          <a:p>
            <a:pPr eaLnBrk="0" fontAlgn="base"/>
            <a:r>
              <a:rPr lang="en-US" altLang="zh-CN" sz="3200" b="1" kern="0" dirty="0">
                <a:solidFill>
                  <a:srgbClr val="0000FF"/>
                </a:solidFill>
                <a:latin typeface="Times New Roman" panose="02020603050405020304" pitchFamily="18" charset="0"/>
                <a:cs typeface="Times New Roman" panose="02020603050405020304" pitchFamily="18" charset="0"/>
              </a:rPr>
              <a:t>Para2:Ultimately, they found Sara curled up on a bench at the bus station, shivering in the cold.</a:t>
            </a:r>
            <a:endParaRPr lang="en-US" altLang="zh-CN" sz="3200" b="1" kern="0" dirty="0">
              <a:solidFill>
                <a:srgbClr val="0000FF"/>
              </a:solidFill>
              <a:latin typeface="Times New Roman" panose="02020603050405020304" pitchFamily="18" charset="0"/>
              <a:cs typeface="Times New Roman" panose="02020603050405020304" pitchFamily="18" charset="0"/>
            </a:endParaRPr>
          </a:p>
          <a:p>
            <a:pPr algn="just"/>
            <a:endParaRPr lang="en-US" altLang="zh-CN" sz="3200" b="1" kern="0" dirty="0">
              <a:solidFill>
                <a:srgbClr val="0000FF"/>
              </a:solidFill>
              <a:latin typeface="Times New Roman" panose="02020603050405020304" pitchFamily="18" charset="0"/>
              <a:cs typeface="Times New Roman" panose="02020603050405020304" pitchFamily="18" charset="0"/>
            </a:endParaRPr>
          </a:p>
          <a:p>
            <a:pPr algn="just"/>
            <a:endParaRPr lang="en-US" altLang="zh-CN" sz="3200" b="1" kern="0" dirty="0">
              <a:solidFill>
                <a:srgbClr val="0000FF"/>
              </a:solidFill>
              <a:latin typeface="Times New Roman" panose="02020603050405020304" pitchFamily="18" charset="0"/>
              <a:cs typeface="Times New Roman" panose="02020603050405020304" pitchFamily="18" charset="0"/>
            </a:endParaRPr>
          </a:p>
        </p:txBody>
      </p:sp>
      <p:sp>
        <p:nvSpPr>
          <p:cNvPr id="1048742" name="矩形 1"/>
          <p:cNvSpPr/>
          <p:nvPr/>
        </p:nvSpPr>
        <p:spPr>
          <a:xfrm>
            <a:off x="0" y="27517"/>
            <a:ext cx="12216553" cy="661255"/>
          </a:xfrm>
          <a:prstGeom prst="rect">
            <a:avLst/>
          </a:prstGeom>
          <a:solidFill>
            <a:schemeClr val="accent5">
              <a:lumMod val="75000"/>
            </a:schemeClr>
          </a:solidFill>
          <a:ln w="12700" cap="flat" cmpd="sng" algn="ctr">
            <a:noFill/>
            <a:prstDash val="solid"/>
            <a:miter lim="800000"/>
          </a:ln>
          <a:effectLst/>
        </p:spPr>
        <p:txBody>
          <a:bodyPr lIns="75520" tIns="37760" rIns="75520" bIns="37760" rtlCol="0" anchor="ctr"/>
          <a:lstStyle/>
          <a:p>
            <a:pPr marL="0" marR="0" lvl="0" indent="0" algn="l" defTabSz="914400" rtl="0" eaLnBrk="1" fontAlgn="auto" latinLnBrk="0" hangingPunct="1">
              <a:lnSpc>
                <a:spcPct val="100000"/>
              </a:lnSpc>
              <a:spcBef>
                <a:spcPts val="0"/>
              </a:spcBef>
              <a:spcAft>
                <a:spcPts val="0"/>
              </a:spcAft>
              <a:buClrTx/>
              <a:buSzTx/>
              <a:buFontTx/>
              <a:buNone/>
            </a:pPr>
            <a:endParaRPr kumimoji="0" lang="en-US" altLang="en-US" sz="3200" b="1" i="0" u="none" strike="noStrike" kern="0" cap="none" spc="0" normalizeH="0" baseline="0" noProof="0" dirty="0">
              <a:ln>
                <a:noFill/>
              </a:ln>
              <a:solidFill>
                <a:prstClr val="white"/>
              </a:solidFill>
              <a:effectLst/>
              <a:uLnTx/>
              <a:uFillTx/>
              <a:latin typeface="Times New Roman" panose="02020603050405020304" pitchFamily="18" charset="0"/>
              <a:ea typeface="微软雅黑" panose="020B0503020204020204" pitchFamily="34" charset="-122"/>
              <a:cs typeface="Times New Roman" panose="02020603050405020304" pitchFamily="18" charset="0"/>
              <a:sym typeface="+mn-ea"/>
            </a:endParaRPr>
          </a:p>
        </p:txBody>
      </p:sp>
      <p:sp>
        <p:nvSpPr>
          <p:cNvPr id="1048743" name="文本框 4"/>
          <p:cNvSpPr txBox="1"/>
          <p:nvPr/>
        </p:nvSpPr>
        <p:spPr>
          <a:xfrm>
            <a:off x="133350" y="87329"/>
            <a:ext cx="10162117" cy="521970"/>
          </a:xfrm>
          <a:prstGeom prst="rect">
            <a:avLst/>
          </a:prstGeom>
          <a:ln w="38100">
            <a:noFill/>
          </a:ln>
        </p:spPr>
        <p:style>
          <a:lnRef idx="2">
            <a:schemeClr val="accent2"/>
          </a:lnRef>
          <a:fillRef idx="1">
            <a:schemeClr val="lt1"/>
          </a:fillRef>
          <a:effectRef idx="0">
            <a:schemeClr val="accent2"/>
          </a:effectRef>
          <a:fontRef idx="minor">
            <a:schemeClr val="dk1"/>
          </a:fontRef>
        </p:style>
        <p:txBody>
          <a:bodyPr vert="horz" lIns="91440" tIns="45720" rIns="91440" bIns="45720" rtlCol="0" anchor="b">
            <a:normAutofit fontScale="59348" lnSpcReduction="20000"/>
          </a:bodyPr>
          <a:lstStyle/>
          <a:p>
            <a:pPr>
              <a:lnSpc>
                <a:spcPct val="90000"/>
              </a:lnSpc>
              <a:spcBef>
                <a:spcPct val="0"/>
              </a:spcBef>
              <a:spcAft>
                <a:spcPts val="600"/>
              </a:spcAft>
            </a:pPr>
            <a:r>
              <a:rPr lang="en-US" altLang="zh-CN" sz="4600" b="1" dirty="0">
                <a:solidFill>
                  <a:schemeClr val="tx1"/>
                </a:solidFill>
                <a:latin typeface="Times New Roman" panose="02020603050405020304" pitchFamily="18" charset="0"/>
                <a:ea typeface="+mj-ea"/>
                <a:cs typeface="Times New Roman" panose="02020603050405020304" pitchFamily="18" charset="0"/>
                <a:sym typeface="+mn-ea"/>
              </a:rPr>
              <a:t>Plot the continuation story</a:t>
            </a:r>
            <a:endParaRPr lang="en-US" altLang="zh-CN" sz="4600" kern="1200" dirty="0">
              <a:solidFill>
                <a:schemeClr val="tx1"/>
              </a:solidFill>
              <a:latin typeface="Times New Roman" panose="02020603050405020304" pitchFamily="18" charset="0"/>
              <a:ea typeface="+mj-ea"/>
              <a:cs typeface="Times New Roman" panose="02020603050405020304" pitchFamily="18" charset="0"/>
            </a:endParaRPr>
          </a:p>
        </p:txBody>
      </p:sp>
      <p:sp>
        <p:nvSpPr>
          <p:cNvPr id="1048745" name="文本框 9"/>
          <p:cNvSpPr txBox="1"/>
          <p:nvPr/>
        </p:nvSpPr>
        <p:spPr>
          <a:xfrm>
            <a:off x="70854" y="1693200"/>
            <a:ext cx="12216552" cy="1516569"/>
          </a:xfrm>
          <a:prstGeom prst="rect">
            <a:avLst/>
          </a:prstGeom>
          <a:solidFill>
            <a:schemeClr val="bg1"/>
          </a:solidFill>
        </p:spPr>
        <p:txBody>
          <a:bodyPr wrap="square" rtlCol="0">
            <a:spAutoFit/>
          </a:bodyPr>
          <a:lstStyle/>
          <a:p>
            <a:pPr>
              <a:lnSpc>
                <a:spcPts val="3840"/>
              </a:lnSpc>
            </a:pPr>
            <a:r>
              <a:rPr lang="en-US" altLang="zh-CN" sz="2800" b="1" dirty="0">
                <a:solidFill>
                  <a:srgbClr val="FF0000"/>
                </a:solidFill>
                <a:latin typeface="Times New Roman" panose="02020603050405020304" pitchFamily="18" charset="0"/>
                <a:cs typeface="Times New Roman" panose="02020603050405020304" pitchFamily="18" charset="0"/>
              </a:rPr>
              <a:t>Link1: </a:t>
            </a:r>
            <a:r>
              <a:rPr lang="en-US" altLang="zh-CN" sz="2800" b="1" dirty="0">
                <a:solidFill>
                  <a:srgbClr val="00AA48"/>
                </a:solidFill>
                <a:latin typeface="Times New Roman" panose="02020603050405020304" pitchFamily="18" charset="0"/>
                <a:cs typeface="Times New Roman" panose="02020603050405020304" pitchFamily="18" charset="0"/>
              </a:rPr>
              <a:t> How did Mom and Dad feel and react? </a:t>
            </a:r>
            <a:endParaRPr lang="en-US" altLang="zh-CN" sz="2800" b="1" dirty="0">
              <a:solidFill>
                <a:srgbClr val="00AA48"/>
              </a:solidFill>
              <a:latin typeface="Times New Roman" panose="02020603050405020304" pitchFamily="18" charset="0"/>
              <a:cs typeface="Times New Roman" panose="02020603050405020304" pitchFamily="18" charset="0"/>
            </a:endParaRPr>
          </a:p>
          <a:p>
            <a:pPr>
              <a:lnSpc>
                <a:spcPts val="3840"/>
              </a:lnSpc>
            </a:pPr>
            <a:r>
              <a:rPr lang="en-US" altLang="zh-CN" sz="2800" b="1" dirty="0">
                <a:solidFill>
                  <a:srgbClr val="FF0000"/>
                </a:solidFill>
                <a:latin typeface="Times New Roman" panose="02020603050405020304" pitchFamily="18" charset="0"/>
                <a:cs typeface="Times New Roman" panose="02020603050405020304" pitchFamily="18" charset="0"/>
                <a:sym typeface="+mn-ea"/>
              </a:rPr>
              <a:t>Body:   </a:t>
            </a:r>
            <a:r>
              <a:rPr lang="en-US" altLang="zh-CN" sz="2800" b="1" dirty="0">
                <a:solidFill>
                  <a:srgbClr val="00AA48"/>
                </a:solidFill>
                <a:latin typeface="Times New Roman" panose="02020603050405020304" pitchFamily="18" charset="0"/>
                <a:cs typeface="Times New Roman" panose="02020603050405020304" pitchFamily="18" charset="0"/>
                <a:sym typeface="+mn-ea"/>
              </a:rPr>
              <a:t>What did they do? Did they feel guilty? And Why?</a:t>
            </a:r>
            <a:endParaRPr lang="en-US" altLang="zh-CN" sz="2800" b="1" dirty="0">
              <a:solidFill>
                <a:srgbClr val="00AA48"/>
              </a:solidFill>
              <a:latin typeface="Times New Roman" panose="02020603050405020304" pitchFamily="18" charset="0"/>
              <a:cs typeface="Times New Roman" panose="02020603050405020304" pitchFamily="18" charset="0"/>
              <a:sym typeface="+mn-ea"/>
            </a:endParaRPr>
          </a:p>
          <a:p>
            <a:pPr>
              <a:lnSpc>
                <a:spcPts val="3840"/>
              </a:lnSpc>
            </a:pPr>
            <a:r>
              <a:rPr lang="en-US" altLang="zh-CN" sz="2800" b="1" dirty="0">
                <a:solidFill>
                  <a:srgbClr val="FF0000"/>
                </a:solidFill>
                <a:latin typeface="Times New Roman" panose="02020603050405020304" pitchFamily="18" charset="0"/>
                <a:cs typeface="Times New Roman" panose="02020603050405020304" pitchFamily="18" charset="0"/>
              </a:rPr>
              <a:t>Link2: </a:t>
            </a:r>
            <a:r>
              <a:rPr lang="en-US" altLang="zh-CN" sz="2800" b="1" dirty="0">
                <a:solidFill>
                  <a:srgbClr val="00AA48"/>
                </a:solidFill>
                <a:latin typeface="Times New Roman" panose="02020603050405020304" pitchFamily="18" charset="0"/>
                <a:cs typeface="Times New Roman" panose="02020603050405020304" pitchFamily="18" charset="0"/>
              </a:rPr>
              <a:t> Where might Sara be? How did her parents know it?</a:t>
            </a:r>
            <a:endParaRPr lang="en-US" altLang="zh-CN" sz="2800" b="1" dirty="0">
              <a:solidFill>
                <a:srgbClr val="00AA48"/>
              </a:solidFill>
              <a:latin typeface="Times New Roman" panose="02020603050405020304" pitchFamily="18" charset="0"/>
              <a:cs typeface="Times New Roman" panose="02020603050405020304" pitchFamily="18" charset="0"/>
            </a:endParaRPr>
          </a:p>
        </p:txBody>
      </p:sp>
      <p:sp>
        <p:nvSpPr>
          <p:cNvPr id="1048746" name="文本框 10"/>
          <p:cNvSpPr txBox="1"/>
          <p:nvPr/>
        </p:nvSpPr>
        <p:spPr>
          <a:xfrm>
            <a:off x="29543" y="4035342"/>
            <a:ext cx="12216552" cy="1815882"/>
          </a:xfrm>
          <a:prstGeom prst="rect">
            <a:avLst/>
          </a:prstGeom>
          <a:solidFill>
            <a:schemeClr val="bg1"/>
          </a:solidFill>
        </p:spPr>
        <p:txBody>
          <a:bodyPr wrap="square" rtlCol="0">
            <a:spAutoFit/>
          </a:bodyPr>
          <a:lstStyle/>
          <a:p>
            <a:pPr lvl="0"/>
            <a:r>
              <a:rPr lang="en-US" altLang="zh-CN" sz="2800" b="1" dirty="0">
                <a:solidFill>
                  <a:srgbClr val="FF0000"/>
                </a:solidFill>
                <a:latin typeface="Times New Roman" panose="02020603050405020304" pitchFamily="18" charset="0"/>
                <a:cs typeface="Times New Roman" panose="02020603050405020304" pitchFamily="18" charset="0"/>
                <a:sym typeface="+mn-ea"/>
              </a:rPr>
              <a:t>Link3:  </a:t>
            </a:r>
            <a:r>
              <a:rPr lang="en-US" altLang="zh-CN" sz="2800" b="1" dirty="0">
                <a:solidFill>
                  <a:srgbClr val="00AA48"/>
                </a:solidFill>
                <a:latin typeface="Times New Roman" panose="02020603050405020304" pitchFamily="18" charset="0"/>
                <a:cs typeface="Times New Roman" panose="02020603050405020304" pitchFamily="18" charset="0"/>
                <a:sym typeface="+mn-ea"/>
              </a:rPr>
              <a:t>What did Mom and Dad do and say? </a:t>
            </a:r>
            <a:endParaRPr lang="en-US" altLang="zh-CN" sz="2800" b="1" dirty="0">
              <a:solidFill>
                <a:srgbClr val="00AA48"/>
              </a:solidFill>
              <a:latin typeface="Times New Roman" panose="02020603050405020304" pitchFamily="18" charset="0"/>
              <a:cs typeface="Times New Roman" panose="02020603050405020304" pitchFamily="18" charset="0"/>
              <a:sym typeface="+mn-ea"/>
            </a:endParaRPr>
          </a:p>
          <a:p>
            <a:pPr lvl="0"/>
            <a:r>
              <a:rPr lang="en-US" altLang="zh-CN" sz="2800" b="1" dirty="0">
                <a:solidFill>
                  <a:srgbClr val="FF0000"/>
                </a:solidFill>
                <a:latin typeface="Times New Roman" panose="02020603050405020304" pitchFamily="18" charset="0"/>
                <a:cs typeface="Times New Roman" panose="02020603050405020304" pitchFamily="18" charset="0"/>
                <a:sym typeface="+mn-ea"/>
              </a:rPr>
              <a:t>Body:  </a:t>
            </a:r>
            <a:r>
              <a:rPr lang="en-US" altLang="zh-CN" sz="2800" b="1" dirty="0">
                <a:solidFill>
                  <a:srgbClr val="00AA48"/>
                </a:solidFill>
                <a:latin typeface="Times New Roman" panose="02020603050405020304" pitchFamily="18" charset="0"/>
                <a:cs typeface="Times New Roman" panose="02020603050405020304" pitchFamily="18" charset="0"/>
                <a:sym typeface="+mn-ea"/>
              </a:rPr>
              <a:t> Back home, how did they communicate with Sara?</a:t>
            </a:r>
            <a:endParaRPr lang="en-US" altLang="zh-CN" sz="2800" b="1" dirty="0">
              <a:solidFill>
                <a:srgbClr val="00AA48"/>
              </a:solidFill>
              <a:latin typeface="Times New Roman" panose="02020603050405020304" pitchFamily="18" charset="0"/>
              <a:cs typeface="Times New Roman" panose="02020603050405020304" pitchFamily="18" charset="0"/>
              <a:sym typeface="+mn-ea"/>
            </a:endParaRPr>
          </a:p>
          <a:p>
            <a:pPr lvl="0"/>
            <a:r>
              <a:rPr lang="en-US" altLang="zh-CN" sz="2800" b="1" dirty="0">
                <a:solidFill>
                  <a:srgbClr val="FF0000"/>
                </a:solidFill>
                <a:latin typeface="Times New Roman" panose="02020603050405020304" pitchFamily="18" charset="0"/>
                <a:cs typeface="Times New Roman" panose="02020603050405020304" pitchFamily="18" charset="0"/>
                <a:sym typeface="+mn-ea"/>
              </a:rPr>
              <a:t>Ending:  </a:t>
            </a:r>
            <a:r>
              <a:rPr lang="en-US" altLang="zh-CN" sz="2800" b="1" dirty="0">
                <a:solidFill>
                  <a:srgbClr val="00AA48"/>
                </a:solidFill>
                <a:latin typeface="Times New Roman" panose="02020603050405020304" pitchFamily="18" charset="0"/>
                <a:cs typeface="Times New Roman" panose="02020603050405020304" pitchFamily="18" charset="0"/>
                <a:sym typeface="+mn-ea"/>
              </a:rPr>
              <a:t>① What was the ending of the story? </a:t>
            </a:r>
            <a:endParaRPr lang="en-US" altLang="zh-CN" sz="2800" b="1" dirty="0">
              <a:solidFill>
                <a:srgbClr val="00AA48"/>
              </a:solidFill>
              <a:latin typeface="Times New Roman" panose="02020603050405020304" pitchFamily="18" charset="0"/>
              <a:cs typeface="Times New Roman" panose="02020603050405020304" pitchFamily="18" charset="0"/>
              <a:sym typeface="+mn-ea"/>
            </a:endParaRPr>
          </a:p>
          <a:p>
            <a:pPr lvl="0"/>
            <a:r>
              <a:rPr lang="en-US" altLang="zh-CN" sz="2800" b="1" dirty="0">
                <a:solidFill>
                  <a:srgbClr val="00AA48"/>
                </a:solidFill>
                <a:latin typeface="Times New Roman" panose="02020603050405020304" pitchFamily="18" charset="0"/>
                <a:cs typeface="Times New Roman" panose="02020603050405020304" pitchFamily="18" charset="0"/>
                <a:sym typeface="+mn-ea"/>
              </a:rPr>
              <a:t>                ② What lesson did the story teach Sara or Sara’s parents?</a:t>
            </a:r>
            <a:endParaRPr lang="en-US" altLang="zh-CN" sz="2800" b="1" dirty="0">
              <a:solidFill>
                <a:srgbClr val="00AA48"/>
              </a:solidFill>
              <a:latin typeface="Times New Roman" panose="02020603050405020304" pitchFamily="18" charset="0"/>
              <a:cs typeface="Times New Roman" panose="02020603050405020304" pitchFamily="18" charset="0"/>
              <a:sym typeface="+mn-ea"/>
            </a:endParaRPr>
          </a:p>
        </p:txBody>
      </p:sp>
      <p:pic>
        <p:nvPicPr>
          <p:cNvPr id="5124" name="图片 6" descr="logo横版 png"/>
          <p:cNvPicPr>
            <a:picLocks noChangeAspect="1"/>
          </p:cNvPicPr>
          <p:nvPr/>
        </p:nvPicPr>
        <p:blipFill>
          <a:blip r:embed="rId1"/>
          <a:stretch>
            <a:fillRect/>
          </a:stretch>
        </p:blipFill>
        <p:spPr>
          <a:xfrm>
            <a:off x="11477625" y="82550"/>
            <a:ext cx="608013" cy="642938"/>
          </a:xfrm>
          <a:prstGeom prst="rect">
            <a:avLst/>
          </a:prstGeom>
          <a:noFill/>
          <a:ln w="9525">
            <a:noFill/>
          </a:ln>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4874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4874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048745">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nodeType="clickEffect">
                                  <p:stCondLst>
                                    <p:cond delay="0"/>
                                  </p:stCondLst>
                                  <p:childTnLst>
                                    <p:set>
                                      <p:cBhvr>
                                        <p:cTn id="18" dur="1" fill="hold">
                                          <p:stCondLst>
                                            <p:cond delay="0"/>
                                          </p:stCondLst>
                                        </p:cTn>
                                        <p:tgtEl>
                                          <p:spTgt spid="1048746">
                                            <p:txEl>
                                              <p:pRg st="0" end="0"/>
                                            </p:txEl>
                                          </p:spTgt>
                                        </p:tgtEl>
                                        <p:attrNameLst>
                                          <p:attrName>style.visibility</p:attrName>
                                        </p:attrNameLst>
                                      </p:cBhvr>
                                      <p:to>
                                        <p:strVal val="visible"/>
                                      </p:to>
                                    </p:set>
                                    <p:animEffect transition="in" filter="fade">
                                      <p:cBhvr>
                                        <p:cTn id="19" dur="500"/>
                                        <p:tgtEl>
                                          <p:spTgt spid="1048746">
                                            <p:txEl>
                                              <p:pRg st="0" end="0"/>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nodeType="clickEffect">
                                  <p:stCondLst>
                                    <p:cond delay="0"/>
                                  </p:stCondLst>
                                  <p:childTnLst>
                                    <p:set>
                                      <p:cBhvr>
                                        <p:cTn id="23" dur="1" fill="hold">
                                          <p:stCondLst>
                                            <p:cond delay="0"/>
                                          </p:stCondLst>
                                        </p:cTn>
                                        <p:tgtEl>
                                          <p:spTgt spid="1048746">
                                            <p:txEl>
                                              <p:pRg st="1" end="1"/>
                                            </p:txEl>
                                          </p:spTgt>
                                        </p:tgtEl>
                                        <p:attrNameLst>
                                          <p:attrName>style.visibility</p:attrName>
                                        </p:attrNameLst>
                                      </p:cBhvr>
                                      <p:to>
                                        <p:strVal val="visible"/>
                                      </p:to>
                                    </p:set>
                                    <p:animEffect transition="in" filter="fade">
                                      <p:cBhvr>
                                        <p:cTn id="24" dur="500"/>
                                        <p:tgtEl>
                                          <p:spTgt spid="1048746">
                                            <p:txEl>
                                              <p:pRg st="1" end="1"/>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nodeType="clickEffect">
                                  <p:stCondLst>
                                    <p:cond delay="0"/>
                                  </p:stCondLst>
                                  <p:childTnLst>
                                    <p:set>
                                      <p:cBhvr>
                                        <p:cTn id="28" dur="1" fill="hold">
                                          <p:stCondLst>
                                            <p:cond delay="0"/>
                                          </p:stCondLst>
                                        </p:cTn>
                                        <p:tgtEl>
                                          <p:spTgt spid="1048746">
                                            <p:txEl>
                                              <p:pRg st="2" end="2"/>
                                            </p:txEl>
                                          </p:spTgt>
                                        </p:tgtEl>
                                        <p:attrNameLst>
                                          <p:attrName>style.visibility</p:attrName>
                                        </p:attrNameLst>
                                      </p:cBhvr>
                                      <p:to>
                                        <p:strVal val="visible"/>
                                      </p:to>
                                    </p:set>
                                    <p:animEffect transition="in" filter="fade">
                                      <p:cBhvr>
                                        <p:cTn id="29" dur="500"/>
                                        <p:tgtEl>
                                          <p:spTgt spid="1048746">
                                            <p:txEl>
                                              <p:pRg st="2" end="2"/>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nodeType="clickEffect">
                                  <p:stCondLst>
                                    <p:cond delay="0"/>
                                  </p:stCondLst>
                                  <p:childTnLst>
                                    <p:set>
                                      <p:cBhvr>
                                        <p:cTn id="33" dur="1" fill="hold">
                                          <p:stCondLst>
                                            <p:cond delay="0"/>
                                          </p:stCondLst>
                                        </p:cTn>
                                        <p:tgtEl>
                                          <p:spTgt spid="1048746">
                                            <p:txEl>
                                              <p:pRg st="3" end="3"/>
                                            </p:txEl>
                                          </p:spTgt>
                                        </p:tgtEl>
                                        <p:attrNameLst>
                                          <p:attrName>style.visibility</p:attrName>
                                        </p:attrNameLst>
                                      </p:cBhvr>
                                      <p:to>
                                        <p:strVal val="visible"/>
                                      </p:to>
                                    </p:set>
                                    <p:animEffect transition="in" filter="fade">
                                      <p:cBhvr>
                                        <p:cTn id="34" dur="500"/>
                                        <p:tgtEl>
                                          <p:spTgt spid="1048746">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中国风绿色淡雅背景图片_中国风绿色淡雅背景素材图片_千库网"/>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679" y="0"/>
            <a:ext cx="12169497" cy="6858000"/>
          </a:xfrm>
          <a:prstGeom prst="rect">
            <a:avLst/>
          </a:prstGeom>
          <a:noFill/>
          <a:extLst>
            <a:ext uri="{909E8E84-426E-40DD-AFC4-6F175D3DCCD1}">
              <a14:hiddenFill xmlns:a14="http://schemas.microsoft.com/office/drawing/2010/main">
                <a:solidFill>
                  <a:srgbClr val="FFFFFF"/>
                </a:solidFill>
              </a14:hiddenFill>
            </a:ext>
          </a:extLst>
        </p:spPr>
      </p:pic>
      <p:pic>
        <p:nvPicPr>
          <p:cNvPr id="3" name="图片 2"/>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224708" y="1843384"/>
            <a:ext cx="5923202" cy="4861296"/>
          </a:xfrm>
          <a:prstGeom prst="rect">
            <a:avLst/>
          </a:prstGeom>
          <a:ln>
            <a:noFill/>
          </a:ln>
          <a:effectLst>
            <a:outerShdw blurRad="292100" dist="139700" dir="2700000" algn="tl" rotWithShape="0">
              <a:srgbClr val="333333">
                <a:alpha val="65000"/>
              </a:srgbClr>
            </a:outerShdw>
          </a:effectLst>
        </p:spPr>
      </p:pic>
      <p:pic>
        <p:nvPicPr>
          <p:cNvPr id="30" name="PA-图片 12"/>
          <p:cNvPicPr>
            <a:picLocks noChangeAspect="1"/>
          </p:cNvPicPr>
          <p:nvPr>
            <p:custDataLst>
              <p:tags r:id="rId4"/>
            </p:custDataLst>
          </p:nvPr>
        </p:nvPicPr>
        <p:blipFill>
          <a:blip r:embed="rId5">
            <a:extLst>
              <a:ext uri="{28A0092B-C50C-407E-A947-70E740481C1C}">
                <a14:useLocalDpi xmlns:a14="http://schemas.microsoft.com/office/drawing/2010/main" val="0"/>
              </a:ext>
            </a:extLst>
          </a:blip>
          <a:stretch>
            <a:fillRect/>
          </a:stretch>
        </p:blipFill>
        <p:spPr>
          <a:xfrm rot="5400000" flipH="1">
            <a:off x="3166015" y="-1318322"/>
            <a:ext cx="371475" cy="3899535"/>
          </a:xfrm>
          <a:prstGeom prst="rect">
            <a:avLst/>
          </a:prstGeom>
        </p:spPr>
      </p:pic>
      <p:sp>
        <p:nvSpPr>
          <p:cNvPr id="5" name="文本框 4"/>
          <p:cNvSpPr txBox="1"/>
          <p:nvPr>
            <p:custDataLst>
              <p:tags r:id="rId6"/>
            </p:custDataLst>
          </p:nvPr>
        </p:nvSpPr>
        <p:spPr>
          <a:xfrm>
            <a:off x="375056" y="153320"/>
            <a:ext cx="3899534" cy="584775"/>
          </a:xfrm>
          <a:prstGeom prst="rect">
            <a:avLst/>
          </a:prstGeom>
          <a:solidFill>
            <a:srgbClr val="D2E8ED"/>
          </a:solidFill>
        </p:spPr>
        <p:txBody>
          <a:bodyPr wrap="square" rtlCol="0">
            <a:spAutoFit/>
          </a:bodyPr>
          <a:lstStyle/>
          <a:p>
            <a:r>
              <a:rPr lang="en-US" altLang="zh-CN" sz="3200" b="1" dirty="0">
                <a:latin typeface="Times New Roman" panose="02020603050405020304" pitchFamily="18" charset="0"/>
                <a:cs typeface="Times New Roman" panose="02020603050405020304" pitchFamily="18" charset="0"/>
              </a:rPr>
              <a:t>Plot Continuation </a:t>
            </a:r>
            <a:endParaRPr lang="zh-CN" altLang="en-US" sz="3200" b="1" dirty="0">
              <a:latin typeface="Times New Roman" panose="02020603050405020304" pitchFamily="18" charset="0"/>
              <a:cs typeface="Times New Roman" panose="02020603050405020304" pitchFamily="18" charset="0"/>
            </a:endParaRPr>
          </a:p>
        </p:txBody>
      </p:sp>
      <p:sp>
        <p:nvSpPr>
          <p:cNvPr id="6" name="文本框 5"/>
          <p:cNvSpPr txBox="1"/>
          <p:nvPr>
            <p:custDataLst>
              <p:tags r:id="rId7"/>
            </p:custDataLst>
          </p:nvPr>
        </p:nvSpPr>
        <p:spPr>
          <a:xfrm>
            <a:off x="6247973" y="1843384"/>
            <a:ext cx="5771229" cy="4906736"/>
          </a:xfrm>
          <a:prstGeom prst="rect">
            <a:avLst/>
          </a:prstGeom>
          <a:solidFill>
            <a:schemeClr val="accent4">
              <a:lumMod val="20000"/>
              <a:lumOff val="80000"/>
            </a:schemeClr>
          </a:solidFill>
          <a:ln>
            <a:solidFill>
              <a:schemeClr val="tx1"/>
            </a:solidFill>
          </a:ln>
        </p:spPr>
        <p:txBody>
          <a:bodyPr wrap="square">
            <a:noAutofit/>
          </a:bodyPr>
          <a:lstStyle/>
          <a:p>
            <a:pPr indent="0" algn="just" fontAlgn="auto">
              <a:lnSpc>
                <a:spcPct val="150000"/>
              </a:lnSpc>
            </a:pPr>
            <a:r>
              <a:rPr lang="zh-CN" altLang="en-US" sz="2400" b="1" dirty="0">
                <a:solidFill>
                  <a:schemeClr val="accent1"/>
                </a:solidFill>
                <a:latin typeface="微软雅黑" panose="020B0503020204020204" pitchFamily="34" charset="-122"/>
                <a:ea typeface="微软雅黑" panose="020B0503020204020204" pitchFamily="34" charset="-122"/>
                <a:cs typeface="Times New Roman" panose="02020603050405020304" pitchFamily="18" charset="0"/>
              </a:rPr>
              <a:t>点</a:t>
            </a:r>
            <a:r>
              <a:rPr lang="en-US" altLang="zh-CN" sz="2400" b="1" dirty="0">
                <a:solidFill>
                  <a:schemeClr val="accent1"/>
                </a:solidFill>
                <a:latin typeface="微软雅黑" panose="020B0503020204020204" pitchFamily="34" charset="-122"/>
                <a:ea typeface="微软雅黑" panose="020B0503020204020204" pitchFamily="34" charset="-122"/>
                <a:cs typeface="Times New Roman" panose="02020603050405020304" pitchFamily="18" charset="0"/>
              </a:rPr>
              <a:t>1</a:t>
            </a:r>
            <a:r>
              <a:rPr lang="zh-CN" altLang="en-US" sz="2400" b="1" dirty="0">
                <a:latin typeface="微软雅黑" panose="020B0503020204020204" pitchFamily="34" charset="-122"/>
                <a:ea typeface="微软雅黑" panose="020B0503020204020204" pitchFamily="34" charset="-122"/>
                <a:cs typeface="Times New Roman" panose="02020603050405020304" pitchFamily="18" charset="0"/>
              </a:rPr>
              <a:t>：位于</a:t>
            </a:r>
            <a:r>
              <a:rPr lang="zh-CN" altLang="en-US" sz="2400"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续写第一段段首</a:t>
            </a:r>
            <a:r>
              <a:rPr lang="zh-CN" altLang="en-US" sz="2400" b="1" dirty="0">
                <a:latin typeface="微软雅黑" panose="020B0503020204020204" pitchFamily="34" charset="-122"/>
                <a:ea typeface="微软雅黑" panose="020B0503020204020204" pitchFamily="34" charset="-122"/>
                <a:cs typeface="Times New Roman" panose="02020603050405020304" pitchFamily="18" charset="0"/>
              </a:rPr>
              <a:t>，流畅衔接前面的故事（常与原文最后一段呼应）和第一段段首语；</a:t>
            </a:r>
            <a:endParaRPr lang="en-US" altLang="zh-CN" sz="2400" b="1" dirty="0">
              <a:latin typeface="微软雅黑" panose="020B0503020204020204" pitchFamily="34" charset="-122"/>
              <a:ea typeface="微软雅黑" panose="020B0503020204020204" pitchFamily="34" charset="-122"/>
              <a:cs typeface="Times New Roman" panose="02020603050405020304" pitchFamily="18" charset="0"/>
            </a:endParaRPr>
          </a:p>
          <a:p>
            <a:pPr indent="0" algn="just" fontAlgn="auto">
              <a:lnSpc>
                <a:spcPct val="150000"/>
              </a:lnSpc>
            </a:pPr>
            <a:r>
              <a:rPr lang="zh-CN" altLang="en-US" sz="2400" b="1" dirty="0">
                <a:solidFill>
                  <a:schemeClr val="accent1"/>
                </a:solidFill>
                <a:latin typeface="微软雅黑" panose="020B0503020204020204" pitchFamily="34" charset="-122"/>
                <a:ea typeface="微软雅黑" panose="020B0503020204020204" pitchFamily="34" charset="-122"/>
                <a:cs typeface="Times New Roman" panose="02020603050405020304" pitchFamily="18" charset="0"/>
              </a:rPr>
              <a:t>点</a:t>
            </a:r>
            <a:r>
              <a:rPr lang="en-US" altLang="zh-CN" sz="2400" b="1" dirty="0">
                <a:solidFill>
                  <a:schemeClr val="accent1"/>
                </a:solidFill>
                <a:latin typeface="微软雅黑" panose="020B0503020204020204" pitchFamily="34" charset="-122"/>
                <a:ea typeface="微软雅黑" panose="020B0503020204020204" pitchFamily="34" charset="-122"/>
                <a:cs typeface="Times New Roman" panose="02020603050405020304" pitchFamily="18" charset="0"/>
              </a:rPr>
              <a:t>2</a:t>
            </a:r>
            <a:r>
              <a:rPr lang="zh-CN" altLang="en-US" sz="2400" b="1" dirty="0">
                <a:latin typeface="微软雅黑" panose="020B0503020204020204" pitchFamily="34" charset="-122"/>
                <a:ea typeface="微软雅黑" panose="020B0503020204020204" pitchFamily="34" charset="-122"/>
                <a:cs typeface="Times New Roman" panose="02020603050405020304" pitchFamily="18" charset="0"/>
              </a:rPr>
              <a:t>：位于</a:t>
            </a:r>
            <a:r>
              <a:rPr lang="zh-CN" altLang="en-US" sz="2400"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续写第一段段尾</a:t>
            </a:r>
            <a:r>
              <a:rPr lang="zh-CN" altLang="en-US" sz="2400" b="1" dirty="0">
                <a:latin typeface="微软雅黑" panose="020B0503020204020204" pitchFamily="34" charset="-122"/>
                <a:ea typeface="微软雅黑" panose="020B0503020204020204" pitchFamily="34" charset="-122"/>
                <a:cs typeface="Times New Roman" panose="02020603050405020304" pitchFamily="18" charset="0"/>
              </a:rPr>
              <a:t>，流畅衔接第二段段首句；</a:t>
            </a:r>
            <a:endParaRPr lang="en-US" altLang="zh-CN" sz="2400" b="1" dirty="0">
              <a:latin typeface="微软雅黑" panose="020B0503020204020204" pitchFamily="34" charset="-122"/>
              <a:ea typeface="微软雅黑" panose="020B0503020204020204" pitchFamily="34" charset="-122"/>
              <a:cs typeface="Times New Roman" panose="02020603050405020304" pitchFamily="18" charset="0"/>
            </a:endParaRPr>
          </a:p>
          <a:p>
            <a:pPr indent="0" algn="just" fontAlgn="auto">
              <a:lnSpc>
                <a:spcPct val="150000"/>
              </a:lnSpc>
            </a:pPr>
            <a:r>
              <a:rPr lang="zh-CN" altLang="en-US" sz="2400" b="1" dirty="0">
                <a:solidFill>
                  <a:schemeClr val="accent1"/>
                </a:solidFill>
                <a:latin typeface="微软雅黑" panose="020B0503020204020204" pitchFamily="34" charset="-122"/>
                <a:ea typeface="微软雅黑" panose="020B0503020204020204" pitchFamily="34" charset="-122"/>
                <a:cs typeface="Times New Roman" panose="02020603050405020304" pitchFamily="18" charset="0"/>
              </a:rPr>
              <a:t>点</a:t>
            </a:r>
            <a:r>
              <a:rPr lang="en-US" altLang="zh-CN" sz="2400" b="1" dirty="0">
                <a:solidFill>
                  <a:schemeClr val="accent1"/>
                </a:solidFill>
                <a:latin typeface="微软雅黑" panose="020B0503020204020204" pitchFamily="34" charset="-122"/>
                <a:ea typeface="微软雅黑" panose="020B0503020204020204" pitchFamily="34" charset="-122"/>
                <a:cs typeface="Times New Roman" panose="02020603050405020304" pitchFamily="18" charset="0"/>
              </a:rPr>
              <a:t>3</a:t>
            </a:r>
            <a:r>
              <a:rPr lang="zh-CN" altLang="en-US" sz="2400" b="1" dirty="0">
                <a:latin typeface="微软雅黑" panose="020B0503020204020204" pitchFamily="34" charset="-122"/>
                <a:ea typeface="微软雅黑" panose="020B0503020204020204" pitchFamily="34" charset="-122"/>
                <a:cs typeface="Times New Roman" panose="02020603050405020304" pitchFamily="18" charset="0"/>
              </a:rPr>
              <a:t>：位于</a:t>
            </a:r>
            <a:r>
              <a:rPr lang="zh-CN" altLang="en-US" sz="2400"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续写第二段段首</a:t>
            </a:r>
            <a:r>
              <a:rPr lang="zh-CN" altLang="en-US" sz="2400" b="1" dirty="0">
                <a:latin typeface="微软雅黑" panose="020B0503020204020204" pitchFamily="34" charset="-122"/>
                <a:ea typeface="微软雅黑" panose="020B0503020204020204" pitchFamily="34" charset="-122"/>
                <a:cs typeface="Times New Roman" panose="02020603050405020304" pitchFamily="18" charset="0"/>
              </a:rPr>
              <a:t>，续写衔接第二段段首语；</a:t>
            </a:r>
            <a:endParaRPr lang="en-US" altLang="zh-CN" sz="2400" b="1" dirty="0">
              <a:latin typeface="微软雅黑" panose="020B0503020204020204" pitchFamily="34" charset="-122"/>
              <a:ea typeface="微软雅黑" panose="020B0503020204020204" pitchFamily="34" charset="-122"/>
              <a:cs typeface="Times New Roman" panose="02020603050405020304" pitchFamily="18" charset="0"/>
            </a:endParaRPr>
          </a:p>
          <a:p>
            <a:pPr indent="0" algn="just" fontAlgn="auto">
              <a:lnSpc>
                <a:spcPct val="150000"/>
              </a:lnSpc>
            </a:pPr>
            <a:r>
              <a:rPr lang="zh-CN" altLang="en-US" sz="2400" b="1" dirty="0">
                <a:solidFill>
                  <a:schemeClr val="accent1"/>
                </a:solidFill>
                <a:latin typeface="微软雅黑" panose="020B0503020204020204" pitchFamily="34" charset="-122"/>
                <a:ea typeface="微软雅黑" panose="020B0503020204020204" pitchFamily="34" charset="-122"/>
                <a:cs typeface="Times New Roman" panose="02020603050405020304" pitchFamily="18" charset="0"/>
              </a:rPr>
              <a:t>点</a:t>
            </a:r>
            <a:r>
              <a:rPr lang="en-US" altLang="zh-CN" sz="2400" b="1" dirty="0">
                <a:solidFill>
                  <a:schemeClr val="accent1"/>
                </a:solidFill>
                <a:latin typeface="微软雅黑" panose="020B0503020204020204" pitchFamily="34" charset="-122"/>
                <a:ea typeface="微软雅黑" panose="020B0503020204020204" pitchFamily="34" charset="-122"/>
                <a:cs typeface="Times New Roman" panose="02020603050405020304" pitchFamily="18" charset="0"/>
              </a:rPr>
              <a:t>4</a:t>
            </a:r>
            <a:r>
              <a:rPr lang="zh-CN" altLang="en-US" sz="2400" b="1" dirty="0">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2400"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文章结尾升华</a:t>
            </a:r>
            <a:r>
              <a:rPr lang="zh-CN" altLang="en-US" sz="2400" b="1" dirty="0">
                <a:latin typeface="微软雅黑" panose="020B0503020204020204" pitchFamily="34" charset="-122"/>
                <a:ea typeface="微软雅黑" panose="020B0503020204020204" pitchFamily="34" charset="-122"/>
                <a:cs typeface="Times New Roman" panose="02020603050405020304" pitchFamily="18" charset="0"/>
              </a:rPr>
              <a:t>，给予读者正能量，揭示和强调主题。</a:t>
            </a:r>
            <a:endParaRPr lang="en-US" altLang="zh-CN" sz="2400" b="1" dirty="0">
              <a:latin typeface="微软雅黑" panose="020B0503020204020204" pitchFamily="34" charset="-122"/>
              <a:ea typeface="微软雅黑" panose="020B0503020204020204" pitchFamily="34" charset="-122"/>
              <a:cs typeface="Times New Roman" panose="02020603050405020304" pitchFamily="18" charset="0"/>
            </a:endParaRPr>
          </a:p>
        </p:txBody>
      </p:sp>
      <p:pic>
        <p:nvPicPr>
          <p:cNvPr id="5124" name="图片 6" descr="logo横版 png"/>
          <p:cNvPicPr>
            <a:picLocks noChangeAspect="1"/>
          </p:cNvPicPr>
          <p:nvPr/>
        </p:nvPicPr>
        <p:blipFill>
          <a:blip r:embed="rId8"/>
          <a:stretch>
            <a:fillRect/>
          </a:stretch>
        </p:blipFill>
        <p:spPr>
          <a:xfrm>
            <a:off x="11477625" y="82550"/>
            <a:ext cx="608013" cy="642938"/>
          </a:xfrm>
          <a:prstGeom prst="rect">
            <a:avLst/>
          </a:prstGeom>
          <a:noFill/>
          <a:ln w="9525">
            <a:noFill/>
          </a:ln>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742" name="矩形 1"/>
          <p:cNvSpPr/>
          <p:nvPr/>
        </p:nvSpPr>
        <p:spPr>
          <a:xfrm>
            <a:off x="0" y="-84873"/>
            <a:ext cx="12216553" cy="661255"/>
          </a:xfrm>
          <a:prstGeom prst="rect">
            <a:avLst/>
          </a:prstGeom>
          <a:solidFill>
            <a:schemeClr val="accent5">
              <a:lumMod val="75000"/>
            </a:schemeClr>
          </a:solidFill>
          <a:ln w="12700" cap="flat" cmpd="sng" algn="ctr">
            <a:noFill/>
            <a:prstDash val="solid"/>
            <a:miter lim="800000"/>
          </a:ln>
          <a:effectLst/>
        </p:spPr>
        <p:txBody>
          <a:bodyPr lIns="75520" tIns="37760" rIns="75520" bIns="37760" rtlCol="0" anchor="ctr"/>
          <a:lstStyle/>
          <a:p>
            <a:pPr marL="0" marR="0" lvl="0" indent="0" algn="l" defTabSz="914400" rtl="0" eaLnBrk="1" fontAlgn="auto" latinLnBrk="0" hangingPunct="1">
              <a:lnSpc>
                <a:spcPct val="100000"/>
              </a:lnSpc>
              <a:spcBef>
                <a:spcPts val="0"/>
              </a:spcBef>
              <a:spcAft>
                <a:spcPts val="0"/>
              </a:spcAft>
              <a:buClrTx/>
              <a:buSzTx/>
              <a:buFontTx/>
              <a:buNone/>
            </a:pPr>
            <a:endParaRPr kumimoji="0" lang="en-US" altLang="en-US" sz="3200" b="1" i="0" u="none" strike="noStrike" kern="0" cap="none" spc="0" normalizeH="0" baseline="0" noProof="0" dirty="0">
              <a:ln>
                <a:noFill/>
              </a:ln>
              <a:solidFill>
                <a:prstClr val="white"/>
              </a:solidFill>
              <a:effectLst/>
              <a:uLnTx/>
              <a:uFillTx/>
              <a:latin typeface="Times New Roman" panose="02020603050405020304" pitchFamily="18" charset="0"/>
              <a:ea typeface="微软雅黑" panose="020B0503020204020204" pitchFamily="34" charset="-122"/>
              <a:cs typeface="Times New Roman" panose="02020603050405020304" pitchFamily="18" charset="0"/>
              <a:sym typeface="+mn-ea"/>
            </a:endParaRPr>
          </a:p>
        </p:txBody>
      </p:sp>
      <p:sp>
        <p:nvSpPr>
          <p:cNvPr id="1048743" name="文本框 4"/>
          <p:cNvSpPr txBox="1"/>
          <p:nvPr/>
        </p:nvSpPr>
        <p:spPr>
          <a:xfrm>
            <a:off x="-10661" y="-29274"/>
            <a:ext cx="3257122" cy="521970"/>
          </a:xfrm>
          <a:prstGeom prst="rect">
            <a:avLst/>
          </a:prstGeom>
          <a:ln w="38100">
            <a:noFill/>
          </a:ln>
        </p:spPr>
        <p:style>
          <a:lnRef idx="2">
            <a:schemeClr val="accent2"/>
          </a:lnRef>
          <a:fillRef idx="1">
            <a:schemeClr val="lt1"/>
          </a:fillRef>
          <a:effectRef idx="0">
            <a:schemeClr val="accent2"/>
          </a:effectRef>
          <a:fontRef idx="minor">
            <a:schemeClr val="dk1"/>
          </a:fontRef>
        </p:style>
        <p:txBody>
          <a:bodyPr vert="horz" lIns="91440" tIns="45720" rIns="91440" bIns="45720" rtlCol="0" anchor="b">
            <a:normAutofit fontScale="59348" lnSpcReduction="20000"/>
          </a:bodyPr>
          <a:lstStyle/>
          <a:p>
            <a:pPr>
              <a:lnSpc>
                <a:spcPct val="90000"/>
              </a:lnSpc>
              <a:spcBef>
                <a:spcPct val="0"/>
              </a:spcBef>
              <a:spcAft>
                <a:spcPts val="600"/>
              </a:spcAft>
            </a:pPr>
            <a:r>
              <a:rPr lang="en-US" altLang="zh-CN" sz="4600" b="1" dirty="0">
                <a:solidFill>
                  <a:schemeClr val="tx1"/>
                </a:solidFill>
                <a:latin typeface="Times New Roman" panose="02020603050405020304" pitchFamily="18" charset="0"/>
                <a:ea typeface="+mj-ea"/>
                <a:cs typeface="Times New Roman" panose="02020603050405020304" pitchFamily="18" charset="0"/>
                <a:sym typeface="+mn-ea"/>
              </a:rPr>
              <a:t>  Design link1</a:t>
            </a:r>
            <a:endParaRPr lang="en-US" altLang="zh-CN" sz="4600" kern="1200" dirty="0">
              <a:solidFill>
                <a:schemeClr val="tx1"/>
              </a:solidFill>
              <a:latin typeface="Times New Roman" panose="02020603050405020304" pitchFamily="18" charset="0"/>
              <a:ea typeface="+mj-ea"/>
              <a:cs typeface="Times New Roman" panose="02020603050405020304" pitchFamily="18" charset="0"/>
            </a:endParaRPr>
          </a:p>
        </p:txBody>
      </p:sp>
      <p:sp>
        <p:nvSpPr>
          <p:cNvPr id="12" name="文本框 11"/>
          <p:cNvSpPr txBox="1"/>
          <p:nvPr/>
        </p:nvSpPr>
        <p:spPr>
          <a:xfrm>
            <a:off x="0" y="469630"/>
            <a:ext cx="12192000" cy="1077218"/>
          </a:xfrm>
          <a:prstGeom prst="rect">
            <a:avLst/>
          </a:prstGeom>
          <a:solidFill>
            <a:schemeClr val="bg1"/>
          </a:solidFill>
        </p:spPr>
        <p:txBody>
          <a:bodyPr wrap="square">
            <a:spAutoFit/>
          </a:bodyPr>
          <a:lstStyle/>
          <a:p>
            <a:pPr algn="just"/>
            <a:r>
              <a:rPr lang="en-US" altLang="zh-CN" sz="3200" b="1" kern="0" dirty="0">
                <a:solidFill>
                  <a:srgbClr val="0000FF"/>
                </a:solidFill>
                <a:latin typeface="Times New Roman" panose="02020603050405020304" pitchFamily="18" charset="0"/>
                <a:cs typeface="Times New Roman" panose="02020603050405020304" pitchFamily="18" charset="0"/>
              </a:rPr>
              <a:t>Para1: As dawn was just breaking, Mom’s cry woke the whole house when she found the note.</a:t>
            </a:r>
            <a:endParaRPr lang="en-US" altLang="zh-CN" sz="3200" b="1" kern="0" dirty="0">
              <a:solidFill>
                <a:srgbClr val="0000FF"/>
              </a:solidFill>
              <a:latin typeface="Times New Roman" panose="02020603050405020304" pitchFamily="18" charset="0"/>
              <a:cs typeface="Times New Roman" panose="02020603050405020304" pitchFamily="18" charset="0"/>
            </a:endParaRPr>
          </a:p>
        </p:txBody>
      </p:sp>
      <p:sp>
        <p:nvSpPr>
          <p:cNvPr id="1048745" name="文本框 9"/>
          <p:cNvSpPr txBox="1"/>
          <p:nvPr/>
        </p:nvSpPr>
        <p:spPr>
          <a:xfrm>
            <a:off x="22860" y="1546848"/>
            <a:ext cx="12005945" cy="2500428"/>
          </a:xfrm>
          <a:prstGeom prst="rect">
            <a:avLst/>
          </a:prstGeom>
          <a:solidFill>
            <a:schemeClr val="bg1"/>
          </a:solidFill>
        </p:spPr>
        <p:txBody>
          <a:bodyPr wrap="square" rtlCol="0">
            <a:spAutoFit/>
          </a:bodyPr>
          <a:lstStyle/>
          <a:p>
            <a:pPr>
              <a:lnSpc>
                <a:spcPts val="3840"/>
              </a:lnSpc>
            </a:pPr>
            <a:r>
              <a:rPr lang="en-US" altLang="zh-CN" sz="2800" b="1" kern="100" dirty="0">
                <a:latin typeface="等线" panose="02010600030101010101" charset="-122"/>
                <a:ea typeface="等线" panose="02010600030101010101" charset="-122"/>
                <a:cs typeface="Times New Roman" panose="02020603050405020304" pitchFamily="18" charset="0"/>
              </a:rPr>
              <a:t> Link1A:  </a:t>
            </a:r>
            <a:r>
              <a:rPr lang="en-US" altLang="zh-CN" sz="2800" kern="100" dirty="0">
                <a:latin typeface="等线" panose="02010600030101010101" charset="-122"/>
                <a:ea typeface="等线" panose="02010600030101010101" charset="-122"/>
                <a:cs typeface="Times New Roman" panose="02020603050405020304" pitchFamily="18" charset="0"/>
              </a:rPr>
              <a:t>(</a:t>
            </a:r>
            <a:r>
              <a:rPr lang="zh-CN" altLang="en-US" sz="2800" kern="100" dirty="0">
                <a:latin typeface="等线" panose="02010600030101010101" charset="-122"/>
                <a:ea typeface="等线" panose="02010600030101010101" charset="-122"/>
                <a:cs typeface="Times New Roman" panose="02020603050405020304" pitchFamily="18" charset="0"/>
              </a:rPr>
              <a:t>呼应宾语</a:t>
            </a:r>
            <a:r>
              <a:rPr lang="en-US" altLang="zh-CN" sz="2800" kern="100" dirty="0">
                <a:latin typeface="等线" panose="02010600030101010101" charset="-122"/>
                <a:ea typeface="等线" panose="02010600030101010101" charset="-122"/>
                <a:cs typeface="Times New Roman" panose="02020603050405020304" pitchFamily="18" charset="0"/>
              </a:rPr>
              <a:t>Mom’s cry</a:t>
            </a:r>
            <a:r>
              <a:rPr lang="zh-CN" altLang="en-US" sz="2800" kern="100" dirty="0">
                <a:latin typeface="等线" panose="02010600030101010101" charset="-122"/>
                <a:ea typeface="等线" panose="02010600030101010101" charset="-122"/>
                <a:cs typeface="Times New Roman" panose="02020603050405020304" pitchFamily="18" charset="0"/>
              </a:rPr>
              <a:t>惊动了</a:t>
            </a:r>
            <a:r>
              <a:rPr lang="en-US" altLang="zh-CN" sz="2800" kern="100" dirty="0">
                <a:latin typeface="等线" panose="02010600030101010101" charset="-122"/>
                <a:ea typeface="等线" panose="02010600030101010101" charset="-122"/>
                <a:cs typeface="Times New Roman" panose="02020603050405020304" pitchFamily="18" charset="0"/>
              </a:rPr>
              <a:t>Dad) </a:t>
            </a:r>
            <a:r>
              <a:rPr lang="en-US" altLang="zh-CN" sz="2800" kern="100" dirty="0">
                <a:solidFill>
                  <a:srgbClr val="C00000"/>
                </a:solidFill>
                <a:latin typeface="等线" panose="02010600030101010101" charset="-122"/>
                <a:cs typeface="Times New Roman" panose="02020603050405020304" pitchFamily="18" charset="0"/>
              </a:rPr>
              <a:t>The sharp, panicked scream tore through the morning quiet, </a:t>
            </a:r>
            <a:r>
              <a:rPr lang="en-US" altLang="zh-CN" sz="2800" kern="100" dirty="0">
                <a:solidFill>
                  <a:srgbClr val="7030A0"/>
                </a:solidFill>
                <a:latin typeface="等线" panose="02010600030101010101" charset="-122"/>
                <a:cs typeface="Times New Roman" panose="02020603050405020304" pitchFamily="18" charset="0"/>
              </a:rPr>
              <a:t>followed by the frantic pounding of Dad’s footsteps. </a:t>
            </a:r>
            <a:r>
              <a:rPr lang="en-US" altLang="zh-CN" sz="2800" kern="100" dirty="0">
                <a:solidFill>
                  <a:srgbClr val="C00000"/>
                </a:solidFill>
                <a:latin typeface="等线" panose="02010600030101010101" charset="-122"/>
                <a:cs typeface="Times New Roman" panose="02020603050405020304" pitchFamily="18" charset="0"/>
              </a:rPr>
              <a:t>“What’s wrong?” Dad asked, </a:t>
            </a:r>
            <a:r>
              <a:rPr lang="en-US" altLang="zh-CN" sz="2800" kern="100" dirty="0">
                <a:solidFill>
                  <a:srgbClr val="7030A0"/>
                </a:solidFill>
                <a:latin typeface="等线" panose="02010600030101010101" charset="-122"/>
                <a:cs typeface="Times New Roman" panose="02020603050405020304" pitchFamily="18" charset="0"/>
              </a:rPr>
              <a:t>concerned.</a:t>
            </a:r>
            <a:r>
              <a:rPr lang="en-US" altLang="zh-CN" sz="2800" kern="100" dirty="0">
                <a:solidFill>
                  <a:srgbClr val="C00000"/>
                </a:solidFill>
                <a:latin typeface="等线" panose="02010600030101010101" charset="-122"/>
                <a:cs typeface="Times New Roman" panose="02020603050405020304" pitchFamily="18" charset="0"/>
              </a:rPr>
              <a:t> "Sara, Sara's gone!" she stuttered, her voice cracking. Dad’s heart almost froze when his eyes fell on “ I’m leaving. Don’t look for me!” </a:t>
            </a:r>
            <a:endParaRPr lang="en-US" altLang="zh-CN" sz="2800" i="1" dirty="0">
              <a:solidFill>
                <a:srgbClr val="C00000"/>
              </a:solidFill>
              <a:latin typeface="Times New Roman" panose="02020603050405020304" pitchFamily="18" charset="0"/>
              <a:cs typeface="Times New Roman" panose="02020603050405020304" pitchFamily="18" charset="0"/>
            </a:endParaRPr>
          </a:p>
        </p:txBody>
      </p:sp>
      <p:sp>
        <p:nvSpPr>
          <p:cNvPr id="2" name="文本框 9"/>
          <p:cNvSpPr txBox="1"/>
          <p:nvPr/>
        </p:nvSpPr>
        <p:spPr>
          <a:xfrm>
            <a:off x="22859" y="4009902"/>
            <a:ext cx="12028805" cy="2502993"/>
          </a:xfrm>
          <a:prstGeom prst="rect">
            <a:avLst/>
          </a:prstGeom>
          <a:solidFill>
            <a:schemeClr val="bg1"/>
          </a:solidFill>
        </p:spPr>
        <p:txBody>
          <a:bodyPr wrap="square" rtlCol="0">
            <a:spAutoFit/>
          </a:bodyPr>
          <a:lstStyle/>
          <a:p>
            <a:pPr>
              <a:lnSpc>
                <a:spcPts val="3840"/>
              </a:lnSpc>
            </a:pPr>
            <a:r>
              <a:rPr lang="en-US" altLang="zh-CN" sz="2800" b="1" kern="100" dirty="0">
                <a:latin typeface="等线" panose="02010600030101010101" charset="-122"/>
                <a:ea typeface="等线" panose="02010600030101010101" charset="-122"/>
                <a:cs typeface="Times New Roman" panose="02020603050405020304" pitchFamily="18" charset="0"/>
              </a:rPr>
              <a:t> Link1B:   </a:t>
            </a:r>
            <a:r>
              <a:rPr lang="en-US" altLang="zh-CN" sz="2800" kern="100" dirty="0">
                <a:latin typeface="等线" panose="02010600030101010101" charset="-122"/>
                <a:cs typeface="Times New Roman" panose="02020603050405020304" pitchFamily="18" charset="0"/>
              </a:rPr>
              <a:t>:  (</a:t>
            </a:r>
            <a:r>
              <a:rPr lang="zh-CN" altLang="en-US" sz="2800" kern="100" dirty="0">
                <a:latin typeface="等线" panose="02010600030101010101" charset="-122"/>
                <a:cs typeface="Times New Roman" panose="02020603050405020304" pitchFamily="18" charset="0"/>
              </a:rPr>
              <a:t>重复</a:t>
            </a:r>
            <a:r>
              <a:rPr lang="en-US" altLang="zh-CN" sz="2800" kern="100" dirty="0">
                <a:latin typeface="等线" panose="02010600030101010101" charset="-122"/>
                <a:cs typeface="Times New Roman" panose="02020603050405020304" pitchFamily="18" charset="0"/>
              </a:rPr>
              <a:t>the note</a:t>
            </a:r>
            <a:r>
              <a:rPr lang="zh-CN" altLang="en-US" sz="2800" kern="100" dirty="0">
                <a:latin typeface="等线" panose="02010600030101010101" charset="-122"/>
                <a:cs typeface="Times New Roman" panose="02020603050405020304" pitchFamily="18" charset="0"/>
              </a:rPr>
              <a:t>的内容并描述</a:t>
            </a:r>
            <a:r>
              <a:rPr lang="en-US" altLang="zh-CN" sz="2800" kern="100" dirty="0" err="1">
                <a:latin typeface="等线" panose="02010600030101010101" charset="-122"/>
                <a:cs typeface="Times New Roman" panose="02020603050405020304" pitchFamily="18" charset="0"/>
              </a:rPr>
              <a:t>Sara’sParents</a:t>
            </a:r>
            <a:r>
              <a:rPr lang="en-US" altLang="zh-CN" sz="2800" kern="100" dirty="0">
                <a:latin typeface="等线" panose="02010600030101010101" charset="-122"/>
                <a:cs typeface="Times New Roman" panose="02020603050405020304" pitchFamily="18" charset="0"/>
              </a:rPr>
              <a:t>’ feeling and act</a:t>
            </a:r>
            <a:r>
              <a:rPr lang="zh-CN" altLang="en-US" sz="2800" kern="100" dirty="0">
                <a:latin typeface="等线" panose="02010600030101010101" charset="-122"/>
                <a:cs typeface="Times New Roman" panose="02020603050405020304" pitchFamily="18" charset="0"/>
              </a:rPr>
              <a:t>）</a:t>
            </a:r>
            <a:r>
              <a:rPr lang="en-US" altLang="zh-CN" sz="2800" kern="100" dirty="0">
                <a:solidFill>
                  <a:srgbClr val="7030A0"/>
                </a:solidFill>
                <a:latin typeface="等线" panose="02010600030101010101" charset="-122"/>
                <a:cs typeface="Times New Roman" panose="02020603050405020304" pitchFamily="18" charset="0"/>
              </a:rPr>
              <a:t> </a:t>
            </a:r>
            <a:r>
              <a:rPr lang="en-US" altLang="zh-CN" sz="2800" kern="100" dirty="0">
                <a:solidFill>
                  <a:srgbClr val="FF0000"/>
                </a:solidFill>
                <a:latin typeface="等线" panose="02010600030101010101" charset="-122"/>
                <a:cs typeface="Times New Roman" panose="02020603050405020304" pitchFamily="18" charset="0"/>
              </a:rPr>
              <a:t>The tear-stained words on the note stung as much as her ruthlessly canceling Sara’s music camp.  </a:t>
            </a:r>
            <a:r>
              <a:rPr lang="en-US" altLang="zh-CN" sz="2800" kern="100" dirty="0">
                <a:solidFill>
                  <a:srgbClr val="7030A0"/>
                </a:solidFill>
                <a:latin typeface="等线" panose="02010600030101010101" charset="-122"/>
                <a:cs typeface="Times New Roman" panose="02020603050405020304" pitchFamily="18" charset="0"/>
              </a:rPr>
              <a:t>Trembling hands holding the note, </a:t>
            </a:r>
            <a:r>
              <a:rPr lang="en-US" altLang="zh-CN" sz="2800" kern="100" dirty="0">
                <a:solidFill>
                  <a:srgbClr val="FF0000"/>
                </a:solidFill>
                <a:latin typeface="等线" panose="02010600030101010101" charset="-122"/>
                <a:cs typeface="Times New Roman" panose="02020603050405020304" pitchFamily="18" charset="0"/>
              </a:rPr>
              <a:t>Mom collapsed on the kitchen floor, </a:t>
            </a:r>
            <a:r>
              <a:rPr lang="en-US" altLang="zh-CN" sz="2800" kern="100" dirty="0">
                <a:solidFill>
                  <a:srgbClr val="7030A0"/>
                </a:solidFill>
                <a:latin typeface="等线" panose="02010600030101010101" charset="-122"/>
                <a:cs typeface="Times New Roman" panose="02020603050405020304" pitchFamily="18" charset="0"/>
              </a:rPr>
              <a:t>heartbroken. Hearing Mom’s desperate and panicked screams, </a:t>
            </a:r>
            <a:r>
              <a:rPr lang="en-US" altLang="zh-CN" sz="2800" kern="100" dirty="0">
                <a:solidFill>
                  <a:srgbClr val="FF0000"/>
                </a:solidFill>
                <a:latin typeface="等线" panose="02010600030101010101" charset="-122"/>
                <a:cs typeface="Times New Roman" panose="02020603050405020304" pitchFamily="18" charset="0"/>
              </a:rPr>
              <a:t>Dad rushed downstairs to the kitchen, </a:t>
            </a:r>
            <a:r>
              <a:rPr lang="en-US" altLang="zh-CN" sz="2800" kern="100" dirty="0">
                <a:solidFill>
                  <a:srgbClr val="7030A0"/>
                </a:solidFill>
                <a:latin typeface="等线" panose="02010600030101010101" charset="-122"/>
                <a:cs typeface="Times New Roman" panose="02020603050405020304" pitchFamily="18" charset="0"/>
              </a:rPr>
              <a:t>concern written on his face.</a:t>
            </a:r>
            <a:endParaRPr lang="en-US" altLang="zh-CN" sz="2800" b="1" i="1" kern="100" dirty="0">
              <a:solidFill>
                <a:srgbClr val="0000FF"/>
              </a:solidFill>
              <a:latin typeface="等线" panose="02010600030101010101" charset="-122"/>
              <a:ea typeface="等线" panose="02010600030101010101" charset="-122"/>
              <a:cs typeface="Times New Roman" panose="02020603050405020304" pitchFamily="18" charset="0"/>
            </a:endParaRPr>
          </a:p>
        </p:txBody>
      </p:sp>
      <p:pic>
        <p:nvPicPr>
          <p:cNvPr id="5124" name="图片 6" descr="logo横版 png"/>
          <p:cNvPicPr>
            <a:picLocks noChangeAspect="1"/>
          </p:cNvPicPr>
          <p:nvPr/>
        </p:nvPicPr>
        <p:blipFill>
          <a:blip r:embed="rId1"/>
          <a:stretch>
            <a:fillRect/>
          </a:stretch>
        </p:blipFill>
        <p:spPr>
          <a:xfrm>
            <a:off x="11477625" y="82550"/>
            <a:ext cx="608013" cy="642938"/>
          </a:xfrm>
          <a:prstGeom prst="rect">
            <a:avLst/>
          </a:prstGeom>
          <a:noFill/>
          <a:ln w="9525">
            <a:noFill/>
          </a:ln>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4874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23"/>
          <p:cNvSpPr txBox="1"/>
          <p:nvPr/>
        </p:nvSpPr>
        <p:spPr>
          <a:xfrm>
            <a:off x="10032" y="224424"/>
            <a:ext cx="12243366" cy="4031873"/>
          </a:xfrm>
          <a:prstGeom prst="rect">
            <a:avLst/>
          </a:prstGeom>
          <a:solidFill>
            <a:schemeClr val="bg1"/>
          </a:solidFill>
        </p:spPr>
        <p:txBody>
          <a:bodyPr wrap="square" rtlCol="0">
            <a:spAutoFit/>
          </a:bodyPr>
          <a:lstStyle/>
          <a:p>
            <a:pPr algn="just"/>
            <a:r>
              <a:rPr lang="en-US" altLang="zh-CN" sz="3200" b="1" kern="0" dirty="0">
                <a:solidFill>
                  <a:srgbClr val="0000FF"/>
                </a:solidFill>
                <a:latin typeface="Times New Roman" panose="02020603050405020304" pitchFamily="18" charset="0"/>
                <a:cs typeface="Times New Roman" panose="02020603050405020304" pitchFamily="18" charset="0"/>
              </a:rPr>
              <a:t>Para1: As dawn was just breaking, Mom’s cry woke the whole house when she found the note.</a:t>
            </a:r>
            <a:endParaRPr lang="en-US" altLang="zh-CN" sz="3200" b="1" kern="0" dirty="0">
              <a:solidFill>
                <a:srgbClr val="0000FF"/>
              </a:solidFill>
              <a:latin typeface="Times New Roman" panose="02020603050405020304" pitchFamily="18" charset="0"/>
              <a:cs typeface="Times New Roman" panose="02020603050405020304" pitchFamily="18" charset="0"/>
            </a:endParaRPr>
          </a:p>
          <a:p>
            <a:pPr eaLnBrk="0" fontAlgn="base"/>
            <a:endParaRPr lang="en-US" altLang="zh-CN" sz="3200" b="1" kern="0" dirty="0">
              <a:solidFill>
                <a:srgbClr val="0000FF"/>
              </a:solidFill>
              <a:latin typeface="Times New Roman" panose="02020603050405020304" pitchFamily="18" charset="0"/>
              <a:cs typeface="Times New Roman" panose="02020603050405020304" pitchFamily="18" charset="0"/>
            </a:endParaRPr>
          </a:p>
          <a:p>
            <a:pPr eaLnBrk="0" fontAlgn="base"/>
            <a:endParaRPr lang="en-US" altLang="zh-CN" sz="3200" b="1" kern="0" dirty="0">
              <a:solidFill>
                <a:srgbClr val="0000FF"/>
              </a:solidFill>
              <a:latin typeface="Times New Roman" panose="02020603050405020304" pitchFamily="18" charset="0"/>
              <a:cs typeface="Times New Roman" panose="02020603050405020304" pitchFamily="18" charset="0"/>
            </a:endParaRPr>
          </a:p>
          <a:p>
            <a:pPr eaLnBrk="0" fontAlgn="base"/>
            <a:endParaRPr lang="en-US" altLang="zh-CN" sz="3200" b="1" kern="0" dirty="0">
              <a:solidFill>
                <a:srgbClr val="0000FF"/>
              </a:solidFill>
              <a:latin typeface="Times New Roman" panose="02020603050405020304" pitchFamily="18" charset="0"/>
              <a:cs typeface="Times New Roman" panose="02020603050405020304" pitchFamily="18" charset="0"/>
            </a:endParaRPr>
          </a:p>
          <a:p>
            <a:pPr eaLnBrk="0" fontAlgn="base"/>
            <a:endParaRPr lang="en-US" altLang="zh-CN" sz="3200" b="1" kern="0" dirty="0">
              <a:solidFill>
                <a:srgbClr val="0000FF"/>
              </a:solidFill>
              <a:latin typeface="Times New Roman" panose="02020603050405020304" pitchFamily="18" charset="0"/>
              <a:cs typeface="Times New Roman" panose="02020603050405020304" pitchFamily="18" charset="0"/>
            </a:endParaRPr>
          </a:p>
          <a:p>
            <a:pPr algn="just"/>
            <a:endParaRPr lang="en-US" altLang="zh-CN" sz="3200" b="1" kern="0" dirty="0">
              <a:solidFill>
                <a:srgbClr val="0000FF"/>
              </a:solidFill>
              <a:latin typeface="Times New Roman" panose="02020603050405020304" pitchFamily="18" charset="0"/>
              <a:cs typeface="Times New Roman" panose="02020603050405020304" pitchFamily="18" charset="0"/>
            </a:endParaRPr>
          </a:p>
          <a:p>
            <a:pPr algn="just"/>
            <a:endParaRPr lang="en-US" altLang="zh-CN" sz="3200" b="1" kern="0" dirty="0">
              <a:solidFill>
                <a:srgbClr val="0000FF"/>
              </a:solidFill>
              <a:latin typeface="Times New Roman" panose="02020603050405020304" pitchFamily="18" charset="0"/>
              <a:cs typeface="Times New Roman" panose="02020603050405020304" pitchFamily="18" charset="0"/>
            </a:endParaRPr>
          </a:p>
        </p:txBody>
      </p:sp>
      <p:sp>
        <p:nvSpPr>
          <p:cNvPr id="1048742" name="矩形 1"/>
          <p:cNvSpPr/>
          <p:nvPr/>
        </p:nvSpPr>
        <p:spPr>
          <a:xfrm>
            <a:off x="-18043" y="-267813"/>
            <a:ext cx="12216553" cy="661255"/>
          </a:xfrm>
          <a:prstGeom prst="rect">
            <a:avLst/>
          </a:prstGeom>
          <a:solidFill>
            <a:schemeClr val="accent5">
              <a:lumMod val="75000"/>
            </a:schemeClr>
          </a:solidFill>
          <a:ln w="12700" cap="flat" cmpd="sng" algn="ctr">
            <a:noFill/>
            <a:prstDash val="solid"/>
            <a:miter lim="800000"/>
          </a:ln>
          <a:effectLst/>
        </p:spPr>
        <p:txBody>
          <a:bodyPr lIns="75520" tIns="37760" rIns="75520" bIns="37760" rtlCol="0" anchor="ctr"/>
          <a:lstStyle/>
          <a:p>
            <a:pPr marL="0" marR="0" lvl="0" indent="0" algn="l" defTabSz="914400" rtl="0" eaLnBrk="1" fontAlgn="auto" latinLnBrk="0" hangingPunct="1">
              <a:lnSpc>
                <a:spcPct val="100000"/>
              </a:lnSpc>
              <a:spcBef>
                <a:spcPts val="0"/>
              </a:spcBef>
              <a:spcAft>
                <a:spcPts val="0"/>
              </a:spcAft>
              <a:buClrTx/>
              <a:buSzTx/>
              <a:buFontTx/>
              <a:buNone/>
            </a:pPr>
            <a:endParaRPr kumimoji="0" lang="en-US" altLang="en-US" sz="3200" b="1" i="0" u="none" strike="noStrike" kern="0" cap="none" spc="0" normalizeH="0" baseline="0" noProof="0" dirty="0">
              <a:ln>
                <a:noFill/>
              </a:ln>
              <a:solidFill>
                <a:prstClr val="white"/>
              </a:solidFill>
              <a:effectLst/>
              <a:uLnTx/>
              <a:uFillTx/>
              <a:latin typeface="Times New Roman" panose="02020603050405020304" pitchFamily="18" charset="0"/>
              <a:ea typeface="微软雅黑" panose="020B0503020204020204" pitchFamily="34" charset="-122"/>
              <a:cs typeface="Times New Roman" panose="02020603050405020304" pitchFamily="18" charset="0"/>
              <a:sym typeface="+mn-ea"/>
            </a:endParaRPr>
          </a:p>
        </p:txBody>
      </p:sp>
      <p:sp>
        <p:nvSpPr>
          <p:cNvPr id="1048743" name="文本框 4"/>
          <p:cNvSpPr txBox="1"/>
          <p:nvPr/>
        </p:nvSpPr>
        <p:spPr>
          <a:xfrm>
            <a:off x="10032" y="-128528"/>
            <a:ext cx="3329041" cy="521970"/>
          </a:xfrm>
          <a:prstGeom prst="rect">
            <a:avLst/>
          </a:prstGeom>
          <a:ln w="38100">
            <a:noFill/>
          </a:ln>
        </p:spPr>
        <p:style>
          <a:lnRef idx="2">
            <a:schemeClr val="accent2"/>
          </a:lnRef>
          <a:fillRef idx="1">
            <a:schemeClr val="lt1"/>
          </a:fillRef>
          <a:effectRef idx="0">
            <a:schemeClr val="accent2"/>
          </a:effectRef>
          <a:fontRef idx="minor">
            <a:schemeClr val="dk1"/>
          </a:fontRef>
        </p:style>
        <p:txBody>
          <a:bodyPr vert="horz" lIns="91440" tIns="45720" rIns="91440" bIns="45720" rtlCol="0" anchor="b">
            <a:normAutofit fontScale="59348" lnSpcReduction="20000"/>
          </a:bodyPr>
          <a:lstStyle/>
          <a:p>
            <a:pPr>
              <a:lnSpc>
                <a:spcPct val="90000"/>
              </a:lnSpc>
              <a:spcBef>
                <a:spcPct val="0"/>
              </a:spcBef>
              <a:spcAft>
                <a:spcPts val="600"/>
              </a:spcAft>
            </a:pPr>
            <a:r>
              <a:rPr lang="en-US" altLang="zh-CN" sz="4600" b="1" dirty="0">
                <a:solidFill>
                  <a:schemeClr val="tx1"/>
                </a:solidFill>
                <a:latin typeface="Times New Roman" panose="02020603050405020304" pitchFamily="18" charset="0"/>
                <a:ea typeface="+mj-ea"/>
                <a:cs typeface="Times New Roman" panose="02020603050405020304" pitchFamily="18" charset="0"/>
                <a:sym typeface="+mn-ea"/>
              </a:rPr>
              <a:t>  Design link2</a:t>
            </a:r>
            <a:endParaRPr lang="en-US" altLang="zh-CN" sz="4600" kern="1200" dirty="0">
              <a:solidFill>
                <a:schemeClr val="tx1"/>
              </a:solidFill>
              <a:latin typeface="Times New Roman" panose="02020603050405020304" pitchFamily="18" charset="0"/>
              <a:ea typeface="+mj-ea"/>
              <a:cs typeface="Times New Roman" panose="02020603050405020304" pitchFamily="18" charset="0"/>
            </a:endParaRPr>
          </a:p>
        </p:txBody>
      </p:sp>
      <p:sp>
        <p:nvSpPr>
          <p:cNvPr id="1048745" name="文本框 9"/>
          <p:cNvSpPr txBox="1"/>
          <p:nvPr/>
        </p:nvSpPr>
        <p:spPr>
          <a:xfrm>
            <a:off x="-6535" y="1245011"/>
            <a:ext cx="11727815" cy="3503523"/>
          </a:xfrm>
          <a:prstGeom prst="rect">
            <a:avLst/>
          </a:prstGeom>
          <a:solidFill>
            <a:schemeClr val="bg1"/>
          </a:solidFill>
        </p:spPr>
        <p:txBody>
          <a:bodyPr wrap="square" rtlCol="0">
            <a:spAutoFit/>
          </a:bodyPr>
          <a:lstStyle/>
          <a:p>
            <a:pPr>
              <a:lnSpc>
                <a:spcPts val="3840"/>
              </a:lnSpc>
            </a:pPr>
            <a:r>
              <a:rPr lang="en-US" altLang="zh-CN" sz="3200" b="1" dirty="0">
                <a:latin typeface="Times New Roman" panose="02020603050405020304" pitchFamily="18" charset="0"/>
                <a:cs typeface="Times New Roman" panose="02020603050405020304" pitchFamily="18" charset="0"/>
              </a:rPr>
              <a:t>Link2 A:  (</a:t>
            </a:r>
            <a:r>
              <a:rPr lang="zh-CN" altLang="en-US" sz="3200" b="1" dirty="0">
                <a:latin typeface="Times New Roman" panose="02020603050405020304" pitchFamily="18" charset="0"/>
                <a:cs typeface="Times New Roman" panose="02020603050405020304" pitchFamily="18" charset="0"/>
              </a:rPr>
              <a:t>呼应第二段首句的地点：车站。暗示父母最终要去</a:t>
            </a:r>
            <a:r>
              <a:rPr lang="zh-CN" altLang="en-US" sz="3200" b="1" u="sng" dirty="0">
                <a:latin typeface="Times New Roman" panose="02020603050405020304" pitchFamily="18" charset="0"/>
                <a:cs typeface="Times New Roman" panose="02020603050405020304" pitchFamily="18" charset="0"/>
              </a:rPr>
              <a:t>车站</a:t>
            </a:r>
            <a:r>
              <a:rPr lang="zh-CN" altLang="en-US" sz="3200" b="1" dirty="0">
                <a:latin typeface="Times New Roman" panose="02020603050405020304" pitchFamily="18" charset="0"/>
                <a:cs typeface="Times New Roman" panose="02020603050405020304" pitchFamily="18" charset="0"/>
              </a:rPr>
              <a:t>找人。但此前父亲打电话给亲朋好友打探消息无果。）</a:t>
            </a:r>
            <a:r>
              <a:rPr lang="en-US" altLang="zh-CN" sz="3200" dirty="0">
                <a:solidFill>
                  <a:srgbClr val="0000FF"/>
                </a:solidFill>
                <a:latin typeface="Times New Roman" panose="02020603050405020304" pitchFamily="18" charset="0"/>
                <a:cs typeface="Times New Roman" panose="02020603050405020304" pitchFamily="18" charset="0"/>
              </a:rPr>
              <a:t>Trying to keep calm, </a:t>
            </a:r>
            <a:r>
              <a:rPr lang="en-US" altLang="zh-CN" sz="3200" dirty="0">
                <a:solidFill>
                  <a:srgbClr val="FF0000"/>
                </a:solidFill>
                <a:latin typeface="Times New Roman" panose="02020603050405020304" pitchFamily="18" charset="0"/>
                <a:cs typeface="Times New Roman" panose="02020603050405020304" pitchFamily="18" charset="0"/>
              </a:rPr>
              <a:t>Dad made numerous calls to Sara’s friends and teachers</a:t>
            </a:r>
            <a:r>
              <a:rPr lang="en-US" altLang="zh-CN" sz="3200" dirty="0">
                <a:solidFill>
                  <a:srgbClr val="0000FF"/>
                </a:solidFill>
                <a:latin typeface="Times New Roman" panose="02020603050405020304" pitchFamily="18" charset="0"/>
                <a:cs typeface="Times New Roman" panose="02020603050405020304" pitchFamily="18" charset="0"/>
              </a:rPr>
              <a:t> but without luck. Mind racing, </a:t>
            </a:r>
            <a:r>
              <a:rPr lang="en-US" altLang="zh-CN" sz="3200" dirty="0">
                <a:solidFill>
                  <a:srgbClr val="FF0000"/>
                </a:solidFill>
                <a:latin typeface="Times New Roman" panose="02020603050405020304" pitchFamily="18" charset="0"/>
                <a:cs typeface="Times New Roman" panose="02020603050405020304" pitchFamily="18" charset="0"/>
              </a:rPr>
              <a:t>a thought crossed Dad’s mind</a:t>
            </a:r>
            <a:r>
              <a:rPr lang="en-US" altLang="zh-CN" sz="3200" dirty="0">
                <a:solidFill>
                  <a:srgbClr val="0000FF"/>
                </a:solidFill>
                <a:latin typeface="Times New Roman" panose="02020603050405020304" pitchFamily="18" charset="0"/>
                <a:cs typeface="Times New Roman" panose="02020603050405020304" pitchFamily="18" charset="0"/>
              </a:rPr>
              <a:t>---she must be at the bus station! Grabbing a car key, </a:t>
            </a:r>
            <a:r>
              <a:rPr lang="en-US" altLang="zh-CN" sz="3200" dirty="0">
                <a:solidFill>
                  <a:srgbClr val="FF0000"/>
                </a:solidFill>
                <a:latin typeface="Times New Roman" panose="02020603050405020304" pitchFamily="18" charset="0"/>
                <a:cs typeface="Times New Roman" panose="02020603050405020304" pitchFamily="18" charset="0"/>
              </a:rPr>
              <a:t>Dad carried little Tom, supported Mom, got into the car and hit the road, </a:t>
            </a:r>
            <a:r>
              <a:rPr lang="en-US" altLang="zh-CN" sz="3200" dirty="0">
                <a:solidFill>
                  <a:srgbClr val="0000FF"/>
                </a:solidFill>
                <a:latin typeface="Times New Roman" panose="02020603050405020304" pitchFamily="18" charset="0"/>
                <a:cs typeface="Times New Roman" panose="02020603050405020304" pitchFamily="18" charset="0"/>
              </a:rPr>
              <a:t>heading directly for the nearest bus station with butterflies in stomach.</a:t>
            </a:r>
            <a:endParaRPr lang="en-US" altLang="zh-CN" sz="3200" i="1" dirty="0">
              <a:solidFill>
                <a:schemeClr val="tx1">
                  <a:lumMod val="95000"/>
                  <a:lumOff val="5000"/>
                </a:schemeClr>
              </a:solidFill>
            </a:endParaRPr>
          </a:p>
        </p:txBody>
      </p:sp>
      <p:pic>
        <p:nvPicPr>
          <p:cNvPr id="5124" name="图片 6" descr="logo横版 png"/>
          <p:cNvPicPr>
            <a:picLocks noChangeAspect="1"/>
          </p:cNvPicPr>
          <p:nvPr/>
        </p:nvPicPr>
        <p:blipFill>
          <a:blip r:embed="rId1"/>
          <a:stretch>
            <a:fillRect/>
          </a:stretch>
        </p:blipFill>
        <p:spPr>
          <a:xfrm>
            <a:off x="11477625" y="82550"/>
            <a:ext cx="608013" cy="642938"/>
          </a:xfrm>
          <a:prstGeom prst="rect">
            <a:avLst/>
          </a:prstGeom>
          <a:noFill/>
          <a:ln w="9525">
            <a:noFill/>
          </a:ln>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4874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8745" grpId="0" bldLvl="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23"/>
          <p:cNvSpPr txBox="1"/>
          <p:nvPr/>
        </p:nvSpPr>
        <p:spPr>
          <a:xfrm>
            <a:off x="10032" y="224424"/>
            <a:ext cx="12243366" cy="4031873"/>
          </a:xfrm>
          <a:prstGeom prst="rect">
            <a:avLst/>
          </a:prstGeom>
          <a:solidFill>
            <a:schemeClr val="bg1"/>
          </a:solidFill>
        </p:spPr>
        <p:txBody>
          <a:bodyPr wrap="square" rtlCol="0">
            <a:spAutoFit/>
          </a:bodyPr>
          <a:lstStyle/>
          <a:p>
            <a:pPr algn="just"/>
            <a:r>
              <a:rPr lang="en-US" altLang="zh-CN" sz="3200" b="1" kern="0" dirty="0">
                <a:solidFill>
                  <a:srgbClr val="0000FF"/>
                </a:solidFill>
                <a:latin typeface="Times New Roman" panose="02020603050405020304" pitchFamily="18" charset="0"/>
                <a:cs typeface="Times New Roman" panose="02020603050405020304" pitchFamily="18" charset="0"/>
              </a:rPr>
              <a:t>Para1: As dawn was just breaking, Mom’s cry woke the whole house when she found the note.</a:t>
            </a:r>
            <a:endParaRPr lang="en-US" altLang="zh-CN" sz="3200" b="1" kern="0" dirty="0">
              <a:solidFill>
                <a:srgbClr val="0000FF"/>
              </a:solidFill>
              <a:latin typeface="Times New Roman" panose="02020603050405020304" pitchFamily="18" charset="0"/>
              <a:cs typeface="Times New Roman" panose="02020603050405020304" pitchFamily="18" charset="0"/>
            </a:endParaRPr>
          </a:p>
          <a:p>
            <a:pPr eaLnBrk="0" fontAlgn="base"/>
            <a:endParaRPr lang="en-US" altLang="zh-CN" sz="3200" b="1" kern="0" dirty="0">
              <a:solidFill>
                <a:srgbClr val="0000FF"/>
              </a:solidFill>
              <a:latin typeface="Times New Roman" panose="02020603050405020304" pitchFamily="18" charset="0"/>
              <a:cs typeface="Times New Roman" panose="02020603050405020304" pitchFamily="18" charset="0"/>
            </a:endParaRPr>
          </a:p>
          <a:p>
            <a:pPr eaLnBrk="0" fontAlgn="base"/>
            <a:endParaRPr lang="en-US" altLang="zh-CN" sz="3200" b="1" kern="0" dirty="0">
              <a:solidFill>
                <a:srgbClr val="0000FF"/>
              </a:solidFill>
              <a:latin typeface="Times New Roman" panose="02020603050405020304" pitchFamily="18" charset="0"/>
              <a:cs typeface="Times New Roman" panose="02020603050405020304" pitchFamily="18" charset="0"/>
            </a:endParaRPr>
          </a:p>
          <a:p>
            <a:pPr eaLnBrk="0" fontAlgn="base"/>
            <a:endParaRPr lang="en-US" altLang="zh-CN" sz="3200" b="1" kern="0" dirty="0">
              <a:solidFill>
                <a:srgbClr val="0000FF"/>
              </a:solidFill>
              <a:latin typeface="Times New Roman" panose="02020603050405020304" pitchFamily="18" charset="0"/>
              <a:cs typeface="Times New Roman" panose="02020603050405020304" pitchFamily="18" charset="0"/>
            </a:endParaRPr>
          </a:p>
          <a:p>
            <a:pPr eaLnBrk="0" fontAlgn="base"/>
            <a:endParaRPr lang="en-US" altLang="zh-CN" sz="3200" b="1" kern="0" dirty="0">
              <a:solidFill>
                <a:srgbClr val="0000FF"/>
              </a:solidFill>
              <a:latin typeface="Times New Roman" panose="02020603050405020304" pitchFamily="18" charset="0"/>
              <a:cs typeface="Times New Roman" panose="02020603050405020304" pitchFamily="18" charset="0"/>
            </a:endParaRPr>
          </a:p>
          <a:p>
            <a:pPr algn="just"/>
            <a:endParaRPr lang="en-US" altLang="zh-CN" sz="3200" b="1" kern="0" dirty="0">
              <a:solidFill>
                <a:srgbClr val="0000FF"/>
              </a:solidFill>
              <a:latin typeface="Times New Roman" panose="02020603050405020304" pitchFamily="18" charset="0"/>
              <a:cs typeface="Times New Roman" panose="02020603050405020304" pitchFamily="18" charset="0"/>
            </a:endParaRPr>
          </a:p>
          <a:p>
            <a:pPr algn="just"/>
            <a:endParaRPr lang="en-US" altLang="zh-CN" sz="3200" b="1" kern="0" dirty="0">
              <a:solidFill>
                <a:srgbClr val="0000FF"/>
              </a:solidFill>
              <a:latin typeface="Times New Roman" panose="02020603050405020304" pitchFamily="18" charset="0"/>
              <a:cs typeface="Times New Roman" panose="02020603050405020304" pitchFamily="18" charset="0"/>
            </a:endParaRPr>
          </a:p>
        </p:txBody>
      </p:sp>
      <p:sp>
        <p:nvSpPr>
          <p:cNvPr id="1048742" name="矩形 1"/>
          <p:cNvSpPr/>
          <p:nvPr/>
        </p:nvSpPr>
        <p:spPr>
          <a:xfrm>
            <a:off x="-18043" y="-267813"/>
            <a:ext cx="12216553" cy="661255"/>
          </a:xfrm>
          <a:prstGeom prst="rect">
            <a:avLst/>
          </a:prstGeom>
          <a:solidFill>
            <a:schemeClr val="accent5">
              <a:lumMod val="75000"/>
            </a:schemeClr>
          </a:solidFill>
          <a:ln w="12700" cap="flat" cmpd="sng" algn="ctr">
            <a:noFill/>
            <a:prstDash val="solid"/>
            <a:miter lim="800000"/>
          </a:ln>
          <a:effectLst/>
        </p:spPr>
        <p:txBody>
          <a:bodyPr lIns="75520" tIns="37760" rIns="75520" bIns="37760" rtlCol="0" anchor="ctr"/>
          <a:lstStyle/>
          <a:p>
            <a:pPr marL="0" marR="0" lvl="0" indent="0" algn="l" defTabSz="914400" rtl="0" eaLnBrk="1" fontAlgn="auto" latinLnBrk="0" hangingPunct="1">
              <a:lnSpc>
                <a:spcPct val="100000"/>
              </a:lnSpc>
              <a:spcBef>
                <a:spcPts val="0"/>
              </a:spcBef>
              <a:spcAft>
                <a:spcPts val="0"/>
              </a:spcAft>
              <a:buClrTx/>
              <a:buSzTx/>
              <a:buFontTx/>
              <a:buNone/>
            </a:pPr>
            <a:endParaRPr kumimoji="0" lang="en-US" altLang="en-US" sz="3200" b="1" i="0" u="none" strike="noStrike" kern="0" cap="none" spc="0" normalizeH="0" baseline="0" noProof="0" dirty="0">
              <a:ln>
                <a:noFill/>
              </a:ln>
              <a:solidFill>
                <a:prstClr val="white"/>
              </a:solidFill>
              <a:effectLst/>
              <a:uLnTx/>
              <a:uFillTx/>
              <a:latin typeface="Times New Roman" panose="02020603050405020304" pitchFamily="18" charset="0"/>
              <a:ea typeface="微软雅黑" panose="020B0503020204020204" pitchFamily="34" charset="-122"/>
              <a:cs typeface="Times New Roman" panose="02020603050405020304" pitchFamily="18" charset="0"/>
              <a:sym typeface="+mn-ea"/>
            </a:endParaRPr>
          </a:p>
        </p:txBody>
      </p:sp>
      <p:sp>
        <p:nvSpPr>
          <p:cNvPr id="1048743" name="文本框 4"/>
          <p:cNvSpPr txBox="1"/>
          <p:nvPr/>
        </p:nvSpPr>
        <p:spPr>
          <a:xfrm>
            <a:off x="10032" y="-128528"/>
            <a:ext cx="3329041" cy="521970"/>
          </a:xfrm>
          <a:prstGeom prst="rect">
            <a:avLst/>
          </a:prstGeom>
          <a:ln w="38100">
            <a:noFill/>
          </a:ln>
        </p:spPr>
        <p:style>
          <a:lnRef idx="2">
            <a:schemeClr val="accent2"/>
          </a:lnRef>
          <a:fillRef idx="1">
            <a:schemeClr val="lt1"/>
          </a:fillRef>
          <a:effectRef idx="0">
            <a:schemeClr val="accent2"/>
          </a:effectRef>
          <a:fontRef idx="minor">
            <a:schemeClr val="dk1"/>
          </a:fontRef>
        </p:style>
        <p:txBody>
          <a:bodyPr vert="horz" lIns="91440" tIns="45720" rIns="91440" bIns="45720" rtlCol="0" anchor="b">
            <a:normAutofit fontScale="59348" lnSpcReduction="20000"/>
          </a:bodyPr>
          <a:lstStyle/>
          <a:p>
            <a:pPr>
              <a:lnSpc>
                <a:spcPct val="90000"/>
              </a:lnSpc>
              <a:spcBef>
                <a:spcPct val="0"/>
              </a:spcBef>
              <a:spcAft>
                <a:spcPts val="600"/>
              </a:spcAft>
            </a:pPr>
            <a:r>
              <a:rPr lang="en-US" altLang="zh-CN" sz="4600" b="1" dirty="0">
                <a:solidFill>
                  <a:schemeClr val="tx1"/>
                </a:solidFill>
                <a:latin typeface="Times New Roman" panose="02020603050405020304" pitchFamily="18" charset="0"/>
                <a:ea typeface="+mj-ea"/>
                <a:cs typeface="Times New Roman" panose="02020603050405020304" pitchFamily="18" charset="0"/>
                <a:sym typeface="+mn-ea"/>
              </a:rPr>
              <a:t>  Design link2</a:t>
            </a:r>
            <a:endParaRPr lang="en-US" altLang="zh-CN" sz="4600" kern="1200" dirty="0">
              <a:solidFill>
                <a:schemeClr val="tx1"/>
              </a:solidFill>
              <a:latin typeface="Times New Roman" panose="02020603050405020304" pitchFamily="18" charset="0"/>
              <a:ea typeface="+mj-ea"/>
              <a:cs typeface="Times New Roman" panose="02020603050405020304" pitchFamily="18" charset="0"/>
            </a:endParaRPr>
          </a:p>
        </p:txBody>
      </p:sp>
      <p:sp>
        <p:nvSpPr>
          <p:cNvPr id="4" name="文本框 9"/>
          <p:cNvSpPr txBox="1"/>
          <p:nvPr/>
        </p:nvSpPr>
        <p:spPr>
          <a:xfrm>
            <a:off x="10032" y="1589925"/>
            <a:ext cx="11727815" cy="4031873"/>
          </a:xfrm>
          <a:prstGeom prst="rect">
            <a:avLst/>
          </a:prstGeom>
          <a:solidFill>
            <a:schemeClr val="bg1"/>
          </a:solidFill>
        </p:spPr>
        <p:txBody>
          <a:bodyPr wrap="square" rtlCol="0">
            <a:spAutoFit/>
          </a:bodyPr>
          <a:lstStyle/>
          <a:p>
            <a:pPr lvl="0"/>
            <a:r>
              <a:rPr lang="en-US" altLang="zh-CN" sz="3200" b="1" dirty="0">
                <a:latin typeface="Times New Roman" panose="02020603050405020304" pitchFamily="18" charset="0"/>
                <a:cs typeface="Times New Roman" panose="02020603050405020304" pitchFamily="18" charset="0"/>
              </a:rPr>
              <a:t>Link2B:   (</a:t>
            </a:r>
            <a:r>
              <a:rPr lang="zh-CN" altLang="en-US" sz="3200" b="1" dirty="0">
                <a:latin typeface="Times New Roman" panose="02020603050405020304" pitchFamily="18" charset="0"/>
                <a:cs typeface="Times New Roman" panose="02020603050405020304" pitchFamily="18" charset="0"/>
              </a:rPr>
              <a:t>呼应第二段首句的地点：车站。父母先在小区，附近街道，公园等地方寻找，向热心人打探消息。而后消息扩散，车站来电告知。）</a:t>
            </a:r>
            <a:r>
              <a:rPr lang="en-US" altLang="zh-CN" sz="3200" dirty="0">
                <a:solidFill>
                  <a:srgbClr val="0000FF"/>
                </a:solidFill>
                <a:latin typeface="Times New Roman" panose="02020603050405020304" pitchFamily="18" charset="0"/>
                <a:cs typeface="Times New Roman" panose="02020603050405020304" pitchFamily="18" charset="0"/>
              </a:rPr>
              <a:t>“ Come on! Go out and find her!” </a:t>
            </a:r>
            <a:r>
              <a:rPr lang="en-US" altLang="zh-CN" sz="3200" dirty="0">
                <a:solidFill>
                  <a:srgbClr val="FF0000"/>
                </a:solidFill>
                <a:latin typeface="Times New Roman" panose="02020603050405020304" pitchFamily="18" charset="0"/>
                <a:cs typeface="Times New Roman" panose="02020603050405020304" pitchFamily="18" charset="0"/>
              </a:rPr>
              <a:t>Dad urged Mom</a:t>
            </a:r>
            <a:r>
              <a:rPr lang="zh-CN" altLang="en-US" sz="3200" dirty="0">
                <a:solidFill>
                  <a:srgbClr val="FF0000"/>
                </a:solidFill>
                <a:latin typeface="Times New Roman" panose="02020603050405020304" pitchFamily="18" charset="0"/>
                <a:cs typeface="Times New Roman" panose="02020603050405020304" pitchFamily="18" charset="0"/>
              </a:rPr>
              <a:t>，</a:t>
            </a:r>
            <a:r>
              <a:rPr lang="en-US" altLang="zh-CN" sz="3200" dirty="0">
                <a:solidFill>
                  <a:srgbClr val="9900FF"/>
                </a:solidFill>
                <a:latin typeface="Times New Roman" panose="02020603050405020304" pitchFamily="18" charset="0"/>
                <a:cs typeface="Times New Roman" panose="02020603050405020304" pitchFamily="18" charset="0"/>
              </a:rPr>
              <a:t>face pale. </a:t>
            </a:r>
            <a:r>
              <a:rPr lang="en-US" altLang="zh-CN" sz="3200" dirty="0">
                <a:solidFill>
                  <a:srgbClr val="FF0000"/>
                </a:solidFill>
                <a:latin typeface="Times New Roman" panose="02020603050405020304" pitchFamily="18" charset="0"/>
                <a:cs typeface="Times New Roman" panose="02020603050405020304" pitchFamily="18" charset="0"/>
              </a:rPr>
              <a:t>The desperate and anxious couple searched every corner of the neighborhood, scanned every inch of the streets and parks and asked many kind-hearted people for any information about Sara </a:t>
            </a:r>
            <a:r>
              <a:rPr lang="en-US" altLang="zh-CN" sz="3200" dirty="0">
                <a:solidFill>
                  <a:srgbClr val="0000FF"/>
                </a:solidFill>
                <a:latin typeface="Times New Roman" panose="02020603050405020304" pitchFamily="18" charset="0"/>
                <a:cs typeface="Times New Roman" panose="02020603050405020304" pitchFamily="18" charset="0"/>
              </a:rPr>
              <a:t>but in vain. After what seemed to be an eternity, </a:t>
            </a:r>
            <a:r>
              <a:rPr lang="en-US" altLang="zh-CN" sz="3200" dirty="0">
                <a:solidFill>
                  <a:srgbClr val="FF0000"/>
                </a:solidFill>
                <a:latin typeface="Times New Roman" panose="02020603050405020304" pitchFamily="18" charset="0"/>
                <a:cs typeface="Times New Roman" panose="02020603050405020304" pitchFamily="18" charset="0"/>
              </a:rPr>
              <a:t>they got a call from a bus station. </a:t>
            </a:r>
            <a:endParaRPr lang="en-US" altLang="zh-CN" sz="3200" dirty="0">
              <a:solidFill>
                <a:srgbClr val="FF0000"/>
              </a:solidFill>
              <a:latin typeface="Times New Roman" panose="02020603050405020304" pitchFamily="18" charset="0"/>
              <a:cs typeface="Times New Roman" panose="02020603050405020304" pitchFamily="18" charset="0"/>
            </a:endParaRPr>
          </a:p>
        </p:txBody>
      </p:sp>
      <p:pic>
        <p:nvPicPr>
          <p:cNvPr id="5124" name="图片 6" descr="logo横版 png"/>
          <p:cNvPicPr>
            <a:picLocks noChangeAspect="1"/>
          </p:cNvPicPr>
          <p:nvPr/>
        </p:nvPicPr>
        <p:blipFill>
          <a:blip r:embed="rId1"/>
          <a:stretch>
            <a:fillRect/>
          </a:stretch>
        </p:blipFill>
        <p:spPr>
          <a:xfrm>
            <a:off x="11477625" y="82550"/>
            <a:ext cx="608013" cy="642938"/>
          </a:xfrm>
          <a:prstGeom prst="rect">
            <a:avLst/>
          </a:prstGeom>
          <a:noFill/>
          <a:ln w="9525">
            <a:noFill/>
          </a:ln>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23"/>
          <p:cNvSpPr txBox="1"/>
          <p:nvPr/>
        </p:nvSpPr>
        <p:spPr>
          <a:xfrm>
            <a:off x="53965" y="756661"/>
            <a:ext cx="12162588" cy="1077218"/>
          </a:xfrm>
          <a:prstGeom prst="rect">
            <a:avLst/>
          </a:prstGeom>
          <a:solidFill>
            <a:schemeClr val="bg1"/>
          </a:solidFill>
        </p:spPr>
        <p:txBody>
          <a:bodyPr wrap="square" rtlCol="0">
            <a:spAutoFit/>
          </a:bodyPr>
          <a:lstStyle/>
          <a:p>
            <a:pPr algn="just"/>
            <a:r>
              <a:rPr lang="en-US" altLang="zh-CN" sz="3200" b="1" kern="0" dirty="0">
                <a:solidFill>
                  <a:srgbClr val="0000FF"/>
                </a:solidFill>
                <a:latin typeface="Times New Roman" panose="02020603050405020304" pitchFamily="18" charset="0"/>
                <a:cs typeface="Times New Roman" panose="02020603050405020304" pitchFamily="18" charset="0"/>
              </a:rPr>
              <a:t>Para2: Ultimately, they found Sara curled up on a bench at the bus station, shivering in the cold.</a:t>
            </a:r>
            <a:endParaRPr lang="en-US" altLang="zh-CN" sz="3200" b="1" kern="0" dirty="0">
              <a:solidFill>
                <a:srgbClr val="0000FF"/>
              </a:solidFill>
              <a:latin typeface="Times New Roman" panose="02020603050405020304" pitchFamily="18" charset="0"/>
              <a:cs typeface="Times New Roman" panose="02020603050405020304" pitchFamily="18" charset="0"/>
            </a:endParaRPr>
          </a:p>
        </p:txBody>
      </p:sp>
      <p:sp>
        <p:nvSpPr>
          <p:cNvPr id="1048742" name="矩形 1"/>
          <p:cNvSpPr/>
          <p:nvPr/>
        </p:nvSpPr>
        <p:spPr>
          <a:xfrm>
            <a:off x="0" y="27517"/>
            <a:ext cx="12216553" cy="661255"/>
          </a:xfrm>
          <a:prstGeom prst="rect">
            <a:avLst/>
          </a:prstGeom>
          <a:solidFill>
            <a:schemeClr val="accent5">
              <a:lumMod val="75000"/>
            </a:schemeClr>
          </a:solidFill>
          <a:ln w="12700" cap="flat" cmpd="sng" algn="ctr">
            <a:noFill/>
            <a:prstDash val="solid"/>
            <a:miter lim="800000"/>
          </a:ln>
          <a:effectLst/>
        </p:spPr>
        <p:txBody>
          <a:bodyPr lIns="75520" tIns="37760" rIns="75520" bIns="37760" rtlCol="0" anchor="ctr"/>
          <a:lstStyle/>
          <a:p>
            <a:pPr marL="0" marR="0" lvl="0" indent="0" algn="l" defTabSz="914400" rtl="0" eaLnBrk="1" fontAlgn="auto" latinLnBrk="0" hangingPunct="1">
              <a:lnSpc>
                <a:spcPct val="100000"/>
              </a:lnSpc>
              <a:spcBef>
                <a:spcPts val="0"/>
              </a:spcBef>
              <a:spcAft>
                <a:spcPts val="0"/>
              </a:spcAft>
              <a:buClrTx/>
              <a:buSzTx/>
              <a:buFontTx/>
              <a:buNone/>
            </a:pPr>
            <a:endParaRPr kumimoji="0" lang="en-US" altLang="en-US" sz="3200" b="1" i="0" u="none" strike="noStrike" kern="0" cap="none" spc="0" normalizeH="0" baseline="0" noProof="0" dirty="0">
              <a:ln>
                <a:noFill/>
              </a:ln>
              <a:solidFill>
                <a:prstClr val="white"/>
              </a:solidFill>
              <a:effectLst/>
              <a:uLnTx/>
              <a:uFillTx/>
              <a:latin typeface="Times New Roman" panose="02020603050405020304" pitchFamily="18" charset="0"/>
              <a:ea typeface="微软雅黑" panose="020B0503020204020204" pitchFamily="34" charset="-122"/>
              <a:cs typeface="Times New Roman" panose="02020603050405020304" pitchFamily="18" charset="0"/>
              <a:sym typeface="+mn-ea"/>
            </a:endParaRPr>
          </a:p>
        </p:txBody>
      </p:sp>
      <p:sp>
        <p:nvSpPr>
          <p:cNvPr id="1048743" name="文本框 4"/>
          <p:cNvSpPr txBox="1"/>
          <p:nvPr/>
        </p:nvSpPr>
        <p:spPr>
          <a:xfrm>
            <a:off x="133350" y="87329"/>
            <a:ext cx="3329041" cy="521970"/>
          </a:xfrm>
          <a:prstGeom prst="rect">
            <a:avLst/>
          </a:prstGeom>
          <a:ln w="38100">
            <a:noFill/>
          </a:ln>
        </p:spPr>
        <p:style>
          <a:lnRef idx="2">
            <a:schemeClr val="accent2"/>
          </a:lnRef>
          <a:fillRef idx="1">
            <a:schemeClr val="lt1"/>
          </a:fillRef>
          <a:effectRef idx="0">
            <a:schemeClr val="accent2"/>
          </a:effectRef>
          <a:fontRef idx="minor">
            <a:schemeClr val="dk1"/>
          </a:fontRef>
        </p:style>
        <p:txBody>
          <a:bodyPr vert="horz" lIns="91440" tIns="45720" rIns="91440" bIns="45720" rtlCol="0" anchor="b">
            <a:normAutofit fontScale="59348" lnSpcReduction="20000"/>
          </a:bodyPr>
          <a:lstStyle/>
          <a:p>
            <a:pPr>
              <a:lnSpc>
                <a:spcPct val="90000"/>
              </a:lnSpc>
              <a:spcBef>
                <a:spcPct val="0"/>
              </a:spcBef>
              <a:spcAft>
                <a:spcPts val="600"/>
              </a:spcAft>
            </a:pPr>
            <a:r>
              <a:rPr lang="en-US" altLang="zh-CN" sz="4600" b="1" dirty="0">
                <a:solidFill>
                  <a:schemeClr val="tx1"/>
                </a:solidFill>
                <a:latin typeface="Times New Roman" panose="02020603050405020304" pitchFamily="18" charset="0"/>
                <a:ea typeface="+mj-ea"/>
                <a:cs typeface="Times New Roman" panose="02020603050405020304" pitchFamily="18" charset="0"/>
                <a:sym typeface="+mn-ea"/>
              </a:rPr>
              <a:t>  Design link3</a:t>
            </a:r>
            <a:endParaRPr lang="en-US" altLang="zh-CN" sz="4600" kern="1200" dirty="0">
              <a:solidFill>
                <a:schemeClr val="tx1"/>
              </a:solidFill>
              <a:latin typeface="Times New Roman" panose="02020603050405020304" pitchFamily="18" charset="0"/>
              <a:ea typeface="+mj-ea"/>
              <a:cs typeface="Times New Roman" panose="02020603050405020304" pitchFamily="18" charset="0"/>
            </a:endParaRPr>
          </a:p>
        </p:txBody>
      </p:sp>
      <p:sp>
        <p:nvSpPr>
          <p:cNvPr id="4" name="文本框 9"/>
          <p:cNvSpPr txBox="1"/>
          <p:nvPr/>
        </p:nvSpPr>
        <p:spPr>
          <a:xfrm>
            <a:off x="212753" y="2193875"/>
            <a:ext cx="12003800" cy="3046988"/>
          </a:xfrm>
          <a:prstGeom prst="rect">
            <a:avLst/>
          </a:prstGeom>
          <a:solidFill>
            <a:schemeClr val="bg1"/>
          </a:solidFill>
        </p:spPr>
        <p:txBody>
          <a:bodyPr wrap="square" rtlCol="0">
            <a:spAutoFit/>
          </a:bodyPr>
          <a:lstStyle/>
          <a:p>
            <a:pPr lvl="0"/>
            <a:r>
              <a:rPr lang="en-US" altLang="zh-CN" sz="3200" dirty="0">
                <a:latin typeface="Times New Roman" panose="02020603050405020304" pitchFamily="18" charset="0"/>
                <a:cs typeface="Times New Roman" panose="02020603050405020304" pitchFamily="18" charset="0"/>
              </a:rPr>
              <a:t>Link3A:   ( </a:t>
            </a:r>
            <a:r>
              <a:rPr lang="zh-CN" altLang="en-US" sz="3200" dirty="0">
                <a:latin typeface="Times New Roman" panose="02020603050405020304" pitchFamily="18" charset="0"/>
                <a:cs typeface="Times New Roman" panose="02020603050405020304" pitchFamily="18" charset="0"/>
              </a:rPr>
              <a:t>以</a:t>
            </a:r>
            <a:r>
              <a:rPr lang="en-US" altLang="zh-CN" sz="3200" dirty="0">
                <a:latin typeface="Times New Roman" panose="02020603050405020304" pitchFamily="18" charset="0"/>
                <a:cs typeface="Times New Roman" panose="02020603050405020304" pitchFamily="18" charset="0"/>
              </a:rPr>
              <a:t>Sara</a:t>
            </a:r>
            <a:r>
              <a:rPr lang="zh-CN" altLang="en-US" sz="3200" dirty="0">
                <a:latin typeface="Times New Roman" panose="02020603050405020304" pitchFamily="18" charset="0"/>
                <a:cs typeface="Times New Roman" panose="02020603050405020304" pitchFamily="18" charset="0"/>
              </a:rPr>
              <a:t>为叙述对象，</a:t>
            </a:r>
            <a:r>
              <a:rPr lang="zh-CN" altLang="en-US" sz="3200" dirty="0">
                <a:solidFill>
                  <a:srgbClr val="FF0000"/>
                </a:solidFill>
                <a:latin typeface="Times New Roman" panose="02020603050405020304" pitchFamily="18" charset="0"/>
                <a:cs typeface="Times New Roman" panose="02020603050405020304" pitchFamily="18" charset="0"/>
              </a:rPr>
              <a:t>看到车</a:t>
            </a:r>
            <a:r>
              <a:rPr lang="en-US" altLang="zh-CN" sz="3200" dirty="0">
                <a:solidFill>
                  <a:srgbClr val="FF0000"/>
                </a:solidFill>
                <a:latin typeface="Times New Roman" panose="02020603050405020304" pitchFamily="18" charset="0"/>
                <a:cs typeface="Times New Roman" panose="02020603050405020304" pitchFamily="18" charset="0"/>
              </a:rPr>
              <a:t>---</a:t>
            </a:r>
            <a:r>
              <a:rPr lang="zh-CN" altLang="en-US" sz="3200" dirty="0">
                <a:solidFill>
                  <a:srgbClr val="FF0000"/>
                </a:solidFill>
                <a:latin typeface="Times New Roman" panose="02020603050405020304" pitchFamily="18" charset="0"/>
                <a:cs typeface="Times New Roman" panose="02020603050405020304" pitchFamily="18" charset="0"/>
              </a:rPr>
              <a:t>听到母亲的叫唤</a:t>
            </a:r>
            <a:r>
              <a:rPr lang="en-US" altLang="zh-CN" sz="3200" dirty="0">
                <a:solidFill>
                  <a:srgbClr val="FF0000"/>
                </a:solidFill>
                <a:latin typeface="Times New Roman" panose="02020603050405020304" pitchFamily="18" charset="0"/>
                <a:cs typeface="Times New Roman" panose="02020603050405020304" pitchFamily="18" charset="0"/>
              </a:rPr>
              <a:t>---</a:t>
            </a:r>
            <a:r>
              <a:rPr lang="zh-CN" altLang="en-US" sz="3200" dirty="0">
                <a:solidFill>
                  <a:srgbClr val="FF0000"/>
                </a:solidFill>
                <a:latin typeface="Times New Roman" panose="02020603050405020304" pitchFamily="18" charset="0"/>
                <a:cs typeface="Times New Roman" panose="02020603050405020304" pitchFamily="18" charset="0"/>
              </a:rPr>
              <a:t>感受到被关爱</a:t>
            </a:r>
            <a:r>
              <a:rPr lang="en-US" altLang="zh-CN" sz="3200" dirty="0">
                <a:latin typeface="Times New Roman" panose="02020603050405020304" pitchFamily="18" charset="0"/>
                <a:cs typeface="Times New Roman" panose="02020603050405020304" pitchFamily="18" charset="0"/>
              </a:rPr>
              <a:t>---</a:t>
            </a:r>
            <a:r>
              <a:rPr lang="zh-CN" altLang="en-US" sz="3200" dirty="0">
                <a:solidFill>
                  <a:srgbClr val="FF0000"/>
                </a:solidFill>
                <a:latin typeface="Times New Roman" panose="02020603050405020304" pitchFamily="18" charset="0"/>
                <a:cs typeface="Times New Roman" panose="02020603050405020304" pitchFamily="18" charset="0"/>
              </a:rPr>
              <a:t>愧疚</a:t>
            </a:r>
            <a:r>
              <a:rPr lang="zh-CN" altLang="en-US" sz="3200" dirty="0">
                <a:latin typeface="Times New Roman" panose="02020603050405020304" pitchFamily="18" charset="0"/>
                <a:cs typeface="Times New Roman" panose="02020603050405020304" pitchFamily="18" charset="0"/>
              </a:rPr>
              <a:t>（</a:t>
            </a:r>
            <a:r>
              <a:rPr lang="zh-CN" altLang="en-US" sz="3200" dirty="0">
                <a:solidFill>
                  <a:srgbClr val="7030A0"/>
                </a:solidFill>
                <a:latin typeface="Times New Roman" panose="02020603050405020304" pitchFamily="18" charset="0"/>
                <a:cs typeface="Times New Roman" panose="02020603050405020304" pitchFamily="18" charset="0"/>
              </a:rPr>
              <a:t>注意：离家出走是不对的行为）</a:t>
            </a:r>
            <a:r>
              <a:rPr lang="zh-CN" altLang="en-US" sz="3200" dirty="0">
                <a:solidFill>
                  <a:srgbClr val="FF0000"/>
                </a:solidFill>
                <a:latin typeface="Times New Roman" panose="02020603050405020304" pitchFamily="18" charset="0"/>
                <a:cs typeface="Times New Roman" panose="02020603050405020304" pitchFamily="18" charset="0"/>
              </a:rPr>
              <a:t>与喜悦交织</a:t>
            </a:r>
            <a:r>
              <a:rPr lang="en-US" altLang="zh-CN" sz="3200" dirty="0">
                <a:solidFill>
                  <a:srgbClr val="FF0000"/>
                </a:solidFill>
                <a:latin typeface="Times New Roman" panose="02020603050405020304" pitchFamily="18" charset="0"/>
                <a:cs typeface="Times New Roman" panose="02020603050405020304" pitchFamily="18" charset="0"/>
              </a:rPr>
              <a:t>---</a:t>
            </a:r>
            <a:r>
              <a:rPr lang="zh-CN" altLang="en-US" sz="3200" dirty="0">
                <a:solidFill>
                  <a:srgbClr val="FF0000"/>
                </a:solidFill>
                <a:latin typeface="Times New Roman" panose="02020603050405020304" pitchFamily="18" charset="0"/>
                <a:cs typeface="Times New Roman" panose="02020603050405020304" pitchFamily="18" charset="0"/>
              </a:rPr>
              <a:t>最终投入母亲温暖的怀抱</a:t>
            </a:r>
            <a:r>
              <a:rPr lang="en-US" altLang="zh-CN" sz="3200" dirty="0">
                <a:solidFill>
                  <a:srgbClr val="FF0000"/>
                </a:solidFill>
                <a:latin typeface="Times New Roman" panose="02020603050405020304" pitchFamily="18" charset="0"/>
                <a:cs typeface="Times New Roman" panose="02020603050405020304" pitchFamily="18" charset="0"/>
              </a:rPr>
              <a:t>---</a:t>
            </a:r>
            <a:r>
              <a:rPr lang="zh-CN" altLang="en-US" sz="3200" dirty="0">
                <a:solidFill>
                  <a:srgbClr val="FF0000"/>
                </a:solidFill>
                <a:latin typeface="Times New Roman" panose="02020603050405020304" pitchFamily="18" charset="0"/>
                <a:cs typeface="Times New Roman" panose="02020603050405020304" pitchFamily="18" charset="0"/>
              </a:rPr>
              <a:t>哭泣</a:t>
            </a:r>
            <a:r>
              <a:rPr lang="en-US" altLang="zh-CN" sz="3200" dirty="0">
                <a:latin typeface="Times New Roman" panose="02020603050405020304" pitchFamily="18" charset="0"/>
                <a:cs typeface="Times New Roman" panose="02020603050405020304" pitchFamily="18" charset="0"/>
              </a:rPr>
              <a:t>) </a:t>
            </a:r>
            <a:r>
              <a:rPr lang="en-US" altLang="zh-CN" sz="3200" dirty="0">
                <a:solidFill>
                  <a:srgbClr val="0000FF"/>
                </a:solidFill>
                <a:latin typeface="Times New Roman" panose="02020603050405020304" pitchFamily="18" charset="0"/>
                <a:cs typeface="Times New Roman" panose="02020603050405020304" pitchFamily="18" charset="0"/>
              </a:rPr>
              <a:t>As Sara looked blankly around, </a:t>
            </a:r>
            <a:r>
              <a:rPr lang="en-US" altLang="zh-CN" sz="3200" dirty="0">
                <a:solidFill>
                  <a:srgbClr val="FF0000"/>
                </a:solidFill>
                <a:latin typeface="Times New Roman" panose="02020603050405020304" pitchFamily="18" charset="0"/>
                <a:cs typeface="Times New Roman" panose="02020603050405020304" pitchFamily="18" charset="0"/>
              </a:rPr>
              <a:t>a familiar voice came into her ears! </a:t>
            </a:r>
            <a:r>
              <a:rPr lang="en-US" altLang="zh-CN" sz="3200" dirty="0">
                <a:latin typeface="Times New Roman" panose="02020603050405020304" pitchFamily="18" charset="0"/>
                <a:cs typeface="Times New Roman" panose="02020603050405020304" pitchFamily="18" charset="0"/>
              </a:rPr>
              <a:t>It was Mom looking for her! </a:t>
            </a:r>
            <a:r>
              <a:rPr lang="en-US" altLang="zh-CN" sz="3200" dirty="0">
                <a:solidFill>
                  <a:srgbClr val="FF0000"/>
                </a:solidFill>
                <a:latin typeface="Times New Roman" panose="02020603050405020304" pitchFamily="18" charset="0"/>
                <a:cs typeface="Times New Roman" panose="02020603050405020304" pitchFamily="18" charset="0"/>
              </a:rPr>
              <a:t>Mom did care for her</a:t>
            </a:r>
            <a:r>
              <a:rPr lang="en-US" altLang="zh-CN" sz="3200" dirty="0">
                <a:latin typeface="Times New Roman" panose="02020603050405020304" pitchFamily="18" charset="0"/>
                <a:cs typeface="Times New Roman" panose="02020603050405020304" pitchFamily="18" charset="0"/>
              </a:rPr>
              <a:t>! </a:t>
            </a:r>
            <a:r>
              <a:rPr lang="en-US" altLang="zh-CN" sz="3200" dirty="0">
                <a:solidFill>
                  <a:srgbClr val="7030A0"/>
                </a:solidFill>
                <a:latin typeface="Times New Roman" panose="02020603050405020304" pitchFamily="18" charset="0"/>
                <a:cs typeface="Times New Roman" panose="02020603050405020304" pitchFamily="18" charset="0"/>
              </a:rPr>
              <a:t>Tears of guilt mingled with joy blurring Sara’s eyes, </a:t>
            </a:r>
            <a:r>
              <a:rPr lang="en-US" altLang="zh-CN" sz="3200" dirty="0">
                <a:solidFill>
                  <a:srgbClr val="FF0000"/>
                </a:solidFill>
                <a:latin typeface="Times New Roman" panose="02020603050405020304" pitchFamily="18" charset="0"/>
                <a:cs typeface="Times New Roman" panose="02020603050405020304" pitchFamily="18" charset="0"/>
              </a:rPr>
              <a:t>Sara threw herself into Mom’s arms, </a:t>
            </a:r>
            <a:r>
              <a:rPr lang="en-US" altLang="zh-CN" sz="3200" dirty="0">
                <a:solidFill>
                  <a:srgbClr val="7030A0"/>
                </a:solidFill>
                <a:latin typeface="Times New Roman" panose="02020603050405020304" pitchFamily="18" charset="0"/>
                <a:cs typeface="Times New Roman" panose="02020603050405020304" pitchFamily="18" charset="0"/>
              </a:rPr>
              <a:t>sobbing bitterly.  </a:t>
            </a:r>
            <a:endParaRPr lang="en-US" altLang="zh-CN" sz="3200" dirty="0">
              <a:solidFill>
                <a:srgbClr val="7030A0"/>
              </a:solidFill>
              <a:latin typeface="Times New Roman" panose="02020603050405020304" pitchFamily="18" charset="0"/>
              <a:cs typeface="Times New Roman" panose="02020603050405020304" pitchFamily="18" charset="0"/>
            </a:endParaRPr>
          </a:p>
        </p:txBody>
      </p:sp>
      <p:pic>
        <p:nvPicPr>
          <p:cNvPr id="5124" name="图片 6" descr="logo横版 png"/>
          <p:cNvPicPr>
            <a:picLocks noChangeAspect="1"/>
          </p:cNvPicPr>
          <p:nvPr/>
        </p:nvPicPr>
        <p:blipFill>
          <a:blip r:embed="rId1"/>
          <a:stretch>
            <a:fillRect/>
          </a:stretch>
        </p:blipFill>
        <p:spPr>
          <a:xfrm>
            <a:off x="11477625" y="82550"/>
            <a:ext cx="608013" cy="642938"/>
          </a:xfrm>
          <a:prstGeom prst="rect">
            <a:avLst/>
          </a:prstGeom>
          <a:noFill/>
          <a:ln w="9525">
            <a:noFill/>
          </a:ln>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23"/>
          <p:cNvSpPr txBox="1"/>
          <p:nvPr/>
        </p:nvSpPr>
        <p:spPr>
          <a:xfrm>
            <a:off x="-24553" y="756661"/>
            <a:ext cx="12295072" cy="1077218"/>
          </a:xfrm>
          <a:prstGeom prst="rect">
            <a:avLst/>
          </a:prstGeom>
          <a:solidFill>
            <a:schemeClr val="bg1"/>
          </a:solidFill>
        </p:spPr>
        <p:txBody>
          <a:bodyPr wrap="square" rtlCol="0">
            <a:spAutoFit/>
          </a:bodyPr>
          <a:lstStyle/>
          <a:p>
            <a:pPr algn="just"/>
            <a:r>
              <a:rPr lang="en-US" altLang="zh-CN" sz="3200" b="1" kern="0" dirty="0">
                <a:solidFill>
                  <a:srgbClr val="0000FF"/>
                </a:solidFill>
                <a:latin typeface="Times New Roman" panose="02020603050405020304" pitchFamily="18" charset="0"/>
                <a:cs typeface="Times New Roman" panose="02020603050405020304" pitchFamily="18" charset="0"/>
              </a:rPr>
              <a:t>Para2: Ultimately, they found Sara curled up on a bench at the bus station, shivering in the cold.</a:t>
            </a:r>
            <a:endParaRPr lang="en-US" altLang="zh-CN" sz="3200" b="1" kern="0" dirty="0">
              <a:solidFill>
                <a:srgbClr val="0000FF"/>
              </a:solidFill>
              <a:latin typeface="Times New Roman" panose="02020603050405020304" pitchFamily="18" charset="0"/>
              <a:cs typeface="Times New Roman" panose="02020603050405020304" pitchFamily="18" charset="0"/>
            </a:endParaRPr>
          </a:p>
        </p:txBody>
      </p:sp>
      <p:sp>
        <p:nvSpPr>
          <p:cNvPr id="1048742" name="矩形 1"/>
          <p:cNvSpPr/>
          <p:nvPr/>
        </p:nvSpPr>
        <p:spPr>
          <a:xfrm>
            <a:off x="0" y="27517"/>
            <a:ext cx="12216553" cy="661255"/>
          </a:xfrm>
          <a:prstGeom prst="rect">
            <a:avLst/>
          </a:prstGeom>
          <a:solidFill>
            <a:schemeClr val="accent5">
              <a:lumMod val="75000"/>
            </a:schemeClr>
          </a:solidFill>
          <a:ln w="12700" cap="flat" cmpd="sng" algn="ctr">
            <a:noFill/>
            <a:prstDash val="solid"/>
            <a:miter lim="800000"/>
          </a:ln>
          <a:effectLst/>
        </p:spPr>
        <p:txBody>
          <a:bodyPr lIns="75520" tIns="37760" rIns="75520" bIns="37760" rtlCol="0" anchor="ctr"/>
          <a:lstStyle/>
          <a:p>
            <a:pPr marL="0" marR="0" lvl="0" indent="0" algn="l" defTabSz="914400" rtl="0" eaLnBrk="1" fontAlgn="auto" latinLnBrk="0" hangingPunct="1">
              <a:lnSpc>
                <a:spcPct val="100000"/>
              </a:lnSpc>
              <a:spcBef>
                <a:spcPts val="0"/>
              </a:spcBef>
              <a:spcAft>
                <a:spcPts val="0"/>
              </a:spcAft>
              <a:buClrTx/>
              <a:buSzTx/>
              <a:buFontTx/>
              <a:buNone/>
            </a:pPr>
            <a:endParaRPr kumimoji="0" lang="en-US" altLang="en-US" sz="3200" b="1" i="0" u="none" strike="noStrike" kern="0" cap="none" spc="0" normalizeH="0" baseline="0" noProof="0" dirty="0">
              <a:ln>
                <a:noFill/>
              </a:ln>
              <a:solidFill>
                <a:prstClr val="white"/>
              </a:solidFill>
              <a:effectLst/>
              <a:uLnTx/>
              <a:uFillTx/>
              <a:latin typeface="Times New Roman" panose="02020603050405020304" pitchFamily="18" charset="0"/>
              <a:ea typeface="微软雅黑" panose="020B0503020204020204" pitchFamily="34" charset="-122"/>
              <a:cs typeface="Times New Roman" panose="02020603050405020304" pitchFamily="18" charset="0"/>
              <a:sym typeface="+mn-ea"/>
            </a:endParaRPr>
          </a:p>
        </p:txBody>
      </p:sp>
      <p:sp>
        <p:nvSpPr>
          <p:cNvPr id="1048743" name="文本框 4"/>
          <p:cNvSpPr txBox="1"/>
          <p:nvPr/>
        </p:nvSpPr>
        <p:spPr>
          <a:xfrm>
            <a:off x="133350" y="87329"/>
            <a:ext cx="3329041" cy="521970"/>
          </a:xfrm>
          <a:prstGeom prst="rect">
            <a:avLst/>
          </a:prstGeom>
          <a:ln w="38100">
            <a:noFill/>
          </a:ln>
        </p:spPr>
        <p:style>
          <a:lnRef idx="2">
            <a:schemeClr val="accent2"/>
          </a:lnRef>
          <a:fillRef idx="1">
            <a:schemeClr val="lt1"/>
          </a:fillRef>
          <a:effectRef idx="0">
            <a:schemeClr val="accent2"/>
          </a:effectRef>
          <a:fontRef idx="minor">
            <a:schemeClr val="dk1"/>
          </a:fontRef>
        </p:style>
        <p:txBody>
          <a:bodyPr vert="horz" lIns="91440" tIns="45720" rIns="91440" bIns="45720" rtlCol="0" anchor="b">
            <a:normAutofit fontScale="59348" lnSpcReduction="20000"/>
          </a:bodyPr>
          <a:lstStyle/>
          <a:p>
            <a:pPr>
              <a:lnSpc>
                <a:spcPct val="90000"/>
              </a:lnSpc>
              <a:spcBef>
                <a:spcPct val="0"/>
              </a:spcBef>
              <a:spcAft>
                <a:spcPts val="600"/>
              </a:spcAft>
            </a:pPr>
            <a:r>
              <a:rPr lang="en-US" altLang="zh-CN" sz="4600" b="1" dirty="0">
                <a:solidFill>
                  <a:schemeClr val="tx1"/>
                </a:solidFill>
                <a:latin typeface="Times New Roman" panose="02020603050405020304" pitchFamily="18" charset="0"/>
                <a:ea typeface="+mj-ea"/>
                <a:cs typeface="Times New Roman" panose="02020603050405020304" pitchFamily="18" charset="0"/>
                <a:sym typeface="+mn-ea"/>
              </a:rPr>
              <a:t>  Design link3</a:t>
            </a:r>
            <a:endParaRPr lang="en-US" altLang="zh-CN" sz="4600" kern="1200" dirty="0">
              <a:solidFill>
                <a:schemeClr val="tx1"/>
              </a:solidFill>
              <a:latin typeface="Times New Roman" panose="02020603050405020304" pitchFamily="18" charset="0"/>
              <a:ea typeface="+mj-ea"/>
              <a:cs typeface="Times New Roman" panose="02020603050405020304" pitchFamily="18" charset="0"/>
            </a:endParaRPr>
          </a:p>
        </p:txBody>
      </p:sp>
      <p:sp>
        <p:nvSpPr>
          <p:cNvPr id="3" name="文本框 9"/>
          <p:cNvSpPr txBox="1"/>
          <p:nvPr/>
        </p:nvSpPr>
        <p:spPr>
          <a:xfrm>
            <a:off x="0" y="2152015"/>
            <a:ext cx="12192000" cy="2554545"/>
          </a:xfrm>
          <a:prstGeom prst="rect">
            <a:avLst/>
          </a:prstGeom>
          <a:solidFill>
            <a:schemeClr val="bg1"/>
          </a:solidFill>
        </p:spPr>
        <p:txBody>
          <a:bodyPr wrap="square" rtlCol="0">
            <a:spAutoFit/>
          </a:bodyPr>
          <a:lstStyle/>
          <a:p>
            <a:pPr lvl="0"/>
            <a:r>
              <a:rPr lang="en-US" altLang="zh-CN" sz="3200" dirty="0">
                <a:latin typeface="Times New Roman" panose="02020603050405020304" pitchFamily="18" charset="0"/>
                <a:cs typeface="Times New Roman" panose="02020603050405020304" pitchFamily="18" charset="0"/>
              </a:rPr>
              <a:t>Link3B:   </a:t>
            </a:r>
            <a:r>
              <a:rPr lang="en-US" altLang="zh-CN" sz="3200" dirty="0">
                <a:solidFill>
                  <a:srgbClr val="0000FF"/>
                </a:solidFill>
                <a:latin typeface="Times New Roman" panose="02020603050405020304" pitchFamily="18" charset="0"/>
                <a:cs typeface="Times New Roman" panose="02020603050405020304" pitchFamily="18" charset="0"/>
              </a:rPr>
              <a:t>(Sara</a:t>
            </a:r>
            <a:r>
              <a:rPr lang="zh-CN" altLang="en-US" sz="3200" dirty="0">
                <a:solidFill>
                  <a:srgbClr val="0000FF"/>
                </a:solidFill>
                <a:latin typeface="Times New Roman" panose="02020603050405020304" pitchFamily="18" charset="0"/>
                <a:cs typeface="Times New Roman" panose="02020603050405020304" pitchFamily="18" charset="0"/>
              </a:rPr>
              <a:t>父母</a:t>
            </a:r>
            <a:r>
              <a:rPr lang="en-US" altLang="zh-CN" sz="3200" dirty="0">
                <a:solidFill>
                  <a:srgbClr val="0000FF"/>
                </a:solidFill>
                <a:latin typeface="Times New Roman" panose="02020603050405020304" pitchFamily="18" charset="0"/>
                <a:cs typeface="Times New Roman" panose="02020603050405020304" pitchFamily="18" charset="0"/>
              </a:rPr>
              <a:t> </a:t>
            </a:r>
            <a:r>
              <a:rPr lang="zh-CN" altLang="en-US" sz="3200" dirty="0">
                <a:solidFill>
                  <a:srgbClr val="0000FF"/>
                </a:solidFill>
                <a:latin typeface="Times New Roman" panose="02020603050405020304" pitchFamily="18" charset="0"/>
                <a:cs typeface="Times New Roman" panose="02020603050405020304" pitchFamily="18" charset="0"/>
              </a:rPr>
              <a:t>为叙述对象：冲过去</a:t>
            </a:r>
            <a:r>
              <a:rPr lang="en-US" altLang="zh-CN" sz="3200" dirty="0">
                <a:solidFill>
                  <a:srgbClr val="0000FF"/>
                </a:solidFill>
                <a:latin typeface="Times New Roman" panose="02020603050405020304" pitchFamily="18" charset="0"/>
                <a:cs typeface="Times New Roman" panose="02020603050405020304" pitchFamily="18" charset="0"/>
              </a:rPr>
              <a:t>—</a:t>
            </a:r>
            <a:r>
              <a:rPr lang="zh-CN" altLang="en-US" sz="3200" dirty="0">
                <a:solidFill>
                  <a:srgbClr val="0000FF"/>
                </a:solidFill>
                <a:latin typeface="Times New Roman" panose="02020603050405020304" pitchFamily="18" charset="0"/>
                <a:cs typeface="Times New Roman" panose="02020603050405020304" pitchFamily="18" charset="0"/>
              </a:rPr>
              <a:t>抱住</a:t>
            </a:r>
            <a:r>
              <a:rPr lang="en-US" altLang="zh-CN" sz="3200" dirty="0">
                <a:solidFill>
                  <a:srgbClr val="0000FF"/>
                </a:solidFill>
                <a:latin typeface="Times New Roman" panose="02020603050405020304" pitchFamily="18" charset="0"/>
                <a:cs typeface="Times New Roman" panose="02020603050405020304" pitchFamily="18" charset="0"/>
              </a:rPr>
              <a:t>Sara---</a:t>
            </a:r>
            <a:r>
              <a:rPr lang="zh-CN" altLang="en-US" sz="3200" dirty="0">
                <a:solidFill>
                  <a:srgbClr val="0000FF"/>
                </a:solidFill>
                <a:latin typeface="Times New Roman" panose="02020603050405020304" pitchFamily="18" charset="0"/>
                <a:cs typeface="Times New Roman" panose="02020603050405020304" pitchFamily="18" charset="0"/>
              </a:rPr>
              <a:t>道歉</a:t>
            </a:r>
            <a:r>
              <a:rPr lang="en-US" altLang="zh-CN" sz="3200" dirty="0">
                <a:solidFill>
                  <a:srgbClr val="0000FF"/>
                </a:solidFill>
                <a:latin typeface="Times New Roman" panose="02020603050405020304" pitchFamily="18" charset="0"/>
                <a:cs typeface="Times New Roman" panose="02020603050405020304" pitchFamily="18" charset="0"/>
              </a:rPr>
              <a:t>---</a:t>
            </a:r>
            <a:r>
              <a:rPr lang="zh-CN" altLang="en-US" sz="3200" dirty="0">
                <a:solidFill>
                  <a:srgbClr val="0000FF"/>
                </a:solidFill>
                <a:latin typeface="Times New Roman" panose="02020603050405020304" pitchFamily="18" charset="0"/>
                <a:cs typeface="Times New Roman" panose="02020603050405020304" pitchFamily="18" charset="0"/>
              </a:rPr>
              <a:t>三连动）</a:t>
            </a:r>
            <a:endParaRPr lang="en-US" altLang="zh-CN" sz="3200" dirty="0">
              <a:solidFill>
                <a:srgbClr val="0000FF"/>
              </a:solidFill>
              <a:latin typeface="Times New Roman" panose="02020603050405020304" pitchFamily="18" charset="0"/>
              <a:cs typeface="Times New Roman" panose="02020603050405020304" pitchFamily="18" charset="0"/>
            </a:endParaRPr>
          </a:p>
          <a:p>
            <a:pPr lvl="0"/>
            <a:r>
              <a:rPr lang="en-US" altLang="zh-CN" sz="3200" dirty="0">
                <a:solidFill>
                  <a:srgbClr val="9933FF"/>
                </a:solidFill>
                <a:latin typeface="Times New Roman" panose="02020603050405020304" pitchFamily="18" charset="0"/>
                <a:cs typeface="Times New Roman" panose="02020603050405020304" pitchFamily="18" charset="0"/>
              </a:rPr>
              <a:t>Seeing Sara safe and sound, </a:t>
            </a:r>
            <a:r>
              <a:rPr lang="en-US" altLang="zh-CN" sz="3200" dirty="0">
                <a:solidFill>
                  <a:srgbClr val="C00000"/>
                </a:solidFill>
                <a:latin typeface="Times New Roman" panose="02020603050405020304" pitchFamily="18" charset="0"/>
                <a:cs typeface="Times New Roman" panose="02020603050405020304" pitchFamily="18" charset="0"/>
              </a:rPr>
              <a:t>her parents rushed toward her, </a:t>
            </a:r>
            <a:r>
              <a:rPr lang="en-US" altLang="zh-CN" sz="3200" dirty="0">
                <a:solidFill>
                  <a:srgbClr val="9933FF"/>
                </a:solidFill>
                <a:latin typeface="Times New Roman" panose="02020603050405020304" pitchFamily="18" charset="0"/>
                <a:cs typeface="Times New Roman" panose="02020603050405020304" pitchFamily="18" charset="0"/>
              </a:rPr>
              <a:t>faces etched with a mixture of relief and guilt.</a:t>
            </a:r>
            <a:r>
              <a:rPr lang="en-US" altLang="zh-CN" sz="3200" dirty="0">
                <a:solidFill>
                  <a:srgbClr val="C00000"/>
                </a:solidFill>
                <a:latin typeface="Times New Roman" panose="02020603050405020304" pitchFamily="18" charset="0"/>
                <a:cs typeface="Times New Roman" panose="02020603050405020304" pitchFamily="18" charset="0"/>
              </a:rPr>
              <a:t> </a:t>
            </a:r>
            <a:r>
              <a:rPr lang="en-US" altLang="zh-CN" sz="3200" dirty="0">
                <a:solidFill>
                  <a:srgbClr val="9933FF"/>
                </a:solidFill>
                <a:latin typeface="Times New Roman" panose="02020603050405020304" pitchFamily="18" charset="0"/>
                <a:cs typeface="Times New Roman" panose="02020603050405020304" pitchFamily="18" charset="0"/>
              </a:rPr>
              <a:t>Tortured by self-blame for neglecting Sara, </a:t>
            </a:r>
            <a:r>
              <a:rPr lang="en-US" altLang="zh-CN" sz="3200" dirty="0">
                <a:solidFill>
                  <a:srgbClr val="C00000"/>
                </a:solidFill>
                <a:latin typeface="Times New Roman" panose="02020603050405020304" pitchFamily="18" charset="0"/>
                <a:cs typeface="Times New Roman" panose="02020603050405020304" pitchFamily="18" charset="0"/>
              </a:rPr>
              <a:t>Mom gathered Sara in her arms, hugged Sara tightly and apologized sincerely</a:t>
            </a:r>
            <a:r>
              <a:rPr lang="en-US" altLang="zh-CN" sz="3200" dirty="0">
                <a:solidFill>
                  <a:srgbClr val="0000FF"/>
                </a:solidFill>
                <a:latin typeface="Times New Roman" panose="02020603050405020304" pitchFamily="18" charset="0"/>
                <a:cs typeface="Times New Roman" panose="02020603050405020304" pitchFamily="18" charset="0"/>
              </a:rPr>
              <a:t>,“ We are sorry to have failed you, sweetheart.” </a:t>
            </a:r>
            <a:endParaRPr lang="en-US" altLang="zh-CN" sz="3200" dirty="0">
              <a:solidFill>
                <a:srgbClr val="0000FF"/>
              </a:solidFill>
              <a:latin typeface="Times New Roman" panose="02020603050405020304" pitchFamily="18" charset="0"/>
              <a:cs typeface="Times New Roman" panose="02020603050405020304" pitchFamily="18" charset="0"/>
            </a:endParaRPr>
          </a:p>
        </p:txBody>
      </p:sp>
      <p:pic>
        <p:nvPicPr>
          <p:cNvPr id="5124" name="图片 6" descr="logo横版 png"/>
          <p:cNvPicPr>
            <a:picLocks noChangeAspect="1"/>
          </p:cNvPicPr>
          <p:nvPr/>
        </p:nvPicPr>
        <p:blipFill>
          <a:blip r:embed="rId1"/>
          <a:stretch>
            <a:fillRect/>
          </a:stretch>
        </p:blipFill>
        <p:spPr>
          <a:xfrm>
            <a:off x="11477625" y="82550"/>
            <a:ext cx="608013" cy="642938"/>
          </a:xfrm>
          <a:prstGeom prst="rect">
            <a:avLst/>
          </a:prstGeom>
          <a:noFill/>
          <a:ln w="9525">
            <a:noFill/>
          </a:ln>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23"/>
          <p:cNvSpPr txBox="1"/>
          <p:nvPr/>
        </p:nvSpPr>
        <p:spPr>
          <a:xfrm>
            <a:off x="-24554" y="609299"/>
            <a:ext cx="12216554" cy="954107"/>
          </a:xfrm>
          <a:prstGeom prst="rect">
            <a:avLst/>
          </a:prstGeom>
          <a:noFill/>
        </p:spPr>
        <p:txBody>
          <a:bodyPr wrap="square" rtlCol="0">
            <a:spAutoFit/>
          </a:bodyPr>
          <a:lstStyle/>
          <a:p>
            <a:pPr algn="just"/>
            <a:r>
              <a:rPr lang="en-US" altLang="zh-CN" sz="2800" b="1" kern="0" dirty="0">
                <a:solidFill>
                  <a:srgbClr val="0000FF"/>
                </a:solidFill>
                <a:latin typeface="Times New Roman" panose="02020603050405020304" pitchFamily="18" charset="0"/>
                <a:cs typeface="Times New Roman" panose="02020603050405020304" pitchFamily="18" charset="0"/>
              </a:rPr>
              <a:t>Para2: Ultimately, they found Sara curled up on a bench at the bus station, shivering in the cold.</a:t>
            </a:r>
            <a:endParaRPr lang="en-US" altLang="zh-CN" sz="2800" b="1" kern="0" dirty="0">
              <a:solidFill>
                <a:srgbClr val="0000FF"/>
              </a:solidFill>
              <a:latin typeface="Times New Roman" panose="02020603050405020304" pitchFamily="18" charset="0"/>
              <a:cs typeface="Times New Roman" panose="02020603050405020304" pitchFamily="18" charset="0"/>
            </a:endParaRPr>
          </a:p>
        </p:txBody>
      </p:sp>
      <p:sp>
        <p:nvSpPr>
          <p:cNvPr id="1048742" name="矩形 1"/>
          <p:cNvSpPr/>
          <p:nvPr/>
        </p:nvSpPr>
        <p:spPr>
          <a:xfrm>
            <a:off x="-78521" y="1"/>
            <a:ext cx="12258517" cy="691116"/>
          </a:xfrm>
          <a:prstGeom prst="rect">
            <a:avLst/>
          </a:prstGeom>
          <a:solidFill>
            <a:schemeClr val="accent5">
              <a:lumMod val="75000"/>
            </a:schemeClr>
          </a:solidFill>
          <a:ln w="12700" cap="flat" cmpd="sng" algn="ctr">
            <a:noFill/>
            <a:prstDash val="solid"/>
            <a:miter lim="800000"/>
          </a:ln>
          <a:effectLst/>
        </p:spPr>
        <p:txBody>
          <a:bodyPr lIns="75520" tIns="37760" rIns="75520" bIns="37760" rtlCol="0" anchor="ctr"/>
          <a:lstStyle/>
          <a:p>
            <a:pPr marL="0" marR="0" lvl="0" indent="0" algn="l" defTabSz="914400" rtl="0" eaLnBrk="1" fontAlgn="auto" latinLnBrk="0" hangingPunct="1">
              <a:lnSpc>
                <a:spcPct val="100000"/>
              </a:lnSpc>
              <a:spcBef>
                <a:spcPts val="0"/>
              </a:spcBef>
              <a:spcAft>
                <a:spcPts val="0"/>
              </a:spcAft>
              <a:buClrTx/>
              <a:buSzTx/>
              <a:buFontTx/>
              <a:buNone/>
            </a:pPr>
            <a:endParaRPr kumimoji="0" lang="en-US" altLang="en-US" sz="3200" b="1" i="0" u="none" strike="noStrike" kern="0" cap="none" spc="0" normalizeH="0" baseline="0" noProof="0" dirty="0">
              <a:ln>
                <a:noFill/>
              </a:ln>
              <a:solidFill>
                <a:prstClr val="white"/>
              </a:solidFill>
              <a:effectLst/>
              <a:uLnTx/>
              <a:uFillTx/>
              <a:latin typeface="Times New Roman" panose="02020603050405020304" pitchFamily="18" charset="0"/>
              <a:ea typeface="微软雅黑" panose="020B0503020204020204" pitchFamily="34" charset="-122"/>
              <a:cs typeface="Times New Roman" panose="02020603050405020304" pitchFamily="18" charset="0"/>
              <a:sym typeface="+mn-ea"/>
            </a:endParaRPr>
          </a:p>
        </p:txBody>
      </p:sp>
      <p:sp>
        <p:nvSpPr>
          <p:cNvPr id="1048743" name="文本框 4"/>
          <p:cNvSpPr txBox="1"/>
          <p:nvPr/>
        </p:nvSpPr>
        <p:spPr>
          <a:xfrm>
            <a:off x="12004" y="36959"/>
            <a:ext cx="3462391" cy="609299"/>
          </a:xfrm>
          <a:prstGeom prst="rect">
            <a:avLst/>
          </a:prstGeom>
          <a:ln w="38100">
            <a:noFill/>
          </a:ln>
        </p:spPr>
        <p:style>
          <a:lnRef idx="2">
            <a:schemeClr val="accent2"/>
          </a:lnRef>
          <a:fillRef idx="1">
            <a:schemeClr val="lt1"/>
          </a:fillRef>
          <a:effectRef idx="0">
            <a:schemeClr val="accent2"/>
          </a:effectRef>
          <a:fontRef idx="minor">
            <a:schemeClr val="dk1"/>
          </a:fontRef>
        </p:style>
        <p:txBody>
          <a:bodyPr vert="horz" lIns="91440" tIns="45720" rIns="91440" bIns="45720" rtlCol="0" anchor="b">
            <a:normAutofit/>
          </a:bodyPr>
          <a:lstStyle/>
          <a:p>
            <a:pPr>
              <a:lnSpc>
                <a:spcPct val="90000"/>
              </a:lnSpc>
              <a:spcBef>
                <a:spcPct val="0"/>
              </a:spcBef>
              <a:spcAft>
                <a:spcPts val="600"/>
              </a:spcAft>
            </a:pPr>
            <a:r>
              <a:rPr lang="en-US" altLang="zh-CN" sz="2800" b="1" dirty="0">
                <a:solidFill>
                  <a:schemeClr val="tx1"/>
                </a:solidFill>
                <a:latin typeface="Times New Roman" panose="02020603050405020304" pitchFamily="18" charset="0"/>
                <a:ea typeface="+mj-ea"/>
                <a:cs typeface="Times New Roman" panose="02020603050405020304" pitchFamily="18" charset="0"/>
                <a:sym typeface="+mn-ea"/>
              </a:rPr>
              <a:t>  Design ending</a:t>
            </a:r>
            <a:endParaRPr lang="en-US" altLang="zh-CN" sz="2800" kern="1200" dirty="0">
              <a:solidFill>
                <a:schemeClr val="tx1"/>
              </a:solidFill>
              <a:latin typeface="Times New Roman" panose="02020603050405020304" pitchFamily="18" charset="0"/>
              <a:ea typeface="+mj-ea"/>
              <a:cs typeface="Times New Roman" panose="02020603050405020304" pitchFamily="18" charset="0"/>
            </a:endParaRPr>
          </a:p>
        </p:txBody>
      </p:sp>
      <p:sp>
        <p:nvSpPr>
          <p:cNvPr id="3" name="文本框 10"/>
          <p:cNvSpPr txBox="1"/>
          <p:nvPr/>
        </p:nvSpPr>
        <p:spPr>
          <a:xfrm>
            <a:off x="102210" y="1964120"/>
            <a:ext cx="11877457" cy="3539430"/>
          </a:xfrm>
          <a:prstGeom prst="rect">
            <a:avLst/>
          </a:prstGeom>
          <a:solidFill>
            <a:schemeClr val="bg1"/>
          </a:solidFill>
        </p:spPr>
        <p:txBody>
          <a:bodyPr wrap="square" rtlCol="0">
            <a:spAutoFit/>
          </a:bodyPr>
          <a:lstStyle/>
          <a:p>
            <a:pPr lvl="0"/>
            <a:r>
              <a:rPr lang="en-US" altLang="zh-CN" sz="3200" dirty="0">
                <a:latin typeface="Times New Roman" panose="02020603050405020304" pitchFamily="18" charset="0"/>
                <a:cs typeface="Times New Roman" panose="02020603050405020304" pitchFamily="18" charset="0"/>
                <a:sym typeface="+mn-ea"/>
              </a:rPr>
              <a:t>Ending A: (</a:t>
            </a:r>
            <a:r>
              <a:rPr lang="zh-CN" altLang="en-US" sz="3200" dirty="0">
                <a:latin typeface="Times New Roman" panose="02020603050405020304" pitchFamily="18" charset="0"/>
                <a:cs typeface="Times New Roman" panose="02020603050405020304" pitchFamily="18" charset="0"/>
                <a:sym typeface="+mn-ea"/>
              </a:rPr>
              <a:t>家事一般在家里说，父母聆听</a:t>
            </a:r>
            <a:r>
              <a:rPr lang="en-US" altLang="zh-CN" sz="3200" dirty="0">
                <a:latin typeface="Times New Roman" panose="02020603050405020304" pitchFamily="18" charset="0"/>
                <a:cs typeface="Times New Roman" panose="02020603050405020304" pitchFamily="18" charset="0"/>
                <a:sym typeface="+mn-ea"/>
              </a:rPr>
              <a:t>Sara </a:t>
            </a:r>
            <a:r>
              <a:rPr lang="zh-CN" altLang="en-US" sz="3200" dirty="0">
                <a:latin typeface="Times New Roman" panose="02020603050405020304" pitchFamily="18" charset="0"/>
                <a:cs typeface="Times New Roman" panose="02020603050405020304" pitchFamily="18" charset="0"/>
                <a:sym typeface="+mn-ea"/>
              </a:rPr>
              <a:t>的心声并积极做出弥补，修复亲子关系。让家里充满欢声笑语。</a:t>
            </a:r>
            <a:r>
              <a:rPr lang="en-US" altLang="zh-CN" sz="3200" dirty="0">
                <a:latin typeface="Times New Roman" panose="02020603050405020304" pitchFamily="18" charset="0"/>
                <a:cs typeface="Times New Roman" panose="02020603050405020304" pitchFamily="18" charset="0"/>
                <a:sym typeface="+mn-ea"/>
              </a:rPr>
              <a:t>) </a:t>
            </a:r>
            <a:r>
              <a:rPr lang="en-US" altLang="zh-CN" sz="3200" dirty="0">
                <a:solidFill>
                  <a:srgbClr val="0000FF"/>
                </a:solidFill>
                <a:latin typeface="Times New Roman" panose="02020603050405020304" pitchFamily="18" charset="0"/>
                <a:cs typeface="Times New Roman" panose="02020603050405020304" pitchFamily="18" charset="0"/>
                <a:sym typeface="+mn-ea"/>
              </a:rPr>
              <a:t>Back home</a:t>
            </a:r>
            <a:r>
              <a:rPr lang="en-US" altLang="zh-CN" sz="3200" dirty="0">
                <a:solidFill>
                  <a:srgbClr val="FF0000"/>
                </a:solidFill>
                <a:latin typeface="Times New Roman" panose="02020603050405020304" pitchFamily="18" charset="0"/>
                <a:cs typeface="Times New Roman" panose="02020603050405020304" pitchFamily="18" charset="0"/>
                <a:sym typeface="+mn-ea"/>
              </a:rPr>
              <a:t>, they listened—truly listened </a:t>
            </a:r>
            <a:r>
              <a:rPr lang="en-US" altLang="zh-CN" sz="3200" dirty="0">
                <a:solidFill>
                  <a:srgbClr val="0000FF"/>
                </a:solidFill>
                <a:latin typeface="Times New Roman" panose="02020603050405020304" pitchFamily="18" charset="0"/>
                <a:cs typeface="Times New Roman" panose="02020603050405020304" pitchFamily="18" charset="0"/>
                <a:sym typeface="+mn-ea"/>
              </a:rPr>
              <a:t>as Sara poured out her heart. </a:t>
            </a:r>
            <a:r>
              <a:rPr lang="en-US" altLang="zh-CN" sz="3200" dirty="0">
                <a:solidFill>
                  <a:srgbClr val="FF0000"/>
                </a:solidFill>
                <a:latin typeface="Times New Roman" panose="02020603050405020304" pitchFamily="18" charset="0"/>
                <a:cs typeface="Times New Roman" panose="02020603050405020304" pitchFamily="18" charset="0"/>
                <a:sym typeface="+mn-ea"/>
              </a:rPr>
              <a:t>The following weekend witnessed Mom securing Sara a spot in her long-awaited music camp and Dad redesigning the photo wall, </a:t>
            </a:r>
            <a:r>
              <a:rPr lang="en-US" altLang="zh-CN" sz="3200" dirty="0">
                <a:solidFill>
                  <a:srgbClr val="0000FF"/>
                </a:solidFill>
                <a:latin typeface="Times New Roman" panose="02020603050405020304" pitchFamily="18" charset="0"/>
                <a:cs typeface="Times New Roman" panose="02020603050405020304" pitchFamily="18" charset="0"/>
                <a:sym typeface="+mn-ea"/>
              </a:rPr>
              <a:t>where photos of Sara and Tom sat side by side like peas and carrots.</a:t>
            </a:r>
            <a:r>
              <a:rPr lang="en-US" altLang="zh-CN" sz="3200" dirty="0">
                <a:latin typeface="Times New Roman" panose="02020603050405020304" pitchFamily="18" charset="0"/>
                <a:cs typeface="Times New Roman" panose="02020603050405020304" pitchFamily="18" charset="0"/>
                <a:sym typeface="+mn-ea"/>
              </a:rPr>
              <a:t> And Once again, </a:t>
            </a:r>
            <a:r>
              <a:rPr lang="en-US" altLang="zh-CN" sz="3200" dirty="0">
                <a:solidFill>
                  <a:srgbClr val="FF0000"/>
                </a:solidFill>
                <a:latin typeface="Times New Roman" panose="02020603050405020304" pitchFamily="18" charset="0"/>
                <a:cs typeface="Times New Roman" panose="02020603050405020304" pitchFamily="18" charset="0"/>
                <a:sym typeface="+mn-ea"/>
              </a:rPr>
              <a:t>laughter and joy danced in every corner of the house. </a:t>
            </a:r>
            <a:endParaRPr lang="en-US" altLang="zh-CN" sz="3200" dirty="0">
              <a:solidFill>
                <a:srgbClr val="FF0000"/>
              </a:solidFill>
              <a:latin typeface="Times New Roman" panose="02020603050405020304" pitchFamily="18" charset="0"/>
              <a:cs typeface="Times New Roman" panose="02020603050405020304" pitchFamily="18" charset="0"/>
              <a:sym typeface="+mn-ea"/>
            </a:endParaRPr>
          </a:p>
        </p:txBody>
      </p:sp>
      <p:pic>
        <p:nvPicPr>
          <p:cNvPr id="5124" name="图片 6" descr="logo横版 png"/>
          <p:cNvPicPr>
            <a:picLocks noChangeAspect="1"/>
          </p:cNvPicPr>
          <p:nvPr/>
        </p:nvPicPr>
        <p:blipFill>
          <a:blip r:embed="rId1"/>
          <a:stretch>
            <a:fillRect/>
          </a:stretch>
        </p:blipFill>
        <p:spPr>
          <a:xfrm>
            <a:off x="11477625" y="82550"/>
            <a:ext cx="608013" cy="642938"/>
          </a:xfrm>
          <a:prstGeom prst="rect">
            <a:avLst/>
          </a:prstGeom>
          <a:noFill/>
          <a:ln w="9525">
            <a:noFill/>
          </a:ln>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23"/>
          <p:cNvSpPr txBox="1"/>
          <p:nvPr/>
        </p:nvSpPr>
        <p:spPr>
          <a:xfrm>
            <a:off x="-78522" y="579665"/>
            <a:ext cx="12216554" cy="523220"/>
          </a:xfrm>
          <a:prstGeom prst="rect">
            <a:avLst/>
          </a:prstGeom>
          <a:noFill/>
        </p:spPr>
        <p:txBody>
          <a:bodyPr wrap="square" rtlCol="0">
            <a:spAutoFit/>
          </a:bodyPr>
          <a:lstStyle/>
          <a:p>
            <a:pPr algn="just"/>
            <a:r>
              <a:rPr lang="en-US" altLang="zh-CN" sz="2800" b="1" kern="0" dirty="0">
                <a:solidFill>
                  <a:srgbClr val="0000FF"/>
                </a:solidFill>
                <a:latin typeface="Times New Roman" panose="02020603050405020304" pitchFamily="18" charset="0"/>
                <a:cs typeface="Times New Roman" panose="02020603050405020304" pitchFamily="18" charset="0"/>
              </a:rPr>
              <a:t>Para2:Soon, I jumped into weeks of preparation.</a:t>
            </a:r>
            <a:endParaRPr lang="en-US" altLang="zh-CN" sz="2800" b="1" kern="0" dirty="0">
              <a:solidFill>
                <a:srgbClr val="0000FF"/>
              </a:solidFill>
              <a:latin typeface="Times New Roman" panose="02020603050405020304" pitchFamily="18" charset="0"/>
              <a:cs typeface="Times New Roman" panose="02020603050405020304" pitchFamily="18" charset="0"/>
            </a:endParaRPr>
          </a:p>
        </p:txBody>
      </p:sp>
      <p:sp>
        <p:nvSpPr>
          <p:cNvPr id="1048742" name="矩形 1"/>
          <p:cNvSpPr/>
          <p:nvPr/>
        </p:nvSpPr>
        <p:spPr>
          <a:xfrm>
            <a:off x="-78521" y="1"/>
            <a:ext cx="12258517" cy="691116"/>
          </a:xfrm>
          <a:prstGeom prst="rect">
            <a:avLst/>
          </a:prstGeom>
          <a:solidFill>
            <a:schemeClr val="accent5">
              <a:lumMod val="75000"/>
            </a:schemeClr>
          </a:solidFill>
          <a:ln w="12700" cap="flat" cmpd="sng" algn="ctr">
            <a:noFill/>
            <a:prstDash val="solid"/>
            <a:miter lim="800000"/>
          </a:ln>
          <a:effectLst/>
        </p:spPr>
        <p:txBody>
          <a:bodyPr lIns="75520" tIns="37760" rIns="75520" bIns="37760" rtlCol="0" anchor="ctr"/>
          <a:lstStyle/>
          <a:p>
            <a:pPr marL="0" marR="0" lvl="0" indent="0" algn="l" defTabSz="914400" rtl="0" eaLnBrk="1" fontAlgn="auto" latinLnBrk="0" hangingPunct="1">
              <a:lnSpc>
                <a:spcPct val="100000"/>
              </a:lnSpc>
              <a:spcBef>
                <a:spcPts val="0"/>
              </a:spcBef>
              <a:spcAft>
                <a:spcPts val="0"/>
              </a:spcAft>
              <a:buClrTx/>
              <a:buSzTx/>
              <a:buFontTx/>
              <a:buNone/>
            </a:pPr>
            <a:endParaRPr kumimoji="0" lang="en-US" altLang="en-US" sz="3200" b="1" i="0" u="none" strike="noStrike" kern="0" cap="none" spc="0" normalizeH="0" baseline="0" noProof="0" dirty="0">
              <a:ln>
                <a:noFill/>
              </a:ln>
              <a:solidFill>
                <a:prstClr val="white"/>
              </a:solidFill>
              <a:effectLst/>
              <a:uLnTx/>
              <a:uFillTx/>
              <a:latin typeface="Times New Roman" panose="02020603050405020304" pitchFamily="18" charset="0"/>
              <a:ea typeface="微软雅黑" panose="020B0503020204020204" pitchFamily="34" charset="-122"/>
              <a:cs typeface="Times New Roman" panose="02020603050405020304" pitchFamily="18" charset="0"/>
              <a:sym typeface="+mn-ea"/>
            </a:endParaRPr>
          </a:p>
        </p:txBody>
      </p:sp>
      <p:sp>
        <p:nvSpPr>
          <p:cNvPr id="1048743" name="文本框 4"/>
          <p:cNvSpPr txBox="1"/>
          <p:nvPr/>
        </p:nvSpPr>
        <p:spPr>
          <a:xfrm>
            <a:off x="0" y="0"/>
            <a:ext cx="3462391" cy="609299"/>
          </a:xfrm>
          <a:prstGeom prst="rect">
            <a:avLst/>
          </a:prstGeom>
          <a:ln w="38100">
            <a:noFill/>
          </a:ln>
        </p:spPr>
        <p:style>
          <a:lnRef idx="2">
            <a:schemeClr val="accent2"/>
          </a:lnRef>
          <a:fillRef idx="1">
            <a:schemeClr val="lt1"/>
          </a:fillRef>
          <a:effectRef idx="0">
            <a:schemeClr val="accent2"/>
          </a:effectRef>
          <a:fontRef idx="minor">
            <a:schemeClr val="dk1"/>
          </a:fontRef>
        </p:style>
        <p:txBody>
          <a:bodyPr vert="horz" lIns="91440" tIns="45720" rIns="91440" bIns="45720" rtlCol="0" anchor="b">
            <a:normAutofit/>
          </a:bodyPr>
          <a:lstStyle/>
          <a:p>
            <a:pPr>
              <a:lnSpc>
                <a:spcPct val="90000"/>
              </a:lnSpc>
              <a:spcBef>
                <a:spcPct val="0"/>
              </a:spcBef>
              <a:spcAft>
                <a:spcPts val="600"/>
              </a:spcAft>
            </a:pPr>
            <a:r>
              <a:rPr lang="en-US" altLang="zh-CN" sz="2800" b="1" dirty="0">
                <a:solidFill>
                  <a:schemeClr val="tx1"/>
                </a:solidFill>
                <a:latin typeface="Times New Roman" panose="02020603050405020304" pitchFamily="18" charset="0"/>
                <a:ea typeface="+mj-ea"/>
                <a:cs typeface="Times New Roman" panose="02020603050405020304" pitchFamily="18" charset="0"/>
                <a:sym typeface="+mn-ea"/>
              </a:rPr>
              <a:t>  Design ending</a:t>
            </a:r>
            <a:endParaRPr lang="en-US" altLang="zh-CN" sz="2800" kern="1200" dirty="0">
              <a:solidFill>
                <a:schemeClr val="tx1"/>
              </a:solidFill>
              <a:latin typeface="Times New Roman" panose="02020603050405020304" pitchFamily="18" charset="0"/>
              <a:ea typeface="+mj-ea"/>
              <a:cs typeface="Times New Roman" panose="02020603050405020304" pitchFamily="18" charset="0"/>
            </a:endParaRPr>
          </a:p>
        </p:txBody>
      </p:sp>
      <p:sp>
        <p:nvSpPr>
          <p:cNvPr id="5" name="文本框 10"/>
          <p:cNvSpPr txBox="1"/>
          <p:nvPr/>
        </p:nvSpPr>
        <p:spPr>
          <a:xfrm>
            <a:off x="0" y="1938919"/>
            <a:ext cx="11864647" cy="4031873"/>
          </a:xfrm>
          <a:prstGeom prst="rect">
            <a:avLst/>
          </a:prstGeom>
          <a:solidFill>
            <a:schemeClr val="bg1"/>
          </a:solidFill>
        </p:spPr>
        <p:txBody>
          <a:bodyPr wrap="square" rtlCol="0">
            <a:spAutoFit/>
          </a:bodyPr>
          <a:lstStyle/>
          <a:p>
            <a:r>
              <a:rPr lang="en-US" altLang="zh-CN" sz="3200" dirty="0">
                <a:latin typeface="Times New Roman" panose="02020603050405020304" pitchFamily="18" charset="0"/>
                <a:cs typeface="Times New Roman" panose="02020603050405020304" pitchFamily="18" charset="0"/>
                <a:sym typeface="+mn-ea"/>
              </a:rPr>
              <a:t>Ending B: </a:t>
            </a:r>
            <a:r>
              <a:rPr lang="zh-CN" altLang="en-US" sz="3200" dirty="0">
                <a:latin typeface="Times New Roman" panose="02020603050405020304" pitchFamily="18" charset="0"/>
                <a:cs typeface="Times New Roman" panose="02020603050405020304" pitchFamily="18" charset="0"/>
                <a:sym typeface="+mn-ea"/>
              </a:rPr>
              <a:t> </a:t>
            </a:r>
            <a:r>
              <a:rPr lang="en-US" altLang="zh-CN" sz="3200" dirty="0">
                <a:latin typeface="Times New Roman" panose="02020603050405020304" pitchFamily="18" charset="0"/>
                <a:cs typeface="Times New Roman" panose="02020603050405020304" pitchFamily="18" charset="0"/>
                <a:sym typeface="+mn-ea"/>
              </a:rPr>
              <a:t>(</a:t>
            </a:r>
            <a:r>
              <a:rPr lang="zh-CN" altLang="en-US" sz="3200" dirty="0">
                <a:latin typeface="Times New Roman" panose="02020603050405020304" pitchFamily="18" charset="0"/>
                <a:cs typeface="Times New Roman" panose="02020603050405020304" pitchFamily="18" charset="0"/>
                <a:sym typeface="+mn-ea"/>
              </a:rPr>
              <a:t>回扣原文</a:t>
            </a:r>
            <a:r>
              <a:rPr lang="en-US" altLang="zh-CN" sz="3200" dirty="0">
                <a:latin typeface="Times New Roman" panose="02020603050405020304" pitchFamily="18" charset="0"/>
                <a:cs typeface="Times New Roman" panose="02020603050405020304" pitchFamily="18" charset="0"/>
                <a:sym typeface="+mn-ea"/>
              </a:rPr>
              <a:t>Sara </a:t>
            </a:r>
            <a:r>
              <a:rPr lang="zh-CN" altLang="en-US" sz="3200" dirty="0">
                <a:latin typeface="Times New Roman" panose="02020603050405020304" pitchFamily="18" charset="0"/>
                <a:cs typeface="Times New Roman" panose="02020603050405020304" pitchFamily="18" charset="0"/>
                <a:sym typeface="+mn-ea"/>
              </a:rPr>
              <a:t>被忽视的几个问题进行反向创作以及从中得到的经验教训</a:t>
            </a:r>
            <a:r>
              <a:rPr lang="en-US" altLang="zh-CN" sz="3200" dirty="0">
                <a:latin typeface="Times New Roman" panose="02020603050405020304" pitchFamily="18" charset="0"/>
                <a:cs typeface="Times New Roman" panose="02020603050405020304" pitchFamily="18" charset="0"/>
                <a:sym typeface="+mn-ea"/>
              </a:rPr>
              <a:t>) </a:t>
            </a:r>
            <a:r>
              <a:rPr lang="en-US" altLang="zh-CN" sz="3200" dirty="0">
                <a:solidFill>
                  <a:srgbClr val="0000FF"/>
                </a:solidFill>
                <a:latin typeface="Times New Roman" panose="02020603050405020304" pitchFamily="18" charset="0"/>
                <a:cs typeface="Times New Roman" panose="02020603050405020304" pitchFamily="18" charset="0"/>
                <a:sym typeface="+mn-ea"/>
              </a:rPr>
              <a:t>As Sara expected, </a:t>
            </a:r>
            <a:r>
              <a:rPr lang="en-US" altLang="zh-CN" sz="3200" dirty="0">
                <a:solidFill>
                  <a:srgbClr val="FF0000"/>
                </a:solidFill>
                <a:latin typeface="Times New Roman" panose="02020603050405020304" pitchFamily="18" charset="0"/>
                <a:cs typeface="Times New Roman" panose="02020603050405020304" pitchFamily="18" charset="0"/>
                <a:sym typeface="+mn-ea"/>
              </a:rPr>
              <a:t>everything settled: </a:t>
            </a:r>
            <a:r>
              <a:rPr lang="en-US" altLang="zh-CN" sz="3200" dirty="0">
                <a:solidFill>
                  <a:srgbClr val="005E00"/>
                </a:solidFill>
                <a:latin typeface="Times New Roman" panose="02020603050405020304" pitchFamily="18" charset="0"/>
                <a:cs typeface="Times New Roman" panose="02020603050405020304" pitchFamily="18" charset="0"/>
                <a:sym typeface="+mn-ea"/>
              </a:rPr>
              <a:t>daily dinner table conversations centered on Sara as well as naughty Tom; the biggest joy was to join her long-awaited music camp</a:t>
            </a:r>
            <a:r>
              <a:rPr lang="en-US" altLang="zh-CN" sz="3200" dirty="0">
                <a:solidFill>
                  <a:srgbClr val="9933FF"/>
                </a:solidFill>
                <a:latin typeface="Times New Roman" panose="02020603050405020304" pitchFamily="18" charset="0"/>
                <a:cs typeface="Times New Roman" panose="02020603050405020304" pitchFamily="18" charset="0"/>
                <a:sym typeface="+mn-ea"/>
              </a:rPr>
              <a:t> </a:t>
            </a:r>
            <a:r>
              <a:rPr lang="en-US" altLang="zh-CN" sz="3200" dirty="0">
                <a:solidFill>
                  <a:srgbClr val="FF0000"/>
                </a:solidFill>
                <a:latin typeface="Times New Roman" panose="02020603050405020304" pitchFamily="18" charset="0"/>
                <a:cs typeface="Times New Roman" panose="02020603050405020304" pitchFamily="18" charset="0"/>
                <a:sym typeface="+mn-ea"/>
              </a:rPr>
              <a:t>and </a:t>
            </a:r>
            <a:r>
              <a:rPr lang="en-US" altLang="zh-CN" sz="3200" dirty="0">
                <a:solidFill>
                  <a:srgbClr val="005E00"/>
                </a:solidFill>
                <a:latin typeface="Times New Roman" panose="02020603050405020304" pitchFamily="18" charset="0"/>
                <a:cs typeface="Times New Roman" panose="02020603050405020304" pitchFamily="18" charset="0"/>
                <a:sym typeface="+mn-ea"/>
              </a:rPr>
              <a:t>her grades were soaring. </a:t>
            </a:r>
            <a:r>
              <a:rPr lang="en-US" altLang="zh-CN" sz="3200" dirty="0">
                <a:solidFill>
                  <a:srgbClr val="9933FF"/>
                </a:solidFill>
                <a:latin typeface="Times New Roman" panose="02020603050405020304" pitchFamily="18" charset="0"/>
                <a:cs typeface="Times New Roman" panose="02020603050405020304" pitchFamily="18" charset="0"/>
                <a:sym typeface="+mn-ea"/>
              </a:rPr>
              <a:t>A long-absent smile reappearing on Sara’s face, </a:t>
            </a:r>
            <a:r>
              <a:rPr lang="en-US" altLang="zh-CN" sz="3200" dirty="0">
                <a:solidFill>
                  <a:srgbClr val="FF0000"/>
                </a:solidFill>
                <a:latin typeface="Times New Roman" panose="02020603050405020304" pitchFamily="18" charset="0"/>
                <a:cs typeface="Times New Roman" panose="02020603050405020304" pitchFamily="18" charset="0"/>
                <a:sym typeface="+mn-ea"/>
              </a:rPr>
              <a:t>it dawned on Sara </a:t>
            </a:r>
            <a:r>
              <a:rPr lang="en-US" altLang="zh-CN" sz="3200" b="1" dirty="0">
                <a:solidFill>
                  <a:srgbClr val="C00000"/>
                </a:solidFill>
                <a:latin typeface="Times New Roman" panose="02020603050405020304" pitchFamily="18" charset="0"/>
                <a:cs typeface="Times New Roman" panose="02020603050405020304" pitchFamily="18" charset="0"/>
                <a:sym typeface="+mn-ea"/>
              </a:rPr>
              <a:t>that mutual understanding and listening would eventually bridge the gap and tighten the bond between her and her parents.</a:t>
            </a:r>
            <a:endParaRPr lang="en-US" altLang="zh-CN" sz="3200" b="1" dirty="0">
              <a:solidFill>
                <a:srgbClr val="C00000"/>
              </a:solidFill>
              <a:latin typeface="Times New Roman" panose="02020603050405020304" pitchFamily="18" charset="0"/>
              <a:cs typeface="Times New Roman" panose="02020603050405020304" pitchFamily="18" charset="0"/>
              <a:sym typeface="+mn-ea"/>
            </a:endParaRPr>
          </a:p>
        </p:txBody>
      </p:sp>
      <p:pic>
        <p:nvPicPr>
          <p:cNvPr id="5124" name="图片 6" descr="logo横版 png"/>
          <p:cNvPicPr>
            <a:picLocks noChangeAspect="1"/>
          </p:cNvPicPr>
          <p:nvPr/>
        </p:nvPicPr>
        <p:blipFill>
          <a:blip r:embed="rId1"/>
          <a:stretch>
            <a:fillRect/>
          </a:stretch>
        </p:blipFill>
        <p:spPr>
          <a:xfrm>
            <a:off x="11477625" y="82550"/>
            <a:ext cx="608013" cy="642938"/>
          </a:xfrm>
          <a:prstGeom prst="rect">
            <a:avLst/>
          </a:prstGeom>
          <a:noFill/>
          <a:ln w="9525">
            <a:noFill/>
          </a:ln>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13690" y="615315"/>
            <a:ext cx="11437620" cy="5262979"/>
          </a:xfrm>
          <a:prstGeom prst="rect">
            <a:avLst/>
          </a:prstGeom>
          <a:solidFill>
            <a:schemeClr val="bg1"/>
          </a:solidFill>
        </p:spPr>
        <p:txBody>
          <a:bodyPr wrap="square">
            <a:spAutoFit/>
          </a:bodyPr>
          <a:lstStyle/>
          <a:p>
            <a:pPr algn="just"/>
            <a:r>
              <a:rPr lang="en-US" altLang="zh-CN" sz="2800" b="1" i="1" dirty="0">
                <a:latin typeface="Times New Roman" panose="02020603050405020304" pitchFamily="18" charset="0"/>
                <a:cs typeface="Times New Roman" panose="02020603050405020304" pitchFamily="18" charset="0"/>
              </a:rPr>
              <a:t>Paragraph1: As dawn was just breaking, Mom's cry woke the whole house when she found the note. </a:t>
            </a:r>
            <a:r>
              <a:rPr lang="en-US" altLang="zh-CN" sz="2800" b="1" dirty="0">
                <a:latin typeface="Times New Roman" panose="02020603050405020304" pitchFamily="18" charset="0"/>
                <a:cs typeface="Times New Roman" panose="02020603050405020304" pitchFamily="18" charset="0"/>
              </a:rPr>
              <a:t>Those tear-stained words stung as much as her ruthlessly canceling Sara’s music camp. Trembling hands holding the note tightly, Mom collapsed on the kitchen floor, heartbroken and remorseful. Hearing Mom’s desperate and panicked screams, Dad dashed downstairs to the kitchen, concern written on his face. A huge wave of guilt overwhelmed him as Dad regretted not being present at Sara’s award ceremony. “ Cheer up! We’d better go out and find her!” Dad urged tearful Mom, face pale. The desperate and anxious couple searched every corner of the neighborhood, scanned every inch of the streets and asked pedestrians for any information about Sara but in vain. After what seemed to be an eternity, they got a call from a bus station. </a:t>
            </a:r>
            <a:r>
              <a:rPr lang="en-US" altLang="zh-CN" sz="2800" b="1">
                <a:latin typeface="Times New Roman" panose="02020603050405020304" pitchFamily="18" charset="0"/>
                <a:cs typeface="Times New Roman" panose="02020603050405020304" pitchFamily="18" charset="0"/>
              </a:rPr>
              <a:t>(122) </a:t>
            </a:r>
            <a:endParaRPr lang="en-US" altLang="zh-CN" sz="2800" b="1" dirty="0">
              <a:solidFill>
                <a:srgbClr val="0000FF"/>
              </a:solidFill>
              <a:latin typeface="Times New Roman" panose="02020603050405020304" pitchFamily="18" charset="0"/>
              <a:cs typeface="Times New Roman" panose="02020603050405020304" pitchFamily="18" charset="0"/>
            </a:endParaRPr>
          </a:p>
        </p:txBody>
      </p:sp>
      <p:pic>
        <p:nvPicPr>
          <p:cNvPr id="5124" name="图片 6" descr="logo横版 png"/>
          <p:cNvPicPr>
            <a:picLocks noChangeAspect="1"/>
          </p:cNvPicPr>
          <p:nvPr/>
        </p:nvPicPr>
        <p:blipFill>
          <a:blip r:embed="rId1"/>
          <a:stretch>
            <a:fillRect/>
          </a:stretch>
        </p:blipFill>
        <p:spPr>
          <a:xfrm>
            <a:off x="11477625" y="82550"/>
            <a:ext cx="608013" cy="642938"/>
          </a:xfrm>
          <a:prstGeom prst="rect">
            <a:avLst/>
          </a:prstGeom>
          <a:noFill/>
          <a:ln w="9525">
            <a:noFill/>
          </a:ln>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1">
            <a:extLst>
              <a:ext uri="{28A0092B-C50C-407E-A947-70E740481C1C}">
                <a14:useLocalDpi xmlns:a14="http://schemas.microsoft.com/office/drawing/2010/main" val="0"/>
              </a:ext>
            </a:extLst>
          </a:blip>
          <a:srcRect b="7826"/>
          <a:stretch>
            <a:fillRect/>
          </a:stretch>
        </p:blipFill>
        <p:spPr>
          <a:xfrm>
            <a:off x="0" y="0"/>
            <a:ext cx="12192000" cy="6858000"/>
          </a:xfrm>
          <a:prstGeom prst="rect">
            <a:avLst/>
          </a:prstGeom>
        </p:spPr>
      </p:pic>
      <p:sp>
        <p:nvSpPr>
          <p:cNvPr id="4" name="文本框 3"/>
          <p:cNvSpPr txBox="1"/>
          <p:nvPr/>
        </p:nvSpPr>
        <p:spPr>
          <a:xfrm>
            <a:off x="1105425" y="5841115"/>
            <a:ext cx="4530233" cy="646331"/>
          </a:xfrm>
          <a:prstGeom prst="rect">
            <a:avLst/>
          </a:prstGeom>
          <a:solidFill>
            <a:srgbClr val="92D050"/>
          </a:solidFill>
        </p:spPr>
        <p:txBody>
          <a:bodyPr wrap="square" rtlCol="0">
            <a:spAutoFit/>
          </a:bodyPr>
          <a:lstStyle/>
          <a:p>
            <a:r>
              <a:rPr lang="zh-CN" altLang="en-US" sz="3600" dirty="0">
                <a:solidFill>
                  <a:srgbClr val="CC00CC"/>
                </a:solidFill>
              </a:rPr>
              <a:t>人与社会之家庭亲情</a:t>
            </a:r>
            <a:endParaRPr lang="zh-CN" altLang="en-US" sz="3600" dirty="0">
              <a:solidFill>
                <a:srgbClr val="CC00CC"/>
              </a:solidFill>
            </a:endParaRPr>
          </a:p>
        </p:txBody>
      </p:sp>
      <p:sp>
        <p:nvSpPr>
          <p:cNvPr id="5" name="文本框 4"/>
          <p:cNvSpPr txBox="1"/>
          <p:nvPr/>
        </p:nvSpPr>
        <p:spPr>
          <a:xfrm>
            <a:off x="10125791" y="6007889"/>
            <a:ext cx="1627845" cy="646331"/>
          </a:xfrm>
          <a:prstGeom prst="rect">
            <a:avLst/>
          </a:prstGeom>
          <a:solidFill>
            <a:schemeClr val="bg1">
              <a:lumMod val="85000"/>
            </a:schemeClr>
          </a:solidFill>
        </p:spPr>
        <p:txBody>
          <a:bodyPr wrap="square" rtlCol="0">
            <a:spAutoFit/>
          </a:bodyPr>
          <a:lstStyle/>
          <a:p>
            <a:r>
              <a:rPr lang="zh-CN" altLang="en-US" sz="3600" dirty="0">
                <a:solidFill>
                  <a:srgbClr val="0000FF"/>
                </a:solidFill>
              </a:rPr>
              <a:t>郑素红</a:t>
            </a:r>
            <a:endParaRPr lang="zh-CN" altLang="en-US" sz="3600" dirty="0">
              <a:solidFill>
                <a:srgbClr val="0000FF"/>
              </a:solidFill>
            </a:endParaRPr>
          </a:p>
        </p:txBody>
      </p:sp>
      <p:sp>
        <p:nvSpPr>
          <p:cNvPr id="2" name="矩形 1"/>
          <p:cNvSpPr/>
          <p:nvPr/>
        </p:nvSpPr>
        <p:spPr>
          <a:xfrm>
            <a:off x="3737113" y="3653457"/>
            <a:ext cx="3856383" cy="923330"/>
          </a:xfrm>
          <a:prstGeom prst="rect">
            <a:avLst/>
          </a:prstGeom>
          <a:solidFill>
            <a:schemeClr val="bg2"/>
          </a:solidFill>
        </p:spPr>
        <p:txBody>
          <a:bodyPr wrap="square" lIns="91440" tIns="45720" rIns="91440" bIns="45720">
            <a:spAutoFit/>
          </a:bodyPr>
          <a:lstStyle/>
          <a:p>
            <a:pPr algn="ctr"/>
            <a:r>
              <a:rPr lang="zh-CN" altLang="en-US" sz="5400" b="1" dirty="0">
                <a:ln w="22225">
                  <a:solidFill>
                    <a:schemeClr val="accent2"/>
                  </a:solidFill>
                  <a:prstDash val="solid"/>
                </a:ln>
                <a:solidFill>
                  <a:srgbClr val="FF0000"/>
                </a:solidFill>
              </a:rPr>
              <a:t>流浪</a:t>
            </a:r>
            <a:r>
              <a:rPr lang="en-US" altLang="zh-CN" sz="5400" b="1" dirty="0">
                <a:ln w="22225">
                  <a:solidFill>
                    <a:schemeClr val="accent2"/>
                  </a:solidFill>
                  <a:prstDash val="solid"/>
                </a:ln>
                <a:solidFill>
                  <a:srgbClr val="FF0000"/>
                </a:solidFill>
              </a:rPr>
              <a:t>Sara</a:t>
            </a:r>
            <a:endParaRPr lang="zh-CN" altLang="en-US" sz="5400" b="1" dirty="0">
              <a:ln w="22225">
                <a:solidFill>
                  <a:schemeClr val="accent2"/>
                </a:solidFill>
                <a:prstDash val="solid"/>
              </a:ln>
              <a:solidFill>
                <a:srgbClr val="FF0000"/>
              </a:solidFill>
            </a:endParaRPr>
          </a:p>
        </p:txBody>
      </p:sp>
      <p:sp>
        <p:nvSpPr>
          <p:cNvPr id="3" name="文本框 2"/>
          <p:cNvSpPr txBox="1"/>
          <p:nvPr/>
        </p:nvSpPr>
        <p:spPr>
          <a:xfrm>
            <a:off x="6948629" y="4932563"/>
            <a:ext cx="4222954" cy="523220"/>
          </a:xfrm>
          <a:prstGeom prst="rect">
            <a:avLst/>
          </a:prstGeom>
          <a:solidFill>
            <a:srgbClr val="92D050"/>
          </a:solidFill>
        </p:spPr>
        <p:txBody>
          <a:bodyPr wrap="square" rtlCol="0">
            <a:spAutoFit/>
          </a:bodyPr>
          <a:lstStyle/>
          <a:p>
            <a:r>
              <a:rPr lang="en-US" altLang="zh-CN" sz="2800" b="1" dirty="0">
                <a:solidFill>
                  <a:srgbClr val="C00000"/>
                </a:solidFill>
              </a:rPr>
              <a:t>---2026</a:t>
            </a:r>
            <a:r>
              <a:rPr lang="zh-CN" altLang="en-US" sz="2800" b="1" dirty="0">
                <a:solidFill>
                  <a:srgbClr val="C00000"/>
                </a:solidFill>
              </a:rPr>
              <a:t>届</a:t>
            </a:r>
            <a:r>
              <a:rPr lang="en-US" altLang="zh-CN" sz="2800" b="1" dirty="0">
                <a:solidFill>
                  <a:srgbClr val="C00000"/>
                </a:solidFill>
              </a:rPr>
              <a:t>-11 9+1 </a:t>
            </a:r>
            <a:r>
              <a:rPr lang="zh-CN" altLang="en-US" sz="2800" b="1" dirty="0">
                <a:solidFill>
                  <a:srgbClr val="C00000"/>
                </a:solidFill>
              </a:rPr>
              <a:t>联盟</a:t>
            </a:r>
            <a:endParaRPr lang="zh-CN" altLang="en-US" sz="2800" b="1" dirty="0">
              <a:solidFill>
                <a:srgbClr val="C00000"/>
              </a:solidFill>
            </a:endParaRPr>
          </a:p>
        </p:txBody>
      </p:sp>
      <p:pic>
        <p:nvPicPr>
          <p:cNvPr id="5124" name="图片 6" descr="logo横版 png"/>
          <p:cNvPicPr>
            <a:picLocks noChangeAspect="1"/>
          </p:cNvPicPr>
          <p:nvPr/>
        </p:nvPicPr>
        <p:blipFill>
          <a:blip r:embed="rId2"/>
          <a:stretch>
            <a:fillRect/>
          </a:stretch>
        </p:blipFill>
        <p:spPr>
          <a:xfrm>
            <a:off x="11477625" y="82550"/>
            <a:ext cx="608013" cy="642938"/>
          </a:xfrm>
          <a:prstGeom prst="rect">
            <a:avLst/>
          </a:prstGeom>
          <a:noFill/>
          <a:ln w="9525">
            <a:noFill/>
          </a:ln>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43838" y="164387"/>
            <a:ext cx="11827817" cy="5262979"/>
          </a:xfrm>
          <a:prstGeom prst="rect">
            <a:avLst/>
          </a:prstGeom>
          <a:solidFill>
            <a:schemeClr val="bg1"/>
          </a:solidFill>
        </p:spPr>
        <p:txBody>
          <a:bodyPr wrap="square">
            <a:spAutoFit/>
          </a:bodyPr>
          <a:lstStyle/>
          <a:p>
            <a:pPr algn="just"/>
            <a:r>
              <a:rPr lang="en-US" altLang="zh-CN" sz="2800" b="1" i="1" dirty="0">
                <a:latin typeface="Times New Roman" panose="02020603050405020304" pitchFamily="18" charset="0"/>
                <a:cs typeface="Times New Roman" panose="02020603050405020304" pitchFamily="18" charset="0"/>
              </a:rPr>
              <a:t>Paragraph2:Ultimately, they found Sara curled up on a bench at the bus station, shivering in the cold. </a:t>
            </a:r>
            <a:r>
              <a:rPr lang="en-US" altLang="zh-CN" sz="2800" b="1" dirty="0">
                <a:latin typeface="Times New Roman" panose="02020603050405020304" pitchFamily="18" charset="0"/>
                <a:cs typeface="Times New Roman" panose="02020603050405020304" pitchFamily="18" charset="0"/>
              </a:rPr>
              <a:t>Seeing Sara safe and sound, her parents rushed toward her, faces etched with a mixture of relief and guilt. Tortured by self-blame for neglecting Sara, Mom gathered Sara in her arms, hugged Sara tightly and apologized sincerely,“ We are sorry to have failed you, sweetheart.” Enveloped in Mom’s long-lost embrace, hot, silent tears rolled down Sara’s cheeks.  "We will fix everything!" Dad promised, determined. Back home, they listened—truly listened as Sara poured out her heart. The following weekend witnessed Mom securing Sara a spot in her long-awaited music camp and Dad redesigning the photo wall, where photos of Sara and Tom sat side by side like peas and carrots. And Once again, laughter and joy danced in every corner of the house. (123) </a:t>
            </a:r>
            <a:endParaRPr lang="en-US" altLang="zh-CN" sz="2800" dirty="0">
              <a:solidFill>
                <a:srgbClr val="0000FF"/>
              </a:solidFill>
              <a:latin typeface="Times New Roman" panose="02020603050405020304" pitchFamily="18" charset="0"/>
              <a:cs typeface="Times New Roman" panose="02020603050405020304" pitchFamily="18" charset="0"/>
            </a:endParaRPr>
          </a:p>
        </p:txBody>
      </p:sp>
      <p:pic>
        <p:nvPicPr>
          <p:cNvPr id="5124" name="图片 6" descr="logo横版 png"/>
          <p:cNvPicPr>
            <a:picLocks noChangeAspect="1"/>
          </p:cNvPicPr>
          <p:nvPr/>
        </p:nvPicPr>
        <p:blipFill>
          <a:blip r:embed="rId1"/>
          <a:stretch>
            <a:fillRect/>
          </a:stretch>
        </p:blipFill>
        <p:spPr>
          <a:xfrm>
            <a:off x="11477625" y="82550"/>
            <a:ext cx="608013" cy="642938"/>
          </a:xfrm>
          <a:prstGeom prst="rect">
            <a:avLst/>
          </a:prstGeom>
          <a:noFill/>
          <a:ln w="9525">
            <a:noFill/>
          </a:ln>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95209" y="393700"/>
            <a:ext cx="11735171" cy="5693866"/>
          </a:xfrm>
          <a:prstGeom prst="rect">
            <a:avLst/>
          </a:prstGeom>
          <a:solidFill>
            <a:schemeClr val="bg1"/>
          </a:solidFill>
        </p:spPr>
        <p:txBody>
          <a:bodyPr wrap="square">
            <a:spAutoFit/>
          </a:bodyPr>
          <a:lstStyle/>
          <a:p>
            <a:pPr algn="just"/>
            <a:r>
              <a:rPr lang="zh-CN" altLang="en-US" sz="2800" b="1" i="1" dirty="0">
                <a:latin typeface="Times New Roman" panose="02020603050405020304" pitchFamily="18" charset="0"/>
                <a:cs typeface="Times New Roman" panose="02020603050405020304" pitchFamily="18" charset="0"/>
              </a:rPr>
              <a:t>版本</a:t>
            </a:r>
            <a:r>
              <a:rPr lang="en-US" altLang="zh-CN" sz="2800" b="1" i="1" dirty="0">
                <a:latin typeface="Times New Roman" panose="02020603050405020304" pitchFamily="18" charset="0"/>
                <a:cs typeface="Times New Roman" panose="02020603050405020304" pitchFamily="18" charset="0"/>
              </a:rPr>
              <a:t>2</a:t>
            </a:r>
            <a:r>
              <a:rPr lang="zh-CN" altLang="en-US" sz="2800" b="1" i="1" dirty="0">
                <a:latin typeface="Times New Roman" panose="02020603050405020304" pitchFamily="18" charset="0"/>
                <a:cs typeface="Times New Roman" panose="02020603050405020304" pitchFamily="18" charset="0"/>
              </a:rPr>
              <a:t>： </a:t>
            </a:r>
            <a:endParaRPr lang="zh-CN" altLang="en-US" sz="2800" b="1" i="1" dirty="0">
              <a:latin typeface="Times New Roman" panose="02020603050405020304" pitchFamily="18" charset="0"/>
              <a:cs typeface="Times New Roman" panose="02020603050405020304" pitchFamily="18" charset="0"/>
            </a:endParaRPr>
          </a:p>
          <a:p>
            <a:pPr algn="just"/>
            <a:r>
              <a:rPr lang="en-US" altLang="zh-CN" sz="2800" b="1" i="1" dirty="0">
                <a:latin typeface="Times New Roman" panose="02020603050405020304" pitchFamily="18" charset="0"/>
                <a:cs typeface="Times New Roman" panose="02020603050405020304" pitchFamily="18" charset="0"/>
              </a:rPr>
              <a:t>Paragraph1:As dawn was just breaking, Mom's cry woke the whole house when she found the note. </a:t>
            </a:r>
            <a:r>
              <a:rPr lang="en-US" altLang="zh-CN" sz="2800" b="1" dirty="0">
                <a:latin typeface="Times New Roman" panose="02020603050405020304" pitchFamily="18" charset="0"/>
                <a:cs typeface="Times New Roman" panose="02020603050405020304" pitchFamily="18" charset="0"/>
              </a:rPr>
              <a:t>The sharp, panicked sound tore through the morning quiet, followed by the frantic pounding of Dad’s footsteps. “What’s wrong?” Dad asked, concerned. "Sara, Sara's gone!" she stuttered, voice cracking. His heart froze when his eyes fell on “ I’m leaving. Don’t look for me!” A twinge of guilt flickered as Mom recalled Sara’s disappointment at the devastating news that she canceled her music camp. “Where is she now?” Mom choked with tears. Trying to keep calm, Dad made numerous calls to Sara’s friends and teachers but without luck. Mind racing, a thought crossed Dad’s mind---She must be at the bus station! Grabbing a car key, Dad carried little Tom, supported Mom, got into the car and hit the road, heading directly for the nearest bus station with butterflies in stomach. (</a:t>
            </a:r>
            <a:r>
              <a:rPr lang="en-US" altLang="zh-CN" sz="2800" b="1" i="1" dirty="0">
                <a:latin typeface="Times New Roman" panose="02020603050405020304" pitchFamily="18" charset="0"/>
                <a:cs typeface="Times New Roman" panose="02020603050405020304" pitchFamily="18" charset="0"/>
              </a:rPr>
              <a:t>130)</a:t>
            </a:r>
            <a:endParaRPr lang="en-US" altLang="zh-CN" sz="2800" b="1" i="1" dirty="0">
              <a:latin typeface="Times New Roman" panose="02020603050405020304" pitchFamily="18" charset="0"/>
              <a:cs typeface="Times New Roman" panose="02020603050405020304" pitchFamily="18" charset="0"/>
            </a:endParaRPr>
          </a:p>
        </p:txBody>
      </p:sp>
      <p:pic>
        <p:nvPicPr>
          <p:cNvPr id="5124" name="图片 6" descr="logo横版 png"/>
          <p:cNvPicPr>
            <a:picLocks noChangeAspect="1"/>
          </p:cNvPicPr>
          <p:nvPr/>
        </p:nvPicPr>
        <p:blipFill>
          <a:blip r:embed="rId1"/>
          <a:stretch>
            <a:fillRect/>
          </a:stretch>
        </p:blipFill>
        <p:spPr>
          <a:xfrm>
            <a:off x="11477625" y="82550"/>
            <a:ext cx="608013" cy="642938"/>
          </a:xfrm>
          <a:prstGeom prst="rect">
            <a:avLst/>
          </a:prstGeom>
          <a:noFill/>
          <a:ln w="9525">
            <a:noFill/>
          </a:ln>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6879" y="636873"/>
            <a:ext cx="12006352" cy="6124754"/>
          </a:xfrm>
          <a:prstGeom prst="rect">
            <a:avLst/>
          </a:prstGeom>
        </p:spPr>
        <p:txBody>
          <a:bodyPr wrap="square">
            <a:spAutoFit/>
          </a:bodyPr>
          <a:lstStyle/>
          <a:p>
            <a:r>
              <a:rPr lang="en-US" altLang="zh-CN" sz="2800" b="1" i="1" dirty="0">
                <a:latin typeface="Times New Roman" panose="02020603050405020304" pitchFamily="18" charset="0"/>
                <a:cs typeface="Times New Roman" panose="02020603050405020304" pitchFamily="18" charset="0"/>
              </a:rPr>
              <a:t>Paragraph2:Ultimately, they found Sara curled up on a bench at the bus station, shivering in the cold. </a:t>
            </a:r>
            <a:r>
              <a:rPr lang="en-US" altLang="zh-CN" sz="2800" b="1" dirty="0">
                <a:latin typeface="Times New Roman" panose="02020603050405020304" pitchFamily="18" charset="0"/>
                <a:cs typeface="Times New Roman" panose="02020603050405020304" pitchFamily="18" charset="0"/>
              </a:rPr>
              <a:t>As Sara looked blankly around, a familiar voice came into her ears! It was Mom looking for her! Mom did care for her! Tears of guilt mingled with joy blurring Sara’s eyes, Sara threw herself into Mom’s arms, sobbing bitterly. Stroking Sara’s head gently, Dad and Mom said sorry for ignoring her cries for love and attention and promised to do everything they could to make it up, melting the ice in Sara’s heart. As Sara expected, everything settled: daily dinner table conversations centered on Sara as well as naughty Tom; the biggest joy was to join her long-awaited music camp and her grades were soaring. A long-absent smile reappearing on Sara’s face, it dawned on Sara that mutual understanding and listening would eventually bridge the gap and tighten the bond between her and her parents.  (136) </a:t>
            </a:r>
            <a:endParaRPr lang="en-US" altLang="zh-CN" sz="2800" b="1" dirty="0">
              <a:latin typeface="Times New Roman" panose="02020603050405020304" pitchFamily="18" charset="0"/>
              <a:cs typeface="Times New Roman" panose="02020603050405020304" pitchFamily="18" charset="0"/>
            </a:endParaRPr>
          </a:p>
          <a:p>
            <a:endParaRPr lang="en-US" altLang="zh-CN" sz="2800" dirty="0">
              <a:latin typeface="Times New Roman" panose="02020603050405020304" pitchFamily="18" charset="0"/>
              <a:cs typeface="Times New Roman" panose="02020603050405020304" pitchFamily="18" charset="0"/>
            </a:endParaRPr>
          </a:p>
          <a:p>
            <a:endParaRPr lang="en-US" altLang="zh-CN" sz="2800" dirty="0">
              <a:latin typeface="Times New Roman" panose="02020603050405020304" pitchFamily="18" charset="0"/>
              <a:cs typeface="Times New Roman" panose="02020603050405020304" pitchFamily="18" charset="0"/>
            </a:endParaRPr>
          </a:p>
        </p:txBody>
      </p:sp>
      <p:pic>
        <p:nvPicPr>
          <p:cNvPr id="5124" name="图片 6" descr="logo横版 png"/>
          <p:cNvPicPr>
            <a:picLocks noChangeAspect="1"/>
          </p:cNvPicPr>
          <p:nvPr/>
        </p:nvPicPr>
        <p:blipFill>
          <a:blip r:embed="rId1"/>
          <a:stretch>
            <a:fillRect/>
          </a:stretch>
        </p:blipFill>
        <p:spPr>
          <a:xfrm>
            <a:off x="11477625" y="82550"/>
            <a:ext cx="608013" cy="642938"/>
          </a:xfrm>
          <a:prstGeom prst="rect">
            <a:avLst/>
          </a:prstGeom>
          <a:noFill/>
          <a:ln w="9525">
            <a:noFill/>
          </a:ln>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p:cNvSpPr txBox="1"/>
          <p:nvPr/>
        </p:nvSpPr>
        <p:spPr>
          <a:xfrm>
            <a:off x="3976370" y="121920"/>
            <a:ext cx="8113395" cy="6652260"/>
          </a:xfrm>
          <a:prstGeom prst="rect">
            <a:avLst/>
          </a:prstGeom>
          <a:solidFill>
            <a:schemeClr val="bg1"/>
          </a:solidFill>
          <a:ln>
            <a:solidFill>
              <a:schemeClr val="accent1"/>
            </a:solidFill>
          </a:ln>
        </p:spPr>
        <p:txBody>
          <a:bodyPr wrap="square">
            <a:noAutofit/>
          </a:bodyPr>
          <a:lstStyle/>
          <a:p>
            <a:r>
              <a:rPr lang="en-US" altLang="zh-CN" kern="100" dirty="0">
                <a:latin typeface="Calibri" panose="020F0502020204030204" pitchFamily="34" charset="0"/>
                <a:ea typeface="宋体" panose="02010600030101010101" pitchFamily="2" charset="-122"/>
                <a:cs typeface="Times New Roman" panose="02020603050405020304" pitchFamily="18" charset="0"/>
              </a:rPr>
              <a:t>   </a:t>
            </a:r>
            <a:r>
              <a:rPr lang="en-US" altLang="zh-CN" sz="1600" kern="100" dirty="0">
                <a:latin typeface="Calibri" panose="020F0502020204030204" pitchFamily="34" charset="0"/>
                <a:ea typeface="宋体" panose="02010600030101010101" pitchFamily="2" charset="-122"/>
                <a:cs typeface="Times New Roman" panose="02020603050405020304" pitchFamily="18" charset="0"/>
              </a:rPr>
              <a:t>   </a:t>
            </a:r>
            <a:r>
              <a:rPr lang="en-US" altLang="zh-CN" sz="1400" kern="100" dirty="0">
                <a:latin typeface="Times New Roman" panose="02020603050405020304" pitchFamily="18" charset="0"/>
                <a:ea typeface="宋体" panose="02010600030101010101" pitchFamily="2" charset="-122"/>
                <a:cs typeface="Times New Roman" panose="02020603050405020304" pitchFamily="18" charset="0"/>
              </a:rPr>
              <a:t>Sara's fingertips brushed gently across the family photo wall, tracing the memories of a time that felt increasingly distant. The edges of her sixth-birthday photo had long faded,  most of it hidden behind her little brother Tom's grinning preschool portrait. Her childhood photos were squeezed into the upper corner, nearly replaced by Tom's new ones—his chubby face clutching a cake on his first birthday, his tiny figure with a small schoolbag on his first day of kindergarten, and even a recent one where he was proudly holding a crayon drawing.</a:t>
            </a:r>
            <a:endParaRPr lang="en-US" altLang="zh-CN" sz="1400" kern="100" dirty="0">
              <a:latin typeface="Times New Roman" panose="02020603050405020304" pitchFamily="18" charset="0"/>
              <a:ea typeface="宋体" panose="02010600030101010101" pitchFamily="2" charset="-122"/>
              <a:cs typeface="Times New Roman" panose="02020603050405020304" pitchFamily="18" charset="0"/>
            </a:endParaRPr>
          </a:p>
          <a:p>
            <a:r>
              <a:rPr lang="en-US" altLang="zh-CN" sz="1400" kern="100" dirty="0">
                <a:latin typeface="Times New Roman" panose="02020603050405020304" pitchFamily="18" charset="0"/>
                <a:ea typeface="宋体" panose="02010600030101010101" pitchFamily="2" charset="-122"/>
                <a:cs typeface="Times New Roman" panose="02020603050405020304" pitchFamily="18" charset="0"/>
              </a:rPr>
              <a:t>Ever since Tom was born three years ago, Mom and Dad's world seemed to completely revolve around him. Dinner table conversations, which used to include her school stories, now centered on his newly learned words and silly little tricks. Then tonight, as Sara was finally grasping her quadratic equations(</a:t>
            </a:r>
            <a:r>
              <a:rPr lang="zh-CN" altLang="en-US" sz="1400" kern="100" dirty="0">
                <a:latin typeface="Times New Roman" panose="02020603050405020304" pitchFamily="18" charset="0"/>
                <a:ea typeface="宋体" panose="02010600030101010101" pitchFamily="2" charset="-122"/>
                <a:cs typeface="Times New Roman" panose="02020603050405020304" pitchFamily="18" charset="0"/>
              </a:rPr>
              <a:t>二次方程式</a:t>
            </a:r>
            <a:r>
              <a:rPr lang="en-US" altLang="zh-CN" sz="1400" kern="100" dirty="0">
                <a:latin typeface="Times New Roman" panose="02020603050405020304" pitchFamily="18" charset="0"/>
                <a:ea typeface="宋体" panose="02010600030101010101" pitchFamily="2" charset="-122"/>
                <a:cs typeface="Times New Roman" panose="02020603050405020304" pitchFamily="18" charset="0"/>
              </a:rPr>
              <a:t>),Tom's toy train crashed with a "clatter" into her math book, scattering pencil bits all over the neatly written formulas. Frustration boiled over. Sara yelled, “Can't you keep him under control?” Mom, looking exhausted, only sighed and rubbed her forehead, "He's only four, honey. Just be more patient."</a:t>
            </a:r>
            <a:endParaRPr lang="en-US" altLang="zh-CN" sz="1400" kern="100" dirty="0">
              <a:latin typeface="Times New Roman" panose="02020603050405020304" pitchFamily="18" charset="0"/>
              <a:ea typeface="宋体" panose="02010600030101010101" pitchFamily="2" charset="-122"/>
              <a:cs typeface="Times New Roman" panose="02020603050405020304" pitchFamily="18" charset="0"/>
            </a:endParaRPr>
          </a:p>
          <a:p>
            <a:r>
              <a:rPr lang="en-US" altLang="zh-CN" sz="1400" kern="100" dirty="0">
                <a:latin typeface="Times New Roman" panose="02020603050405020304" pitchFamily="18" charset="0"/>
                <a:ea typeface="宋体" panose="02010600030101010101" pitchFamily="2" charset="-122"/>
                <a:cs typeface="Times New Roman" panose="02020603050405020304" pitchFamily="18" charset="0"/>
              </a:rPr>
              <a:t>Retreating to her bedroom, Sara felt the weight of the silence around her. Moonlight spilled over her college dream board, a collection of university logos and inspirational quotes. Right in the center, over her dream school's logo, was Tom's glittery gold star sticker, stuck there during one of his unsupervised(</a:t>
            </a:r>
            <a:r>
              <a:rPr lang="zh-CN" altLang="en-US" sz="1400" kern="100" dirty="0">
                <a:latin typeface="Times New Roman" panose="02020603050405020304" pitchFamily="18" charset="0"/>
                <a:ea typeface="宋体" panose="02010600030101010101" pitchFamily="2" charset="-122"/>
                <a:cs typeface="Times New Roman" panose="02020603050405020304" pitchFamily="18" charset="0"/>
              </a:rPr>
              <a:t>无人看管的</a:t>
            </a:r>
            <a:r>
              <a:rPr lang="en-US" altLang="zh-CN" sz="1400" kern="100" dirty="0">
                <a:latin typeface="Times New Roman" panose="02020603050405020304" pitchFamily="18" charset="0"/>
                <a:ea typeface="宋体" panose="02010600030101010101" pitchFamily="2" charset="-122"/>
                <a:cs typeface="Times New Roman" panose="02020603050405020304" pitchFamily="18" charset="0"/>
              </a:rPr>
              <a:t>)adventures. Down the hallway, his happy screams as he played with Dad danced under the crack of her door, and hot, silent tears rolled down her cheeks. She then remembered last month: Dad had promised to come to her award ceremony but stayed home to take care of a slightly feverish Tom. The empty seat by the podium still stung. “Your grades are slipping lately," her teacher's concerned voice echoed in her memory, "Is everything all right at home?"</a:t>
            </a:r>
            <a:endParaRPr lang="en-US" altLang="zh-CN" sz="1400" kern="100" dirty="0">
              <a:latin typeface="Times New Roman" panose="02020603050405020304" pitchFamily="18" charset="0"/>
              <a:ea typeface="宋体" panose="02010600030101010101" pitchFamily="2" charset="-122"/>
              <a:cs typeface="Times New Roman" panose="02020603050405020304" pitchFamily="18" charset="0"/>
            </a:endParaRPr>
          </a:p>
          <a:p>
            <a:r>
              <a:rPr lang="en-US" altLang="zh-CN" sz="1400" kern="100" dirty="0">
                <a:latin typeface="Times New Roman" panose="02020603050405020304" pitchFamily="18" charset="0"/>
                <a:ea typeface="宋体" panose="02010600030101010101" pitchFamily="2" charset="-122"/>
                <a:cs typeface="Times New Roman" panose="02020603050405020304" pitchFamily="18" charset="0"/>
              </a:rPr>
              <a:t>Later, at midnight, Sara tiptoed past Tom's room. The familiar smell of baby powder lingered; the small blue bed, once hers, was now covered in rocket stickers, and the nightlight by the bed cast a warm yellow glow. A twinge of guilt flickered, then faded— Mom had canceled her long-awaited music camp just last week, saying Tom's new preschool fees were too high. The "Registration Canceled" email flashed in her mind, solidifying her decision. On the kitchen table, next to half-eaten toast, she left a note, "I’m leaving. Don't look for me."</a:t>
            </a:r>
            <a:endParaRPr lang="en-US" altLang="zh-CN" sz="1400" kern="100" dirty="0">
              <a:latin typeface="Times New Roman" panose="02020603050405020304" pitchFamily="18" charset="0"/>
              <a:ea typeface="宋体" panose="02010600030101010101" pitchFamily="2" charset="-122"/>
              <a:cs typeface="Times New Roman" panose="02020603050405020304" pitchFamily="18" charset="0"/>
            </a:endParaRPr>
          </a:p>
          <a:p>
            <a:r>
              <a:rPr lang="en-US" altLang="zh-CN" sz="1400" kern="100" dirty="0">
                <a:latin typeface="Times New Roman" panose="02020603050405020304" pitchFamily="18" charset="0"/>
                <a:ea typeface="宋体" panose="02010600030101010101" pitchFamily="2" charset="-122"/>
                <a:cs typeface="Times New Roman" panose="02020603050405020304" pitchFamily="18" charset="0"/>
              </a:rPr>
              <a:t>Para1. As dawn was just breaking, Mom’s cry woke the whole house when she found the note.</a:t>
            </a:r>
            <a:endParaRPr lang="en-US" altLang="zh-CN" sz="1400" kern="100" dirty="0">
              <a:latin typeface="Times New Roman" panose="02020603050405020304" pitchFamily="18" charset="0"/>
              <a:ea typeface="宋体" panose="02010600030101010101" pitchFamily="2" charset="-122"/>
              <a:cs typeface="Times New Roman" panose="02020603050405020304" pitchFamily="18" charset="0"/>
            </a:endParaRPr>
          </a:p>
          <a:p>
            <a:r>
              <a:rPr lang="en-US" altLang="zh-CN" sz="1400" kern="100" dirty="0">
                <a:effectLst/>
                <a:latin typeface="Times New Roman" panose="02020603050405020304" pitchFamily="18" charset="0"/>
                <a:ea typeface="宋体" panose="02010600030101010101" pitchFamily="2" charset="-122"/>
                <a:cs typeface="Times New Roman" panose="02020603050405020304" pitchFamily="18" charset="0"/>
                <a:sym typeface="+mn-ea"/>
              </a:rPr>
              <a:t>Para 2. Ultimately, they found Sara curled up on a bench at the bus station, shivering in the cold.</a:t>
            </a:r>
            <a:endParaRPr lang="zh-CN" altLang="zh-CN" sz="1600" i="1" kern="100" dirty="0">
              <a:solidFill>
                <a:srgbClr val="0070C0"/>
              </a:solidFill>
              <a:effectLst/>
              <a:latin typeface="Times New Roman" panose="02020603050405020304" pitchFamily="18" charset="0"/>
              <a:ea typeface="宋体" panose="02010600030101010101" pitchFamily="2" charset="-122"/>
              <a:cs typeface="Times New Roman" panose="02020603050405020304" pitchFamily="18" charset="0"/>
            </a:endParaRPr>
          </a:p>
        </p:txBody>
      </p:sp>
      <p:sp>
        <p:nvSpPr>
          <p:cNvPr id="5" name="文本框 4"/>
          <p:cNvSpPr txBox="1"/>
          <p:nvPr/>
        </p:nvSpPr>
        <p:spPr>
          <a:xfrm>
            <a:off x="20955" y="739775"/>
            <a:ext cx="3910330" cy="6034405"/>
          </a:xfrm>
          <a:prstGeom prst="rect">
            <a:avLst/>
          </a:prstGeom>
          <a:solidFill>
            <a:schemeClr val="bg1"/>
          </a:solidFill>
          <a:ln>
            <a:solidFill>
              <a:schemeClr val="accent6">
                <a:lumMod val="60000"/>
                <a:lumOff val="40000"/>
              </a:schemeClr>
            </a:solidFill>
          </a:ln>
        </p:spPr>
        <p:txBody>
          <a:bodyPr wrap="square" rtlCol="0">
            <a:noAutofit/>
          </a:bodyPr>
          <a:lstStyle/>
          <a:p>
            <a:pPr marL="514350" indent="-514350">
              <a:buFontTx/>
              <a:buAutoNum type="arabicPeriod"/>
            </a:pPr>
            <a:r>
              <a:rPr lang="en-US" altLang="zh-CN" sz="2000" b="1" dirty="0">
                <a:latin typeface="Times New Roman" panose="02020603050405020304" pitchFamily="18" charset="0"/>
                <a:cs typeface="Times New Roman" panose="02020603050405020304" pitchFamily="18" charset="0"/>
              </a:rPr>
              <a:t>characters</a:t>
            </a:r>
            <a:r>
              <a:rPr lang="zh-CN" altLang="en-US" sz="2000" b="1" dirty="0">
                <a:latin typeface="Times New Roman" panose="02020603050405020304" pitchFamily="18" charset="0"/>
                <a:cs typeface="Times New Roman" panose="02020603050405020304" pitchFamily="18" charset="0"/>
              </a:rPr>
              <a:t>：</a:t>
            </a:r>
            <a:r>
              <a:rPr lang="en-US" altLang="zh-CN" sz="2000" b="1" dirty="0">
                <a:latin typeface="Times New Roman" panose="02020603050405020304" pitchFamily="18" charset="0"/>
                <a:cs typeface="Times New Roman" panose="02020603050405020304" pitchFamily="18" charset="0"/>
              </a:rPr>
              <a:t> </a:t>
            </a:r>
            <a:r>
              <a:rPr lang="en-US" altLang="zh-CN" sz="2000" b="1" dirty="0">
                <a:solidFill>
                  <a:srgbClr val="FF0000"/>
                </a:solidFill>
                <a:latin typeface="Times New Roman" panose="02020603050405020304" pitchFamily="18" charset="0"/>
                <a:cs typeface="Times New Roman" panose="02020603050405020304" pitchFamily="18" charset="0"/>
              </a:rPr>
              <a:t> </a:t>
            </a:r>
            <a:endParaRPr lang="en-US" altLang="zh-CN" sz="2000" b="1" dirty="0">
              <a:solidFill>
                <a:srgbClr val="FF0000"/>
              </a:solidFill>
              <a:latin typeface="Times New Roman" panose="02020603050405020304" pitchFamily="18" charset="0"/>
              <a:cs typeface="Times New Roman" panose="02020603050405020304" pitchFamily="18" charset="0"/>
            </a:endParaRPr>
          </a:p>
          <a:p>
            <a:pPr indent="0">
              <a:buFontTx/>
              <a:buNone/>
            </a:pPr>
            <a:r>
              <a:rPr lang="en-US" altLang="zh-CN" sz="2000" b="1" dirty="0">
                <a:solidFill>
                  <a:srgbClr val="FF0000"/>
                </a:solidFill>
                <a:latin typeface="Times New Roman" panose="02020603050405020304" pitchFamily="18" charset="0"/>
                <a:cs typeface="Times New Roman" panose="02020603050405020304" pitchFamily="18" charset="0"/>
              </a:rPr>
              <a:t> </a:t>
            </a:r>
            <a:r>
              <a:rPr lang="en-US" altLang="zh-CN" sz="2000" b="1" dirty="0">
                <a:noFill/>
                <a:latin typeface="Times New Roman" panose="02020603050405020304" pitchFamily="18" charset="0"/>
                <a:cs typeface="Times New Roman" panose="02020603050405020304" pitchFamily="18" charset="0"/>
              </a:rPr>
              <a:t>   I  (</a:t>
            </a:r>
            <a:r>
              <a:rPr lang="zh-CN" altLang="en-US" sz="2000" b="1" dirty="0">
                <a:noFill/>
                <a:latin typeface="Times New Roman" panose="02020603050405020304" pitchFamily="18" charset="0"/>
                <a:cs typeface="Times New Roman" panose="02020603050405020304" pitchFamily="18" charset="0"/>
              </a:rPr>
              <a:t> </a:t>
            </a:r>
            <a:r>
              <a:rPr lang="en-US" altLang="zh-CN" sz="2000" b="1" dirty="0">
                <a:noFill/>
                <a:latin typeface="Times New Roman" panose="02020603050405020304" pitchFamily="18" charset="0"/>
                <a:cs typeface="Times New Roman" panose="02020603050405020304" pitchFamily="18" charset="0"/>
              </a:rPr>
              <a:t>leading )</a:t>
            </a:r>
            <a:endParaRPr lang="en-US" altLang="zh-CN" sz="2000" b="1" dirty="0">
              <a:noFill/>
              <a:latin typeface="Times New Roman" panose="02020603050405020304" pitchFamily="18" charset="0"/>
              <a:cs typeface="Times New Roman" panose="02020603050405020304" pitchFamily="18" charset="0"/>
            </a:endParaRPr>
          </a:p>
          <a:p>
            <a:r>
              <a:rPr lang="en-US" altLang="zh-CN" sz="2000" b="1" dirty="0">
                <a:noFill/>
                <a:latin typeface="Times New Roman" panose="02020603050405020304" pitchFamily="18" charset="0"/>
                <a:cs typeface="Times New Roman" panose="02020603050405020304" pitchFamily="18" charset="0"/>
              </a:rPr>
              <a:t>   Emily , husband , three babies   </a:t>
            </a:r>
            <a:endParaRPr lang="en-US" altLang="zh-CN" sz="2000" b="1" dirty="0">
              <a:noFill/>
              <a:latin typeface="Times New Roman" panose="02020603050405020304" pitchFamily="18" charset="0"/>
              <a:cs typeface="Times New Roman" panose="02020603050405020304" pitchFamily="18" charset="0"/>
            </a:endParaRPr>
          </a:p>
          <a:p>
            <a:r>
              <a:rPr lang="en-US" altLang="zh-CN" sz="2000" b="1" dirty="0">
                <a:noFill/>
                <a:latin typeface="Times New Roman" panose="02020603050405020304" pitchFamily="18" charset="0"/>
                <a:cs typeface="Times New Roman" panose="02020603050405020304" pitchFamily="18" charset="0"/>
              </a:rPr>
              <a:t>         ( supporting)    </a:t>
            </a:r>
            <a:r>
              <a:rPr lang="en-US" altLang="zh-CN" sz="2000" dirty="0">
                <a:noFill/>
                <a:latin typeface="Times New Roman" panose="02020603050405020304" pitchFamily="18" charset="0"/>
                <a:cs typeface="Times New Roman" panose="02020603050405020304" pitchFamily="18" charset="0"/>
              </a:rPr>
              <a:t> </a:t>
            </a:r>
            <a:endParaRPr lang="en-US" altLang="zh-CN" sz="2000" b="1" dirty="0">
              <a:noFill/>
              <a:latin typeface="Times New Roman" panose="02020603050405020304" pitchFamily="18" charset="0"/>
              <a:cs typeface="Times New Roman" panose="02020603050405020304" pitchFamily="18" charset="0"/>
            </a:endParaRPr>
          </a:p>
          <a:p>
            <a:r>
              <a:rPr lang="en-US" altLang="zh-CN" sz="2000" b="1" dirty="0">
                <a:latin typeface="Times New Roman" panose="02020603050405020304" pitchFamily="18" charset="0"/>
                <a:cs typeface="Times New Roman" panose="02020603050405020304" pitchFamily="18" charset="0"/>
              </a:rPr>
              <a:t>2.   narrative perspective: </a:t>
            </a:r>
            <a:r>
              <a:rPr lang="zh-CN" altLang="en-US" sz="2000" dirty="0">
                <a:latin typeface="Times New Roman" panose="02020603050405020304" pitchFamily="18" charset="0"/>
                <a:cs typeface="Times New Roman" panose="02020603050405020304" pitchFamily="18" charset="0"/>
              </a:rPr>
              <a:t>   </a:t>
            </a:r>
            <a:endParaRPr lang="zh-CN" altLang="en-US" sz="2000" dirty="0">
              <a:latin typeface="Times New Roman" panose="02020603050405020304" pitchFamily="18" charset="0"/>
              <a:cs typeface="Times New Roman" panose="02020603050405020304" pitchFamily="18" charset="0"/>
            </a:endParaRPr>
          </a:p>
          <a:p>
            <a:r>
              <a:rPr lang="zh-CN" altLang="en-US" sz="2000" dirty="0">
                <a:latin typeface="Times New Roman" panose="02020603050405020304" pitchFamily="18" charset="0"/>
                <a:cs typeface="Times New Roman" panose="02020603050405020304" pitchFamily="18" charset="0"/>
              </a:rPr>
              <a:t> </a:t>
            </a:r>
            <a:r>
              <a:rPr lang="en-US" altLang="zh-CN" sz="2000" dirty="0">
                <a:latin typeface="Times New Roman" panose="02020603050405020304" pitchFamily="18" charset="0"/>
                <a:cs typeface="Times New Roman" panose="02020603050405020304" pitchFamily="18" charset="0"/>
              </a:rPr>
              <a:t>    </a:t>
            </a:r>
            <a:r>
              <a:rPr lang="en-US" altLang="zh-CN" sz="2000" dirty="0">
                <a:solidFill>
                  <a:srgbClr val="000000">
                    <a:alpha val="0"/>
                  </a:srgbClr>
                </a:solidFill>
                <a:latin typeface="Times New Roman" panose="02020603050405020304" pitchFamily="18" charset="0"/>
                <a:cs typeface="Times New Roman" panose="02020603050405020304" pitchFamily="18" charset="0"/>
              </a:rPr>
              <a:t> </a:t>
            </a:r>
            <a:r>
              <a:rPr lang="en-US" altLang="zh-CN" sz="2000" b="1" dirty="0">
                <a:solidFill>
                  <a:srgbClr val="000000">
                    <a:alpha val="0"/>
                  </a:srgbClr>
                </a:solidFill>
                <a:latin typeface="Times New Roman" panose="02020603050405020304" pitchFamily="18" charset="0"/>
                <a:cs typeface="Times New Roman" panose="02020603050405020304" pitchFamily="18" charset="0"/>
              </a:rPr>
              <a:t>first -person     </a:t>
            </a:r>
            <a:endParaRPr lang="en-US" altLang="zh-CN" sz="2000" b="1" dirty="0">
              <a:solidFill>
                <a:srgbClr val="000000">
                  <a:alpha val="0"/>
                </a:srgbClr>
              </a:solidFill>
              <a:latin typeface="Times New Roman" panose="02020603050405020304" pitchFamily="18" charset="0"/>
              <a:cs typeface="Times New Roman" panose="02020603050405020304" pitchFamily="18" charset="0"/>
            </a:endParaRPr>
          </a:p>
          <a:p>
            <a:endParaRPr lang="en-US" altLang="zh-CN" sz="2000" b="1" dirty="0">
              <a:latin typeface="Times New Roman" panose="02020603050405020304" pitchFamily="18" charset="0"/>
              <a:cs typeface="Times New Roman" panose="02020603050405020304" pitchFamily="18" charset="0"/>
            </a:endParaRPr>
          </a:p>
          <a:p>
            <a:r>
              <a:rPr lang="en-US" altLang="zh-CN" sz="2000" b="1" dirty="0">
                <a:latin typeface="Times New Roman" panose="02020603050405020304" pitchFamily="18" charset="0"/>
                <a:cs typeface="Times New Roman" panose="02020603050405020304" pitchFamily="18" charset="0"/>
              </a:rPr>
              <a:t>3.   time</a:t>
            </a:r>
            <a:r>
              <a:rPr lang="zh-CN" altLang="en-US" sz="2000" b="1" dirty="0">
                <a:latin typeface="Times New Roman" panose="02020603050405020304" pitchFamily="18" charset="0"/>
                <a:cs typeface="Times New Roman" panose="02020603050405020304" pitchFamily="18" charset="0"/>
              </a:rPr>
              <a:t>：</a:t>
            </a:r>
            <a:r>
              <a:rPr lang="en-US" altLang="zh-CN" sz="2000" b="1" dirty="0">
                <a:solidFill>
                  <a:srgbClr val="FF0000"/>
                </a:solidFill>
                <a:latin typeface="Times New Roman" panose="02020603050405020304" pitchFamily="18" charset="0"/>
                <a:cs typeface="Times New Roman" panose="02020603050405020304" pitchFamily="18" charset="0"/>
              </a:rPr>
              <a:t> </a:t>
            </a:r>
            <a:r>
              <a:rPr lang="en-US" altLang="zh-CN" sz="2000" b="1" dirty="0">
                <a:noFill/>
                <a:latin typeface="Times New Roman" panose="02020603050405020304" pitchFamily="18" charset="0"/>
                <a:cs typeface="Times New Roman" panose="02020603050405020304" pitchFamily="18" charset="0"/>
              </a:rPr>
              <a:t> unknown </a:t>
            </a:r>
            <a:endParaRPr lang="en-US" altLang="zh-CN" sz="2000" dirty="0">
              <a:noFill/>
              <a:latin typeface="Times New Roman" panose="02020603050405020304" pitchFamily="18" charset="0"/>
              <a:cs typeface="Times New Roman" panose="02020603050405020304" pitchFamily="18" charset="0"/>
            </a:endParaRPr>
          </a:p>
          <a:p>
            <a:pPr indent="0">
              <a:buNone/>
            </a:pPr>
            <a:r>
              <a:rPr lang="en-US" altLang="zh-CN" sz="2000" b="1" dirty="0">
                <a:latin typeface="Times New Roman" panose="02020603050405020304" pitchFamily="18" charset="0"/>
                <a:cs typeface="Times New Roman" panose="02020603050405020304" pitchFamily="18" charset="0"/>
              </a:rPr>
              <a:t>4.   place</a:t>
            </a:r>
            <a:r>
              <a:rPr lang="zh-CN" altLang="en-US" sz="2000" b="1" dirty="0">
                <a:latin typeface="Times New Roman" panose="02020603050405020304" pitchFamily="18" charset="0"/>
                <a:cs typeface="Times New Roman" panose="02020603050405020304" pitchFamily="18" charset="0"/>
              </a:rPr>
              <a:t>：</a:t>
            </a:r>
            <a:r>
              <a:rPr lang="en-US" altLang="zh-CN" sz="2000" dirty="0"/>
              <a:t>  </a:t>
            </a:r>
            <a:r>
              <a:rPr lang="en-US" altLang="zh-CN" sz="2000" b="1" dirty="0">
                <a:solidFill>
                  <a:srgbClr val="000000">
                    <a:alpha val="0"/>
                  </a:srgbClr>
                </a:solidFill>
                <a:latin typeface="Times New Roman" panose="02020603050405020304" pitchFamily="18" charset="0"/>
                <a:cs typeface="Times New Roman" panose="02020603050405020304" pitchFamily="18" charset="0"/>
              </a:rPr>
              <a:t>gym  and  later stage</a:t>
            </a:r>
            <a:endParaRPr lang="en-US" altLang="zh-CN" sz="2000" dirty="0">
              <a:solidFill>
                <a:srgbClr val="000000">
                  <a:alpha val="0"/>
                </a:srgbClr>
              </a:solidFill>
            </a:endParaRPr>
          </a:p>
          <a:p>
            <a:pPr indent="0">
              <a:buNone/>
            </a:pPr>
            <a:r>
              <a:rPr lang="en-US" altLang="zh-CN" sz="2000" b="1" dirty="0">
                <a:latin typeface="Times New Roman" panose="02020603050405020304" pitchFamily="18" charset="0"/>
                <a:cs typeface="Times New Roman" panose="02020603050405020304" pitchFamily="18" charset="0"/>
              </a:rPr>
              <a:t>5. Event : </a:t>
            </a:r>
            <a:endParaRPr lang="en-US" altLang="zh-CN" sz="2000" b="1" dirty="0">
              <a:latin typeface="Times New Roman" panose="02020603050405020304" pitchFamily="18" charset="0"/>
              <a:cs typeface="Times New Roman" panose="02020603050405020304" pitchFamily="18" charset="0"/>
            </a:endParaRPr>
          </a:p>
          <a:p>
            <a:pPr indent="0">
              <a:buNone/>
            </a:pPr>
            <a:r>
              <a:rPr lang="en-US" altLang="zh-CN" sz="2000" b="1" dirty="0"/>
              <a:t>   </a:t>
            </a:r>
            <a:r>
              <a:rPr lang="en-US" altLang="zh-CN" sz="2000" b="1" dirty="0">
                <a:solidFill>
                  <a:srgbClr val="FF0000"/>
                </a:solidFill>
                <a:latin typeface="Times New Roman" panose="02020603050405020304" pitchFamily="18" charset="0"/>
                <a:cs typeface="Times New Roman" panose="02020603050405020304" pitchFamily="18" charset="0"/>
              </a:rPr>
              <a:t> </a:t>
            </a:r>
            <a:r>
              <a:rPr lang="en-US" altLang="zh-CN" sz="2000" b="1" dirty="0">
                <a:noFill/>
                <a:latin typeface="Times New Roman" panose="02020603050405020304" pitchFamily="18" charset="0"/>
                <a:cs typeface="Times New Roman" panose="02020603050405020304" pitchFamily="18" charset="0"/>
              </a:rPr>
              <a:t>I was a tired and overweight mother who ignored self-care because of the heavy burden of taking care of three babies. One day I made a decision to sign up for a 6-month fitness challenge and life-turning change began.</a:t>
            </a:r>
            <a:endParaRPr lang="en-US" altLang="zh-CN" sz="2000" b="1" dirty="0">
              <a:noFill/>
              <a:latin typeface="Times New Roman" panose="02020603050405020304" pitchFamily="18" charset="0"/>
              <a:cs typeface="Times New Roman" panose="02020603050405020304" pitchFamily="18" charset="0"/>
            </a:endParaRPr>
          </a:p>
          <a:p>
            <a:pPr marL="742950" indent="-742950">
              <a:buAutoNum type="arabicPeriod" startAt="4"/>
            </a:pPr>
            <a:endParaRPr lang="en-US" altLang="zh-CN" sz="2000" b="1" dirty="0">
              <a:solidFill>
                <a:srgbClr val="C00000"/>
              </a:solidFill>
            </a:endParaRPr>
          </a:p>
          <a:p>
            <a:pPr marL="742950" indent="-742950">
              <a:buAutoNum type="arabicPeriod" startAt="4"/>
            </a:pPr>
            <a:endParaRPr lang="zh-CN" altLang="en-US" sz="2000" b="1" dirty="0">
              <a:solidFill>
                <a:srgbClr val="C00000"/>
              </a:solidFill>
            </a:endParaRPr>
          </a:p>
        </p:txBody>
      </p:sp>
      <p:sp>
        <p:nvSpPr>
          <p:cNvPr id="3" name="文本框 2"/>
          <p:cNvSpPr txBox="1"/>
          <p:nvPr/>
        </p:nvSpPr>
        <p:spPr>
          <a:xfrm>
            <a:off x="186690" y="67945"/>
            <a:ext cx="3187700" cy="521970"/>
          </a:xfrm>
          <a:prstGeom prst="rect">
            <a:avLst/>
          </a:prstGeom>
          <a:solidFill>
            <a:srgbClr val="FFFF00"/>
          </a:solidFill>
        </p:spPr>
        <p:txBody>
          <a:bodyPr wrap="square">
            <a:spAutoFit/>
          </a:bodyPr>
          <a:lstStyle/>
          <a:p>
            <a:r>
              <a:rPr lang="en-US" altLang="zh-CN" sz="2800" b="1" dirty="0">
                <a:solidFill>
                  <a:srgbClr val="CC00CC"/>
                </a:solidFill>
                <a:latin typeface="Times New Roman" panose="02020603050405020304" pitchFamily="18" charset="0"/>
                <a:cs typeface="Times New Roman" panose="02020603050405020304" pitchFamily="18" charset="0"/>
                <a:sym typeface="+mn-ea"/>
              </a:rPr>
              <a:t>Read for elements</a:t>
            </a:r>
            <a:endParaRPr lang="en-US" altLang="zh-CN" sz="2800" b="1" dirty="0">
              <a:solidFill>
                <a:srgbClr val="CC00CC"/>
              </a:solidFill>
              <a:latin typeface="Times New Roman" panose="02020603050405020304" pitchFamily="18" charset="0"/>
              <a:cs typeface="Times New Roman" panose="02020603050405020304" pitchFamily="18" charset="0"/>
              <a:sym typeface="+mn-ea"/>
            </a:endParaRPr>
          </a:p>
        </p:txBody>
      </p:sp>
      <p:sp>
        <p:nvSpPr>
          <p:cNvPr id="4" name="文本框 3"/>
          <p:cNvSpPr txBox="1"/>
          <p:nvPr/>
        </p:nvSpPr>
        <p:spPr>
          <a:xfrm>
            <a:off x="186690" y="1080135"/>
            <a:ext cx="3744595" cy="1014730"/>
          </a:xfrm>
          <a:prstGeom prst="rect">
            <a:avLst/>
          </a:prstGeom>
          <a:noFill/>
        </p:spPr>
        <p:txBody>
          <a:bodyPr wrap="square" rtlCol="0" anchor="t">
            <a:spAutoFit/>
          </a:bodyPr>
          <a:lstStyle/>
          <a:p>
            <a:pPr algn="l">
              <a:buFontTx/>
            </a:pPr>
            <a:r>
              <a:rPr lang="en-US" altLang="zh-CN" sz="2000" b="1" dirty="0">
                <a:solidFill>
                  <a:srgbClr val="FF0000"/>
                </a:solidFill>
                <a:latin typeface="Times New Roman" panose="02020603050405020304" pitchFamily="18" charset="0"/>
                <a:ea typeface="+mn-ea"/>
                <a:cs typeface="Times New Roman" panose="02020603050405020304" pitchFamily="18" charset="0"/>
                <a:sym typeface="+mn-ea"/>
              </a:rPr>
              <a:t>Sara, Mom , Dad </a:t>
            </a:r>
            <a:r>
              <a:rPr lang="en-US" altLang="zh-CN" sz="2000" b="1" dirty="0">
                <a:solidFill>
                  <a:srgbClr val="0000FF"/>
                </a:solidFill>
                <a:latin typeface="Times New Roman" panose="02020603050405020304" pitchFamily="18" charset="0"/>
                <a:ea typeface="+mn-ea"/>
                <a:cs typeface="Times New Roman" panose="02020603050405020304" pitchFamily="18" charset="0"/>
                <a:sym typeface="+mn-ea"/>
              </a:rPr>
              <a:t>(</a:t>
            </a:r>
            <a:r>
              <a:rPr lang="zh-CN" altLang="en-US" sz="2000" b="1" dirty="0">
                <a:solidFill>
                  <a:srgbClr val="0000FF"/>
                </a:solidFill>
                <a:latin typeface="Times New Roman" panose="02020603050405020304" pitchFamily="18" charset="0"/>
                <a:ea typeface="+mn-ea"/>
                <a:cs typeface="Times New Roman" panose="02020603050405020304" pitchFamily="18" charset="0"/>
                <a:sym typeface="+mn-ea"/>
              </a:rPr>
              <a:t> </a:t>
            </a:r>
            <a:r>
              <a:rPr lang="en-US" altLang="zh-CN" sz="2000" b="1" dirty="0">
                <a:solidFill>
                  <a:srgbClr val="0000FF"/>
                </a:solidFill>
                <a:latin typeface="Times New Roman" panose="02020603050405020304" pitchFamily="18" charset="0"/>
                <a:ea typeface="+mn-ea"/>
                <a:cs typeface="Times New Roman" panose="02020603050405020304" pitchFamily="18" charset="0"/>
                <a:sym typeface="+mn-ea"/>
              </a:rPr>
              <a:t>leading )</a:t>
            </a:r>
            <a:endParaRPr lang="en-US" altLang="zh-CN" sz="2000" b="1" dirty="0">
              <a:solidFill>
                <a:srgbClr val="0000FF"/>
              </a:solidFill>
              <a:latin typeface="Times New Roman" panose="02020603050405020304" pitchFamily="18" charset="0"/>
              <a:cs typeface="Times New Roman" panose="02020603050405020304" pitchFamily="18" charset="0"/>
            </a:endParaRPr>
          </a:p>
          <a:p>
            <a:r>
              <a:rPr lang="en-US" altLang="zh-CN" sz="2000" b="1" dirty="0">
                <a:solidFill>
                  <a:srgbClr val="FF0000"/>
                </a:solidFill>
                <a:latin typeface="Times New Roman" panose="02020603050405020304" pitchFamily="18" charset="0"/>
                <a:ea typeface="+mn-ea"/>
                <a:cs typeface="Times New Roman" panose="02020603050405020304" pitchFamily="18" charset="0"/>
                <a:sym typeface="+mn-ea"/>
              </a:rPr>
              <a:t>Little brother  Tom , her teacher</a:t>
            </a:r>
            <a:endParaRPr lang="en-US" altLang="zh-CN" sz="2000" b="1" dirty="0">
              <a:solidFill>
                <a:srgbClr val="FF0000"/>
              </a:solidFill>
              <a:latin typeface="Times New Roman" panose="02020603050405020304" pitchFamily="18" charset="0"/>
              <a:cs typeface="Times New Roman" panose="02020603050405020304" pitchFamily="18" charset="0"/>
            </a:endParaRPr>
          </a:p>
          <a:p>
            <a:r>
              <a:rPr lang="en-US" altLang="zh-CN" sz="2000" b="1" dirty="0">
                <a:solidFill>
                  <a:srgbClr val="FF0000"/>
                </a:solidFill>
                <a:latin typeface="Times New Roman" panose="02020603050405020304" pitchFamily="18" charset="0"/>
                <a:ea typeface="+mn-ea"/>
                <a:cs typeface="Times New Roman" panose="02020603050405020304" pitchFamily="18" charset="0"/>
                <a:sym typeface="+mn-ea"/>
              </a:rPr>
              <a:t>         </a:t>
            </a:r>
            <a:r>
              <a:rPr lang="en-US" altLang="zh-CN" sz="2000" b="1" dirty="0">
                <a:solidFill>
                  <a:srgbClr val="0000FF"/>
                </a:solidFill>
                <a:latin typeface="Times New Roman" panose="02020603050405020304" pitchFamily="18" charset="0"/>
                <a:ea typeface="+mn-ea"/>
                <a:cs typeface="Times New Roman" panose="02020603050405020304" pitchFamily="18" charset="0"/>
                <a:sym typeface="+mn-ea"/>
              </a:rPr>
              <a:t>( supporting)    </a:t>
            </a:r>
            <a:r>
              <a:rPr lang="en-US" altLang="zh-CN" sz="2000" dirty="0">
                <a:solidFill>
                  <a:srgbClr val="0000FF"/>
                </a:solidFill>
                <a:latin typeface="Times New Roman" panose="02020603050405020304" pitchFamily="18" charset="0"/>
                <a:ea typeface="+mn-ea"/>
                <a:cs typeface="Times New Roman" panose="02020603050405020304" pitchFamily="18" charset="0"/>
                <a:sym typeface="+mn-ea"/>
              </a:rPr>
              <a:t> </a:t>
            </a:r>
            <a:endParaRPr lang="en-US" altLang="zh-CN" sz="2000" dirty="0">
              <a:solidFill>
                <a:srgbClr val="0000FF"/>
              </a:solidFill>
              <a:latin typeface="Times New Roman" panose="02020603050405020304" pitchFamily="18" charset="0"/>
              <a:ea typeface="+mn-ea"/>
              <a:cs typeface="Times New Roman" panose="02020603050405020304" pitchFamily="18" charset="0"/>
              <a:sym typeface="+mn-ea"/>
            </a:endParaRPr>
          </a:p>
        </p:txBody>
      </p:sp>
      <p:sp>
        <p:nvSpPr>
          <p:cNvPr id="6" name="文本框 5"/>
          <p:cNvSpPr txBox="1"/>
          <p:nvPr/>
        </p:nvSpPr>
        <p:spPr>
          <a:xfrm>
            <a:off x="532765" y="2445385"/>
            <a:ext cx="2872740" cy="398780"/>
          </a:xfrm>
          <a:prstGeom prst="rect">
            <a:avLst/>
          </a:prstGeom>
          <a:noFill/>
        </p:spPr>
        <p:txBody>
          <a:bodyPr wrap="square" rtlCol="0" anchor="t">
            <a:spAutoFit/>
          </a:bodyPr>
          <a:lstStyle/>
          <a:p>
            <a:r>
              <a:rPr lang="en-US" altLang="zh-CN" sz="2000" dirty="0">
                <a:latin typeface="Times New Roman" panose="02020603050405020304" pitchFamily="18" charset="0"/>
                <a:ea typeface="+mn-ea"/>
                <a:cs typeface="Times New Roman" panose="02020603050405020304" pitchFamily="18" charset="0"/>
                <a:sym typeface="+mn-ea"/>
              </a:rPr>
              <a:t> </a:t>
            </a:r>
            <a:r>
              <a:rPr lang="en-US" altLang="zh-CN" sz="2000" b="1" dirty="0">
                <a:solidFill>
                  <a:srgbClr val="C00000"/>
                </a:solidFill>
                <a:latin typeface="Times New Roman" panose="02020603050405020304" pitchFamily="18" charset="0"/>
                <a:ea typeface="+mn-ea"/>
                <a:cs typeface="Times New Roman" panose="02020603050405020304" pitchFamily="18" charset="0"/>
                <a:sym typeface="+mn-ea"/>
              </a:rPr>
              <a:t>third -person     </a:t>
            </a:r>
            <a:endParaRPr lang="en-US" altLang="zh-CN" sz="2000" b="1" dirty="0">
              <a:solidFill>
                <a:srgbClr val="C00000"/>
              </a:solidFill>
              <a:latin typeface="Times New Roman" panose="02020603050405020304" pitchFamily="18" charset="0"/>
              <a:ea typeface="+mn-ea"/>
              <a:cs typeface="Times New Roman" panose="02020603050405020304" pitchFamily="18" charset="0"/>
              <a:sym typeface="+mn-ea"/>
            </a:endParaRPr>
          </a:p>
        </p:txBody>
      </p:sp>
      <p:sp>
        <p:nvSpPr>
          <p:cNvPr id="8" name="文本框 7"/>
          <p:cNvSpPr txBox="1"/>
          <p:nvPr/>
        </p:nvSpPr>
        <p:spPr>
          <a:xfrm>
            <a:off x="1261745" y="2844165"/>
            <a:ext cx="2143760" cy="400110"/>
          </a:xfrm>
          <a:prstGeom prst="rect">
            <a:avLst/>
          </a:prstGeom>
          <a:noFill/>
        </p:spPr>
        <p:txBody>
          <a:bodyPr wrap="square" rtlCol="0" anchor="t">
            <a:spAutoFit/>
          </a:bodyPr>
          <a:lstStyle/>
          <a:p>
            <a:r>
              <a:rPr lang="en-US" altLang="zh-CN" sz="2000" b="1" dirty="0">
                <a:solidFill>
                  <a:srgbClr val="C00000"/>
                </a:solidFill>
                <a:latin typeface="Times New Roman" panose="02020603050405020304" pitchFamily="18" charset="0"/>
                <a:ea typeface="+mn-ea"/>
                <a:cs typeface="Times New Roman" panose="02020603050405020304" pitchFamily="18" charset="0"/>
                <a:sym typeface="+mn-ea"/>
              </a:rPr>
              <a:t> one winter day </a:t>
            </a:r>
            <a:endParaRPr lang="en-US" altLang="zh-CN" sz="2000" b="1" dirty="0">
              <a:solidFill>
                <a:srgbClr val="C00000"/>
              </a:solidFill>
              <a:latin typeface="Times New Roman" panose="02020603050405020304" pitchFamily="18" charset="0"/>
              <a:ea typeface="+mn-ea"/>
              <a:cs typeface="Times New Roman" panose="02020603050405020304" pitchFamily="18" charset="0"/>
              <a:sym typeface="+mn-ea"/>
            </a:endParaRPr>
          </a:p>
        </p:txBody>
      </p:sp>
      <p:sp>
        <p:nvSpPr>
          <p:cNvPr id="9" name="文本框 8"/>
          <p:cNvSpPr txBox="1"/>
          <p:nvPr/>
        </p:nvSpPr>
        <p:spPr>
          <a:xfrm>
            <a:off x="1261745" y="3188970"/>
            <a:ext cx="3032853" cy="400110"/>
          </a:xfrm>
          <a:prstGeom prst="rect">
            <a:avLst/>
          </a:prstGeom>
          <a:noFill/>
        </p:spPr>
        <p:txBody>
          <a:bodyPr wrap="square" rtlCol="0" anchor="t">
            <a:spAutoFit/>
          </a:bodyPr>
          <a:lstStyle/>
          <a:p>
            <a:pPr algn="l"/>
            <a:r>
              <a:rPr lang="en-US" altLang="zh-CN" sz="2000" b="1" dirty="0">
                <a:solidFill>
                  <a:srgbClr val="C00000"/>
                </a:solidFill>
                <a:latin typeface="Times New Roman" panose="02020603050405020304" pitchFamily="18" charset="0"/>
                <a:cs typeface="Times New Roman" panose="02020603050405020304" pitchFamily="18" charset="0"/>
                <a:sym typeface="+mn-ea"/>
              </a:rPr>
              <a:t>at home &amp; a bus station</a:t>
            </a:r>
            <a:endParaRPr lang="en-US" altLang="zh-CN" sz="2000" b="1" dirty="0">
              <a:solidFill>
                <a:srgbClr val="C00000"/>
              </a:solidFill>
              <a:latin typeface="Times New Roman" panose="02020603050405020304" pitchFamily="18" charset="0"/>
              <a:ea typeface="+mn-ea"/>
              <a:cs typeface="Times New Roman" panose="02020603050405020304" pitchFamily="18" charset="0"/>
              <a:sym typeface="+mn-ea"/>
            </a:endParaRPr>
          </a:p>
        </p:txBody>
      </p:sp>
      <p:sp>
        <p:nvSpPr>
          <p:cNvPr id="10" name="文本框 9"/>
          <p:cNvSpPr txBox="1"/>
          <p:nvPr/>
        </p:nvSpPr>
        <p:spPr>
          <a:xfrm>
            <a:off x="248285" y="3931920"/>
            <a:ext cx="3464560" cy="1938992"/>
          </a:xfrm>
          <a:prstGeom prst="rect">
            <a:avLst/>
          </a:prstGeom>
          <a:noFill/>
        </p:spPr>
        <p:txBody>
          <a:bodyPr wrap="square" rtlCol="0" anchor="t">
            <a:spAutoFit/>
          </a:bodyPr>
          <a:lstStyle/>
          <a:p>
            <a:pPr algn="just"/>
            <a:r>
              <a:rPr lang="en-US" altLang="zh-CN" sz="2000" b="1" dirty="0">
                <a:solidFill>
                  <a:srgbClr val="C00000"/>
                </a:solidFill>
                <a:latin typeface="Times New Roman" panose="02020603050405020304" pitchFamily="18" charset="0"/>
                <a:ea typeface="+mn-ea"/>
                <a:cs typeface="Times New Roman" panose="02020603050405020304" pitchFamily="18" charset="0"/>
                <a:sym typeface="+mn-ea"/>
              </a:rPr>
              <a:t>  Sara had been neglected unintendedly by her parents because they were occupied in looking after her little brother Tom. Feeling lost, Sara decided to leave. </a:t>
            </a:r>
            <a:endParaRPr lang="en-US" altLang="zh-CN" sz="2000" b="1" dirty="0">
              <a:solidFill>
                <a:srgbClr val="C00000"/>
              </a:solidFill>
              <a:latin typeface="Times New Roman" panose="02020603050405020304" pitchFamily="18" charset="0"/>
              <a:ea typeface="+mn-ea"/>
              <a:cs typeface="Times New Roman" panose="02020603050405020304" pitchFamily="18" charset="0"/>
              <a:sym typeface="+mn-ea"/>
            </a:endParaRPr>
          </a:p>
        </p:txBody>
      </p:sp>
      <p:pic>
        <p:nvPicPr>
          <p:cNvPr id="5124" name="图片 6" descr="logo横版 png"/>
          <p:cNvPicPr>
            <a:picLocks noChangeAspect="1"/>
          </p:cNvPicPr>
          <p:nvPr/>
        </p:nvPicPr>
        <p:blipFill>
          <a:blip r:embed="rId1"/>
          <a:stretch>
            <a:fillRect/>
          </a:stretch>
        </p:blipFill>
        <p:spPr>
          <a:xfrm>
            <a:off x="11477625" y="82550"/>
            <a:ext cx="608013" cy="642938"/>
          </a:xfrm>
          <a:prstGeom prst="rect">
            <a:avLst/>
          </a:prstGeom>
          <a:noFill/>
          <a:ln w="9525">
            <a:noFill/>
          </a:ln>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arn(inVertical)">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barn(inVertical)">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barn(inVertical)">
                                      <p:cBhvr>
                                        <p:cTn id="22" dur="500"/>
                                        <p:tgtEl>
                                          <p:spTgt spid="9"/>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barn(inVertical)">
                                      <p:cBhvr>
                                        <p:cTn id="2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6" grpId="0"/>
      <p:bldP spid="6" grpId="1"/>
      <p:bldP spid="8" grpId="0"/>
      <p:bldP spid="8" grpId="1"/>
      <p:bldP spid="9" grpId="0"/>
      <p:bldP spid="9" grpId="1"/>
      <p:bldP spid="10" grpId="0"/>
      <p:bldP spid="10" grpId="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p:nvPr/>
        </p:nvSpPr>
        <p:spPr>
          <a:xfrm>
            <a:off x="67945" y="84455"/>
            <a:ext cx="3459480" cy="582295"/>
          </a:xfrm>
          <a:prstGeom prst="rect">
            <a:avLst/>
          </a:prstGeom>
          <a:solidFill>
            <a:srgbClr val="FFFF00"/>
          </a:solidFill>
        </p:spPr>
        <p:txBody>
          <a:bodyPr wrap="square" rtlCol="0">
            <a:noAutofit/>
          </a:bodyPr>
          <a:lstStyle/>
          <a:p>
            <a:r>
              <a:rPr lang="en-US" altLang="zh-CN" sz="3200" b="1" dirty="0">
                <a:latin typeface="Times New Roman" panose="02020603050405020304" pitchFamily="18" charset="0"/>
                <a:cs typeface="Times New Roman" panose="02020603050405020304" pitchFamily="18" charset="0"/>
              </a:rPr>
              <a:t>  6.story line</a:t>
            </a:r>
            <a:endParaRPr lang="en-US" altLang="zh-CN" sz="3200" b="1" dirty="0">
              <a:latin typeface="Times New Roman" panose="02020603050405020304" pitchFamily="18" charset="0"/>
              <a:cs typeface="Times New Roman" panose="02020603050405020304" pitchFamily="18" charset="0"/>
            </a:endParaRPr>
          </a:p>
        </p:txBody>
      </p:sp>
      <p:grpSp>
        <p:nvGrpSpPr>
          <p:cNvPr id="22" name="组合 8"/>
          <p:cNvGrpSpPr/>
          <p:nvPr/>
        </p:nvGrpSpPr>
        <p:grpSpPr bwMode="auto">
          <a:xfrm>
            <a:off x="1124585" y="300355"/>
            <a:ext cx="10233025" cy="5133340"/>
            <a:chOff x="867" y="2113"/>
            <a:chExt cx="16116" cy="5900"/>
          </a:xfrm>
        </p:grpSpPr>
        <p:cxnSp>
          <p:nvCxnSpPr>
            <p:cNvPr id="23" name="直接连接符 22"/>
            <p:cNvCxnSpPr/>
            <p:nvPr>
              <p:custDataLst>
                <p:tags r:id="rId1"/>
              </p:custDataLst>
            </p:nvPr>
          </p:nvCxnSpPr>
          <p:spPr>
            <a:xfrm flipV="1">
              <a:off x="867" y="7984"/>
              <a:ext cx="3560" cy="29"/>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custDataLst>
                <p:tags r:id="rId2"/>
              </p:custDataLst>
            </p:nvPr>
          </p:nvCxnSpPr>
          <p:spPr>
            <a:xfrm flipV="1">
              <a:off x="4427" y="2113"/>
              <a:ext cx="4628" cy="5871"/>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custDataLst>
                <p:tags r:id="rId3"/>
              </p:custDataLst>
            </p:nvPr>
          </p:nvCxnSpPr>
          <p:spPr>
            <a:xfrm>
              <a:off x="9055" y="2113"/>
              <a:ext cx="4302" cy="5871"/>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custDataLst>
                <p:tags r:id="rId4"/>
              </p:custDataLst>
            </p:nvPr>
          </p:nvCxnSpPr>
          <p:spPr>
            <a:xfrm>
              <a:off x="13357" y="7991"/>
              <a:ext cx="3626" cy="22"/>
            </a:xfrm>
            <a:prstGeom prst="line">
              <a:avLst/>
            </a:prstGeom>
            <a:ln w="28575"/>
          </p:spPr>
          <p:style>
            <a:lnRef idx="1">
              <a:schemeClr val="accent1"/>
            </a:lnRef>
            <a:fillRef idx="0">
              <a:schemeClr val="accent1"/>
            </a:fillRef>
            <a:effectRef idx="0">
              <a:schemeClr val="accent1"/>
            </a:effectRef>
            <a:fontRef idx="minor">
              <a:schemeClr val="tx1"/>
            </a:fontRef>
          </p:style>
        </p:cxnSp>
      </p:grpSp>
      <p:sp>
        <p:nvSpPr>
          <p:cNvPr id="27" name="文本框 9"/>
          <p:cNvSpPr txBox="1">
            <a:spLocks noChangeArrowheads="1"/>
          </p:cNvSpPr>
          <p:nvPr>
            <p:custDataLst>
              <p:tags r:id="rId5"/>
            </p:custDataLst>
          </p:nvPr>
        </p:nvSpPr>
        <p:spPr bwMode="auto">
          <a:xfrm>
            <a:off x="6088612" y="6049845"/>
            <a:ext cx="2225184" cy="646331"/>
          </a:xfrm>
          <a:prstGeom prst="rect">
            <a:avLst/>
          </a:prstGeom>
          <a:solidFill>
            <a:schemeClr val="bg1"/>
          </a:solidFill>
          <a:ln w="9525">
            <a:noFill/>
            <a:miter lim="800000"/>
          </a:ln>
        </p:spPr>
        <p:txBody>
          <a:bodyPr wrap="square">
            <a:spAutoFit/>
          </a:bodyPr>
          <a:lstStyle/>
          <a:p>
            <a:r>
              <a:rPr lang="en-US" altLang="zh-CN" sz="3600" b="1" dirty="0">
                <a:solidFill>
                  <a:srgbClr val="C00000"/>
                </a:solidFill>
                <a:latin typeface="Times New Roman" panose="02020603050405020304" pitchFamily="18" charset="0"/>
              </a:rPr>
              <a:t>Beginning</a:t>
            </a:r>
            <a:endParaRPr lang="en-US" altLang="zh-CN" sz="3600" b="1" dirty="0">
              <a:solidFill>
                <a:srgbClr val="C00000"/>
              </a:solidFill>
              <a:latin typeface="Times New Roman" panose="02020603050405020304" pitchFamily="18" charset="0"/>
            </a:endParaRPr>
          </a:p>
        </p:txBody>
      </p:sp>
      <p:sp>
        <p:nvSpPr>
          <p:cNvPr id="28" name="文本框 10"/>
          <p:cNvSpPr txBox="1">
            <a:spLocks noChangeArrowheads="1"/>
          </p:cNvSpPr>
          <p:nvPr>
            <p:custDataLst>
              <p:tags r:id="rId6"/>
            </p:custDataLst>
          </p:nvPr>
        </p:nvSpPr>
        <p:spPr bwMode="auto">
          <a:xfrm>
            <a:off x="6920691" y="20387"/>
            <a:ext cx="1667469" cy="646331"/>
          </a:xfrm>
          <a:prstGeom prst="rect">
            <a:avLst/>
          </a:prstGeom>
          <a:solidFill>
            <a:schemeClr val="bg1"/>
          </a:solidFill>
          <a:ln w="9525">
            <a:noFill/>
            <a:miter lim="800000"/>
          </a:ln>
        </p:spPr>
        <p:txBody>
          <a:bodyPr wrap="square">
            <a:spAutoFit/>
          </a:bodyPr>
          <a:lstStyle/>
          <a:p>
            <a:r>
              <a:rPr lang="en-US" altLang="zh-CN" sz="3600" b="1" dirty="0">
                <a:solidFill>
                  <a:srgbClr val="C00000"/>
                </a:solidFill>
                <a:latin typeface="Times New Roman" panose="02020603050405020304" pitchFamily="18" charset="0"/>
              </a:rPr>
              <a:t>Climax</a:t>
            </a:r>
            <a:endParaRPr lang="en-US" altLang="zh-CN" sz="3600" b="1" dirty="0">
              <a:solidFill>
                <a:srgbClr val="C00000"/>
              </a:solidFill>
              <a:latin typeface="Times New Roman" panose="02020603050405020304" pitchFamily="18" charset="0"/>
            </a:endParaRPr>
          </a:p>
        </p:txBody>
      </p:sp>
      <p:sp>
        <p:nvSpPr>
          <p:cNvPr id="29" name="文本框 11"/>
          <p:cNvSpPr txBox="1">
            <a:spLocks noChangeArrowheads="1"/>
          </p:cNvSpPr>
          <p:nvPr>
            <p:custDataLst>
              <p:tags r:id="rId7"/>
            </p:custDataLst>
          </p:nvPr>
        </p:nvSpPr>
        <p:spPr bwMode="auto">
          <a:xfrm>
            <a:off x="9412684" y="5881975"/>
            <a:ext cx="1835150" cy="646331"/>
          </a:xfrm>
          <a:prstGeom prst="rect">
            <a:avLst/>
          </a:prstGeom>
          <a:solidFill>
            <a:schemeClr val="bg1"/>
          </a:solidFill>
          <a:ln w="9525">
            <a:noFill/>
            <a:miter lim="800000"/>
          </a:ln>
        </p:spPr>
        <p:txBody>
          <a:bodyPr>
            <a:spAutoFit/>
          </a:bodyPr>
          <a:lstStyle/>
          <a:p>
            <a:r>
              <a:rPr lang="en-US" altLang="zh-CN" sz="3600" b="1" dirty="0">
                <a:solidFill>
                  <a:srgbClr val="C00000"/>
                </a:solidFill>
                <a:latin typeface="Times New Roman" panose="02020603050405020304" pitchFamily="18" charset="0"/>
              </a:rPr>
              <a:t>Ending</a:t>
            </a:r>
            <a:endParaRPr lang="en-US" altLang="zh-CN" sz="3600" b="1" dirty="0">
              <a:solidFill>
                <a:srgbClr val="C00000"/>
              </a:solidFill>
              <a:latin typeface="Times New Roman" panose="02020603050405020304" pitchFamily="18" charset="0"/>
            </a:endParaRPr>
          </a:p>
        </p:txBody>
      </p:sp>
      <p:sp>
        <p:nvSpPr>
          <p:cNvPr id="7" name="文本框 6"/>
          <p:cNvSpPr txBox="1"/>
          <p:nvPr/>
        </p:nvSpPr>
        <p:spPr>
          <a:xfrm>
            <a:off x="7327569" y="630712"/>
            <a:ext cx="4886960" cy="1815882"/>
          </a:xfrm>
          <a:prstGeom prst="rect">
            <a:avLst/>
          </a:prstGeom>
          <a:solidFill>
            <a:schemeClr val="bg1"/>
          </a:solidFill>
        </p:spPr>
        <p:txBody>
          <a:bodyPr wrap="square" rtlCol="0" anchor="t">
            <a:spAutoFit/>
          </a:bodyPr>
          <a:lstStyle/>
          <a:p>
            <a:r>
              <a:rPr lang="en-US" altLang="zh-CN" sz="2800" kern="100" dirty="0">
                <a:solidFill>
                  <a:srgbClr val="0000FF"/>
                </a:solidFill>
                <a:latin typeface="Times New Roman Regular"/>
                <a:ea typeface="宋体" panose="02010600030101010101" pitchFamily="2" charset="-122"/>
                <a:cs typeface="Times New Roman" panose="02020603050405020304" pitchFamily="18" charset="0"/>
              </a:rPr>
              <a:t>Para1: </a:t>
            </a:r>
            <a:r>
              <a:rPr lang="en-US" altLang="zh-CN" sz="2800" kern="100" dirty="0">
                <a:solidFill>
                  <a:srgbClr val="9900FF"/>
                </a:solidFill>
                <a:latin typeface="Times New Roman Regular"/>
                <a:ea typeface="宋体" panose="02010600030101010101" pitchFamily="2" charset="-122"/>
                <a:cs typeface="Times New Roman" panose="02020603050405020304" pitchFamily="18" charset="0"/>
              </a:rPr>
              <a:t>As dawn was just breaking, Mom’s cry woke the whole house when she found the note.</a:t>
            </a:r>
            <a:endParaRPr lang="en-US" altLang="zh-CN" sz="2800" kern="100" dirty="0">
              <a:solidFill>
                <a:srgbClr val="9900FF"/>
              </a:solidFill>
              <a:latin typeface="Times New Roman Regular"/>
              <a:ea typeface="宋体" panose="02010600030101010101" pitchFamily="2" charset="-122"/>
              <a:cs typeface="Times New Roman" panose="02020603050405020304" pitchFamily="18" charset="0"/>
            </a:endParaRPr>
          </a:p>
        </p:txBody>
      </p:sp>
      <p:sp>
        <p:nvSpPr>
          <p:cNvPr id="10" name="文本框 9"/>
          <p:cNvSpPr txBox="1"/>
          <p:nvPr/>
        </p:nvSpPr>
        <p:spPr>
          <a:xfrm>
            <a:off x="6713398" y="3654141"/>
            <a:ext cx="5501132" cy="1384995"/>
          </a:xfrm>
          <a:prstGeom prst="rect">
            <a:avLst/>
          </a:prstGeom>
          <a:solidFill>
            <a:schemeClr val="bg1"/>
          </a:solidFill>
        </p:spPr>
        <p:txBody>
          <a:bodyPr wrap="square" rtlCol="0" anchor="t">
            <a:spAutoFit/>
          </a:bodyPr>
          <a:lstStyle/>
          <a:p>
            <a:r>
              <a:rPr lang="en-US" altLang="zh-CN" sz="2800" dirty="0">
                <a:solidFill>
                  <a:srgbClr val="0000FF"/>
                </a:solidFill>
                <a:latin typeface="Times New Roman" panose="02020603050405020304" pitchFamily="18" charset="0"/>
                <a:cs typeface="Times New Roman" panose="02020603050405020304" pitchFamily="18" charset="0"/>
                <a:sym typeface="+mn-ea"/>
              </a:rPr>
              <a:t>Para2:</a:t>
            </a:r>
            <a:r>
              <a:rPr lang="en-US" altLang="zh-CN" sz="2800" dirty="0">
                <a:solidFill>
                  <a:srgbClr val="CC00CC"/>
                </a:solidFill>
                <a:latin typeface="Times New Roman" panose="02020603050405020304" pitchFamily="18" charset="0"/>
                <a:cs typeface="Times New Roman" panose="02020603050405020304" pitchFamily="18" charset="0"/>
                <a:sym typeface="+mn-ea"/>
              </a:rPr>
              <a:t> Ultimately, they found Sara curled up on a bench at the bus station, shivering in the cold.</a:t>
            </a:r>
            <a:endParaRPr lang="en-US" altLang="zh-CN" sz="2800" dirty="0">
              <a:solidFill>
                <a:srgbClr val="CC00CC"/>
              </a:solidFill>
              <a:latin typeface="Times New Roman" panose="02020603050405020304" pitchFamily="18" charset="0"/>
              <a:cs typeface="Times New Roman" panose="02020603050405020304" pitchFamily="18" charset="0"/>
              <a:sym typeface="+mn-ea"/>
            </a:endParaRPr>
          </a:p>
        </p:txBody>
      </p:sp>
      <p:pic>
        <p:nvPicPr>
          <p:cNvPr id="12" name="图片 11"/>
          <p:cNvPicPr>
            <a:picLocks noChangeAspect="1"/>
          </p:cNvPicPr>
          <p:nvPr/>
        </p:nvPicPr>
        <p:blipFill>
          <a:blip r:embed="rId8"/>
          <a:stretch>
            <a:fillRect/>
          </a:stretch>
        </p:blipFill>
        <p:spPr>
          <a:xfrm>
            <a:off x="11373208" y="2092725"/>
            <a:ext cx="666115" cy="767715"/>
          </a:xfrm>
          <a:prstGeom prst="rect">
            <a:avLst/>
          </a:prstGeom>
        </p:spPr>
      </p:pic>
      <p:pic>
        <p:nvPicPr>
          <p:cNvPr id="13" name="图片 12"/>
          <p:cNvPicPr>
            <a:picLocks noChangeAspect="1"/>
          </p:cNvPicPr>
          <p:nvPr/>
        </p:nvPicPr>
        <p:blipFill>
          <a:blip r:embed="rId8"/>
          <a:stretch>
            <a:fillRect/>
          </a:stretch>
        </p:blipFill>
        <p:spPr>
          <a:xfrm>
            <a:off x="11165764" y="5517052"/>
            <a:ext cx="666115" cy="767715"/>
          </a:xfrm>
          <a:prstGeom prst="rect">
            <a:avLst/>
          </a:prstGeom>
        </p:spPr>
      </p:pic>
      <p:sp>
        <p:nvSpPr>
          <p:cNvPr id="8" name="文本框 7"/>
          <p:cNvSpPr txBox="1"/>
          <p:nvPr/>
        </p:nvSpPr>
        <p:spPr>
          <a:xfrm>
            <a:off x="152676" y="2092725"/>
            <a:ext cx="6969379" cy="1711245"/>
          </a:xfrm>
          <a:prstGeom prst="rect">
            <a:avLst/>
          </a:prstGeom>
          <a:solidFill>
            <a:schemeClr val="bg1"/>
          </a:solidFill>
        </p:spPr>
        <p:txBody>
          <a:bodyPr wrap="square" rtlCol="0" anchor="t">
            <a:noAutofit/>
          </a:bodyPr>
          <a:lstStyle/>
          <a:p>
            <a:r>
              <a:rPr lang="en-US" altLang="zh-CN" sz="2400" dirty="0">
                <a:solidFill>
                  <a:srgbClr val="0000FF"/>
                </a:solidFill>
              </a:rPr>
              <a:t>Unhappy incidents accumulated day by day. Daily dinner table conversations excluded Sara; naughty Tom scattered pencil pits over her neatly-written math homework, even on her college dream board, Tom’s gold star sticker stuck over her dream school’s logo; Dad was absent from her award ceremony ; music camp had been cancelled by Mom and her grades were slipping . </a:t>
            </a:r>
            <a:endParaRPr lang="zh-CN" altLang="zh-CN" sz="2400" dirty="0">
              <a:solidFill>
                <a:srgbClr val="0000FF"/>
              </a:solidFill>
            </a:endParaRPr>
          </a:p>
        </p:txBody>
      </p:sp>
      <p:sp>
        <p:nvSpPr>
          <p:cNvPr id="11" name="文本框 10"/>
          <p:cNvSpPr txBox="1"/>
          <p:nvPr/>
        </p:nvSpPr>
        <p:spPr>
          <a:xfrm>
            <a:off x="923109" y="876496"/>
            <a:ext cx="6165133" cy="1006418"/>
          </a:xfrm>
          <a:prstGeom prst="rect">
            <a:avLst/>
          </a:prstGeom>
          <a:solidFill>
            <a:schemeClr val="bg1"/>
          </a:solidFill>
        </p:spPr>
        <p:txBody>
          <a:bodyPr wrap="square" rtlCol="0" anchor="t">
            <a:noAutofit/>
          </a:bodyPr>
          <a:lstStyle/>
          <a:p>
            <a:r>
              <a:rPr lang="en-US" altLang="zh-CN" sz="2400" dirty="0">
                <a:solidFill>
                  <a:srgbClr val="0000FF"/>
                </a:solidFill>
                <a:latin typeface="Times New Roman" panose="02020603050405020304" pitchFamily="18" charset="0"/>
                <a:cs typeface="Times New Roman" panose="02020603050405020304" pitchFamily="18" charset="0"/>
                <a:sym typeface="+mn-ea"/>
              </a:rPr>
              <a:t>Feeling sad and neglected, she left a note on the kitchen table, "I’m leaving. Don't look for me."</a:t>
            </a:r>
            <a:endParaRPr lang="en-US" altLang="zh-CN" sz="2400" dirty="0">
              <a:solidFill>
                <a:srgbClr val="0000FF"/>
              </a:solidFill>
              <a:latin typeface="Times New Roman" panose="02020603050405020304" pitchFamily="18" charset="0"/>
              <a:cs typeface="Times New Roman" panose="02020603050405020304" pitchFamily="18" charset="0"/>
              <a:sym typeface="+mn-ea"/>
            </a:endParaRPr>
          </a:p>
        </p:txBody>
      </p:sp>
      <p:sp>
        <p:nvSpPr>
          <p:cNvPr id="16" name="文本框 15"/>
          <p:cNvSpPr txBox="1"/>
          <p:nvPr/>
        </p:nvSpPr>
        <p:spPr>
          <a:xfrm>
            <a:off x="6168907" y="3130682"/>
            <a:ext cx="1933186" cy="584775"/>
          </a:xfrm>
          <a:prstGeom prst="rect">
            <a:avLst/>
          </a:prstGeom>
          <a:solidFill>
            <a:srgbClr val="FFFF00"/>
          </a:solidFill>
        </p:spPr>
        <p:txBody>
          <a:bodyPr wrap="square">
            <a:spAutoFit/>
          </a:bodyPr>
          <a:lstStyle/>
          <a:p>
            <a:r>
              <a:rPr lang="en-US" altLang="zh-CN" sz="3200" b="1" dirty="0">
                <a:solidFill>
                  <a:srgbClr val="C00000"/>
                </a:solidFill>
                <a:latin typeface="Times New Roman" panose="02020603050405020304" pitchFamily="18" charset="0"/>
                <a:cs typeface="Times New Roman" panose="02020603050405020304" pitchFamily="18" charset="0"/>
              </a:rPr>
              <a:t>conflict</a:t>
            </a:r>
            <a:endParaRPr lang="zh-CN" altLang="en-US" sz="3200" dirty="0">
              <a:solidFill>
                <a:srgbClr val="C00000"/>
              </a:solidFill>
            </a:endParaRPr>
          </a:p>
        </p:txBody>
      </p:sp>
      <p:sp>
        <p:nvSpPr>
          <p:cNvPr id="2" name="文本框 1"/>
          <p:cNvSpPr txBox="1"/>
          <p:nvPr/>
        </p:nvSpPr>
        <p:spPr>
          <a:xfrm>
            <a:off x="56693" y="5344126"/>
            <a:ext cx="6170965" cy="1200329"/>
          </a:xfrm>
          <a:prstGeom prst="rect">
            <a:avLst/>
          </a:prstGeom>
          <a:solidFill>
            <a:schemeClr val="bg1"/>
          </a:solidFill>
        </p:spPr>
        <p:txBody>
          <a:bodyPr wrap="square" rtlCol="0">
            <a:spAutoFit/>
          </a:bodyPr>
          <a:lstStyle/>
          <a:p>
            <a:r>
              <a:rPr lang="en-US" altLang="zh-CN" sz="2400" dirty="0">
                <a:solidFill>
                  <a:srgbClr val="0000FF"/>
                </a:solidFill>
              </a:rPr>
              <a:t> The photo wall was gradually occupied by pictures of Sara’s little brother Tom and her parents focused on Tom.  </a:t>
            </a:r>
            <a:endParaRPr lang="en-US" altLang="zh-CN" sz="2400" dirty="0">
              <a:solidFill>
                <a:srgbClr val="0000FF"/>
              </a:solidFill>
              <a:latin typeface="Times New Roman" panose="02020603050405020304" pitchFamily="18" charset="0"/>
              <a:cs typeface="Times New Roman" panose="02020603050405020304" pitchFamily="18" charset="0"/>
            </a:endParaRPr>
          </a:p>
        </p:txBody>
      </p:sp>
      <p:pic>
        <p:nvPicPr>
          <p:cNvPr id="5124" name="图片 6" descr="logo横版 png"/>
          <p:cNvPicPr>
            <a:picLocks noChangeAspect="1"/>
          </p:cNvPicPr>
          <p:nvPr/>
        </p:nvPicPr>
        <p:blipFill>
          <a:blip r:embed="rId9"/>
          <a:stretch>
            <a:fillRect/>
          </a:stretch>
        </p:blipFill>
        <p:spPr>
          <a:xfrm>
            <a:off x="11477625" y="82550"/>
            <a:ext cx="608013" cy="642938"/>
          </a:xfrm>
          <a:prstGeom prst="rect">
            <a:avLst/>
          </a:prstGeom>
          <a:noFill/>
          <a:ln w="9525">
            <a:noFill/>
          </a:ln>
        </p:spPr>
      </p:pic>
    </p:spTree>
    <p:custDataLst>
      <p:tags r:id="rId10"/>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par>
                    <p:cTn id="12" fill="hold">
                      <p:stCondLst>
                        <p:cond delay="indefinite"/>
                      </p:stCondLst>
                      <p:childTnLst>
                        <p:par>
                          <p:cTn id="13" fill="hold">
                            <p:stCondLst>
                              <p:cond delay="0"/>
                            </p:stCondLst>
                            <p:childTnLst>
                              <p:par>
                                <p:cTn id="14" presetID="3" presetClass="entr" presetSubtype="10" fill="hold" grpId="0" nodeType="click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blinds(horizontal)">
                                      <p:cBhvr>
                                        <p:cTn id="16" dur="500"/>
                                        <p:tgtEl>
                                          <p:spTgt spid="8"/>
                                        </p:tgtEl>
                                      </p:cBhvr>
                                    </p:animEffect>
                                  </p:childTnLst>
                                </p:cTn>
                              </p:par>
                            </p:childTnLst>
                          </p:cTn>
                        </p:par>
                      </p:childTnLst>
                    </p:cTn>
                  </p:par>
                  <p:par>
                    <p:cTn id="17" fill="hold">
                      <p:stCondLst>
                        <p:cond delay="indefinite"/>
                      </p:stCondLst>
                      <p:childTnLst>
                        <p:par>
                          <p:cTn id="18" fill="hold">
                            <p:stCondLst>
                              <p:cond delay="0"/>
                            </p:stCondLst>
                            <p:childTnLst>
                              <p:par>
                                <p:cTn id="19" presetID="3" presetClass="entr" presetSubtype="10" fill="hold" grpId="0" nodeType="click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blinds(horizontal)">
                                      <p:cBhvr>
                                        <p:cTn id="21" dur="500"/>
                                        <p:tgtEl>
                                          <p:spTgt spid="11"/>
                                        </p:tgtEl>
                                      </p:cBhvr>
                                    </p:animEffect>
                                  </p:childTnLst>
                                </p:cTn>
                              </p:par>
                              <p:par>
                                <p:cTn id="22" presetID="1" presetClass="entr" presetSubtype="0" fill="hold" grpId="0" nodeType="withEffect">
                                  <p:stCondLst>
                                    <p:cond delay="0"/>
                                  </p:stCondLst>
                                  <p:childTnLst>
                                    <p:set>
                                      <p:cBhvr>
                                        <p:cTn id="23" dur="1" fill="hold">
                                          <p:stCondLst>
                                            <p:cond delay="0"/>
                                          </p:stCondLst>
                                        </p:cTn>
                                        <p:tgtEl>
                                          <p:spTgt spid="16"/>
                                        </p:tgtEl>
                                        <p:attrNameLst>
                                          <p:attrName>style.visibility</p:attrName>
                                        </p:attrNameLst>
                                      </p:cBhvr>
                                      <p:to>
                                        <p:strVal val="visible"/>
                                      </p:to>
                                    </p:set>
                                  </p:childTnLst>
                                </p:cTn>
                              </p:par>
                            </p:childTnLst>
                          </p:cTn>
                        </p:par>
                      </p:childTnLst>
                    </p:cTn>
                  </p:par>
                  <p:par>
                    <p:cTn id="24" fill="hold">
                      <p:stCondLst>
                        <p:cond delay="indefinite"/>
                      </p:stCondLst>
                      <p:childTnLst>
                        <p:par>
                          <p:cTn id="25" fill="hold">
                            <p:stCondLst>
                              <p:cond delay="0"/>
                            </p:stCondLst>
                            <p:childTnLst>
                              <p:par>
                                <p:cTn id="26" presetID="3" presetClass="entr" presetSubtype="10" fill="hold" grpId="0" nodeType="click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blinds(horizontal)">
                                      <p:cBhvr>
                                        <p:cTn id="28" dur="500"/>
                                        <p:tgtEl>
                                          <p:spTgt spid="7"/>
                                        </p:tgtEl>
                                      </p:cBhvr>
                                    </p:animEffect>
                                  </p:childTnLst>
                                </p:cTn>
                              </p:par>
                              <p:par>
                                <p:cTn id="29" presetID="3" presetClass="entr" presetSubtype="10" fill="hold" nodeType="with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blinds(horizontal)">
                                      <p:cBhvr>
                                        <p:cTn id="31" dur="500"/>
                                        <p:tgtEl>
                                          <p:spTgt spid="12"/>
                                        </p:tgtEl>
                                      </p:cBhvr>
                                    </p:animEffect>
                                  </p:childTnLst>
                                </p:cTn>
                              </p:par>
                            </p:childTnLst>
                          </p:cTn>
                        </p:par>
                      </p:childTnLst>
                    </p:cTn>
                  </p:par>
                  <p:par>
                    <p:cTn id="32" fill="hold">
                      <p:stCondLst>
                        <p:cond delay="indefinite"/>
                      </p:stCondLst>
                      <p:childTnLst>
                        <p:par>
                          <p:cTn id="33" fill="hold">
                            <p:stCondLst>
                              <p:cond delay="0"/>
                            </p:stCondLst>
                            <p:childTnLst>
                              <p:par>
                                <p:cTn id="34" presetID="1" presetClass="entr" presetSubtype="0" fill="hold" grpId="0" nodeType="clickEffect">
                                  <p:stCondLst>
                                    <p:cond delay="0"/>
                                  </p:stCondLst>
                                  <p:childTnLst>
                                    <p:set>
                                      <p:cBhvr>
                                        <p:cTn id="35" dur="1" fill="hold">
                                          <p:stCondLst>
                                            <p:cond delay="0"/>
                                          </p:stCondLst>
                                        </p:cTn>
                                        <p:tgtEl>
                                          <p:spTgt spid="28"/>
                                        </p:tgtEl>
                                        <p:attrNameLst>
                                          <p:attrName>style.visibility</p:attrName>
                                        </p:attrNameLst>
                                      </p:cBhvr>
                                      <p:to>
                                        <p:strVal val="visible"/>
                                      </p:to>
                                    </p:set>
                                  </p:childTnLst>
                                </p:cTn>
                              </p:par>
                            </p:childTnLst>
                          </p:cTn>
                        </p:par>
                      </p:childTnLst>
                    </p:cTn>
                  </p:par>
                  <p:par>
                    <p:cTn id="36" fill="hold">
                      <p:stCondLst>
                        <p:cond delay="indefinite"/>
                      </p:stCondLst>
                      <p:childTnLst>
                        <p:par>
                          <p:cTn id="37" fill="hold">
                            <p:stCondLst>
                              <p:cond delay="0"/>
                            </p:stCondLst>
                            <p:childTnLst>
                              <p:par>
                                <p:cTn id="38" presetID="3" presetClass="entr" presetSubtype="10" fill="hold" grpId="0" nodeType="clickEffect">
                                  <p:stCondLst>
                                    <p:cond delay="0"/>
                                  </p:stCondLst>
                                  <p:childTnLst>
                                    <p:set>
                                      <p:cBhvr>
                                        <p:cTn id="39" dur="1" fill="hold">
                                          <p:stCondLst>
                                            <p:cond delay="0"/>
                                          </p:stCondLst>
                                        </p:cTn>
                                        <p:tgtEl>
                                          <p:spTgt spid="10"/>
                                        </p:tgtEl>
                                        <p:attrNameLst>
                                          <p:attrName>style.visibility</p:attrName>
                                        </p:attrNameLst>
                                      </p:cBhvr>
                                      <p:to>
                                        <p:strVal val="visible"/>
                                      </p:to>
                                    </p:set>
                                    <p:animEffect transition="in" filter="blinds(horizontal)">
                                      <p:cBhvr>
                                        <p:cTn id="40" dur="500"/>
                                        <p:tgtEl>
                                          <p:spTgt spid="10"/>
                                        </p:tgtEl>
                                      </p:cBhvr>
                                    </p:animEffect>
                                  </p:childTnLst>
                                </p:cTn>
                              </p:par>
                              <p:par>
                                <p:cTn id="41" presetID="3" presetClass="entr" presetSubtype="10" fill="hold" nodeType="withEffect">
                                  <p:stCondLst>
                                    <p:cond delay="0"/>
                                  </p:stCondLst>
                                  <p:childTnLst>
                                    <p:set>
                                      <p:cBhvr>
                                        <p:cTn id="42" dur="1" fill="hold">
                                          <p:stCondLst>
                                            <p:cond delay="0"/>
                                          </p:stCondLst>
                                        </p:cTn>
                                        <p:tgtEl>
                                          <p:spTgt spid="13"/>
                                        </p:tgtEl>
                                        <p:attrNameLst>
                                          <p:attrName>style.visibility</p:attrName>
                                        </p:attrNameLst>
                                      </p:cBhvr>
                                      <p:to>
                                        <p:strVal val="visible"/>
                                      </p:to>
                                    </p:set>
                                    <p:animEffect transition="in" filter="blinds(horizontal)">
                                      <p:cBhvr>
                                        <p:cTn id="43" dur="500"/>
                                        <p:tgtEl>
                                          <p:spTgt spid="13"/>
                                        </p:tgtEl>
                                      </p:cBhvr>
                                    </p:animEffect>
                                  </p:childTnLst>
                                </p:cTn>
                              </p:par>
                            </p:childTnLst>
                          </p:cTn>
                        </p:par>
                      </p:childTnLst>
                    </p:cTn>
                  </p:par>
                  <p:par>
                    <p:cTn id="44" fill="hold">
                      <p:stCondLst>
                        <p:cond delay="indefinite"/>
                      </p:stCondLst>
                      <p:childTnLst>
                        <p:par>
                          <p:cTn id="45" fill="hold">
                            <p:stCondLst>
                              <p:cond delay="0"/>
                            </p:stCondLst>
                            <p:childTnLst>
                              <p:par>
                                <p:cTn id="46" presetID="1" presetClass="entr" presetSubtype="0" fill="hold" grpId="0" nodeType="clickEffect">
                                  <p:stCondLst>
                                    <p:cond delay="0"/>
                                  </p:stCondLst>
                                  <p:childTnLst>
                                    <p:set>
                                      <p:cBhvr>
                                        <p:cTn id="47" dur="1" fill="hold">
                                          <p:stCondLst>
                                            <p:cond delay="0"/>
                                          </p:stCondLst>
                                        </p:cTn>
                                        <p:tgtEl>
                                          <p:spTgt spid="2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28" grpId="0" animBg="1"/>
      <p:bldP spid="29" grpId="0" animBg="1"/>
      <p:bldP spid="7" grpId="0" animBg="1"/>
      <p:bldP spid="10" grpId="0" animBg="1"/>
      <p:bldP spid="8" grpId="0" animBg="1"/>
      <p:bldP spid="11" grpId="0" bldLvl="0" animBg="1"/>
      <p:bldP spid="16" grpId="0" animBg="1"/>
      <p:bldP spid="2" grpId="0" bldLvl="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3789059" y="123054"/>
            <a:ext cx="4613879" cy="521970"/>
          </a:xfrm>
          <a:prstGeom prst="rect">
            <a:avLst/>
          </a:prstGeom>
          <a:solidFill>
            <a:schemeClr val="bg1"/>
          </a:solidFill>
        </p:spPr>
        <p:txBody>
          <a:bodyPr wrap="square" rtlCol="0">
            <a:spAutoFit/>
          </a:bodyPr>
          <a:lstStyle/>
          <a:p>
            <a:r>
              <a:rPr lang="en-US" altLang="zh-CN" sz="2800" b="1" dirty="0">
                <a:solidFill>
                  <a:srgbClr val="9900CC"/>
                </a:solidFill>
              </a:rPr>
              <a:t>Read for clues and echoes</a:t>
            </a:r>
            <a:endParaRPr lang="en-US" altLang="zh-CN" sz="2800" b="1" dirty="0">
              <a:solidFill>
                <a:srgbClr val="9900CC"/>
              </a:solidFill>
            </a:endParaRPr>
          </a:p>
        </p:txBody>
      </p:sp>
      <p:graphicFrame>
        <p:nvGraphicFramePr>
          <p:cNvPr id="6" name="内容占位符 3"/>
          <p:cNvGraphicFramePr/>
          <p:nvPr/>
        </p:nvGraphicFramePr>
        <p:xfrm>
          <a:off x="0" y="645024"/>
          <a:ext cx="12277617" cy="6212976"/>
        </p:xfrm>
        <a:graphic>
          <a:graphicData uri="http://schemas.openxmlformats.org/drawingml/2006/table">
            <a:tbl>
              <a:tblPr firstRow="1" bandRow="1">
                <a:tableStyleId>{5C22544A-7EE6-4342-B048-85BDC9FD1C3A}</a:tableStyleId>
              </a:tblPr>
              <a:tblGrid>
                <a:gridCol w="7142999"/>
                <a:gridCol w="5134618"/>
              </a:tblGrid>
              <a:tr h="604334">
                <a:tc>
                  <a:txBody>
                    <a:bodyPr/>
                    <a:lstStyle/>
                    <a:p>
                      <a:r>
                        <a:rPr lang="zh-CN" altLang="en-US" sz="3200" dirty="0"/>
                        <a:t>              </a:t>
                      </a:r>
                      <a:r>
                        <a:rPr lang="en-US" altLang="zh-CN" sz="3200" dirty="0"/>
                        <a:t>hidden clues</a:t>
                      </a:r>
                      <a:endParaRPr lang="zh-CN" altLang="en-US" sz="3200" dirty="0"/>
                    </a:p>
                  </a:txBody>
                  <a:tcPr>
                    <a:solidFill>
                      <a:schemeClr val="accent5">
                        <a:lumMod val="75000"/>
                      </a:schemeClr>
                    </a:solidFill>
                  </a:tcPr>
                </a:tc>
                <a:tc>
                  <a:txBody>
                    <a:bodyPr/>
                    <a:lstStyle/>
                    <a:p>
                      <a:r>
                        <a:rPr lang="zh-CN" altLang="en-US" sz="3200" dirty="0"/>
                        <a:t>              </a:t>
                      </a:r>
                      <a:r>
                        <a:rPr lang="en-US" altLang="zh-CN" sz="3200" dirty="0"/>
                        <a:t>echoes  </a:t>
                      </a:r>
                      <a:endParaRPr lang="zh-CN" altLang="en-US" sz="3200" dirty="0"/>
                    </a:p>
                  </a:txBody>
                  <a:tcPr>
                    <a:solidFill>
                      <a:schemeClr val="accent5">
                        <a:lumMod val="75000"/>
                      </a:schemeClr>
                    </a:solidFill>
                  </a:tcPr>
                </a:tc>
              </a:tr>
              <a:tr h="5608642">
                <a:tc>
                  <a:txBody>
                    <a:bodyPr/>
                    <a:lstStyle/>
                    <a:p>
                      <a:pPr marL="0" marR="0" lvl="0" indent="457200" algn="just" defTabSz="913765" rtl="0" eaLnBrk="1" fontAlgn="auto" latinLnBrk="0" hangingPunct="1">
                        <a:lnSpc>
                          <a:spcPts val="3200"/>
                        </a:lnSpc>
                        <a:spcBef>
                          <a:spcPct val="0"/>
                        </a:spcBef>
                        <a:spcAft>
                          <a:spcPct val="0"/>
                        </a:spcAft>
                        <a:buClrTx/>
                        <a:buSzTx/>
                        <a:buFontTx/>
                        <a:buNone/>
                        <a:defRPr/>
                      </a:pPr>
                      <a:r>
                        <a:rPr kumimoji="0" lang="en-US" altLang="zh-CN" sz="2800" b="0" i="0" u="none" strike="noStrike" kern="100" cap="none" spc="0" normalizeH="0" baseline="0" noProof="0" dirty="0">
                          <a:ln>
                            <a:noFill/>
                          </a:ln>
                          <a:solidFill>
                            <a:srgbClr val="FF0000"/>
                          </a:solidFill>
                          <a:effectLst/>
                          <a:uLnTx/>
                          <a:uFillTx/>
                          <a:latin typeface="Tahoma" panose="020B0604030504040204" pitchFamily="34" charset="0"/>
                          <a:ea typeface="Tahoma" panose="020B0604030504040204" pitchFamily="34" charset="0"/>
                          <a:cs typeface="Tahoma" panose="020B0604030504040204" pitchFamily="34" charset="0"/>
                        </a:rPr>
                        <a:t>Sara's fingertips brushed gently across the family photo wall, </a:t>
                      </a:r>
                      <a:r>
                        <a:rPr kumimoji="0" lang="en-US" altLang="zh-CN" sz="2800" b="0" i="0" u="none" strike="noStrike" kern="100" cap="none" spc="0" normalizeH="0" baseline="0" noProof="0" dirty="0">
                          <a:ln>
                            <a:noFill/>
                          </a:ln>
                          <a:solidFill>
                            <a:schemeClr val="tx1"/>
                          </a:solidFill>
                          <a:effectLst/>
                          <a:uLnTx/>
                          <a:uFillTx/>
                          <a:latin typeface="Tahoma" panose="020B0604030504040204" pitchFamily="34" charset="0"/>
                          <a:ea typeface="Tahoma" panose="020B0604030504040204" pitchFamily="34" charset="0"/>
                          <a:cs typeface="Tahoma" panose="020B0604030504040204" pitchFamily="34" charset="0"/>
                        </a:rPr>
                        <a:t>tracing the memories of a time that felt increasingly distant. </a:t>
                      </a:r>
                      <a:r>
                        <a:rPr kumimoji="0" lang="en-US" altLang="zh-CN" sz="2800" b="0" i="0" u="none" strike="noStrike" kern="100" cap="none" spc="0" normalizeH="0" baseline="0" noProof="0" dirty="0">
                          <a:ln>
                            <a:noFill/>
                          </a:ln>
                          <a:solidFill>
                            <a:srgbClr val="FF0000"/>
                          </a:solidFill>
                          <a:effectLst/>
                          <a:uLnTx/>
                          <a:uFillTx/>
                          <a:latin typeface="Tahoma" panose="020B0604030504040204" pitchFamily="34" charset="0"/>
                          <a:ea typeface="Tahoma" panose="020B0604030504040204" pitchFamily="34" charset="0"/>
                          <a:cs typeface="Tahoma" panose="020B0604030504040204" pitchFamily="34" charset="0"/>
                        </a:rPr>
                        <a:t>The edges of her sixth-birthday photo had long faded,  most of it hidden behind her little brother Tom's grinning preschool portrait.</a:t>
                      </a:r>
                      <a:r>
                        <a:rPr kumimoji="0" lang="en-US" altLang="zh-CN" sz="2800" b="0" i="0" u="none" strike="noStrike" kern="100" cap="none" spc="0" normalizeH="0" baseline="0" noProof="0" dirty="0">
                          <a:ln>
                            <a:noFill/>
                          </a:ln>
                          <a:solidFill>
                            <a:schemeClr val="tx1"/>
                          </a:solidFill>
                          <a:effectLst/>
                          <a:uLnTx/>
                          <a:uFillTx/>
                          <a:latin typeface="Tahoma" panose="020B0604030504040204" pitchFamily="34" charset="0"/>
                          <a:ea typeface="Tahoma" panose="020B0604030504040204" pitchFamily="34" charset="0"/>
                          <a:cs typeface="Tahoma" panose="020B0604030504040204" pitchFamily="34" charset="0"/>
                        </a:rPr>
                        <a:t> </a:t>
                      </a:r>
                      <a:r>
                        <a:rPr kumimoji="0" lang="en-US" altLang="zh-CN" sz="2800" b="0" i="0" u="none" strike="noStrike" kern="100" cap="none" spc="0" normalizeH="0" baseline="0" noProof="0" dirty="0">
                          <a:ln>
                            <a:noFill/>
                          </a:ln>
                          <a:solidFill>
                            <a:srgbClr val="FF0000"/>
                          </a:solidFill>
                          <a:effectLst/>
                          <a:uLnTx/>
                          <a:uFillTx/>
                          <a:latin typeface="Tahoma" panose="020B0604030504040204" pitchFamily="34" charset="0"/>
                          <a:ea typeface="Tahoma" panose="020B0604030504040204" pitchFamily="34" charset="0"/>
                          <a:cs typeface="Tahoma" panose="020B0604030504040204" pitchFamily="34" charset="0"/>
                        </a:rPr>
                        <a:t>Her childhood photos were squeezed into the upper corner, nearly replaced by Tom's new ones</a:t>
                      </a:r>
                      <a:r>
                        <a:rPr kumimoji="0" lang="en-US" altLang="zh-CN" sz="2800" b="0" i="0" u="none" strike="noStrike" kern="100" cap="none" spc="0" normalizeH="0" baseline="0" noProof="0" dirty="0">
                          <a:ln>
                            <a:noFill/>
                          </a:ln>
                          <a:solidFill>
                            <a:schemeClr val="tx1"/>
                          </a:solidFill>
                          <a:effectLst/>
                          <a:uLnTx/>
                          <a:uFillTx/>
                          <a:latin typeface="Tahoma" panose="020B0604030504040204" pitchFamily="34" charset="0"/>
                          <a:ea typeface="Tahoma" panose="020B0604030504040204" pitchFamily="34" charset="0"/>
                          <a:cs typeface="Tahoma" panose="020B0604030504040204" pitchFamily="34" charset="0"/>
                        </a:rPr>
                        <a:t>—his chubby face clutching a cake on his first birthday, his tiny figure with a small schoolbag on his first day of kindergarten, and even a recent one where he was proudly holding a crayon drawing.</a:t>
                      </a:r>
                      <a:endParaRPr kumimoji="0" lang="en-US" altLang="zh-CN" sz="2800" b="0" i="0" u="none" strike="noStrike" kern="100" cap="none" spc="0" normalizeH="0" baseline="0" noProof="0" dirty="0">
                        <a:ln>
                          <a:noFill/>
                        </a:ln>
                        <a:solidFill>
                          <a:schemeClr val="tx1"/>
                        </a:solidFill>
                        <a:effectLst/>
                        <a:uLnTx/>
                        <a:uFillTx/>
                        <a:latin typeface="Tahoma" panose="020B0604030504040204" pitchFamily="34" charset="0"/>
                        <a:ea typeface="Tahoma" panose="020B0604030504040204" pitchFamily="34" charset="0"/>
                        <a:cs typeface="Tahoma" panose="020B0604030504040204" pitchFamily="34" charset="0"/>
                      </a:endParaRPr>
                    </a:p>
                  </a:txBody>
                  <a:tcPr/>
                </a:tc>
                <a:tc>
                  <a:txBody>
                    <a:bodyPr/>
                    <a:lstStyle/>
                    <a:p>
                      <a:r>
                        <a:rPr lang="en-US" altLang="zh-CN" b="1" dirty="0">
                          <a:solidFill>
                            <a:srgbClr val="CC00CC"/>
                          </a:solidFill>
                        </a:rPr>
                        <a:t> </a:t>
                      </a:r>
                      <a:r>
                        <a:rPr lang="en-US" altLang="zh-CN" sz="2800" b="0" dirty="0">
                          <a:solidFill>
                            <a:schemeClr val="tx1"/>
                          </a:solidFill>
                        </a:rPr>
                        <a:t>1.</a:t>
                      </a:r>
                      <a:r>
                        <a:rPr lang="en-US" altLang="zh-CN" sz="2800" b="0" dirty="0">
                          <a:solidFill>
                            <a:srgbClr val="7030A0"/>
                          </a:solidFill>
                        </a:rPr>
                        <a:t> </a:t>
                      </a:r>
                      <a:r>
                        <a:rPr lang="en-US" altLang="zh-CN" sz="2800" b="0" dirty="0">
                          <a:solidFill>
                            <a:srgbClr val="EF0000"/>
                          </a:solidFill>
                        </a:rPr>
                        <a:t>The following weekend witnessed </a:t>
                      </a:r>
                      <a:r>
                        <a:rPr lang="en-US" altLang="zh-CN" sz="2800" b="0" dirty="0">
                          <a:solidFill>
                            <a:srgbClr val="7030A0"/>
                          </a:solidFill>
                        </a:rPr>
                        <a:t>Mom securing Sara a spot in her long-awaited music camp and </a:t>
                      </a:r>
                      <a:r>
                        <a:rPr lang="en-US" altLang="zh-CN" sz="2800" b="0" dirty="0">
                          <a:solidFill>
                            <a:srgbClr val="EF0000"/>
                          </a:solidFill>
                        </a:rPr>
                        <a:t>Dad redesigning the photo wall, where photos of Sara and Tom sat side by side, like peas and carrots.</a:t>
                      </a:r>
                      <a:endParaRPr lang="en-US" altLang="zh-CN" sz="2800" b="1" dirty="0">
                        <a:solidFill>
                          <a:srgbClr val="EF0000"/>
                        </a:solidFill>
                      </a:endParaRPr>
                    </a:p>
                    <a:p>
                      <a:endParaRPr lang="en-US" altLang="zh-CN" sz="2800" b="0" dirty="0">
                        <a:solidFill>
                          <a:schemeClr val="tx1"/>
                        </a:solidFill>
                      </a:endParaRPr>
                    </a:p>
                  </a:txBody>
                  <a:tcPr/>
                </a:tc>
              </a:tr>
            </a:tbl>
          </a:graphicData>
        </a:graphic>
      </p:graphicFrame>
      <p:pic>
        <p:nvPicPr>
          <p:cNvPr id="5124" name="图片 6" descr="logo横版 png"/>
          <p:cNvPicPr>
            <a:picLocks noChangeAspect="1"/>
          </p:cNvPicPr>
          <p:nvPr/>
        </p:nvPicPr>
        <p:blipFill>
          <a:blip r:embed="rId1"/>
          <a:stretch>
            <a:fillRect/>
          </a:stretch>
        </p:blipFill>
        <p:spPr>
          <a:xfrm>
            <a:off x="11477625" y="82550"/>
            <a:ext cx="608013" cy="642938"/>
          </a:xfrm>
          <a:prstGeom prst="rect">
            <a:avLst/>
          </a:prstGeom>
          <a:noFill/>
          <a:ln w="9525">
            <a:noFill/>
          </a:ln>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内容占位符 3"/>
          <p:cNvGraphicFramePr/>
          <p:nvPr/>
        </p:nvGraphicFramePr>
        <p:xfrm>
          <a:off x="0" y="0"/>
          <a:ext cx="12192000" cy="6766560"/>
        </p:xfrm>
        <a:graphic>
          <a:graphicData uri="http://schemas.openxmlformats.org/drawingml/2006/table">
            <a:tbl>
              <a:tblPr firstRow="1" bandRow="1">
                <a:tableStyleId>{5C22544A-7EE6-4342-B048-85BDC9FD1C3A}</a:tableStyleId>
              </a:tblPr>
              <a:tblGrid>
                <a:gridCol w="7212458"/>
                <a:gridCol w="4979542"/>
              </a:tblGrid>
              <a:tr h="534256">
                <a:tc>
                  <a:txBody>
                    <a:bodyPr/>
                    <a:lstStyle/>
                    <a:p>
                      <a:r>
                        <a:rPr lang="zh-CN" altLang="en-US" sz="3200" dirty="0"/>
                        <a:t>              </a:t>
                      </a:r>
                      <a:r>
                        <a:rPr lang="en-US" altLang="zh-CN" sz="3200" dirty="0"/>
                        <a:t>hidden clues</a:t>
                      </a:r>
                      <a:endParaRPr lang="zh-CN" altLang="en-US" sz="3200" dirty="0"/>
                    </a:p>
                  </a:txBody>
                  <a:tcPr>
                    <a:solidFill>
                      <a:schemeClr val="accent5">
                        <a:lumMod val="75000"/>
                      </a:schemeClr>
                    </a:solidFill>
                  </a:tcPr>
                </a:tc>
                <a:tc>
                  <a:txBody>
                    <a:bodyPr/>
                    <a:lstStyle/>
                    <a:p>
                      <a:r>
                        <a:rPr lang="zh-CN" altLang="en-US" sz="3200" dirty="0"/>
                        <a:t>              </a:t>
                      </a:r>
                      <a:r>
                        <a:rPr lang="en-US" altLang="zh-CN" sz="3200" dirty="0"/>
                        <a:t>echoes  </a:t>
                      </a:r>
                      <a:endParaRPr lang="zh-CN" altLang="en-US" sz="3200" dirty="0"/>
                    </a:p>
                  </a:txBody>
                  <a:tcPr>
                    <a:solidFill>
                      <a:schemeClr val="accent5">
                        <a:lumMod val="75000"/>
                      </a:schemeClr>
                    </a:solidFill>
                  </a:tcPr>
                </a:tc>
              </a:tr>
              <a:tr h="4888038">
                <a:tc>
                  <a:txBody>
                    <a:bodyPr/>
                    <a:lstStyle/>
                    <a:p>
                      <a:pPr marL="0" marR="0" lvl="0" indent="457200" algn="just" defTabSz="913765" rtl="0" eaLnBrk="1" fontAlgn="auto" latinLnBrk="0" hangingPunct="1">
                        <a:lnSpc>
                          <a:spcPts val="3200"/>
                        </a:lnSpc>
                        <a:spcBef>
                          <a:spcPct val="0"/>
                        </a:spcBef>
                        <a:spcAft>
                          <a:spcPct val="0"/>
                        </a:spcAft>
                        <a:buClrTx/>
                        <a:buSzTx/>
                        <a:buFontTx/>
                        <a:buNone/>
                        <a:defRPr/>
                      </a:pPr>
                      <a:r>
                        <a:rPr kumimoji="0" lang="en-US" altLang="zh-CN" sz="2800" b="0" i="0" u="none" strike="noStrike" kern="100" cap="none" spc="0" normalizeH="0" baseline="0" noProof="0" dirty="0">
                          <a:ln>
                            <a:noFill/>
                          </a:ln>
                          <a:solidFill>
                            <a:schemeClr val="tx1"/>
                          </a:solidFill>
                          <a:effectLst/>
                          <a:uLnTx/>
                          <a:uFillTx/>
                          <a:latin typeface="Tahoma" panose="020B0604030504040204" pitchFamily="34" charset="0"/>
                          <a:ea typeface="Tahoma" panose="020B0604030504040204" pitchFamily="34" charset="0"/>
                          <a:cs typeface="Tahoma" panose="020B0604030504040204" pitchFamily="34" charset="0"/>
                        </a:rPr>
                        <a:t>Ever since Tom was born three years ago, Mom and Dad's world seemed to completely revolve around him. </a:t>
                      </a:r>
                      <a:r>
                        <a:rPr kumimoji="0" lang="en-US" altLang="zh-CN" sz="2800" b="1" i="0" u="none" strike="noStrike" kern="100" cap="none" spc="0" normalizeH="0" baseline="0" noProof="0" dirty="0">
                          <a:ln>
                            <a:noFill/>
                          </a:ln>
                          <a:solidFill>
                            <a:srgbClr val="EF0000"/>
                          </a:solidFill>
                          <a:effectLst/>
                          <a:uLnTx/>
                          <a:uFillTx/>
                          <a:latin typeface="Tahoma" panose="020B0604030504040204" pitchFamily="34" charset="0"/>
                          <a:ea typeface="Tahoma" panose="020B0604030504040204" pitchFamily="34" charset="0"/>
                          <a:cs typeface="Tahoma" panose="020B0604030504040204" pitchFamily="34" charset="0"/>
                        </a:rPr>
                        <a:t>Dinner table conversations, which used to include her school stories, now centered on his newly learned words and silly little tricks.</a:t>
                      </a:r>
                      <a:r>
                        <a:rPr kumimoji="0" lang="en-US" altLang="zh-CN" sz="2800" b="0" i="0" u="none" strike="noStrike" kern="100" cap="none" spc="0" normalizeH="0" baseline="0" noProof="0" dirty="0">
                          <a:ln>
                            <a:noFill/>
                          </a:ln>
                          <a:solidFill>
                            <a:schemeClr val="tx1"/>
                          </a:solidFill>
                          <a:effectLst/>
                          <a:uLnTx/>
                          <a:uFillTx/>
                          <a:latin typeface="Tahoma" panose="020B0604030504040204" pitchFamily="34" charset="0"/>
                          <a:ea typeface="Tahoma" panose="020B0604030504040204" pitchFamily="34" charset="0"/>
                          <a:cs typeface="Tahoma" panose="020B0604030504040204" pitchFamily="34" charset="0"/>
                        </a:rPr>
                        <a:t> …</a:t>
                      </a:r>
                      <a:endParaRPr kumimoji="0" lang="en-US" altLang="zh-CN" sz="2800" b="0" i="0" u="none" strike="noStrike" kern="100" cap="none" spc="0" normalizeH="0" baseline="0" noProof="0" dirty="0">
                        <a:ln>
                          <a:noFill/>
                        </a:ln>
                        <a:solidFill>
                          <a:schemeClr val="tx1"/>
                        </a:solidFill>
                        <a:effectLst/>
                        <a:uLnTx/>
                        <a:uFillTx/>
                        <a:latin typeface="Tahoma" panose="020B0604030504040204" pitchFamily="34" charset="0"/>
                        <a:ea typeface="Tahoma" panose="020B0604030504040204" pitchFamily="34" charset="0"/>
                        <a:cs typeface="Tahoma" panose="020B0604030504040204" pitchFamily="34" charset="0"/>
                      </a:endParaRPr>
                    </a:p>
                    <a:p>
                      <a:pPr marL="0" marR="0" lvl="0" indent="457200" algn="just" defTabSz="913765" rtl="0" eaLnBrk="1" fontAlgn="auto" latinLnBrk="0" hangingPunct="1">
                        <a:lnSpc>
                          <a:spcPts val="3200"/>
                        </a:lnSpc>
                        <a:spcBef>
                          <a:spcPct val="0"/>
                        </a:spcBef>
                        <a:spcAft>
                          <a:spcPct val="0"/>
                        </a:spcAft>
                        <a:buClrTx/>
                        <a:buSzTx/>
                        <a:buFontTx/>
                        <a:buNone/>
                        <a:defRPr/>
                      </a:pPr>
                      <a:r>
                        <a:rPr kumimoji="0" lang="en-US" altLang="zh-CN" sz="2800" b="0" i="0" u="none" strike="noStrike" kern="100" cap="none" spc="0" normalizeH="0" baseline="0" noProof="0" dirty="0">
                          <a:ln>
                            <a:noFill/>
                          </a:ln>
                          <a:solidFill>
                            <a:schemeClr val="tx1"/>
                          </a:solidFill>
                          <a:effectLst/>
                          <a:uLnTx/>
                          <a:uFillTx/>
                          <a:latin typeface="Tahoma" panose="020B0604030504040204" pitchFamily="34" charset="0"/>
                          <a:ea typeface="Tahoma" panose="020B0604030504040204" pitchFamily="34" charset="0"/>
                          <a:cs typeface="Tahoma" panose="020B0604030504040204" pitchFamily="34" charset="0"/>
                        </a:rPr>
                        <a:t>Right in the center, </a:t>
                      </a:r>
                      <a:r>
                        <a:rPr kumimoji="0" lang="en-US" altLang="zh-CN" sz="2800" b="0" i="0" u="none" strike="noStrike" kern="100" cap="none" spc="0" normalizeH="0" baseline="0" noProof="0" dirty="0">
                          <a:ln>
                            <a:noFill/>
                          </a:ln>
                          <a:solidFill>
                            <a:srgbClr val="EF0000"/>
                          </a:solidFill>
                          <a:effectLst/>
                          <a:uLnTx/>
                          <a:uFillTx/>
                          <a:latin typeface="Tahoma" panose="020B0604030504040204" pitchFamily="34" charset="0"/>
                          <a:ea typeface="Tahoma" panose="020B0604030504040204" pitchFamily="34" charset="0"/>
                          <a:cs typeface="Tahoma" panose="020B0604030504040204" pitchFamily="34" charset="0"/>
                        </a:rPr>
                        <a:t>over her dream school's logo, was Tom's glittery gold star sticker, stuck there during one of his unsupervised(</a:t>
                      </a:r>
                      <a:r>
                        <a:rPr kumimoji="0" lang="zh-CN" altLang="en-US" sz="2800" b="0" i="0" u="none" strike="noStrike" kern="100" cap="none" spc="0" normalizeH="0" baseline="0" noProof="0" dirty="0">
                          <a:ln>
                            <a:noFill/>
                          </a:ln>
                          <a:solidFill>
                            <a:srgbClr val="EF0000"/>
                          </a:solidFill>
                          <a:effectLst/>
                          <a:uLnTx/>
                          <a:uFillTx/>
                          <a:latin typeface="Tahoma" panose="020B0604030504040204" pitchFamily="34" charset="0"/>
                          <a:ea typeface="Tahoma" panose="020B0604030504040204" pitchFamily="34" charset="0"/>
                          <a:cs typeface="Tahoma" panose="020B0604030504040204" pitchFamily="34" charset="0"/>
                        </a:rPr>
                        <a:t>无人看管的</a:t>
                      </a:r>
                      <a:r>
                        <a:rPr kumimoji="0" lang="en-US" altLang="zh-CN" sz="2800" b="0" i="0" u="none" strike="noStrike" kern="100" cap="none" spc="0" normalizeH="0" baseline="0" noProof="0" dirty="0">
                          <a:ln>
                            <a:noFill/>
                          </a:ln>
                          <a:solidFill>
                            <a:srgbClr val="EF0000"/>
                          </a:solidFill>
                          <a:effectLst/>
                          <a:uLnTx/>
                          <a:uFillTx/>
                          <a:latin typeface="Tahoma" panose="020B0604030504040204" pitchFamily="34" charset="0"/>
                          <a:ea typeface="Tahoma" panose="020B0604030504040204" pitchFamily="34" charset="0"/>
                          <a:cs typeface="Tahoma" panose="020B0604030504040204" pitchFamily="34" charset="0"/>
                        </a:rPr>
                        <a:t>)adventures. </a:t>
                      </a:r>
                      <a:r>
                        <a:rPr kumimoji="0" lang="en-US" altLang="zh-CN" sz="2800" b="0" i="0" u="none" strike="noStrike" kern="100" cap="none" spc="0" normalizeH="0" baseline="0" noProof="0" dirty="0">
                          <a:ln>
                            <a:noFill/>
                          </a:ln>
                          <a:solidFill>
                            <a:srgbClr val="0000FF"/>
                          </a:solidFill>
                          <a:effectLst/>
                          <a:uLnTx/>
                          <a:uFillTx/>
                          <a:latin typeface="Tahoma" panose="020B0604030504040204" pitchFamily="34" charset="0"/>
                          <a:ea typeface="Tahoma" panose="020B0604030504040204" pitchFamily="34" charset="0"/>
                          <a:cs typeface="Tahoma" panose="020B0604030504040204" pitchFamily="34" charset="0"/>
                        </a:rPr>
                        <a:t>Down the hallway, his happy screams as he played with Dad danced under the crack of her door,</a:t>
                      </a:r>
                      <a:r>
                        <a:rPr kumimoji="0" lang="en-US" altLang="zh-CN" sz="2800" b="0" i="0" u="none" strike="noStrike" kern="100" cap="none" spc="0" normalizeH="0" baseline="0" noProof="0" dirty="0">
                          <a:ln>
                            <a:noFill/>
                          </a:ln>
                          <a:solidFill>
                            <a:schemeClr val="tx1"/>
                          </a:solidFill>
                          <a:effectLst/>
                          <a:uLnTx/>
                          <a:uFillTx/>
                          <a:latin typeface="Tahoma" panose="020B0604030504040204" pitchFamily="34" charset="0"/>
                          <a:ea typeface="Tahoma" panose="020B0604030504040204" pitchFamily="34" charset="0"/>
                          <a:cs typeface="Tahoma" panose="020B0604030504040204" pitchFamily="34" charset="0"/>
                        </a:rPr>
                        <a:t> and </a:t>
                      </a:r>
                      <a:r>
                        <a:rPr kumimoji="0" lang="en-US" altLang="zh-CN" sz="2800" b="0" i="0" u="none" strike="noStrike" kern="100" cap="none" spc="0" normalizeH="0" baseline="0" noProof="0" dirty="0">
                          <a:ln>
                            <a:noFill/>
                          </a:ln>
                          <a:solidFill>
                            <a:srgbClr val="9900FF"/>
                          </a:solidFill>
                          <a:effectLst/>
                          <a:uLnTx/>
                          <a:uFillTx/>
                          <a:latin typeface="Tahoma" panose="020B0604030504040204" pitchFamily="34" charset="0"/>
                          <a:ea typeface="Tahoma" panose="020B0604030504040204" pitchFamily="34" charset="0"/>
                          <a:cs typeface="Tahoma" panose="020B0604030504040204" pitchFamily="34" charset="0"/>
                        </a:rPr>
                        <a:t>hot, silent tears rolled down her cheeks. …</a:t>
                      </a:r>
                      <a:endParaRPr kumimoji="0" lang="en-US" altLang="zh-CN" sz="2800" b="0" i="0" u="none" strike="noStrike" kern="100" cap="none" spc="0" normalizeH="0" baseline="0" noProof="0" dirty="0">
                        <a:ln>
                          <a:noFill/>
                        </a:ln>
                        <a:solidFill>
                          <a:srgbClr val="9900FF"/>
                        </a:solidFill>
                        <a:effectLst/>
                        <a:uLnTx/>
                        <a:uFillTx/>
                        <a:latin typeface="Tahoma" panose="020B0604030504040204" pitchFamily="34" charset="0"/>
                        <a:ea typeface="Tahoma" panose="020B0604030504040204" pitchFamily="34" charset="0"/>
                        <a:cs typeface="Tahoma" panose="020B0604030504040204" pitchFamily="34" charset="0"/>
                      </a:endParaRPr>
                    </a:p>
                  </a:txBody>
                  <a:tcPr/>
                </a:tc>
                <a:tc>
                  <a:txBody>
                    <a:bodyPr/>
                    <a:lstStyle/>
                    <a:p>
                      <a:r>
                        <a:rPr lang="en-US" altLang="zh-CN" b="1" dirty="0">
                          <a:solidFill>
                            <a:srgbClr val="CC00CC"/>
                          </a:solidFill>
                        </a:rPr>
                        <a:t> </a:t>
                      </a:r>
                      <a:r>
                        <a:rPr lang="en-US" altLang="zh-CN" sz="2800" b="1" dirty="0">
                          <a:solidFill>
                            <a:schemeClr val="tx1"/>
                          </a:solidFill>
                        </a:rPr>
                        <a:t>2.  </a:t>
                      </a:r>
                      <a:r>
                        <a:rPr lang="en-US" altLang="zh-CN" sz="2800" b="1" dirty="0">
                          <a:solidFill>
                            <a:srgbClr val="EF0000"/>
                          </a:solidFill>
                        </a:rPr>
                        <a:t>Everything changed: daily dinner table conversations centered on Sara as well as naughty Tom, who promised not to stick gold star sticker without permission. </a:t>
                      </a:r>
                      <a:endParaRPr lang="en-US" altLang="zh-CN" sz="2800" b="1" dirty="0">
                        <a:solidFill>
                          <a:srgbClr val="EF0000"/>
                        </a:solidFill>
                      </a:endParaRPr>
                    </a:p>
                    <a:p>
                      <a:r>
                        <a:rPr lang="en-US" altLang="zh-CN" sz="2800" b="1" dirty="0">
                          <a:solidFill>
                            <a:srgbClr val="0000FF"/>
                          </a:solidFill>
                        </a:rPr>
                        <a:t>3. Once again, laughter and joy danced in every corner of the house. </a:t>
                      </a:r>
                      <a:endParaRPr lang="en-US" altLang="zh-CN" sz="2800" b="1" dirty="0">
                        <a:solidFill>
                          <a:srgbClr val="0000FF"/>
                        </a:solidFill>
                      </a:endParaRPr>
                    </a:p>
                    <a:p>
                      <a:r>
                        <a:rPr lang="en-US" altLang="zh-CN" sz="2800" b="1" dirty="0">
                          <a:solidFill>
                            <a:srgbClr val="9900FF"/>
                          </a:solidFill>
                        </a:rPr>
                        <a:t>4. Enveloped in Mom’s long-lost warm embrace, hot, silent tears rolled / streamed/ coursed down Sara’s cheeks.</a:t>
                      </a:r>
                      <a:endParaRPr lang="en-US" altLang="zh-CN" sz="2800" b="1" dirty="0">
                        <a:solidFill>
                          <a:srgbClr val="9900FF"/>
                        </a:solidFill>
                      </a:endParaRPr>
                    </a:p>
                    <a:p>
                      <a:endParaRPr lang="en-US" altLang="zh-CN" sz="2800" b="1" dirty="0">
                        <a:solidFill>
                          <a:srgbClr val="9900FF"/>
                        </a:solidFill>
                      </a:endParaRPr>
                    </a:p>
                  </a:txBody>
                  <a:tcPr/>
                </a:tc>
              </a:tr>
            </a:tbl>
          </a:graphicData>
        </a:graphic>
      </p:graphicFrame>
      <p:pic>
        <p:nvPicPr>
          <p:cNvPr id="5124" name="图片 6" descr="logo横版 png"/>
          <p:cNvPicPr>
            <a:picLocks noChangeAspect="1"/>
          </p:cNvPicPr>
          <p:nvPr/>
        </p:nvPicPr>
        <p:blipFill>
          <a:blip r:embed="rId1"/>
          <a:stretch>
            <a:fillRect/>
          </a:stretch>
        </p:blipFill>
        <p:spPr>
          <a:xfrm>
            <a:off x="11477625" y="82550"/>
            <a:ext cx="608013" cy="642938"/>
          </a:xfrm>
          <a:prstGeom prst="rect">
            <a:avLst/>
          </a:prstGeom>
          <a:noFill/>
          <a:ln w="9525">
            <a:noFill/>
          </a:ln>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内容占位符 3"/>
          <p:cNvGraphicFramePr/>
          <p:nvPr/>
        </p:nvGraphicFramePr>
        <p:xfrm>
          <a:off x="0" y="-184935"/>
          <a:ext cx="12181726" cy="7042935"/>
        </p:xfrm>
        <a:graphic>
          <a:graphicData uri="http://schemas.openxmlformats.org/drawingml/2006/table">
            <a:tbl>
              <a:tblPr firstRow="1" bandRow="1">
                <a:tableStyleId>{5C22544A-7EE6-4342-B048-85BDC9FD1C3A}</a:tableStyleId>
              </a:tblPr>
              <a:tblGrid>
                <a:gridCol w="5383658"/>
                <a:gridCol w="6798068"/>
              </a:tblGrid>
              <a:tr h="746038">
                <a:tc>
                  <a:txBody>
                    <a:bodyPr/>
                    <a:lstStyle/>
                    <a:p>
                      <a:r>
                        <a:rPr lang="zh-CN" altLang="en-US" sz="3200" dirty="0"/>
                        <a:t>              </a:t>
                      </a:r>
                      <a:r>
                        <a:rPr lang="en-US" altLang="zh-CN" sz="3200" dirty="0"/>
                        <a:t>hidden clues</a:t>
                      </a:r>
                      <a:endParaRPr lang="zh-CN" altLang="en-US" sz="3200" dirty="0"/>
                    </a:p>
                  </a:txBody>
                  <a:tcPr>
                    <a:solidFill>
                      <a:schemeClr val="accent5">
                        <a:lumMod val="75000"/>
                      </a:schemeClr>
                    </a:solidFill>
                  </a:tcPr>
                </a:tc>
                <a:tc>
                  <a:txBody>
                    <a:bodyPr/>
                    <a:lstStyle/>
                    <a:p>
                      <a:r>
                        <a:rPr lang="zh-CN" altLang="en-US" sz="3200" dirty="0"/>
                        <a:t>              </a:t>
                      </a:r>
                      <a:r>
                        <a:rPr lang="en-US" altLang="zh-CN" sz="3200" dirty="0"/>
                        <a:t>echoes  </a:t>
                      </a:r>
                      <a:endParaRPr lang="zh-CN" altLang="en-US" sz="3200" dirty="0"/>
                    </a:p>
                  </a:txBody>
                  <a:tcPr>
                    <a:solidFill>
                      <a:schemeClr val="accent5">
                        <a:lumMod val="75000"/>
                      </a:schemeClr>
                    </a:solidFill>
                  </a:tcPr>
                </a:tc>
              </a:tr>
              <a:tr h="6296897">
                <a:tc>
                  <a:txBody>
                    <a:bodyPr/>
                    <a:lstStyle/>
                    <a:p>
                      <a:pPr marL="0" marR="0" lvl="0" indent="457200" algn="just" defTabSz="913765" rtl="0" eaLnBrk="1" fontAlgn="auto" latinLnBrk="0" hangingPunct="1">
                        <a:lnSpc>
                          <a:spcPts val="3200"/>
                        </a:lnSpc>
                        <a:spcBef>
                          <a:spcPct val="0"/>
                        </a:spcBef>
                        <a:spcAft>
                          <a:spcPct val="0"/>
                        </a:spcAft>
                        <a:buClrTx/>
                        <a:buSzTx/>
                        <a:buFontTx/>
                        <a:buNone/>
                        <a:defRPr/>
                      </a:pPr>
                      <a:r>
                        <a:rPr kumimoji="0" lang="en-US" altLang="zh-CN" sz="2800" b="0" i="0" u="none" strike="noStrike" kern="100" cap="none" spc="0" normalizeH="0" baseline="0" noProof="0" dirty="0">
                          <a:ln>
                            <a:noFill/>
                          </a:ln>
                          <a:solidFill>
                            <a:schemeClr val="tx1"/>
                          </a:solidFill>
                          <a:effectLst/>
                          <a:uLnTx/>
                          <a:uFillTx/>
                          <a:latin typeface="Tahoma" panose="020B0604030504040204" pitchFamily="34" charset="0"/>
                          <a:ea typeface="Tahoma" panose="020B0604030504040204" pitchFamily="34" charset="0"/>
                          <a:cs typeface="Tahoma" panose="020B0604030504040204" pitchFamily="34" charset="0"/>
                        </a:rPr>
                        <a:t>… She then remembered last month: </a:t>
                      </a:r>
                      <a:r>
                        <a:rPr kumimoji="0" lang="en-US" altLang="zh-CN" sz="2800" b="0" i="0" u="none" strike="noStrike" kern="100" cap="none" spc="0" normalizeH="0" baseline="0" noProof="0" dirty="0">
                          <a:ln>
                            <a:noFill/>
                          </a:ln>
                          <a:solidFill>
                            <a:srgbClr val="0000FF"/>
                          </a:solidFill>
                          <a:effectLst/>
                          <a:uLnTx/>
                          <a:uFillTx/>
                          <a:latin typeface="Tahoma" panose="020B0604030504040204" pitchFamily="34" charset="0"/>
                          <a:ea typeface="Tahoma" panose="020B0604030504040204" pitchFamily="34" charset="0"/>
                          <a:cs typeface="Tahoma" panose="020B0604030504040204" pitchFamily="34" charset="0"/>
                        </a:rPr>
                        <a:t>Dad had promised to come to her award ceremony but stayed home to take care of a slightly feverish Tom. </a:t>
                      </a:r>
                      <a:r>
                        <a:rPr kumimoji="0" lang="en-US" altLang="zh-CN" sz="2800" b="0" i="0" u="none" strike="noStrike" kern="100" cap="none" spc="0" normalizeH="0" baseline="0" noProof="0" dirty="0">
                          <a:ln>
                            <a:noFill/>
                          </a:ln>
                          <a:solidFill>
                            <a:srgbClr val="C00000"/>
                          </a:solidFill>
                          <a:effectLst/>
                          <a:uLnTx/>
                          <a:uFillTx/>
                          <a:latin typeface="Tahoma" panose="020B0604030504040204" pitchFamily="34" charset="0"/>
                          <a:ea typeface="Tahoma" panose="020B0604030504040204" pitchFamily="34" charset="0"/>
                          <a:cs typeface="Tahoma" panose="020B0604030504040204" pitchFamily="34" charset="0"/>
                        </a:rPr>
                        <a:t>The empty seat by the podium still stung. </a:t>
                      </a:r>
                      <a:r>
                        <a:rPr kumimoji="0" lang="en-US" altLang="zh-CN" sz="2800" b="0" i="0" u="none" strike="noStrike" kern="100" cap="none" spc="0" normalizeH="0" baseline="0" noProof="0" dirty="0">
                          <a:ln>
                            <a:noFill/>
                          </a:ln>
                          <a:solidFill>
                            <a:srgbClr val="7030A0"/>
                          </a:solidFill>
                          <a:effectLst/>
                          <a:uLnTx/>
                          <a:uFillTx/>
                          <a:latin typeface="Tahoma" panose="020B0604030504040204" pitchFamily="34" charset="0"/>
                          <a:ea typeface="Tahoma" panose="020B0604030504040204" pitchFamily="34" charset="0"/>
                          <a:cs typeface="Tahoma" panose="020B0604030504040204" pitchFamily="34" charset="0"/>
                        </a:rPr>
                        <a:t>“Your grades are slipping lately,"</a:t>
                      </a:r>
                      <a:r>
                        <a:rPr kumimoji="0" lang="en-US" altLang="zh-CN" sz="2800" b="0" i="0" u="none" strike="noStrike" kern="100" cap="none" spc="0" normalizeH="0" baseline="0" noProof="0" dirty="0">
                          <a:ln>
                            <a:noFill/>
                          </a:ln>
                          <a:solidFill>
                            <a:schemeClr val="tx1"/>
                          </a:solidFill>
                          <a:effectLst/>
                          <a:uLnTx/>
                          <a:uFillTx/>
                          <a:latin typeface="Tahoma" panose="020B0604030504040204" pitchFamily="34" charset="0"/>
                          <a:ea typeface="Tahoma" panose="020B0604030504040204" pitchFamily="34" charset="0"/>
                          <a:cs typeface="Tahoma" panose="020B0604030504040204" pitchFamily="34" charset="0"/>
                        </a:rPr>
                        <a:t> her teacher's concerned voice echoed in her memory, </a:t>
                      </a:r>
                      <a:r>
                        <a:rPr kumimoji="0" lang="en-US" altLang="zh-CN" sz="2800" b="1" i="0" u="none" strike="noStrike" kern="100" cap="none" spc="0" normalizeH="0" baseline="0" noProof="0" dirty="0">
                          <a:ln>
                            <a:noFill/>
                          </a:ln>
                          <a:solidFill>
                            <a:schemeClr val="tx1"/>
                          </a:solidFill>
                          <a:effectLst/>
                          <a:uLnTx/>
                          <a:uFillTx/>
                          <a:latin typeface="Tahoma" panose="020B0604030504040204" pitchFamily="34" charset="0"/>
                          <a:ea typeface="Tahoma" panose="020B0604030504040204" pitchFamily="34" charset="0"/>
                          <a:cs typeface="Tahoma" panose="020B0604030504040204" pitchFamily="34" charset="0"/>
                        </a:rPr>
                        <a:t>"Is everything all right at home?"</a:t>
                      </a:r>
                      <a:endParaRPr kumimoji="0" lang="en-US" altLang="zh-CN" sz="2800" b="1" i="0" u="none" strike="noStrike" kern="100" cap="none" spc="0" normalizeH="0" baseline="0" noProof="0" dirty="0">
                        <a:ln>
                          <a:noFill/>
                        </a:ln>
                        <a:solidFill>
                          <a:schemeClr val="tx1"/>
                        </a:solidFill>
                        <a:effectLst/>
                        <a:uLnTx/>
                        <a:uFillTx/>
                        <a:latin typeface="Tahoma" panose="020B0604030504040204" pitchFamily="34" charset="0"/>
                        <a:ea typeface="Tahoma" panose="020B0604030504040204" pitchFamily="34" charset="0"/>
                        <a:cs typeface="Tahoma" panose="020B0604030504040204" pitchFamily="34" charset="0"/>
                      </a:endParaRPr>
                    </a:p>
                  </a:txBody>
                  <a:tcPr/>
                </a:tc>
                <a:tc>
                  <a:txBody>
                    <a:bodyPr/>
                    <a:lstStyle/>
                    <a:p>
                      <a:pPr marL="514350" marR="0" lvl="0" indent="-514350" algn="l" defTabSz="914400" rtl="0" eaLnBrk="1" fontAlgn="auto" latinLnBrk="0" hangingPunct="1">
                        <a:lnSpc>
                          <a:spcPct val="100000"/>
                        </a:lnSpc>
                        <a:spcBef>
                          <a:spcPts val="0"/>
                        </a:spcBef>
                        <a:spcAft>
                          <a:spcPts val="0"/>
                        </a:spcAft>
                        <a:buClrTx/>
                        <a:buSzTx/>
                        <a:buFontTx/>
                        <a:buAutoNum type="arabicPeriod" startAt="5"/>
                        <a:defRPr/>
                      </a:pPr>
                      <a:r>
                        <a:rPr lang="en-US" altLang="zh-CN" sz="2800" b="1" dirty="0">
                          <a:solidFill>
                            <a:srgbClr val="0000FF"/>
                          </a:solidFill>
                        </a:rPr>
                        <a:t>Dad’s heart ached when he recalled his absence from Sara’s award ceremony for attending a slightly feverish son. </a:t>
                      </a:r>
                      <a:endParaRPr lang="en-US" altLang="zh-CN" sz="2800" b="1" dirty="0">
                        <a:solidFill>
                          <a:srgbClr val="0000FF"/>
                        </a:solidFill>
                      </a:endParaRPr>
                    </a:p>
                    <a:p>
                      <a:pPr marL="514350" marR="0" lvl="0" indent="-514350" algn="l" defTabSz="914400" rtl="0" eaLnBrk="1" fontAlgn="auto" latinLnBrk="0" hangingPunct="1">
                        <a:lnSpc>
                          <a:spcPct val="100000"/>
                        </a:lnSpc>
                        <a:spcBef>
                          <a:spcPts val="0"/>
                        </a:spcBef>
                        <a:spcAft>
                          <a:spcPts val="0"/>
                        </a:spcAft>
                        <a:buClrTx/>
                        <a:buSzTx/>
                        <a:buFontTx/>
                        <a:buAutoNum type="arabicPeriod" startAt="5"/>
                        <a:defRPr/>
                      </a:pPr>
                      <a:r>
                        <a:rPr lang="en-US" altLang="zh-CN" sz="2800" b="1" dirty="0">
                          <a:solidFill>
                            <a:srgbClr val="0000FF"/>
                          </a:solidFill>
                        </a:rPr>
                        <a:t> </a:t>
                      </a:r>
                      <a:r>
                        <a:rPr lang="en-US" altLang="zh-CN" sz="2800" b="1" dirty="0">
                          <a:solidFill>
                            <a:srgbClr val="C00000"/>
                          </a:solidFill>
                        </a:rPr>
                        <a:t>The tear-stained words on the note stung as much as her ruthlessly canceling Sara’s music camp. </a:t>
                      </a:r>
                      <a:endParaRPr lang="en-US" altLang="zh-CN" sz="2800" b="1" dirty="0">
                        <a:solidFill>
                          <a:srgbClr val="C00000"/>
                        </a:solidFill>
                      </a:endParaRPr>
                    </a:p>
                    <a:p>
                      <a:pPr marL="514350" marR="0" lvl="0" indent="-514350" algn="l" defTabSz="914400" rtl="0" eaLnBrk="1" fontAlgn="auto" latinLnBrk="0" hangingPunct="1">
                        <a:lnSpc>
                          <a:spcPct val="100000"/>
                        </a:lnSpc>
                        <a:spcBef>
                          <a:spcPts val="0"/>
                        </a:spcBef>
                        <a:spcAft>
                          <a:spcPts val="0"/>
                        </a:spcAft>
                        <a:buClrTx/>
                        <a:buSzTx/>
                        <a:buFontTx/>
                        <a:buAutoNum type="arabicPeriod" startAt="5"/>
                        <a:defRPr/>
                      </a:pPr>
                      <a:r>
                        <a:rPr lang="en-US" altLang="zh-CN" sz="2800" b="1" dirty="0">
                          <a:solidFill>
                            <a:srgbClr val="0000FF"/>
                          </a:solidFill>
                        </a:rPr>
                        <a:t> The biggest joy was to join her long-awaited music camp and her grades were soaring. </a:t>
                      </a:r>
                      <a:endParaRPr lang="en-US" altLang="zh-CN" sz="2800" b="1" dirty="0">
                        <a:solidFill>
                          <a:srgbClr val="0000FF"/>
                        </a:solidFill>
                      </a:endParaRPr>
                    </a:p>
                    <a:p>
                      <a:pPr marL="514350" marR="0" lvl="0" indent="-514350" algn="l" defTabSz="914400" rtl="0" eaLnBrk="1" fontAlgn="auto" latinLnBrk="0" hangingPunct="1">
                        <a:lnSpc>
                          <a:spcPct val="100000"/>
                        </a:lnSpc>
                        <a:spcBef>
                          <a:spcPts val="0"/>
                        </a:spcBef>
                        <a:spcAft>
                          <a:spcPts val="0"/>
                        </a:spcAft>
                        <a:buClrTx/>
                        <a:buSzTx/>
                        <a:buFontTx/>
                        <a:buAutoNum type="arabicPeriod" startAt="5"/>
                        <a:defRPr/>
                      </a:pPr>
                      <a:r>
                        <a:rPr lang="en-US" altLang="zh-CN" sz="2800" b="1" u="none" dirty="0">
                          <a:solidFill>
                            <a:schemeClr val="tx1"/>
                          </a:solidFill>
                        </a:rPr>
                        <a:t> Everything settled as Sara expected</a:t>
                      </a:r>
                      <a:r>
                        <a:rPr lang="en-US" altLang="zh-CN" sz="2800" b="1" u="sng" dirty="0">
                          <a:solidFill>
                            <a:srgbClr val="0000FF"/>
                          </a:solidFill>
                        </a:rPr>
                        <a:t>:</a:t>
                      </a:r>
                      <a:endParaRPr lang="en-US" altLang="zh-CN" sz="2800" b="1" u="sng" dirty="0">
                        <a:solidFill>
                          <a:srgbClr val="7030A0"/>
                        </a:solidFill>
                      </a:endParaRPr>
                    </a:p>
                  </a:txBody>
                  <a:tcPr/>
                </a:tc>
              </a:tr>
            </a:tbl>
          </a:graphicData>
        </a:graphic>
      </p:graphicFrame>
      <p:pic>
        <p:nvPicPr>
          <p:cNvPr id="5124" name="图片 6" descr="logo横版 png"/>
          <p:cNvPicPr>
            <a:picLocks noChangeAspect="1"/>
          </p:cNvPicPr>
          <p:nvPr/>
        </p:nvPicPr>
        <p:blipFill>
          <a:blip r:embed="rId1"/>
          <a:stretch>
            <a:fillRect/>
          </a:stretch>
        </p:blipFill>
        <p:spPr>
          <a:xfrm>
            <a:off x="11477625" y="82550"/>
            <a:ext cx="608013" cy="642938"/>
          </a:xfrm>
          <a:prstGeom prst="rect">
            <a:avLst/>
          </a:prstGeom>
          <a:noFill/>
          <a:ln w="9525">
            <a:noFill/>
          </a:ln>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内容占位符 3"/>
          <p:cNvGraphicFramePr/>
          <p:nvPr/>
        </p:nvGraphicFramePr>
        <p:xfrm>
          <a:off x="0" y="-184935"/>
          <a:ext cx="12181726" cy="7664998"/>
        </p:xfrm>
        <a:graphic>
          <a:graphicData uri="http://schemas.openxmlformats.org/drawingml/2006/table">
            <a:tbl>
              <a:tblPr firstRow="1" bandRow="1">
                <a:tableStyleId>{5C22544A-7EE6-4342-B048-85BDC9FD1C3A}</a:tableStyleId>
              </a:tblPr>
              <a:tblGrid>
                <a:gridCol w="6606283"/>
                <a:gridCol w="5575443"/>
              </a:tblGrid>
              <a:tr h="746038">
                <a:tc>
                  <a:txBody>
                    <a:bodyPr/>
                    <a:lstStyle/>
                    <a:p>
                      <a:r>
                        <a:rPr lang="zh-CN" altLang="en-US" sz="3200" dirty="0"/>
                        <a:t>              </a:t>
                      </a:r>
                      <a:r>
                        <a:rPr lang="en-US" altLang="zh-CN" sz="3200" dirty="0"/>
                        <a:t>hidden clues</a:t>
                      </a:r>
                      <a:endParaRPr lang="zh-CN" altLang="en-US" sz="3200" dirty="0"/>
                    </a:p>
                  </a:txBody>
                  <a:tcPr>
                    <a:solidFill>
                      <a:schemeClr val="accent5">
                        <a:lumMod val="75000"/>
                      </a:schemeClr>
                    </a:solidFill>
                  </a:tcPr>
                </a:tc>
                <a:tc>
                  <a:txBody>
                    <a:bodyPr/>
                    <a:lstStyle/>
                    <a:p>
                      <a:r>
                        <a:rPr lang="zh-CN" altLang="en-US" sz="3200" dirty="0"/>
                        <a:t>              </a:t>
                      </a:r>
                      <a:r>
                        <a:rPr lang="en-US" altLang="zh-CN" sz="3200" dirty="0"/>
                        <a:t>echoes  </a:t>
                      </a:r>
                      <a:endParaRPr lang="zh-CN" altLang="en-US" sz="3200" dirty="0"/>
                    </a:p>
                  </a:txBody>
                  <a:tcPr>
                    <a:solidFill>
                      <a:schemeClr val="accent5">
                        <a:lumMod val="75000"/>
                      </a:schemeClr>
                    </a:solidFill>
                  </a:tcPr>
                </a:tc>
              </a:tr>
              <a:tr h="6296897">
                <a:tc>
                  <a:txBody>
                    <a:bodyPr/>
                    <a:lstStyle/>
                    <a:p>
                      <a:pPr marL="0" marR="0" lvl="0" indent="457200" algn="just" defTabSz="913765" rtl="0" eaLnBrk="1" fontAlgn="auto" latinLnBrk="0" hangingPunct="1">
                        <a:lnSpc>
                          <a:spcPts val="3200"/>
                        </a:lnSpc>
                        <a:spcBef>
                          <a:spcPct val="0"/>
                        </a:spcBef>
                        <a:spcAft>
                          <a:spcPct val="0"/>
                        </a:spcAft>
                        <a:buClrTx/>
                        <a:buSzTx/>
                        <a:buFontTx/>
                        <a:buNone/>
                        <a:defRPr/>
                      </a:pPr>
                      <a:r>
                        <a:rPr kumimoji="0" lang="en-US" altLang="zh-CN" sz="2800" b="0" i="0" u="none" strike="noStrike" kern="100" cap="none" spc="0" normalizeH="0" baseline="0" noProof="0" dirty="0">
                          <a:ln>
                            <a:noFill/>
                          </a:ln>
                          <a:solidFill>
                            <a:schemeClr val="tx1"/>
                          </a:solidFill>
                          <a:effectLst/>
                          <a:uLnTx/>
                          <a:uFillTx/>
                          <a:latin typeface="Tahoma" panose="020B0604030504040204" pitchFamily="34" charset="0"/>
                          <a:ea typeface="Tahoma" panose="020B0604030504040204" pitchFamily="34" charset="0"/>
                          <a:cs typeface="Tahoma" panose="020B0604030504040204" pitchFamily="34" charset="0"/>
                        </a:rPr>
                        <a:t>Later, at midnight, Sara tiptoed past Tom's room. The familiar smell of baby powder lingered; the small blue bed, once hers, was now covered in rocket stickers, and the nightlight by the bed cast a warm yellow glow. </a:t>
                      </a:r>
                      <a:r>
                        <a:rPr kumimoji="0" lang="en-US" altLang="zh-CN" sz="2800" b="0" i="0" u="none" strike="noStrike" kern="100" cap="none" spc="0" normalizeH="0" baseline="0" noProof="0" dirty="0">
                          <a:ln>
                            <a:noFill/>
                          </a:ln>
                          <a:solidFill>
                            <a:srgbClr val="9933FF"/>
                          </a:solidFill>
                          <a:effectLst/>
                          <a:uLnTx/>
                          <a:uFillTx/>
                          <a:latin typeface="Tahoma" panose="020B0604030504040204" pitchFamily="34" charset="0"/>
                          <a:ea typeface="Tahoma" panose="020B0604030504040204" pitchFamily="34" charset="0"/>
                          <a:cs typeface="Tahoma" panose="020B0604030504040204" pitchFamily="34" charset="0"/>
                        </a:rPr>
                        <a:t>A twinge of guilt flickered, then faded— </a:t>
                      </a:r>
                      <a:r>
                        <a:rPr kumimoji="0" lang="en-US" altLang="zh-CN" sz="2800" b="0" i="0" u="none" strike="noStrike" kern="100" cap="none" spc="0" normalizeH="0" baseline="0" noProof="0" dirty="0">
                          <a:ln>
                            <a:noFill/>
                          </a:ln>
                          <a:solidFill>
                            <a:schemeClr val="tx1"/>
                          </a:solidFill>
                          <a:effectLst/>
                          <a:uLnTx/>
                          <a:uFillTx/>
                          <a:latin typeface="Tahoma" panose="020B0604030504040204" pitchFamily="34" charset="0"/>
                          <a:ea typeface="Tahoma" panose="020B0604030504040204" pitchFamily="34" charset="0"/>
                          <a:cs typeface="Tahoma" panose="020B0604030504040204" pitchFamily="34" charset="0"/>
                        </a:rPr>
                        <a:t>Mom had canceled her long-awaited music camp just last week, saying Tom's new preschool fees were too high. The "Registration Canceled" email flashed in her mind, solidifying her decision. On the kitchen table, next to half-eaten toast, she left a note, "I’m leaving. Don't look for me."</a:t>
                      </a:r>
                      <a:endParaRPr kumimoji="0" lang="en-US" altLang="zh-CN" sz="2800" b="1" i="0" u="none" strike="noStrike" kern="100" cap="none" spc="0" normalizeH="0" baseline="0" noProof="0" dirty="0">
                        <a:ln>
                          <a:noFill/>
                        </a:ln>
                        <a:solidFill>
                          <a:schemeClr val="tx1"/>
                        </a:solidFill>
                        <a:effectLst/>
                        <a:uLnTx/>
                        <a:uFillTx/>
                        <a:latin typeface="Tahoma" panose="020B0604030504040204" pitchFamily="34" charset="0"/>
                        <a:ea typeface="Tahoma" panose="020B0604030504040204" pitchFamily="34" charset="0"/>
                        <a:cs typeface="Tahoma" panose="020B0604030504040204" pitchFamily="34" charset="0"/>
                      </a:endParaRPr>
                    </a:p>
                  </a:txBody>
                  <a:tcPr/>
                </a:tc>
                <a:tc>
                  <a:txBody>
                    <a:bodyPr/>
                    <a:lstStyle/>
                    <a:p>
                      <a:pPr marL="514350" marR="0" lvl="0" indent="-514350" algn="l" defTabSz="914400" rtl="0" eaLnBrk="1" fontAlgn="auto" latinLnBrk="0" hangingPunct="1">
                        <a:lnSpc>
                          <a:spcPct val="100000"/>
                        </a:lnSpc>
                        <a:spcBef>
                          <a:spcPts val="0"/>
                        </a:spcBef>
                        <a:spcAft>
                          <a:spcPts val="0"/>
                        </a:spcAft>
                        <a:buClrTx/>
                        <a:buSzTx/>
                        <a:buFontTx/>
                        <a:buAutoNum type="arabicPeriod" startAt="9"/>
                        <a:defRPr/>
                      </a:pPr>
                      <a:r>
                        <a:rPr lang="zh-CN" altLang="en-US" sz="2800" b="1" u="none" dirty="0">
                          <a:solidFill>
                            <a:srgbClr val="EF0000"/>
                          </a:solidFill>
                        </a:rPr>
                        <a:t>（母亲愧疚）</a:t>
                      </a:r>
                      <a:r>
                        <a:rPr lang="en-US" altLang="zh-CN" sz="2800" b="1" u="none" dirty="0">
                          <a:solidFill>
                            <a:srgbClr val="9933FF"/>
                          </a:solidFill>
                        </a:rPr>
                        <a:t>A surge of guilt consumed her as Mom recalled Sara’s disappointment at the devastating news that she canceled her music camp. </a:t>
                      </a:r>
                      <a:endParaRPr lang="en-US" altLang="zh-CN" sz="2800" b="1" u="none" dirty="0">
                        <a:solidFill>
                          <a:srgbClr val="9933FF"/>
                        </a:solidFill>
                      </a:endParaRPr>
                    </a:p>
                    <a:p>
                      <a:pPr marL="514350" marR="0" lvl="0" indent="-514350" algn="l" defTabSz="914400" rtl="0" eaLnBrk="1" fontAlgn="auto" latinLnBrk="0" hangingPunct="1">
                        <a:lnSpc>
                          <a:spcPct val="100000"/>
                        </a:lnSpc>
                        <a:spcBef>
                          <a:spcPts val="0"/>
                        </a:spcBef>
                        <a:spcAft>
                          <a:spcPts val="0"/>
                        </a:spcAft>
                        <a:buClrTx/>
                        <a:buSzTx/>
                        <a:buFontTx/>
                        <a:buAutoNum type="arabicPeriod" startAt="9"/>
                        <a:defRPr/>
                      </a:pPr>
                      <a:r>
                        <a:rPr lang="en-US" altLang="zh-CN" sz="2800" b="1" u="none" dirty="0">
                          <a:solidFill>
                            <a:srgbClr val="9933FF"/>
                          </a:solidFill>
                        </a:rPr>
                        <a:t> </a:t>
                      </a:r>
                      <a:r>
                        <a:rPr lang="zh-CN" altLang="en-US" sz="2800" b="1" u="none" dirty="0">
                          <a:solidFill>
                            <a:srgbClr val="EF0000"/>
                          </a:solidFill>
                        </a:rPr>
                        <a:t>（父亲愧疚）</a:t>
                      </a:r>
                      <a:r>
                        <a:rPr lang="en-US" altLang="zh-CN" sz="2800" b="1" u="none" dirty="0">
                          <a:solidFill>
                            <a:srgbClr val="9900FF"/>
                          </a:solidFill>
                        </a:rPr>
                        <a:t>A wave of guilt overwhelmed him as Dad regretted not being present at Sara’s award ceremony. </a:t>
                      </a:r>
                      <a:endParaRPr lang="en-US" altLang="zh-CN" sz="2800" b="1" u="none" dirty="0">
                        <a:solidFill>
                          <a:srgbClr val="9900FF"/>
                        </a:solidFill>
                      </a:endParaRPr>
                    </a:p>
                    <a:p>
                      <a:pPr marL="514350" marR="0" lvl="0" indent="-514350" algn="l" defTabSz="914400" rtl="0" eaLnBrk="1" fontAlgn="auto" latinLnBrk="0" hangingPunct="1">
                        <a:lnSpc>
                          <a:spcPct val="100000"/>
                        </a:lnSpc>
                        <a:spcBef>
                          <a:spcPts val="0"/>
                        </a:spcBef>
                        <a:spcAft>
                          <a:spcPts val="0"/>
                        </a:spcAft>
                        <a:buClrTx/>
                        <a:buSzTx/>
                        <a:buFontTx/>
                        <a:buAutoNum type="arabicPeriod" startAt="9"/>
                        <a:defRPr/>
                      </a:pPr>
                      <a:r>
                        <a:rPr lang="en-US" altLang="zh-CN" sz="2800" b="1" u="none" dirty="0">
                          <a:solidFill>
                            <a:srgbClr val="9900FF"/>
                          </a:solidFill>
                        </a:rPr>
                        <a:t> </a:t>
                      </a:r>
                      <a:r>
                        <a:rPr lang="zh-CN" altLang="en-US" sz="2800" b="1" u="none" dirty="0">
                          <a:solidFill>
                            <a:srgbClr val="EF0000"/>
                          </a:solidFill>
                        </a:rPr>
                        <a:t>（ </a:t>
                      </a:r>
                      <a:r>
                        <a:rPr lang="en-US" altLang="zh-CN" sz="2800" b="1" u="none" dirty="0">
                          <a:solidFill>
                            <a:srgbClr val="EF0000"/>
                          </a:solidFill>
                        </a:rPr>
                        <a:t>Sara</a:t>
                      </a:r>
                      <a:r>
                        <a:rPr lang="zh-CN" altLang="en-US" sz="2800" b="1" u="none" dirty="0">
                          <a:solidFill>
                            <a:srgbClr val="EF0000"/>
                          </a:solidFill>
                        </a:rPr>
                        <a:t>愧疚）</a:t>
                      </a:r>
                      <a:r>
                        <a:rPr lang="en-US" altLang="zh-CN" sz="2800" b="1" u="none" dirty="0">
                          <a:solidFill>
                            <a:srgbClr val="9900FF"/>
                          </a:solidFill>
                        </a:rPr>
                        <a:t>Tears of guilt mingled with joy blurring Sara’s eyes, Sara threw herself into Mom’s arms, sobbing bitterly. </a:t>
                      </a:r>
                      <a:endParaRPr lang="en-US" altLang="zh-CN" sz="2800" b="1" u="none" dirty="0">
                        <a:solidFill>
                          <a:srgbClr val="9900FF"/>
                        </a:solidFill>
                      </a:endParaRPr>
                    </a:p>
                    <a:p>
                      <a:pPr marL="0" marR="0" lvl="0" indent="0" algn="l" defTabSz="914400" rtl="0" eaLnBrk="1" fontAlgn="auto" latinLnBrk="0" hangingPunct="1">
                        <a:lnSpc>
                          <a:spcPct val="100000"/>
                        </a:lnSpc>
                        <a:spcBef>
                          <a:spcPts val="0"/>
                        </a:spcBef>
                        <a:spcAft>
                          <a:spcPts val="0"/>
                        </a:spcAft>
                        <a:buClrTx/>
                        <a:buSzTx/>
                        <a:buFontTx/>
                        <a:buNone/>
                        <a:defRPr/>
                      </a:pPr>
                      <a:endParaRPr lang="en-US" altLang="zh-CN" sz="2800" b="1" u="none" dirty="0">
                        <a:solidFill>
                          <a:srgbClr val="0000FF"/>
                        </a:solidFill>
                      </a:endParaRPr>
                    </a:p>
                  </a:txBody>
                  <a:tcPr/>
                </a:tc>
              </a:tr>
            </a:tbl>
          </a:graphicData>
        </a:graphic>
      </p:graphicFrame>
      <p:pic>
        <p:nvPicPr>
          <p:cNvPr id="5124" name="图片 6" descr="logo横版 png"/>
          <p:cNvPicPr>
            <a:picLocks noChangeAspect="1"/>
          </p:cNvPicPr>
          <p:nvPr/>
        </p:nvPicPr>
        <p:blipFill>
          <a:blip r:embed="rId1"/>
          <a:stretch>
            <a:fillRect/>
          </a:stretch>
        </p:blipFill>
        <p:spPr>
          <a:xfrm>
            <a:off x="11477625" y="82550"/>
            <a:ext cx="608013" cy="642938"/>
          </a:xfrm>
          <a:prstGeom prst="rect">
            <a:avLst/>
          </a:prstGeom>
          <a:noFill/>
          <a:ln w="9525">
            <a:noFill/>
          </a:ln>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3" name="矩形: 圆角 32"/>
          <p:cNvSpPr/>
          <p:nvPr>
            <p:custDataLst>
              <p:tags r:id="rId1"/>
            </p:custDataLst>
          </p:nvPr>
        </p:nvSpPr>
        <p:spPr>
          <a:xfrm>
            <a:off x="5199357" y="1884518"/>
            <a:ext cx="1722945" cy="638765"/>
          </a:xfrm>
          <a:prstGeom prst="roundRect">
            <a:avLst>
              <a:gd name="adj" fmla="val 10000"/>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lstStyle/>
          <a:p>
            <a:endParaRPr lang="zh-CN" altLang="en-US"/>
          </a:p>
        </p:txBody>
      </p:sp>
      <p:grpSp>
        <p:nvGrpSpPr>
          <p:cNvPr id="55" name="组合 54"/>
          <p:cNvGrpSpPr/>
          <p:nvPr>
            <p:custDataLst>
              <p:tags r:id="rId2"/>
            </p:custDataLst>
          </p:nvPr>
        </p:nvGrpSpPr>
        <p:grpSpPr>
          <a:xfrm>
            <a:off x="25254" y="2639395"/>
            <a:ext cx="12182921" cy="2450197"/>
            <a:chOff x="25254" y="2523283"/>
            <a:chExt cx="12182921" cy="2450197"/>
          </a:xfrm>
        </p:grpSpPr>
        <p:sp>
          <p:nvSpPr>
            <p:cNvPr id="19" name="任意多边形: 形状 18"/>
            <p:cNvSpPr/>
            <p:nvPr>
              <p:custDataLst>
                <p:tags r:id="rId3"/>
              </p:custDataLst>
            </p:nvPr>
          </p:nvSpPr>
          <p:spPr>
            <a:xfrm>
              <a:off x="6060830" y="2523283"/>
              <a:ext cx="5532611" cy="292557"/>
            </a:xfrm>
            <a:custGeom>
              <a:avLst/>
              <a:gdLst/>
              <a:ahLst/>
              <a:cxnLst/>
              <a:rect l="0" t="0" r="0" b="0"/>
              <a:pathLst>
                <a:path>
                  <a:moveTo>
                    <a:pt x="0" y="0"/>
                  </a:moveTo>
                  <a:lnTo>
                    <a:pt x="0" y="199369"/>
                  </a:lnTo>
                  <a:lnTo>
                    <a:pt x="5532611" y="199369"/>
                  </a:lnTo>
                  <a:lnTo>
                    <a:pt x="5532611" y="292557"/>
                  </a:lnTo>
                </a:path>
              </a:pathLst>
            </a:custGeom>
            <a:noFill/>
          </p:spPr>
          <p:style>
            <a:lnRef idx="2">
              <a:schemeClr val="accent2">
                <a:hueOff val="0"/>
                <a:satOff val="0"/>
                <a:lumOff val="0"/>
                <a:alphaOff val="0"/>
              </a:schemeClr>
            </a:lnRef>
            <a:fillRef idx="0">
              <a:scrgbClr r="0" g="0" b="0"/>
            </a:fillRef>
            <a:effectRef idx="0">
              <a:schemeClr val="accent3">
                <a:tint val="90000"/>
                <a:hueOff val="0"/>
                <a:satOff val="0"/>
                <a:lumOff val="0"/>
                <a:alphaOff val="0"/>
              </a:schemeClr>
            </a:effectRef>
            <a:fontRef idx="minor">
              <a:schemeClr val="tx1">
                <a:hueOff val="0"/>
                <a:satOff val="0"/>
                <a:lumOff val="0"/>
                <a:alphaOff val="0"/>
              </a:schemeClr>
            </a:fontRef>
          </p:style>
          <p:txBody>
            <a:bodyPr/>
            <a:lstStyle/>
            <a:p>
              <a:endParaRPr lang="zh-CN" altLang="en-US"/>
            </a:p>
          </p:txBody>
        </p:sp>
        <p:sp>
          <p:nvSpPr>
            <p:cNvPr id="20" name="任意多边形: 形状 19"/>
            <p:cNvSpPr/>
            <p:nvPr>
              <p:custDataLst>
                <p:tags r:id="rId4"/>
              </p:custDataLst>
            </p:nvPr>
          </p:nvSpPr>
          <p:spPr>
            <a:xfrm>
              <a:off x="6060830" y="2523283"/>
              <a:ext cx="4303141" cy="292557"/>
            </a:xfrm>
            <a:custGeom>
              <a:avLst/>
              <a:gdLst/>
              <a:ahLst/>
              <a:cxnLst/>
              <a:rect l="0" t="0" r="0" b="0"/>
              <a:pathLst>
                <a:path>
                  <a:moveTo>
                    <a:pt x="0" y="0"/>
                  </a:moveTo>
                  <a:lnTo>
                    <a:pt x="0" y="199369"/>
                  </a:lnTo>
                  <a:lnTo>
                    <a:pt x="4303141" y="199369"/>
                  </a:lnTo>
                  <a:lnTo>
                    <a:pt x="4303141" y="292557"/>
                  </a:lnTo>
                </a:path>
              </a:pathLst>
            </a:custGeom>
            <a:noFill/>
          </p:spPr>
          <p:style>
            <a:lnRef idx="2">
              <a:schemeClr val="accent2">
                <a:hueOff val="0"/>
                <a:satOff val="0"/>
                <a:lumOff val="0"/>
                <a:alphaOff val="0"/>
              </a:schemeClr>
            </a:lnRef>
            <a:fillRef idx="0">
              <a:scrgbClr r="0" g="0" b="0"/>
            </a:fillRef>
            <a:effectRef idx="0">
              <a:schemeClr val="accent3">
                <a:tint val="90000"/>
                <a:hueOff val="0"/>
                <a:satOff val="0"/>
                <a:lumOff val="0"/>
                <a:alphaOff val="0"/>
              </a:schemeClr>
            </a:effectRef>
            <a:fontRef idx="minor">
              <a:schemeClr val="tx1">
                <a:hueOff val="0"/>
                <a:satOff val="0"/>
                <a:lumOff val="0"/>
                <a:alphaOff val="0"/>
              </a:schemeClr>
            </a:fontRef>
          </p:style>
          <p:txBody>
            <a:bodyPr/>
            <a:lstStyle/>
            <a:p>
              <a:endParaRPr lang="zh-CN" altLang="en-US"/>
            </a:p>
          </p:txBody>
        </p:sp>
        <p:sp>
          <p:nvSpPr>
            <p:cNvPr id="21" name="任意多边形: 形状 20"/>
            <p:cNvSpPr/>
            <p:nvPr>
              <p:custDataLst>
                <p:tags r:id="rId5"/>
              </p:custDataLst>
            </p:nvPr>
          </p:nvSpPr>
          <p:spPr>
            <a:xfrm>
              <a:off x="6060830" y="2523283"/>
              <a:ext cx="3073672" cy="292557"/>
            </a:xfrm>
            <a:custGeom>
              <a:avLst/>
              <a:gdLst/>
              <a:ahLst/>
              <a:cxnLst/>
              <a:rect l="0" t="0" r="0" b="0"/>
              <a:pathLst>
                <a:path>
                  <a:moveTo>
                    <a:pt x="0" y="0"/>
                  </a:moveTo>
                  <a:lnTo>
                    <a:pt x="0" y="199369"/>
                  </a:lnTo>
                  <a:lnTo>
                    <a:pt x="3073672" y="199369"/>
                  </a:lnTo>
                  <a:lnTo>
                    <a:pt x="3073672" y="292557"/>
                  </a:lnTo>
                </a:path>
              </a:pathLst>
            </a:custGeom>
            <a:noFill/>
          </p:spPr>
          <p:style>
            <a:lnRef idx="2">
              <a:schemeClr val="accent2">
                <a:hueOff val="0"/>
                <a:satOff val="0"/>
                <a:lumOff val="0"/>
                <a:alphaOff val="0"/>
              </a:schemeClr>
            </a:lnRef>
            <a:fillRef idx="0">
              <a:scrgbClr r="0" g="0" b="0"/>
            </a:fillRef>
            <a:effectRef idx="0">
              <a:schemeClr val="accent3">
                <a:tint val="90000"/>
                <a:hueOff val="0"/>
                <a:satOff val="0"/>
                <a:lumOff val="0"/>
                <a:alphaOff val="0"/>
              </a:schemeClr>
            </a:effectRef>
            <a:fontRef idx="minor">
              <a:schemeClr val="tx1">
                <a:hueOff val="0"/>
                <a:satOff val="0"/>
                <a:lumOff val="0"/>
                <a:alphaOff val="0"/>
              </a:schemeClr>
            </a:fontRef>
          </p:style>
          <p:txBody>
            <a:bodyPr/>
            <a:lstStyle/>
            <a:p>
              <a:endParaRPr lang="zh-CN" altLang="en-US"/>
            </a:p>
          </p:txBody>
        </p:sp>
        <p:sp>
          <p:nvSpPr>
            <p:cNvPr id="26" name="任意多边形: 形状 25"/>
            <p:cNvSpPr/>
            <p:nvPr>
              <p:custDataLst>
                <p:tags r:id="rId6"/>
              </p:custDataLst>
            </p:nvPr>
          </p:nvSpPr>
          <p:spPr>
            <a:xfrm>
              <a:off x="6060830" y="2523283"/>
              <a:ext cx="1844203" cy="292557"/>
            </a:xfrm>
            <a:custGeom>
              <a:avLst/>
              <a:gdLst/>
              <a:ahLst/>
              <a:cxnLst/>
              <a:rect l="0" t="0" r="0" b="0"/>
              <a:pathLst>
                <a:path>
                  <a:moveTo>
                    <a:pt x="0" y="0"/>
                  </a:moveTo>
                  <a:lnTo>
                    <a:pt x="0" y="199369"/>
                  </a:lnTo>
                  <a:lnTo>
                    <a:pt x="1844203" y="199369"/>
                  </a:lnTo>
                  <a:lnTo>
                    <a:pt x="1844203" y="292557"/>
                  </a:lnTo>
                </a:path>
              </a:pathLst>
            </a:custGeom>
            <a:noFill/>
          </p:spPr>
          <p:style>
            <a:lnRef idx="2">
              <a:schemeClr val="accent2">
                <a:hueOff val="0"/>
                <a:satOff val="0"/>
                <a:lumOff val="0"/>
                <a:alphaOff val="0"/>
              </a:schemeClr>
            </a:lnRef>
            <a:fillRef idx="0">
              <a:scrgbClr r="0" g="0" b="0"/>
            </a:fillRef>
            <a:effectRef idx="0">
              <a:schemeClr val="accent3">
                <a:tint val="90000"/>
                <a:hueOff val="0"/>
                <a:satOff val="0"/>
                <a:lumOff val="0"/>
                <a:alphaOff val="0"/>
              </a:schemeClr>
            </a:effectRef>
            <a:fontRef idx="minor">
              <a:schemeClr val="tx1">
                <a:hueOff val="0"/>
                <a:satOff val="0"/>
                <a:lumOff val="0"/>
                <a:alphaOff val="0"/>
              </a:schemeClr>
            </a:fontRef>
          </p:style>
          <p:txBody>
            <a:bodyPr/>
            <a:lstStyle/>
            <a:p>
              <a:endParaRPr lang="zh-CN" altLang="en-US"/>
            </a:p>
          </p:txBody>
        </p:sp>
        <p:sp>
          <p:nvSpPr>
            <p:cNvPr id="27" name="任意多边形: 形状 26"/>
            <p:cNvSpPr/>
            <p:nvPr>
              <p:custDataLst>
                <p:tags r:id="rId7"/>
              </p:custDataLst>
            </p:nvPr>
          </p:nvSpPr>
          <p:spPr>
            <a:xfrm>
              <a:off x="6060830" y="2523283"/>
              <a:ext cx="614734" cy="292557"/>
            </a:xfrm>
            <a:custGeom>
              <a:avLst/>
              <a:gdLst/>
              <a:ahLst/>
              <a:cxnLst/>
              <a:rect l="0" t="0" r="0" b="0"/>
              <a:pathLst>
                <a:path>
                  <a:moveTo>
                    <a:pt x="0" y="0"/>
                  </a:moveTo>
                  <a:lnTo>
                    <a:pt x="0" y="199369"/>
                  </a:lnTo>
                  <a:lnTo>
                    <a:pt x="614734" y="199369"/>
                  </a:lnTo>
                  <a:lnTo>
                    <a:pt x="614734" y="292557"/>
                  </a:lnTo>
                </a:path>
              </a:pathLst>
            </a:custGeom>
            <a:noFill/>
          </p:spPr>
          <p:style>
            <a:lnRef idx="2">
              <a:schemeClr val="accent2">
                <a:hueOff val="0"/>
                <a:satOff val="0"/>
                <a:lumOff val="0"/>
                <a:alphaOff val="0"/>
              </a:schemeClr>
            </a:lnRef>
            <a:fillRef idx="0">
              <a:scrgbClr r="0" g="0" b="0"/>
            </a:fillRef>
            <a:effectRef idx="0">
              <a:schemeClr val="accent3">
                <a:tint val="90000"/>
                <a:hueOff val="0"/>
                <a:satOff val="0"/>
                <a:lumOff val="0"/>
                <a:alphaOff val="0"/>
              </a:schemeClr>
            </a:effectRef>
            <a:fontRef idx="minor">
              <a:schemeClr val="tx1">
                <a:hueOff val="0"/>
                <a:satOff val="0"/>
                <a:lumOff val="0"/>
                <a:alphaOff val="0"/>
              </a:schemeClr>
            </a:fontRef>
          </p:style>
          <p:txBody>
            <a:bodyPr/>
            <a:lstStyle/>
            <a:p>
              <a:endParaRPr lang="zh-CN" altLang="en-US"/>
            </a:p>
          </p:txBody>
        </p:sp>
        <p:sp>
          <p:nvSpPr>
            <p:cNvPr id="28" name="任意多边形: 形状 27"/>
            <p:cNvSpPr/>
            <p:nvPr>
              <p:custDataLst>
                <p:tags r:id="rId8"/>
              </p:custDataLst>
            </p:nvPr>
          </p:nvSpPr>
          <p:spPr>
            <a:xfrm>
              <a:off x="5446095" y="2523283"/>
              <a:ext cx="614734" cy="292557"/>
            </a:xfrm>
            <a:custGeom>
              <a:avLst/>
              <a:gdLst/>
              <a:ahLst/>
              <a:cxnLst/>
              <a:rect l="0" t="0" r="0" b="0"/>
              <a:pathLst>
                <a:path>
                  <a:moveTo>
                    <a:pt x="614734" y="0"/>
                  </a:moveTo>
                  <a:lnTo>
                    <a:pt x="614734" y="199369"/>
                  </a:lnTo>
                  <a:lnTo>
                    <a:pt x="0" y="199369"/>
                  </a:lnTo>
                  <a:lnTo>
                    <a:pt x="0" y="292557"/>
                  </a:lnTo>
                </a:path>
              </a:pathLst>
            </a:custGeom>
            <a:noFill/>
          </p:spPr>
          <p:style>
            <a:lnRef idx="2">
              <a:schemeClr val="accent2">
                <a:hueOff val="0"/>
                <a:satOff val="0"/>
                <a:lumOff val="0"/>
                <a:alphaOff val="0"/>
              </a:schemeClr>
            </a:lnRef>
            <a:fillRef idx="0">
              <a:scrgbClr r="0" g="0" b="0"/>
            </a:fillRef>
            <a:effectRef idx="0">
              <a:schemeClr val="accent3">
                <a:tint val="90000"/>
                <a:hueOff val="0"/>
                <a:satOff val="0"/>
                <a:lumOff val="0"/>
                <a:alphaOff val="0"/>
              </a:schemeClr>
            </a:effectRef>
            <a:fontRef idx="minor">
              <a:schemeClr val="tx1">
                <a:hueOff val="0"/>
                <a:satOff val="0"/>
                <a:lumOff val="0"/>
                <a:alphaOff val="0"/>
              </a:schemeClr>
            </a:fontRef>
          </p:style>
          <p:txBody>
            <a:bodyPr/>
            <a:lstStyle/>
            <a:p>
              <a:endParaRPr lang="zh-CN" altLang="en-US"/>
            </a:p>
          </p:txBody>
        </p:sp>
        <p:sp>
          <p:nvSpPr>
            <p:cNvPr id="29" name="任意多边形: 形状 28"/>
            <p:cNvSpPr/>
            <p:nvPr>
              <p:custDataLst>
                <p:tags r:id="rId9"/>
              </p:custDataLst>
            </p:nvPr>
          </p:nvSpPr>
          <p:spPr>
            <a:xfrm>
              <a:off x="4216626" y="2523283"/>
              <a:ext cx="1844203" cy="292557"/>
            </a:xfrm>
            <a:custGeom>
              <a:avLst/>
              <a:gdLst/>
              <a:ahLst/>
              <a:cxnLst/>
              <a:rect l="0" t="0" r="0" b="0"/>
              <a:pathLst>
                <a:path>
                  <a:moveTo>
                    <a:pt x="1844203" y="0"/>
                  </a:moveTo>
                  <a:lnTo>
                    <a:pt x="1844203" y="199369"/>
                  </a:lnTo>
                  <a:lnTo>
                    <a:pt x="0" y="199369"/>
                  </a:lnTo>
                  <a:lnTo>
                    <a:pt x="0" y="292557"/>
                  </a:lnTo>
                </a:path>
              </a:pathLst>
            </a:custGeom>
            <a:noFill/>
          </p:spPr>
          <p:style>
            <a:lnRef idx="2">
              <a:schemeClr val="accent2">
                <a:hueOff val="0"/>
                <a:satOff val="0"/>
                <a:lumOff val="0"/>
                <a:alphaOff val="0"/>
              </a:schemeClr>
            </a:lnRef>
            <a:fillRef idx="0">
              <a:scrgbClr r="0" g="0" b="0"/>
            </a:fillRef>
            <a:effectRef idx="0">
              <a:schemeClr val="accent3">
                <a:tint val="90000"/>
                <a:hueOff val="0"/>
                <a:satOff val="0"/>
                <a:lumOff val="0"/>
                <a:alphaOff val="0"/>
              </a:schemeClr>
            </a:effectRef>
            <a:fontRef idx="minor">
              <a:schemeClr val="tx1">
                <a:hueOff val="0"/>
                <a:satOff val="0"/>
                <a:lumOff val="0"/>
                <a:alphaOff val="0"/>
              </a:schemeClr>
            </a:fontRef>
          </p:style>
          <p:txBody>
            <a:bodyPr/>
            <a:lstStyle/>
            <a:p>
              <a:endParaRPr lang="zh-CN" altLang="en-US"/>
            </a:p>
          </p:txBody>
        </p:sp>
        <p:sp>
          <p:nvSpPr>
            <p:cNvPr id="30" name="任意多边形: 形状 29"/>
            <p:cNvSpPr/>
            <p:nvPr>
              <p:custDataLst>
                <p:tags r:id="rId10"/>
              </p:custDataLst>
            </p:nvPr>
          </p:nvSpPr>
          <p:spPr>
            <a:xfrm>
              <a:off x="2987157" y="2523283"/>
              <a:ext cx="3073672" cy="292557"/>
            </a:xfrm>
            <a:custGeom>
              <a:avLst/>
              <a:gdLst/>
              <a:ahLst/>
              <a:cxnLst/>
              <a:rect l="0" t="0" r="0" b="0"/>
              <a:pathLst>
                <a:path>
                  <a:moveTo>
                    <a:pt x="3073672" y="0"/>
                  </a:moveTo>
                  <a:lnTo>
                    <a:pt x="3073672" y="199369"/>
                  </a:lnTo>
                  <a:lnTo>
                    <a:pt x="0" y="199369"/>
                  </a:lnTo>
                  <a:lnTo>
                    <a:pt x="0" y="292557"/>
                  </a:lnTo>
                </a:path>
              </a:pathLst>
            </a:custGeom>
            <a:noFill/>
          </p:spPr>
          <p:style>
            <a:lnRef idx="2">
              <a:schemeClr val="accent2">
                <a:hueOff val="0"/>
                <a:satOff val="0"/>
                <a:lumOff val="0"/>
                <a:alphaOff val="0"/>
              </a:schemeClr>
            </a:lnRef>
            <a:fillRef idx="0">
              <a:scrgbClr r="0" g="0" b="0"/>
            </a:fillRef>
            <a:effectRef idx="0">
              <a:schemeClr val="accent3">
                <a:tint val="90000"/>
                <a:hueOff val="0"/>
                <a:satOff val="0"/>
                <a:lumOff val="0"/>
                <a:alphaOff val="0"/>
              </a:schemeClr>
            </a:effectRef>
            <a:fontRef idx="minor">
              <a:schemeClr val="tx1">
                <a:hueOff val="0"/>
                <a:satOff val="0"/>
                <a:lumOff val="0"/>
                <a:alphaOff val="0"/>
              </a:schemeClr>
            </a:fontRef>
          </p:style>
          <p:txBody>
            <a:bodyPr/>
            <a:lstStyle/>
            <a:p>
              <a:endParaRPr lang="zh-CN" altLang="en-US"/>
            </a:p>
          </p:txBody>
        </p:sp>
        <p:sp>
          <p:nvSpPr>
            <p:cNvPr id="31" name="任意多边形: 形状 30"/>
            <p:cNvSpPr/>
            <p:nvPr>
              <p:custDataLst>
                <p:tags r:id="rId11"/>
              </p:custDataLst>
            </p:nvPr>
          </p:nvSpPr>
          <p:spPr>
            <a:xfrm>
              <a:off x="1757688" y="2523283"/>
              <a:ext cx="4303141" cy="292557"/>
            </a:xfrm>
            <a:custGeom>
              <a:avLst/>
              <a:gdLst/>
              <a:ahLst/>
              <a:cxnLst/>
              <a:rect l="0" t="0" r="0" b="0"/>
              <a:pathLst>
                <a:path>
                  <a:moveTo>
                    <a:pt x="4303141" y="0"/>
                  </a:moveTo>
                  <a:lnTo>
                    <a:pt x="4303141" y="199369"/>
                  </a:lnTo>
                  <a:lnTo>
                    <a:pt x="0" y="199369"/>
                  </a:lnTo>
                  <a:lnTo>
                    <a:pt x="0" y="292557"/>
                  </a:lnTo>
                </a:path>
              </a:pathLst>
            </a:custGeom>
            <a:noFill/>
          </p:spPr>
          <p:style>
            <a:lnRef idx="2">
              <a:schemeClr val="accent2">
                <a:hueOff val="0"/>
                <a:satOff val="0"/>
                <a:lumOff val="0"/>
                <a:alphaOff val="0"/>
              </a:schemeClr>
            </a:lnRef>
            <a:fillRef idx="0">
              <a:scrgbClr r="0" g="0" b="0"/>
            </a:fillRef>
            <a:effectRef idx="0">
              <a:schemeClr val="accent3">
                <a:tint val="90000"/>
                <a:hueOff val="0"/>
                <a:satOff val="0"/>
                <a:lumOff val="0"/>
                <a:alphaOff val="0"/>
              </a:schemeClr>
            </a:effectRef>
            <a:fontRef idx="minor">
              <a:schemeClr val="tx1">
                <a:hueOff val="0"/>
                <a:satOff val="0"/>
                <a:lumOff val="0"/>
                <a:alphaOff val="0"/>
              </a:schemeClr>
            </a:fontRef>
          </p:style>
          <p:txBody>
            <a:bodyPr/>
            <a:lstStyle/>
            <a:p>
              <a:endParaRPr lang="zh-CN" altLang="en-US"/>
            </a:p>
          </p:txBody>
        </p:sp>
        <p:sp>
          <p:nvSpPr>
            <p:cNvPr id="32" name="任意多边形: 形状 31"/>
            <p:cNvSpPr/>
            <p:nvPr>
              <p:custDataLst>
                <p:tags r:id="rId12"/>
              </p:custDataLst>
            </p:nvPr>
          </p:nvSpPr>
          <p:spPr>
            <a:xfrm>
              <a:off x="528218" y="2523283"/>
              <a:ext cx="5532611" cy="292557"/>
            </a:xfrm>
            <a:custGeom>
              <a:avLst/>
              <a:gdLst/>
              <a:ahLst/>
              <a:cxnLst/>
              <a:rect l="0" t="0" r="0" b="0"/>
              <a:pathLst>
                <a:path>
                  <a:moveTo>
                    <a:pt x="5532611" y="0"/>
                  </a:moveTo>
                  <a:lnTo>
                    <a:pt x="5532611" y="199369"/>
                  </a:lnTo>
                  <a:lnTo>
                    <a:pt x="0" y="199369"/>
                  </a:lnTo>
                  <a:lnTo>
                    <a:pt x="0" y="292557"/>
                  </a:lnTo>
                </a:path>
              </a:pathLst>
            </a:custGeom>
            <a:noFill/>
          </p:spPr>
          <p:style>
            <a:lnRef idx="2">
              <a:schemeClr val="accent2">
                <a:hueOff val="0"/>
                <a:satOff val="0"/>
                <a:lumOff val="0"/>
                <a:alphaOff val="0"/>
              </a:schemeClr>
            </a:lnRef>
            <a:fillRef idx="0">
              <a:scrgbClr r="0" g="0" b="0"/>
            </a:fillRef>
            <a:effectRef idx="0">
              <a:schemeClr val="accent3">
                <a:tint val="90000"/>
                <a:hueOff val="0"/>
                <a:satOff val="0"/>
                <a:lumOff val="0"/>
                <a:alphaOff val="0"/>
              </a:schemeClr>
            </a:effectRef>
            <a:fontRef idx="minor">
              <a:schemeClr val="tx1">
                <a:hueOff val="0"/>
                <a:satOff val="0"/>
                <a:lumOff val="0"/>
                <a:alphaOff val="0"/>
              </a:schemeClr>
            </a:fontRef>
          </p:style>
          <p:txBody>
            <a:bodyPr/>
            <a:lstStyle/>
            <a:p>
              <a:endParaRPr lang="zh-CN" altLang="en-US"/>
            </a:p>
          </p:txBody>
        </p:sp>
        <p:sp>
          <p:nvSpPr>
            <p:cNvPr id="35" name="矩形: 圆角 34"/>
            <p:cNvSpPr/>
            <p:nvPr>
              <p:custDataLst>
                <p:tags r:id="rId13"/>
              </p:custDataLst>
            </p:nvPr>
          </p:nvSpPr>
          <p:spPr>
            <a:xfrm>
              <a:off x="25254" y="2815841"/>
              <a:ext cx="1005929" cy="2051458"/>
            </a:xfrm>
            <a:prstGeom prst="roundRect">
              <a:avLst>
                <a:gd name="adj" fmla="val 10000"/>
              </a:avLst>
            </a:prstGeom>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a:lstStyle/>
            <a:p>
              <a:endParaRPr lang="zh-CN" altLang="en-US"/>
            </a:p>
          </p:txBody>
        </p:sp>
        <p:sp>
          <p:nvSpPr>
            <p:cNvPr id="36" name="任意多边形: 形状 35"/>
            <p:cNvSpPr/>
            <p:nvPr>
              <p:custDataLst>
                <p:tags r:id="rId14"/>
              </p:custDataLst>
            </p:nvPr>
          </p:nvSpPr>
          <p:spPr>
            <a:xfrm>
              <a:off x="137024" y="2922022"/>
              <a:ext cx="1005929" cy="2051458"/>
            </a:xfrm>
            <a:custGeom>
              <a:avLst/>
              <a:gdLst>
                <a:gd name="connsiteX0" fmla="*/ 0 w 1005929"/>
                <a:gd name="connsiteY0" fmla="*/ 100593 h 2051458"/>
                <a:gd name="connsiteX1" fmla="*/ 100593 w 1005929"/>
                <a:gd name="connsiteY1" fmla="*/ 0 h 2051458"/>
                <a:gd name="connsiteX2" fmla="*/ 905336 w 1005929"/>
                <a:gd name="connsiteY2" fmla="*/ 0 h 2051458"/>
                <a:gd name="connsiteX3" fmla="*/ 1005929 w 1005929"/>
                <a:gd name="connsiteY3" fmla="*/ 100593 h 2051458"/>
                <a:gd name="connsiteX4" fmla="*/ 1005929 w 1005929"/>
                <a:gd name="connsiteY4" fmla="*/ 1950865 h 2051458"/>
                <a:gd name="connsiteX5" fmla="*/ 905336 w 1005929"/>
                <a:gd name="connsiteY5" fmla="*/ 2051458 h 2051458"/>
                <a:gd name="connsiteX6" fmla="*/ 100593 w 1005929"/>
                <a:gd name="connsiteY6" fmla="*/ 2051458 h 2051458"/>
                <a:gd name="connsiteX7" fmla="*/ 0 w 1005929"/>
                <a:gd name="connsiteY7" fmla="*/ 1950865 h 2051458"/>
                <a:gd name="connsiteX8" fmla="*/ 0 w 1005929"/>
                <a:gd name="connsiteY8" fmla="*/ 100593 h 20514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05929" h="2051458">
                  <a:moveTo>
                    <a:pt x="0" y="100593"/>
                  </a:moveTo>
                  <a:cubicBezTo>
                    <a:pt x="0" y="45037"/>
                    <a:pt x="45037" y="0"/>
                    <a:pt x="100593" y="0"/>
                  </a:cubicBezTo>
                  <a:lnTo>
                    <a:pt x="905336" y="0"/>
                  </a:lnTo>
                  <a:cubicBezTo>
                    <a:pt x="960892" y="0"/>
                    <a:pt x="1005929" y="45037"/>
                    <a:pt x="1005929" y="100593"/>
                  </a:cubicBezTo>
                  <a:lnTo>
                    <a:pt x="1005929" y="1950865"/>
                  </a:lnTo>
                  <a:cubicBezTo>
                    <a:pt x="1005929" y="2006421"/>
                    <a:pt x="960892" y="2051458"/>
                    <a:pt x="905336" y="2051458"/>
                  </a:cubicBezTo>
                  <a:lnTo>
                    <a:pt x="100593" y="2051458"/>
                  </a:lnTo>
                  <a:cubicBezTo>
                    <a:pt x="45037" y="2051458"/>
                    <a:pt x="0" y="2006421"/>
                    <a:pt x="0" y="1950865"/>
                  </a:cubicBezTo>
                  <a:lnTo>
                    <a:pt x="0" y="100593"/>
                  </a:lnTo>
                  <a:close/>
                </a:path>
              </a:pathLst>
            </a:custGeom>
          </p:spPr>
          <p:style>
            <a:lnRef idx="2">
              <a:schemeClr val="accent2">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120903" tIns="120903" rIns="120903" bIns="120903" numCol="1" spcCol="1270" anchor="ctr" anchorCtr="0">
              <a:noAutofit/>
            </a:bodyPr>
            <a:lstStyle/>
            <a:p>
              <a:pPr marL="0" lvl="0" indent="0" algn="ctr" defTabSz="1066800">
                <a:lnSpc>
                  <a:spcPct val="90000"/>
                </a:lnSpc>
                <a:spcBef>
                  <a:spcPct val="0"/>
                </a:spcBef>
                <a:spcAft>
                  <a:spcPct val="35000"/>
                </a:spcAft>
                <a:buNone/>
              </a:pPr>
              <a:r>
                <a:rPr lang="zh-CN" altLang="en-US" sz="2400" b="1" kern="1200">
                  <a:latin typeface="微软雅黑" panose="020B0503020204020204" pitchFamily="34" charset="-122"/>
                  <a:ea typeface="微软雅黑" panose="020B0503020204020204" pitchFamily="34" charset="-122"/>
                </a:rPr>
                <a:t>无灵主语</a:t>
              </a:r>
              <a:endParaRPr lang="zh-CN" altLang="en-US" sz="2400" b="1" kern="1200">
                <a:latin typeface="微软雅黑" panose="020B0503020204020204" pitchFamily="34" charset="-122"/>
                <a:ea typeface="微软雅黑" panose="020B0503020204020204" pitchFamily="34" charset="-122"/>
              </a:endParaRPr>
            </a:p>
          </p:txBody>
        </p:sp>
        <p:sp>
          <p:nvSpPr>
            <p:cNvPr id="37" name="矩形: 圆角 36"/>
            <p:cNvSpPr/>
            <p:nvPr>
              <p:custDataLst>
                <p:tags r:id="rId15"/>
              </p:custDataLst>
            </p:nvPr>
          </p:nvSpPr>
          <p:spPr>
            <a:xfrm>
              <a:off x="1254723" y="2815841"/>
              <a:ext cx="1005929" cy="2051458"/>
            </a:xfrm>
            <a:prstGeom prst="roundRect">
              <a:avLst>
                <a:gd name="adj" fmla="val 10000"/>
              </a:avLst>
            </a:prstGeom>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a:lstStyle/>
            <a:p>
              <a:endParaRPr lang="zh-CN" altLang="en-US"/>
            </a:p>
          </p:txBody>
        </p:sp>
        <p:sp>
          <p:nvSpPr>
            <p:cNvPr id="38" name="任意多边形: 形状 37"/>
            <p:cNvSpPr/>
            <p:nvPr>
              <p:custDataLst>
                <p:tags r:id="rId16"/>
              </p:custDataLst>
            </p:nvPr>
          </p:nvSpPr>
          <p:spPr>
            <a:xfrm>
              <a:off x="1366493" y="2922022"/>
              <a:ext cx="1005929" cy="2051458"/>
            </a:xfrm>
            <a:custGeom>
              <a:avLst/>
              <a:gdLst>
                <a:gd name="connsiteX0" fmla="*/ 0 w 1005929"/>
                <a:gd name="connsiteY0" fmla="*/ 100593 h 2051458"/>
                <a:gd name="connsiteX1" fmla="*/ 100593 w 1005929"/>
                <a:gd name="connsiteY1" fmla="*/ 0 h 2051458"/>
                <a:gd name="connsiteX2" fmla="*/ 905336 w 1005929"/>
                <a:gd name="connsiteY2" fmla="*/ 0 h 2051458"/>
                <a:gd name="connsiteX3" fmla="*/ 1005929 w 1005929"/>
                <a:gd name="connsiteY3" fmla="*/ 100593 h 2051458"/>
                <a:gd name="connsiteX4" fmla="*/ 1005929 w 1005929"/>
                <a:gd name="connsiteY4" fmla="*/ 1950865 h 2051458"/>
                <a:gd name="connsiteX5" fmla="*/ 905336 w 1005929"/>
                <a:gd name="connsiteY5" fmla="*/ 2051458 h 2051458"/>
                <a:gd name="connsiteX6" fmla="*/ 100593 w 1005929"/>
                <a:gd name="connsiteY6" fmla="*/ 2051458 h 2051458"/>
                <a:gd name="connsiteX7" fmla="*/ 0 w 1005929"/>
                <a:gd name="connsiteY7" fmla="*/ 1950865 h 2051458"/>
                <a:gd name="connsiteX8" fmla="*/ 0 w 1005929"/>
                <a:gd name="connsiteY8" fmla="*/ 100593 h 20514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05929" h="2051458">
                  <a:moveTo>
                    <a:pt x="0" y="100593"/>
                  </a:moveTo>
                  <a:cubicBezTo>
                    <a:pt x="0" y="45037"/>
                    <a:pt x="45037" y="0"/>
                    <a:pt x="100593" y="0"/>
                  </a:cubicBezTo>
                  <a:lnTo>
                    <a:pt x="905336" y="0"/>
                  </a:lnTo>
                  <a:cubicBezTo>
                    <a:pt x="960892" y="0"/>
                    <a:pt x="1005929" y="45037"/>
                    <a:pt x="1005929" y="100593"/>
                  </a:cubicBezTo>
                  <a:lnTo>
                    <a:pt x="1005929" y="1950865"/>
                  </a:lnTo>
                  <a:cubicBezTo>
                    <a:pt x="1005929" y="2006421"/>
                    <a:pt x="960892" y="2051458"/>
                    <a:pt x="905336" y="2051458"/>
                  </a:cubicBezTo>
                  <a:lnTo>
                    <a:pt x="100593" y="2051458"/>
                  </a:lnTo>
                  <a:cubicBezTo>
                    <a:pt x="45037" y="2051458"/>
                    <a:pt x="0" y="2006421"/>
                    <a:pt x="0" y="1950865"/>
                  </a:cubicBezTo>
                  <a:lnTo>
                    <a:pt x="0" y="100593"/>
                  </a:lnTo>
                  <a:close/>
                </a:path>
              </a:pathLst>
            </a:custGeom>
          </p:spPr>
          <p:style>
            <a:lnRef idx="2">
              <a:schemeClr val="accent2">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eaVert" wrap="square" lIns="120903" tIns="120903" rIns="120903" bIns="120903" numCol="1" spcCol="1270" anchor="ctr" anchorCtr="0">
              <a:noAutofit/>
            </a:bodyPr>
            <a:lstStyle/>
            <a:p>
              <a:pPr marL="0" lvl="0" indent="0" algn="ctr" defTabSz="1066800">
                <a:lnSpc>
                  <a:spcPct val="90000"/>
                </a:lnSpc>
                <a:spcBef>
                  <a:spcPct val="0"/>
                </a:spcBef>
                <a:spcAft>
                  <a:spcPct val="35000"/>
                </a:spcAft>
                <a:buNone/>
              </a:pPr>
              <a:r>
                <a:rPr lang="zh-CN" altLang="en-US" sz="2400" b="1" kern="1200">
                  <a:latin typeface="微软雅黑" panose="020B0503020204020204" pitchFamily="34" charset="-122"/>
                  <a:ea typeface="微软雅黑" panose="020B0503020204020204" pitchFamily="34" charset="-122"/>
                </a:rPr>
                <a:t>动作链</a:t>
              </a:r>
              <a:endParaRPr lang="zh-CN" altLang="en-US" sz="2400" b="1" kern="1200">
                <a:latin typeface="微软雅黑" panose="020B0503020204020204" pitchFamily="34" charset="-122"/>
                <a:ea typeface="微软雅黑" panose="020B0503020204020204" pitchFamily="34" charset="-122"/>
              </a:endParaRPr>
            </a:p>
          </p:txBody>
        </p:sp>
        <p:sp>
          <p:nvSpPr>
            <p:cNvPr id="39" name="矩形: 圆角 38"/>
            <p:cNvSpPr/>
            <p:nvPr>
              <p:custDataLst>
                <p:tags r:id="rId17"/>
              </p:custDataLst>
            </p:nvPr>
          </p:nvSpPr>
          <p:spPr>
            <a:xfrm>
              <a:off x="2484192" y="2815841"/>
              <a:ext cx="1005929" cy="2051458"/>
            </a:xfrm>
            <a:prstGeom prst="roundRect">
              <a:avLst>
                <a:gd name="adj" fmla="val 10000"/>
              </a:avLst>
            </a:prstGeom>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a:lstStyle/>
            <a:p>
              <a:endParaRPr lang="zh-CN" altLang="en-US"/>
            </a:p>
          </p:txBody>
        </p:sp>
        <p:sp>
          <p:nvSpPr>
            <p:cNvPr id="40" name="任意多边形: 形状 39"/>
            <p:cNvSpPr/>
            <p:nvPr>
              <p:custDataLst>
                <p:tags r:id="rId18"/>
              </p:custDataLst>
            </p:nvPr>
          </p:nvSpPr>
          <p:spPr>
            <a:xfrm>
              <a:off x="2595962" y="2922022"/>
              <a:ext cx="1005929" cy="2051458"/>
            </a:xfrm>
            <a:custGeom>
              <a:avLst/>
              <a:gdLst>
                <a:gd name="connsiteX0" fmla="*/ 0 w 1005929"/>
                <a:gd name="connsiteY0" fmla="*/ 100593 h 2051458"/>
                <a:gd name="connsiteX1" fmla="*/ 100593 w 1005929"/>
                <a:gd name="connsiteY1" fmla="*/ 0 h 2051458"/>
                <a:gd name="connsiteX2" fmla="*/ 905336 w 1005929"/>
                <a:gd name="connsiteY2" fmla="*/ 0 h 2051458"/>
                <a:gd name="connsiteX3" fmla="*/ 1005929 w 1005929"/>
                <a:gd name="connsiteY3" fmla="*/ 100593 h 2051458"/>
                <a:gd name="connsiteX4" fmla="*/ 1005929 w 1005929"/>
                <a:gd name="connsiteY4" fmla="*/ 1950865 h 2051458"/>
                <a:gd name="connsiteX5" fmla="*/ 905336 w 1005929"/>
                <a:gd name="connsiteY5" fmla="*/ 2051458 h 2051458"/>
                <a:gd name="connsiteX6" fmla="*/ 100593 w 1005929"/>
                <a:gd name="connsiteY6" fmla="*/ 2051458 h 2051458"/>
                <a:gd name="connsiteX7" fmla="*/ 0 w 1005929"/>
                <a:gd name="connsiteY7" fmla="*/ 1950865 h 2051458"/>
                <a:gd name="connsiteX8" fmla="*/ 0 w 1005929"/>
                <a:gd name="connsiteY8" fmla="*/ 100593 h 20514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05929" h="2051458">
                  <a:moveTo>
                    <a:pt x="0" y="100593"/>
                  </a:moveTo>
                  <a:cubicBezTo>
                    <a:pt x="0" y="45037"/>
                    <a:pt x="45037" y="0"/>
                    <a:pt x="100593" y="0"/>
                  </a:cubicBezTo>
                  <a:lnTo>
                    <a:pt x="905336" y="0"/>
                  </a:lnTo>
                  <a:cubicBezTo>
                    <a:pt x="960892" y="0"/>
                    <a:pt x="1005929" y="45037"/>
                    <a:pt x="1005929" y="100593"/>
                  </a:cubicBezTo>
                  <a:lnTo>
                    <a:pt x="1005929" y="1950865"/>
                  </a:lnTo>
                  <a:cubicBezTo>
                    <a:pt x="1005929" y="2006421"/>
                    <a:pt x="960892" y="2051458"/>
                    <a:pt x="905336" y="2051458"/>
                  </a:cubicBezTo>
                  <a:lnTo>
                    <a:pt x="100593" y="2051458"/>
                  </a:lnTo>
                  <a:cubicBezTo>
                    <a:pt x="45037" y="2051458"/>
                    <a:pt x="0" y="2006421"/>
                    <a:pt x="0" y="1950865"/>
                  </a:cubicBezTo>
                  <a:lnTo>
                    <a:pt x="0" y="100593"/>
                  </a:lnTo>
                  <a:close/>
                </a:path>
              </a:pathLst>
            </a:custGeom>
          </p:spPr>
          <p:style>
            <a:lnRef idx="2">
              <a:schemeClr val="accent2">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120903" tIns="120903" rIns="120903" bIns="120903" numCol="1" spcCol="1270" anchor="ctr" anchorCtr="0">
              <a:noAutofit/>
            </a:bodyPr>
            <a:lstStyle/>
            <a:p>
              <a:pPr marL="0" lvl="0" indent="0" algn="ctr" defTabSz="1066800">
                <a:lnSpc>
                  <a:spcPct val="90000"/>
                </a:lnSpc>
                <a:spcBef>
                  <a:spcPct val="0"/>
                </a:spcBef>
                <a:spcAft>
                  <a:spcPct val="35000"/>
                </a:spcAft>
                <a:buNone/>
              </a:pPr>
              <a:r>
                <a:rPr lang="zh-CN" altLang="en-US" sz="2400" b="1" kern="1200">
                  <a:latin typeface="微软雅黑" panose="020B0503020204020204" pitchFamily="34" charset="-122"/>
                  <a:ea typeface="微软雅黑" panose="020B0503020204020204" pitchFamily="34" charset="-122"/>
                </a:rPr>
                <a:t>分词作状语</a:t>
              </a:r>
              <a:endParaRPr lang="zh-CN" altLang="en-US" sz="2400" b="1" kern="1200">
                <a:latin typeface="微软雅黑" panose="020B0503020204020204" pitchFamily="34" charset="-122"/>
                <a:ea typeface="微软雅黑" panose="020B0503020204020204" pitchFamily="34" charset="-122"/>
              </a:endParaRPr>
            </a:p>
          </p:txBody>
        </p:sp>
        <p:sp>
          <p:nvSpPr>
            <p:cNvPr id="41" name="矩形: 圆角 40"/>
            <p:cNvSpPr/>
            <p:nvPr>
              <p:custDataLst>
                <p:tags r:id="rId19"/>
              </p:custDataLst>
            </p:nvPr>
          </p:nvSpPr>
          <p:spPr>
            <a:xfrm>
              <a:off x="3713661" y="2815841"/>
              <a:ext cx="1005929" cy="2051458"/>
            </a:xfrm>
            <a:prstGeom prst="roundRect">
              <a:avLst>
                <a:gd name="adj" fmla="val 10000"/>
              </a:avLst>
            </a:prstGeom>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a:lstStyle/>
            <a:p>
              <a:endParaRPr lang="zh-CN" altLang="en-US"/>
            </a:p>
          </p:txBody>
        </p:sp>
        <p:sp>
          <p:nvSpPr>
            <p:cNvPr id="42" name="任意多边形: 形状 41"/>
            <p:cNvSpPr/>
            <p:nvPr>
              <p:custDataLst>
                <p:tags r:id="rId20"/>
              </p:custDataLst>
            </p:nvPr>
          </p:nvSpPr>
          <p:spPr>
            <a:xfrm>
              <a:off x="3825431" y="2922022"/>
              <a:ext cx="1005929" cy="2051458"/>
            </a:xfrm>
            <a:custGeom>
              <a:avLst/>
              <a:gdLst>
                <a:gd name="connsiteX0" fmla="*/ 0 w 1005929"/>
                <a:gd name="connsiteY0" fmla="*/ 100593 h 2051458"/>
                <a:gd name="connsiteX1" fmla="*/ 100593 w 1005929"/>
                <a:gd name="connsiteY1" fmla="*/ 0 h 2051458"/>
                <a:gd name="connsiteX2" fmla="*/ 905336 w 1005929"/>
                <a:gd name="connsiteY2" fmla="*/ 0 h 2051458"/>
                <a:gd name="connsiteX3" fmla="*/ 1005929 w 1005929"/>
                <a:gd name="connsiteY3" fmla="*/ 100593 h 2051458"/>
                <a:gd name="connsiteX4" fmla="*/ 1005929 w 1005929"/>
                <a:gd name="connsiteY4" fmla="*/ 1950865 h 2051458"/>
                <a:gd name="connsiteX5" fmla="*/ 905336 w 1005929"/>
                <a:gd name="connsiteY5" fmla="*/ 2051458 h 2051458"/>
                <a:gd name="connsiteX6" fmla="*/ 100593 w 1005929"/>
                <a:gd name="connsiteY6" fmla="*/ 2051458 h 2051458"/>
                <a:gd name="connsiteX7" fmla="*/ 0 w 1005929"/>
                <a:gd name="connsiteY7" fmla="*/ 1950865 h 2051458"/>
                <a:gd name="connsiteX8" fmla="*/ 0 w 1005929"/>
                <a:gd name="connsiteY8" fmla="*/ 100593 h 20514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05929" h="2051458">
                  <a:moveTo>
                    <a:pt x="0" y="100593"/>
                  </a:moveTo>
                  <a:cubicBezTo>
                    <a:pt x="0" y="45037"/>
                    <a:pt x="45037" y="0"/>
                    <a:pt x="100593" y="0"/>
                  </a:cubicBezTo>
                  <a:lnTo>
                    <a:pt x="905336" y="0"/>
                  </a:lnTo>
                  <a:cubicBezTo>
                    <a:pt x="960892" y="0"/>
                    <a:pt x="1005929" y="45037"/>
                    <a:pt x="1005929" y="100593"/>
                  </a:cubicBezTo>
                  <a:lnTo>
                    <a:pt x="1005929" y="1950865"/>
                  </a:lnTo>
                  <a:cubicBezTo>
                    <a:pt x="1005929" y="2006421"/>
                    <a:pt x="960892" y="2051458"/>
                    <a:pt x="905336" y="2051458"/>
                  </a:cubicBezTo>
                  <a:lnTo>
                    <a:pt x="100593" y="2051458"/>
                  </a:lnTo>
                  <a:cubicBezTo>
                    <a:pt x="45037" y="2051458"/>
                    <a:pt x="0" y="2006421"/>
                    <a:pt x="0" y="1950865"/>
                  </a:cubicBezTo>
                  <a:lnTo>
                    <a:pt x="0" y="100593"/>
                  </a:lnTo>
                  <a:close/>
                </a:path>
              </a:pathLst>
            </a:custGeom>
          </p:spPr>
          <p:style>
            <a:lnRef idx="2">
              <a:schemeClr val="accent2">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120903" tIns="120903" rIns="120903" bIns="120903" numCol="1" spcCol="1270" anchor="ctr" anchorCtr="0">
              <a:noAutofit/>
            </a:bodyPr>
            <a:lstStyle/>
            <a:p>
              <a:pPr marL="0" lvl="0" indent="0" algn="ctr" defTabSz="1066800">
                <a:lnSpc>
                  <a:spcPct val="90000"/>
                </a:lnSpc>
                <a:spcBef>
                  <a:spcPct val="0"/>
                </a:spcBef>
                <a:spcAft>
                  <a:spcPct val="35000"/>
                </a:spcAft>
                <a:buNone/>
              </a:pPr>
              <a:r>
                <a:rPr lang="en-US" altLang="zh-CN" sz="2400" b="1" kern="1200" dirty="0">
                  <a:latin typeface="微软雅黑" panose="020B0503020204020204" pitchFamily="34" charset="-122"/>
                  <a:ea typeface="微软雅黑" panose="020B0503020204020204" pitchFamily="34" charset="-122"/>
                </a:rPr>
                <a:t>With </a:t>
              </a:r>
              <a:r>
                <a:rPr lang="zh-CN" altLang="en-US" sz="2400" b="1" kern="1200" dirty="0">
                  <a:latin typeface="微软雅黑" panose="020B0503020204020204" pitchFamily="34" charset="-122"/>
                  <a:ea typeface="微软雅黑" panose="020B0503020204020204" pitchFamily="34" charset="-122"/>
                </a:rPr>
                <a:t>复合结构</a:t>
              </a:r>
              <a:endParaRPr lang="zh-CN" altLang="en-US" sz="2400" b="1" kern="1200" dirty="0">
                <a:latin typeface="微软雅黑" panose="020B0503020204020204" pitchFamily="34" charset="-122"/>
                <a:ea typeface="微软雅黑" panose="020B0503020204020204" pitchFamily="34" charset="-122"/>
              </a:endParaRPr>
            </a:p>
          </p:txBody>
        </p:sp>
        <p:sp>
          <p:nvSpPr>
            <p:cNvPr id="43" name="矩形: 圆角 42"/>
            <p:cNvSpPr/>
            <p:nvPr>
              <p:custDataLst>
                <p:tags r:id="rId21"/>
              </p:custDataLst>
            </p:nvPr>
          </p:nvSpPr>
          <p:spPr>
            <a:xfrm>
              <a:off x="4943130" y="2815841"/>
              <a:ext cx="1005929" cy="2051458"/>
            </a:xfrm>
            <a:prstGeom prst="roundRect">
              <a:avLst>
                <a:gd name="adj" fmla="val 10000"/>
              </a:avLst>
            </a:prstGeom>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a:lstStyle/>
            <a:p>
              <a:endParaRPr lang="zh-CN" altLang="en-US"/>
            </a:p>
          </p:txBody>
        </p:sp>
        <p:sp>
          <p:nvSpPr>
            <p:cNvPr id="44" name="任意多边形: 形状 43"/>
            <p:cNvSpPr/>
            <p:nvPr>
              <p:custDataLst>
                <p:tags r:id="rId22"/>
              </p:custDataLst>
            </p:nvPr>
          </p:nvSpPr>
          <p:spPr>
            <a:xfrm>
              <a:off x="5054900" y="2922022"/>
              <a:ext cx="1005929" cy="2051458"/>
            </a:xfrm>
            <a:custGeom>
              <a:avLst/>
              <a:gdLst>
                <a:gd name="connsiteX0" fmla="*/ 0 w 1005929"/>
                <a:gd name="connsiteY0" fmla="*/ 100593 h 2051458"/>
                <a:gd name="connsiteX1" fmla="*/ 100593 w 1005929"/>
                <a:gd name="connsiteY1" fmla="*/ 0 h 2051458"/>
                <a:gd name="connsiteX2" fmla="*/ 905336 w 1005929"/>
                <a:gd name="connsiteY2" fmla="*/ 0 h 2051458"/>
                <a:gd name="connsiteX3" fmla="*/ 1005929 w 1005929"/>
                <a:gd name="connsiteY3" fmla="*/ 100593 h 2051458"/>
                <a:gd name="connsiteX4" fmla="*/ 1005929 w 1005929"/>
                <a:gd name="connsiteY4" fmla="*/ 1950865 h 2051458"/>
                <a:gd name="connsiteX5" fmla="*/ 905336 w 1005929"/>
                <a:gd name="connsiteY5" fmla="*/ 2051458 h 2051458"/>
                <a:gd name="connsiteX6" fmla="*/ 100593 w 1005929"/>
                <a:gd name="connsiteY6" fmla="*/ 2051458 h 2051458"/>
                <a:gd name="connsiteX7" fmla="*/ 0 w 1005929"/>
                <a:gd name="connsiteY7" fmla="*/ 1950865 h 2051458"/>
                <a:gd name="connsiteX8" fmla="*/ 0 w 1005929"/>
                <a:gd name="connsiteY8" fmla="*/ 100593 h 20514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05929" h="2051458">
                  <a:moveTo>
                    <a:pt x="0" y="100593"/>
                  </a:moveTo>
                  <a:cubicBezTo>
                    <a:pt x="0" y="45037"/>
                    <a:pt x="45037" y="0"/>
                    <a:pt x="100593" y="0"/>
                  </a:cubicBezTo>
                  <a:lnTo>
                    <a:pt x="905336" y="0"/>
                  </a:lnTo>
                  <a:cubicBezTo>
                    <a:pt x="960892" y="0"/>
                    <a:pt x="1005929" y="45037"/>
                    <a:pt x="1005929" y="100593"/>
                  </a:cubicBezTo>
                  <a:lnTo>
                    <a:pt x="1005929" y="1950865"/>
                  </a:lnTo>
                  <a:cubicBezTo>
                    <a:pt x="1005929" y="2006421"/>
                    <a:pt x="960892" y="2051458"/>
                    <a:pt x="905336" y="2051458"/>
                  </a:cubicBezTo>
                  <a:lnTo>
                    <a:pt x="100593" y="2051458"/>
                  </a:lnTo>
                  <a:cubicBezTo>
                    <a:pt x="45037" y="2051458"/>
                    <a:pt x="0" y="2006421"/>
                    <a:pt x="0" y="1950865"/>
                  </a:cubicBezTo>
                  <a:lnTo>
                    <a:pt x="0" y="100593"/>
                  </a:lnTo>
                  <a:close/>
                </a:path>
              </a:pathLst>
            </a:custGeom>
          </p:spPr>
          <p:style>
            <a:lnRef idx="2">
              <a:schemeClr val="accent2">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120903" tIns="120903" rIns="120903" bIns="120903" numCol="1" spcCol="1270" anchor="ctr" anchorCtr="0">
              <a:noAutofit/>
            </a:bodyPr>
            <a:lstStyle/>
            <a:p>
              <a:pPr marL="0" lvl="0" indent="0" algn="ctr" defTabSz="1066800">
                <a:lnSpc>
                  <a:spcPct val="90000"/>
                </a:lnSpc>
                <a:spcBef>
                  <a:spcPct val="0"/>
                </a:spcBef>
                <a:spcAft>
                  <a:spcPct val="35000"/>
                </a:spcAft>
                <a:buNone/>
              </a:pPr>
              <a:r>
                <a:rPr lang="zh-CN" altLang="en-US" sz="2400" b="1" kern="1200">
                  <a:latin typeface="微软雅黑" panose="020B0503020204020204" pitchFamily="34" charset="-122"/>
                  <a:ea typeface="微软雅黑" panose="020B0503020204020204" pitchFamily="34" charset="-122"/>
                </a:rPr>
                <a:t>独立主格</a:t>
              </a:r>
              <a:endParaRPr lang="zh-CN" altLang="en-US" sz="2400" b="1" kern="1200">
                <a:latin typeface="微软雅黑" panose="020B0503020204020204" pitchFamily="34" charset="-122"/>
                <a:ea typeface="微软雅黑" panose="020B0503020204020204" pitchFamily="34" charset="-122"/>
              </a:endParaRPr>
            </a:p>
          </p:txBody>
        </p:sp>
        <p:sp>
          <p:nvSpPr>
            <p:cNvPr id="45" name="矩形: 圆角 44"/>
            <p:cNvSpPr/>
            <p:nvPr>
              <p:custDataLst>
                <p:tags r:id="rId23"/>
              </p:custDataLst>
            </p:nvPr>
          </p:nvSpPr>
          <p:spPr>
            <a:xfrm>
              <a:off x="6172599" y="2815841"/>
              <a:ext cx="1005929" cy="2051458"/>
            </a:xfrm>
            <a:prstGeom prst="roundRect">
              <a:avLst>
                <a:gd name="adj" fmla="val 10000"/>
              </a:avLst>
            </a:prstGeom>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a:lstStyle/>
            <a:p>
              <a:endParaRPr lang="zh-CN" altLang="en-US"/>
            </a:p>
          </p:txBody>
        </p:sp>
        <p:sp>
          <p:nvSpPr>
            <p:cNvPr id="46" name="任意多边形: 形状 45"/>
            <p:cNvSpPr/>
            <p:nvPr>
              <p:custDataLst>
                <p:tags r:id="rId24"/>
              </p:custDataLst>
            </p:nvPr>
          </p:nvSpPr>
          <p:spPr>
            <a:xfrm>
              <a:off x="6284369" y="2922022"/>
              <a:ext cx="1005929" cy="2051458"/>
            </a:xfrm>
            <a:custGeom>
              <a:avLst/>
              <a:gdLst>
                <a:gd name="connsiteX0" fmla="*/ 0 w 1005929"/>
                <a:gd name="connsiteY0" fmla="*/ 100593 h 2051458"/>
                <a:gd name="connsiteX1" fmla="*/ 100593 w 1005929"/>
                <a:gd name="connsiteY1" fmla="*/ 0 h 2051458"/>
                <a:gd name="connsiteX2" fmla="*/ 905336 w 1005929"/>
                <a:gd name="connsiteY2" fmla="*/ 0 h 2051458"/>
                <a:gd name="connsiteX3" fmla="*/ 1005929 w 1005929"/>
                <a:gd name="connsiteY3" fmla="*/ 100593 h 2051458"/>
                <a:gd name="connsiteX4" fmla="*/ 1005929 w 1005929"/>
                <a:gd name="connsiteY4" fmla="*/ 1950865 h 2051458"/>
                <a:gd name="connsiteX5" fmla="*/ 905336 w 1005929"/>
                <a:gd name="connsiteY5" fmla="*/ 2051458 h 2051458"/>
                <a:gd name="connsiteX6" fmla="*/ 100593 w 1005929"/>
                <a:gd name="connsiteY6" fmla="*/ 2051458 h 2051458"/>
                <a:gd name="connsiteX7" fmla="*/ 0 w 1005929"/>
                <a:gd name="connsiteY7" fmla="*/ 1950865 h 2051458"/>
                <a:gd name="connsiteX8" fmla="*/ 0 w 1005929"/>
                <a:gd name="connsiteY8" fmla="*/ 100593 h 20514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05929" h="2051458">
                  <a:moveTo>
                    <a:pt x="0" y="100593"/>
                  </a:moveTo>
                  <a:cubicBezTo>
                    <a:pt x="0" y="45037"/>
                    <a:pt x="45037" y="0"/>
                    <a:pt x="100593" y="0"/>
                  </a:cubicBezTo>
                  <a:lnTo>
                    <a:pt x="905336" y="0"/>
                  </a:lnTo>
                  <a:cubicBezTo>
                    <a:pt x="960892" y="0"/>
                    <a:pt x="1005929" y="45037"/>
                    <a:pt x="1005929" y="100593"/>
                  </a:cubicBezTo>
                  <a:lnTo>
                    <a:pt x="1005929" y="1950865"/>
                  </a:lnTo>
                  <a:cubicBezTo>
                    <a:pt x="1005929" y="2006421"/>
                    <a:pt x="960892" y="2051458"/>
                    <a:pt x="905336" y="2051458"/>
                  </a:cubicBezTo>
                  <a:lnTo>
                    <a:pt x="100593" y="2051458"/>
                  </a:lnTo>
                  <a:cubicBezTo>
                    <a:pt x="45037" y="2051458"/>
                    <a:pt x="0" y="2006421"/>
                    <a:pt x="0" y="1950865"/>
                  </a:cubicBezTo>
                  <a:lnTo>
                    <a:pt x="0" y="100593"/>
                  </a:lnTo>
                  <a:close/>
                </a:path>
              </a:pathLst>
            </a:custGeom>
          </p:spPr>
          <p:style>
            <a:lnRef idx="2">
              <a:schemeClr val="accent2">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eaVert" wrap="square" lIns="120903" tIns="120903" rIns="120903" bIns="120903" numCol="1" spcCol="1270" anchor="ctr" anchorCtr="0">
              <a:noAutofit/>
            </a:bodyPr>
            <a:lstStyle/>
            <a:p>
              <a:pPr marL="0" lvl="0" indent="0" algn="ctr" defTabSz="1066800">
                <a:lnSpc>
                  <a:spcPct val="90000"/>
                </a:lnSpc>
                <a:spcBef>
                  <a:spcPct val="0"/>
                </a:spcBef>
                <a:spcAft>
                  <a:spcPct val="35000"/>
                </a:spcAft>
                <a:buNone/>
              </a:pPr>
              <a:r>
                <a:rPr lang="zh-CN" altLang="en-US" sz="2400" b="1" kern="1200">
                  <a:latin typeface="微软雅黑" panose="020B0503020204020204" pitchFamily="34" charset="-122"/>
                  <a:ea typeface="微软雅黑" panose="020B0503020204020204" pitchFamily="34" charset="-122"/>
                </a:rPr>
                <a:t>从句</a:t>
              </a:r>
              <a:endParaRPr lang="zh-CN" altLang="en-US" sz="2400" b="1" kern="1200">
                <a:latin typeface="微软雅黑" panose="020B0503020204020204" pitchFamily="34" charset="-122"/>
                <a:ea typeface="微软雅黑" panose="020B0503020204020204" pitchFamily="34" charset="-122"/>
              </a:endParaRPr>
            </a:p>
          </p:txBody>
        </p:sp>
        <p:sp>
          <p:nvSpPr>
            <p:cNvPr id="47" name="矩形: 圆角 46"/>
            <p:cNvSpPr/>
            <p:nvPr>
              <p:custDataLst>
                <p:tags r:id="rId25"/>
              </p:custDataLst>
            </p:nvPr>
          </p:nvSpPr>
          <p:spPr>
            <a:xfrm>
              <a:off x="7402069" y="2815841"/>
              <a:ext cx="1005929" cy="2051458"/>
            </a:xfrm>
            <a:prstGeom prst="roundRect">
              <a:avLst>
                <a:gd name="adj" fmla="val 10000"/>
              </a:avLst>
            </a:prstGeom>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a:lstStyle/>
            <a:p>
              <a:endParaRPr lang="zh-CN" altLang="en-US"/>
            </a:p>
          </p:txBody>
        </p:sp>
        <p:sp>
          <p:nvSpPr>
            <p:cNvPr id="48" name="任意多边形: 形状 47"/>
            <p:cNvSpPr/>
            <p:nvPr>
              <p:custDataLst>
                <p:tags r:id="rId26"/>
              </p:custDataLst>
            </p:nvPr>
          </p:nvSpPr>
          <p:spPr>
            <a:xfrm>
              <a:off x="7513839" y="2922022"/>
              <a:ext cx="1005929" cy="2051458"/>
            </a:xfrm>
            <a:custGeom>
              <a:avLst/>
              <a:gdLst>
                <a:gd name="connsiteX0" fmla="*/ 0 w 1005929"/>
                <a:gd name="connsiteY0" fmla="*/ 100593 h 2051458"/>
                <a:gd name="connsiteX1" fmla="*/ 100593 w 1005929"/>
                <a:gd name="connsiteY1" fmla="*/ 0 h 2051458"/>
                <a:gd name="connsiteX2" fmla="*/ 905336 w 1005929"/>
                <a:gd name="connsiteY2" fmla="*/ 0 h 2051458"/>
                <a:gd name="connsiteX3" fmla="*/ 1005929 w 1005929"/>
                <a:gd name="connsiteY3" fmla="*/ 100593 h 2051458"/>
                <a:gd name="connsiteX4" fmla="*/ 1005929 w 1005929"/>
                <a:gd name="connsiteY4" fmla="*/ 1950865 h 2051458"/>
                <a:gd name="connsiteX5" fmla="*/ 905336 w 1005929"/>
                <a:gd name="connsiteY5" fmla="*/ 2051458 h 2051458"/>
                <a:gd name="connsiteX6" fmla="*/ 100593 w 1005929"/>
                <a:gd name="connsiteY6" fmla="*/ 2051458 h 2051458"/>
                <a:gd name="connsiteX7" fmla="*/ 0 w 1005929"/>
                <a:gd name="connsiteY7" fmla="*/ 1950865 h 2051458"/>
                <a:gd name="connsiteX8" fmla="*/ 0 w 1005929"/>
                <a:gd name="connsiteY8" fmla="*/ 100593 h 20514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05929" h="2051458">
                  <a:moveTo>
                    <a:pt x="0" y="100593"/>
                  </a:moveTo>
                  <a:cubicBezTo>
                    <a:pt x="0" y="45037"/>
                    <a:pt x="45037" y="0"/>
                    <a:pt x="100593" y="0"/>
                  </a:cubicBezTo>
                  <a:lnTo>
                    <a:pt x="905336" y="0"/>
                  </a:lnTo>
                  <a:cubicBezTo>
                    <a:pt x="960892" y="0"/>
                    <a:pt x="1005929" y="45037"/>
                    <a:pt x="1005929" y="100593"/>
                  </a:cubicBezTo>
                  <a:lnTo>
                    <a:pt x="1005929" y="1950865"/>
                  </a:lnTo>
                  <a:cubicBezTo>
                    <a:pt x="1005929" y="2006421"/>
                    <a:pt x="960892" y="2051458"/>
                    <a:pt x="905336" y="2051458"/>
                  </a:cubicBezTo>
                  <a:lnTo>
                    <a:pt x="100593" y="2051458"/>
                  </a:lnTo>
                  <a:cubicBezTo>
                    <a:pt x="45037" y="2051458"/>
                    <a:pt x="0" y="2006421"/>
                    <a:pt x="0" y="1950865"/>
                  </a:cubicBezTo>
                  <a:lnTo>
                    <a:pt x="0" y="100593"/>
                  </a:lnTo>
                  <a:close/>
                </a:path>
              </a:pathLst>
            </a:custGeom>
          </p:spPr>
          <p:style>
            <a:lnRef idx="2">
              <a:schemeClr val="accent2">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eaVert" wrap="square" lIns="120903" tIns="120903" rIns="120903" bIns="120903" numCol="1" spcCol="1270" anchor="ctr" anchorCtr="0">
              <a:noAutofit/>
            </a:bodyPr>
            <a:lstStyle/>
            <a:p>
              <a:pPr marL="0" lvl="0" indent="0" algn="ctr" defTabSz="1066800">
                <a:lnSpc>
                  <a:spcPct val="90000"/>
                </a:lnSpc>
                <a:spcBef>
                  <a:spcPct val="0"/>
                </a:spcBef>
                <a:spcAft>
                  <a:spcPct val="35000"/>
                </a:spcAft>
                <a:buNone/>
              </a:pPr>
              <a:r>
                <a:rPr lang="zh-CN" altLang="en-US" sz="2400" b="1" kern="1200">
                  <a:latin typeface="微软雅黑" panose="020B0503020204020204" pitchFamily="34" charset="-122"/>
                  <a:ea typeface="微软雅黑" panose="020B0503020204020204" pitchFamily="34" charset="-122"/>
                </a:rPr>
                <a:t>倒装句</a:t>
              </a:r>
              <a:endParaRPr lang="zh-CN" altLang="en-US" sz="2400" b="1" kern="1200">
                <a:latin typeface="微软雅黑" panose="020B0503020204020204" pitchFamily="34" charset="-122"/>
                <a:ea typeface="微软雅黑" panose="020B0503020204020204" pitchFamily="34" charset="-122"/>
              </a:endParaRPr>
            </a:p>
          </p:txBody>
        </p:sp>
        <p:sp>
          <p:nvSpPr>
            <p:cNvPr id="49" name="矩形: 圆角 48"/>
            <p:cNvSpPr/>
            <p:nvPr>
              <p:custDataLst>
                <p:tags r:id="rId27"/>
              </p:custDataLst>
            </p:nvPr>
          </p:nvSpPr>
          <p:spPr>
            <a:xfrm>
              <a:off x="8631538" y="2815841"/>
              <a:ext cx="1005929" cy="2051458"/>
            </a:xfrm>
            <a:prstGeom prst="roundRect">
              <a:avLst>
                <a:gd name="adj" fmla="val 10000"/>
              </a:avLst>
            </a:prstGeom>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a:lstStyle/>
            <a:p>
              <a:endParaRPr lang="zh-CN" altLang="en-US"/>
            </a:p>
          </p:txBody>
        </p:sp>
        <p:sp>
          <p:nvSpPr>
            <p:cNvPr id="50" name="任意多边形: 形状 49"/>
            <p:cNvSpPr/>
            <p:nvPr>
              <p:custDataLst>
                <p:tags r:id="rId28"/>
              </p:custDataLst>
            </p:nvPr>
          </p:nvSpPr>
          <p:spPr>
            <a:xfrm>
              <a:off x="8743308" y="2922022"/>
              <a:ext cx="1005929" cy="2051458"/>
            </a:xfrm>
            <a:custGeom>
              <a:avLst/>
              <a:gdLst>
                <a:gd name="connsiteX0" fmla="*/ 0 w 1005929"/>
                <a:gd name="connsiteY0" fmla="*/ 100593 h 2051458"/>
                <a:gd name="connsiteX1" fmla="*/ 100593 w 1005929"/>
                <a:gd name="connsiteY1" fmla="*/ 0 h 2051458"/>
                <a:gd name="connsiteX2" fmla="*/ 905336 w 1005929"/>
                <a:gd name="connsiteY2" fmla="*/ 0 h 2051458"/>
                <a:gd name="connsiteX3" fmla="*/ 1005929 w 1005929"/>
                <a:gd name="connsiteY3" fmla="*/ 100593 h 2051458"/>
                <a:gd name="connsiteX4" fmla="*/ 1005929 w 1005929"/>
                <a:gd name="connsiteY4" fmla="*/ 1950865 h 2051458"/>
                <a:gd name="connsiteX5" fmla="*/ 905336 w 1005929"/>
                <a:gd name="connsiteY5" fmla="*/ 2051458 h 2051458"/>
                <a:gd name="connsiteX6" fmla="*/ 100593 w 1005929"/>
                <a:gd name="connsiteY6" fmla="*/ 2051458 h 2051458"/>
                <a:gd name="connsiteX7" fmla="*/ 0 w 1005929"/>
                <a:gd name="connsiteY7" fmla="*/ 1950865 h 2051458"/>
                <a:gd name="connsiteX8" fmla="*/ 0 w 1005929"/>
                <a:gd name="connsiteY8" fmla="*/ 100593 h 20514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05929" h="2051458">
                  <a:moveTo>
                    <a:pt x="0" y="100593"/>
                  </a:moveTo>
                  <a:cubicBezTo>
                    <a:pt x="0" y="45037"/>
                    <a:pt x="45037" y="0"/>
                    <a:pt x="100593" y="0"/>
                  </a:cubicBezTo>
                  <a:lnTo>
                    <a:pt x="905336" y="0"/>
                  </a:lnTo>
                  <a:cubicBezTo>
                    <a:pt x="960892" y="0"/>
                    <a:pt x="1005929" y="45037"/>
                    <a:pt x="1005929" y="100593"/>
                  </a:cubicBezTo>
                  <a:lnTo>
                    <a:pt x="1005929" y="1950865"/>
                  </a:lnTo>
                  <a:cubicBezTo>
                    <a:pt x="1005929" y="2006421"/>
                    <a:pt x="960892" y="2051458"/>
                    <a:pt x="905336" y="2051458"/>
                  </a:cubicBezTo>
                  <a:lnTo>
                    <a:pt x="100593" y="2051458"/>
                  </a:lnTo>
                  <a:cubicBezTo>
                    <a:pt x="45037" y="2051458"/>
                    <a:pt x="0" y="2006421"/>
                    <a:pt x="0" y="1950865"/>
                  </a:cubicBezTo>
                  <a:lnTo>
                    <a:pt x="0" y="100593"/>
                  </a:lnTo>
                  <a:close/>
                </a:path>
              </a:pathLst>
            </a:custGeom>
          </p:spPr>
          <p:style>
            <a:lnRef idx="2">
              <a:schemeClr val="accent2">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120903" tIns="120903" rIns="120903" bIns="120903" numCol="1" spcCol="1270" anchor="ctr" anchorCtr="0">
              <a:noAutofit/>
            </a:bodyPr>
            <a:lstStyle/>
            <a:p>
              <a:pPr marL="0" lvl="0" indent="0" algn="ctr" defTabSz="1066800">
                <a:lnSpc>
                  <a:spcPct val="90000"/>
                </a:lnSpc>
                <a:spcBef>
                  <a:spcPct val="0"/>
                </a:spcBef>
                <a:spcAft>
                  <a:spcPct val="35000"/>
                </a:spcAft>
                <a:buNone/>
              </a:pPr>
              <a:r>
                <a:rPr lang="zh-CN" altLang="en-US" sz="2400" b="1" kern="1200">
                  <a:latin typeface="微软雅黑" panose="020B0503020204020204" pitchFamily="34" charset="-122"/>
                  <a:ea typeface="微软雅黑" panose="020B0503020204020204" pitchFamily="34" charset="-122"/>
                </a:rPr>
                <a:t>虚拟语气</a:t>
              </a:r>
              <a:endParaRPr lang="zh-CN" altLang="en-US" sz="2400" b="1" kern="1200">
                <a:latin typeface="微软雅黑" panose="020B0503020204020204" pitchFamily="34" charset="-122"/>
                <a:ea typeface="微软雅黑" panose="020B0503020204020204" pitchFamily="34" charset="-122"/>
              </a:endParaRPr>
            </a:p>
          </p:txBody>
        </p:sp>
        <p:sp>
          <p:nvSpPr>
            <p:cNvPr id="51" name="矩形: 圆角 50"/>
            <p:cNvSpPr/>
            <p:nvPr>
              <p:custDataLst>
                <p:tags r:id="rId29"/>
              </p:custDataLst>
            </p:nvPr>
          </p:nvSpPr>
          <p:spPr>
            <a:xfrm>
              <a:off x="9861007" y="2815841"/>
              <a:ext cx="1005929" cy="2051458"/>
            </a:xfrm>
            <a:prstGeom prst="roundRect">
              <a:avLst>
                <a:gd name="adj" fmla="val 10000"/>
              </a:avLst>
            </a:prstGeom>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a:lstStyle/>
            <a:p>
              <a:endParaRPr lang="zh-CN" altLang="en-US"/>
            </a:p>
          </p:txBody>
        </p:sp>
        <p:sp>
          <p:nvSpPr>
            <p:cNvPr id="52" name="任意多边形: 形状 51"/>
            <p:cNvSpPr/>
            <p:nvPr>
              <p:custDataLst>
                <p:tags r:id="rId30"/>
              </p:custDataLst>
            </p:nvPr>
          </p:nvSpPr>
          <p:spPr>
            <a:xfrm>
              <a:off x="9972777" y="2922022"/>
              <a:ext cx="1005929" cy="2051458"/>
            </a:xfrm>
            <a:custGeom>
              <a:avLst/>
              <a:gdLst>
                <a:gd name="connsiteX0" fmla="*/ 0 w 1005929"/>
                <a:gd name="connsiteY0" fmla="*/ 100593 h 2051458"/>
                <a:gd name="connsiteX1" fmla="*/ 100593 w 1005929"/>
                <a:gd name="connsiteY1" fmla="*/ 0 h 2051458"/>
                <a:gd name="connsiteX2" fmla="*/ 905336 w 1005929"/>
                <a:gd name="connsiteY2" fmla="*/ 0 h 2051458"/>
                <a:gd name="connsiteX3" fmla="*/ 1005929 w 1005929"/>
                <a:gd name="connsiteY3" fmla="*/ 100593 h 2051458"/>
                <a:gd name="connsiteX4" fmla="*/ 1005929 w 1005929"/>
                <a:gd name="connsiteY4" fmla="*/ 1950865 h 2051458"/>
                <a:gd name="connsiteX5" fmla="*/ 905336 w 1005929"/>
                <a:gd name="connsiteY5" fmla="*/ 2051458 h 2051458"/>
                <a:gd name="connsiteX6" fmla="*/ 100593 w 1005929"/>
                <a:gd name="connsiteY6" fmla="*/ 2051458 h 2051458"/>
                <a:gd name="connsiteX7" fmla="*/ 0 w 1005929"/>
                <a:gd name="connsiteY7" fmla="*/ 1950865 h 2051458"/>
                <a:gd name="connsiteX8" fmla="*/ 0 w 1005929"/>
                <a:gd name="connsiteY8" fmla="*/ 100593 h 20514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05929" h="2051458">
                  <a:moveTo>
                    <a:pt x="0" y="100593"/>
                  </a:moveTo>
                  <a:cubicBezTo>
                    <a:pt x="0" y="45037"/>
                    <a:pt x="45037" y="0"/>
                    <a:pt x="100593" y="0"/>
                  </a:cubicBezTo>
                  <a:lnTo>
                    <a:pt x="905336" y="0"/>
                  </a:lnTo>
                  <a:cubicBezTo>
                    <a:pt x="960892" y="0"/>
                    <a:pt x="1005929" y="45037"/>
                    <a:pt x="1005929" y="100593"/>
                  </a:cubicBezTo>
                  <a:lnTo>
                    <a:pt x="1005929" y="1950865"/>
                  </a:lnTo>
                  <a:cubicBezTo>
                    <a:pt x="1005929" y="2006421"/>
                    <a:pt x="960892" y="2051458"/>
                    <a:pt x="905336" y="2051458"/>
                  </a:cubicBezTo>
                  <a:lnTo>
                    <a:pt x="100593" y="2051458"/>
                  </a:lnTo>
                  <a:cubicBezTo>
                    <a:pt x="45037" y="2051458"/>
                    <a:pt x="0" y="2006421"/>
                    <a:pt x="0" y="1950865"/>
                  </a:cubicBezTo>
                  <a:lnTo>
                    <a:pt x="0" y="100593"/>
                  </a:lnTo>
                  <a:close/>
                </a:path>
              </a:pathLst>
            </a:custGeom>
          </p:spPr>
          <p:style>
            <a:lnRef idx="2">
              <a:schemeClr val="accent2">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eaVert" wrap="square" lIns="120903" tIns="120903" rIns="120903" bIns="120903" numCol="1" spcCol="1270" anchor="ctr" anchorCtr="0">
              <a:noAutofit/>
            </a:bodyPr>
            <a:lstStyle/>
            <a:p>
              <a:pPr marL="0" lvl="0" indent="0" algn="ctr" defTabSz="1066800">
                <a:lnSpc>
                  <a:spcPct val="90000"/>
                </a:lnSpc>
                <a:spcBef>
                  <a:spcPct val="0"/>
                </a:spcBef>
                <a:spcAft>
                  <a:spcPct val="35000"/>
                </a:spcAft>
                <a:buNone/>
              </a:pPr>
              <a:r>
                <a:rPr lang="zh-CN" altLang="en-US" sz="2400" b="1" kern="1200">
                  <a:latin typeface="微软雅黑" panose="020B0503020204020204" pitchFamily="34" charset="-122"/>
                  <a:ea typeface="微软雅黑" panose="020B0503020204020204" pitchFamily="34" charset="-122"/>
                </a:rPr>
                <a:t>强调句</a:t>
              </a:r>
              <a:endParaRPr lang="zh-CN" altLang="en-US" sz="2400" b="1" kern="1200">
                <a:latin typeface="微软雅黑" panose="020B0503020204020204" pitchFamily="34" charset="-122"/>
                <a:ea typeface="微软雅黑" panose="020B0503020204020204" pitchFamily="34" charset="-122"/>
              </a:endParaRPr>
            </a:p>
          </p:txBody>
        </p:sp>
        <p:sp>
          <p:nvSpPr>
            <p:cNvPr id="53" name="矩形: 圆角 52"/>
            <p:cNvSpPr/>
            <p:nvPr>
              <p:custDataLst>
                <p:tags r:id="rId31"/>
              </p:custDataLst>
            </p:nvPr>
          </p:nvSpPr>
          <p:spPr>
            <a:xfrm>
              <a:off x="11090476" y="2815841"/>
              <a:ext cx="1005929" cy="2051458"/>
            </a:xfrm>
            <a:prstGeom prst="roundRect">
              <a:avLst>
                <a:gd name="adj" fmla="val 10000"/>
              </a:avLst>
            </a:prstGeom>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a:lstStyle/>
            <a:p>
              <a:endParaRPr lang="zh-CN" altLang="en-US"/>
            </a:p>
          </p:txBody>
        </p:sp>
        <p:sp>
          <p:nvSpPr>
            <p:cNvPr id="54" name="任意多边形: 形状 53"/>
            <p:cNvSpPr/>
            <p:nvPr>
              <p:custDataLst>
                <p:tags r:id="rId32"/>
              </p:custDataLst>
            </p:nvPr>
          </p:nvSpPr>
          <p:spPr>
            <a:xfrm>
              <a:off x="11202246" y="2922022"/>
              <a:ext cx="1005929" cy="2051458"/>
            </a:xfrm>
            <a:custGeom>
              <a:avLst/>
              <a:gdLst>
                <a:gd name="connsiteX0" fmla="*/ 0 w 1005929"/>
                <a:gd name="connsiteY0" fmla="*/ 100593 h 2051458"/>
                <a:gd name="connsiteX1" fmla="*/ 100593 w 1005929"/>
                <a:gd name="connsiteY1" fmla="*/ 0 h 2051458"/>
                <a:gd name="connsiteX2" fmla="*/ 905336 w 1005929"/>
                <a:gd name="connsiteY2" fmla="*/ 0 h 2051458"/>
                <a:gd name="connsiteX3" fmla="*/ 1005929 w 1005929"/>
                <a:gd name="connsiteY3" fmla="*/ 100593 h 2051458"/>
                <a:gd name="connsiteX4" fmla="*/ 1005929 w 1005929"/>
                <a:gd name="connsiteY4" fmla="*/ 1950865 h 2051458"/>
                <a:gd name="connsiteX5" fmla="*/ 905336 w 1005929"/>
                <a:gd name="connsiteY5" fmla="*/ 2051458 h 2051458"/>
                <a:gd name="connsiteX6" fmla="*/ 100593 w 1005929"/>
                <a:gd name="connsiteY6" fmla="*/ 2051458 h 2051458"/>
                <a:gd name="connsiteX7" fmla="*/ 0 w 1005929"/>
                <a:gd name="connsiteY7" fmla="*/ 1950865 h 2051458"/>
                <a:gd name="connsiteX8" fmla="*/ 0 w 1005929"/>
                <a:gd name="connsiteY8" fmla="*/ 100593 h 20514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05929" h="2051458">
                  <a:moveTo>
                    <a:pt x="0" y="100593"/>
                  </a:moveTo>
                  <a:cubicBezTo>
                    <a:pt x="0" y="45037"/>
                    <a:pt x="45037" y="0"/>
                    <a:pt x="100593" y="0"/>
                  </a:cubicBezTo>
                  <a:lnTo>
                    <a:pt x="905336" y="0"/>
                  </a:lnTo>
                  <a:cubicBezTo>
                    <a:pt x="960892" y="0"/>
                    <a:pt x="1005929" y="45037"/>
                    <a:pt x="1005929" y="100593"/>
                  </a:cubicBezTo>
                  <a:lnTo>
                    <a:pt x="1005929" y="1950865"/>
                  </a:lnTo>
                  <a:cubicBezTo>
                    <a:pt x="1005929" y="2006421"/>
                    <a:pt x="960892" y="2051458"/>
                    <a:pt x="905336" y="2051458"/>
                  </a:cubicBezTo>
                  <a:lnTo>
                    <a:pt x="100593" y="2051458"/>
                  </a:lnTo>
                  <a:cubicBezTo>
                    <a:pt x="45037" y="2051458"/>
                    <a:pt x="0" y="2006421"/>
                    <a:pt x="0" y="1950865"/>
                  </a:cubicBezTo>
                  <a:lnTo>
                    <a:pt x="0" y="100593"/>
                  </a:lnTo>
                  <a:close/>
                </a:path>
              </a:pathLst>
            </a:custGeom>
          </p:spPr>
          <p:style>
            <a:lnRef idx="2">
              <a:schemeClr val="accent2">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eaVert" wrap="square" lIns="120903" tIns="120903" rIns="120903" bIns="120903" numCol="1" spcCol="1270" anchor="ctr" anchorCtr="0">
              <a:noAutofit/>
            </a:bodyPr>
            <a:lstStyle/>
            <a:p>
              <a:pPr marL="0" lvl="0" indent="0" algn="ctr" defTabSz="1066800">
                <a:lnSpc>
                  <a:spcPct val="90000"/>
                </a:lnSpc>
                <a:spcBef>
                  <a:spcPct val="0"/>
                </a:spcBef>
                <a:spcAft>
                  <a:spcPct val="35000"/>
                </a:spcAft>
                <a:buNone/>
              </a:pPr>
              <a:r>
                <a:rPr lang="zh-CN" altLang="en-US" sz="2400" b="1" kern="1200">
                  <a:latin typeface="微软雅黑" panose="020B0503020204020204" pitchFamily="34" charset="-122"/>
                  <a:ea typeface="微软雅黑" panose="020B0503020204020204" pitchFamily="34" charset="-122"/>
                </a:rPr>
                <a:t>长短句结合</a:t>
              </a:r>
              <a:endParaRPr lang="zh-CN" altLang="en-US" sz="2400" b="1" kern="1200">
                <a:latin typeface="微软雅黑" panose="020B0503020204020204" pitchFamily="34" charset="-122"/>
                <a:ea typeface="微软雅黑" panose="020B0503020204020204" pitchFamily="34" charset="-122"/>
              </a:endParaRPr>
            </a:p>
          </p:txBody>
        </p:sp>
      </p:grpSp>
      <p:sp>
        <p:nvSpPr>
          <p:cNvPr id="34" name="任意多边形: 形状 33"/>
          <p:cNvSpPr/>
          <p:nvPr>
            <p:custDataLst>
              <p:tags r:id="rId33"/>
            </p:custDataLst>
          </p:nvPr>
        </p:nvSpPr>
        <p:spPr>
          <a:xfrm>
            <a:off x="5311127" y="1990699"/>
            <a:ext cx="1722945" cy="638765"/>
          </a:xfrm>
          <a:custGeom>
            <a:avLst/>
            <a:gdLst>
              <a:gd name="connsiteX0" fmla="*/ 0 w 1722945"/>
              <a:gd name="connsiteY0" fmla="*/ 63877 h 638765"/>
              <a:gd name="connsiteX1" fmla="*/ 63877 w 1722945"/>
              <a:gd name="connsiteY1" fmla="*/ 0 h 638765"/>
              <a:gd name="connsiteX2" fmla="*/ 1659069 w 1722945"/>
              <a:gd name="connsiteY2" fmla="*/ 0 h 638765"/>
              <a:gd name="connsiteX3" fmla="*/ 1722946 w 1722945"/>
              <a:gd name="connsiteY3" fmla="*/ 63877 h 638765"/>
              <a:gd name="connsiteX4" fmla="*/ 1722945 w 1722945"/>
              <a:gd name="connsiteY4" fmla="*/ 574889 h 638765"/>
              <a:gd name="connsiteX5" fmla="*/ 1659068 w 1722945"/>
              <a:gd name="connsiteY5" fmla="*/ 638766 h 638765"/>
              <a:gd name="connsiteX6" fmla="*/ 63877 w 1722945"/>
              <a:gd name="connsiteY6" fmla="*/ 638765 h 638765"/>
              <a:gd name="connsiteX7" fmla="*/ 0 w 1722945"/>
              <a:gd name="connsiteY7" fmla="*/ 574888 h 638765"/>
              <a:gd name="connsiteX8" fmla="*/ 0 w 1722945"/>
              <a:gd name="connsiteY8" fmla="*/ 63877 h 6387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22945" h="638765">
                <a:moveTo>
                  <a:pt x="0" y="63877"/>
                </a:moveTo>
                <a:cubicBezTo>
                  <a:pt x="0" y="28599"/>
                  <a:pt x="28599" y="0"/>
                  <a:pt x="63877" y="0"/>
                </a:cubicBezTo>
                <a:lnTo>
                  <a:pt x="1659069" y="0"/>
                </a:lnTo>
                <a:cubicBezTo>
                  <a:pt x="1694347" y="0"/>
                  <a:pt x="1722946" y="28599"/>
                  <a:pt x="1722946" y="63877"/>
                </a:cubicBezTo>
                <a:cubicBezTo>
                  <a:pt x="1722946" y="234214"/>
                  <a:pt x="1722945" y="404552"/>
                  <a:pt x="1722945" y="574889"/>
                </a:cubicBezTo>
                <a:cubicBezTo>
                  <a:pt x="1722945" y="610167"/>
                  <a:pt x="1694346" y="638766"/>
                  <a:pt x="1659068" y="638766"/>
                </a:cubicBezTo>
                <a:lnTo>
                  <a:pt x="63877" y="638765"/>
                </a:lnTo>
                <a:cubicBezTo>
                  <a:pt x="28599" y="638765"/>
                  <a:pt x="0" y="610166"/>
                  <a:pt x="0" y="574888"/>
                </a:cubicBezTo>
                <a:lnTo>
                  <a:pt x="0" y="63877"/>
                </a:lnTo>
                <a:close/>
              </a:path>
            </a:pathLst>
          </a:cu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140629" tIns="140629" rIns="140629" bIns="140629" numCol="1" spcCol="1270" anchor="ctr" anchorCtr="0">
            <a:noAutofit/>
          </a:bodyPr>
          <a:lstStyle/>
          <a:p>
            <a:pPr marL="0" lvl="0" indent="0" algn="ctr" defTabSz="1422400">
              <a:lnSpc>
                <a:spcPct val="90000"/>
              </a:lnSpc>
              <a:spcBef>
                <a:spcPct val="0"/>
              </a:spcBef>
              <a:spcAft>
                <a:spcPct val="35000"/>
              </a:spcAft>
              <a:buNone/>
            </a:pPr>
            <a:r>
              <a:rPr lang="zh-CN" altLang="en-US" sz="3200" b="1" kern="1200" dirty="0">
                <a:latin typeface="微软雅黑" panose="020B0503020204020204" pitchFamily="34" charset="-122"/>
                <a:ea typeface="微软雅黑" panose="020B0503020204020204" pitchFamily="34" charset="-122"/>
              </a:rPr>
              <a:t>语言</a:t>
            </a:r>
            <a:endParaRPr lang="zh-CN" altLang="en-US" sz="3200" b="1" kern="1200" dirty="0">
              <a:latin typeface="微软雅黑" panose="020B0503020204020204" pitchFamily="34" charset="-122"/>
              <a:ea typeface="微软雅黑" panose="020B0503020204020204" pitchFamily="34" charset="-122"/>
            </a:endParaRPr>
          </a:p>
        </p:txBody>
      </p:sp>
      <p:grpSp>
        <p:nvGrpSpPr>
          <p:cNvPr id="56" name="组合 55"/>
          <p:cNvGrpSpPr/>
          <p:nvPr>
            <p:custDataLst>
              <p:tags r:id="rId34"/>
            </p:custDataLst>
          </p:nvPr>
        </p:nvGrpSpPr>
        <p:grpSpPr>
          <a:xfrm>
            <a:off x="618679" y="598374"/>
            <a:ext cx="10963520" cy="1200136"/>
            <a:chOff x="618679" y="598374"/>
            <a:chExt cx="10963520" cy="1200136"/>
          </a:xfrm>
        </p:grpSpPr>
        <p:grpSp>
          <p:nvGrpSpPr>
            <p:cNvPr id="2" name="组合 1"/>
            <p:cNvGrpSpPr/>
            <p:nvPr>
              <p:custDataLst>
                <p:tags r:id="rId35"/>
              </p:custDataLst>
            </p:nvPr>
          </p:nvGrpSpPr>
          <p:grpSpPr>
            <a:xfrm>
              <a:off x="618679" y="611651"/>
              <a:ext cx="1788629" cy="793993"/>
              <a:chOff x="50467" y="2004605"/>
              <a:chExt cx="2050481" cy="793993"/>
            </a:xfrm>
          </p:grpSpPr>
          <p:sp>
            <p:nvSpPr>
              <p:cNvPr id="16" name="矩形: 圆角 15"/>
              <p:cNvSpPr/>
              <p:nvPr>
                <p:custDataLst>
                  <p:tags r:id="rId36"/>
                </p:custDataLst>
              </p:nvPr>
            </p:nvSpPr>
            <p:spPr>
              <a:xfrm>
                <a:off x="50467" y="2004605"/>
                <a:ext cx="2050481" cy="793993"/>
              </a:xfrm>
              <a:prstGeom prst="roundRect">
                <a:avLst>
                  <a:gd name="adj" fmla="val 10000"/>
                </a:avLst>
              </a:prstGeom>
              <a:solidFill>
                <a:schemeClr val="accent4">
                  <a:alpha val="50000"/>
                </a:schemeClr>
              </a:solidFill>
              <a:ln>
                <a:noFill/>
              </a:ln>
            </p:spPr>
            <p:style>
              <a:lnRef idx="0">
                <a:scrgbClr r="0" g="0" b="0"/>
              </a:lnRef>
              <a:fillRef idx="0">
                <a:scrgbClr r="0" g="0" b="0"/>
              </a:fillRef>
              <a:effectRef idx="0">
                <a:scrgbClr r="0" g="0" b="0"/>
              </a:effectRef>
              <a:fontRef idx="minor">
                <a:schemeClr val="lt1"/>
              </a:fontRef>
            </p:style>
            <p:txBody>
              <a:bodyPr/>
              <a:lstStyle/>
              <a:p>
                <a:endParaRPr lang="zh-CN" altLang="en-US"/>
              </a:p>
            </p:txBody>
          </p:sp>
          <p:sp>
            <p:nvSpPr>
              <p:cNvPr id="17" name="矩形: 圆角 4"/>
              <p:cNvSpPr txBox="1"/>
              <p:nvPr>
                <p:custDataLst>
                  <p:tags r:id="rId37"/>
                </p:custDataLst>
              </p:nvPr>
            </p:nvSpPr>
            <p:spPr>
              <a:xfrm>
                <a:off x="73722" y="2027860"/>
                <a:ext cx="2003971" cy="747483"/>
              </a:xfrm>
              <a:prstGeom prst="rect">
                <a:avLst/>
              </a:prstGeom>
              <a:solidFill>
                <a:schemeClr val="accent4">
                  <a:alpha val="50000"/>
                </a:schemeClr>
              </a:solidFill>
              <a:ln>
                <a:noFill/>
              </a:ln>
            </p:spPr>
            <p:style>
              <a:lnRef idx="0">
                <a:scrgbClr r="0" g="0" b="0"/>
              </a:lnRef>
              <a:fillRef idx="0">
                <a:scrgbClr r="0" g="0" b="0"/>
              </a:fillRef>
              <a:effectRef idx="0">
                <a:scrgbClr r="0" g="0" b="0"/>
              </a:effectRef>
              <a:fontRef idx="minor">
                <a:schemeClr val="lt1"/>
              </a:fontRef>
            </p:style>
            <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zh-CN" altLang="en-US" sz="2400" b="1" kern="1200" dirty="0">
                    <a:solidFill>
                      <a:srgbClr val="A20000"/>
                    </a:solidFill>
                    <a:latin typeface="微软雅黑" panose="020B0503020204020204" pitchFamily="34" charset="-122"/>
                    <a:ea typeface="微软雅黑" panose="020B0503020204020204" pitchFamily="34" charset="-122"/>
                  </a:rPr>
                  <a:t>心理描写</a:t>
                </a:r>
                <a:endParaRPr lang="zh-CN" altLang="en-US" sz="2400" b="1" kern="1200" dirty="0">
                  <a:solidFill>
                    <a:srgbClr val="A20000"/>
                  </a:solidFill>
                  <a:latin typeface="微软雅黑" panose="020B0503020204020204" pitchFamily="34" charset="-122"/>
                  <a:ea typeface="微软雅黑" panose="020B0503020204020204" pitchFamily="34" charset="-122"/>
                </a:endParaRPr>
              </a:p>
            </p:txBody>
          </p:sp>
        </p:grpSp>
        <p:grpSp>
          <p:nvGrpSpPr>
            <p:cNvPr id="3" name="组合 2"/>
            <p:cNvGrpSpPr/>
            <p:nvPr>
              <p:custDataLst>
                <p:tags r:id="rId38"/>
              </p:custDataLst>
            </p:nvPr>
          </p:nvGrpSpPr>
          <p:grpSpPr>
            <a:xfrm>
              <a:off x="2454229" y="611651"/>
              <a:ext cx="1788629" cy="793993"/>
              <a:chOff x="2189651" y="2004605"/>
              <a:chExt cx="2050481" cy="793993"/>
            </a:xfrm>
          </p:grpSpPr>
          <p:sp>
            <p:nvSpPr>
              <p:cNvPr id="14" name="矩形: 圆角 13"/>
              <p:cNvSpPr/>
              <p:nvPr>
                <p:custDataLst>
                  <p:tags r:id="rId39"/>
                </p:custDataLst>
              </p:nvPr>
            </p:nvSpPr>
            <p:spPr>
              <a:xfrm>
                <a:off x="2189651" y="2004605"/>
                <a:ext cx="2050481" cy="793993"/>
              </a:xfrm>
              <a:prstGeom prst="roundRect">
                <a:avLst>
                  <a:gd name="adj" fmla="val 10000"/>
                </a:avLst>
              </a:prstGeom>
              <a:solidFill>
                <a:schemeClr val="accent4">
                  <a:alpha val="50000"/>
                </a:schemeClr>
              </a:solidFill>
              <a:ln>
                <a:noFill/>
              </a:ln>
            </p:spPr>
            <p:style>
              <a:lnRef idx="0">
                <a:scrgbClr r="0" g="0" b="0"/>
              </a:lnRef>
              <a:fillRef idx="0">
                <a:scrgbClr r="0" g="0" b="0"/>
              </a:fillRef>
              <a:effectRef idx="0">
                <a:scrgbClr r="0" g="0" b="0"/>
              </a:effectRef>
              <a:fontRef idx="minor">
                <a:schemeClr val="lt1"/>
              </a:fontRef>
            </p:style>
            <p:txBody>
              <a:bodyPr/>
              <a:lstStyle/>
              <a:p>
                <a:endParaRPr lang="zh-CN" altLang="en-US"/>
              </a:p>
            </p:txBody>
          </p:sp>
          <p:sp>
            <p:nvSpPr>
              <p:cNvPr id="15" name="矩形: 圆角 6"/>
              <p:cNvSpPr txBox="1"/>
              <p:nvPr>
                <p:custDataLst>
                  <p:tags r:id="rId40"/>
                </p:custDataLst>
              </p:nvPr>
            </p:nvSpPr>
            <p:spPr>
              <a:xfrm>
                <a:off x="2212906" y="2027860"/>
                <a:ext cx="2003971" cy="747483"/>
              </a:xfrm>
              <a:prstGeom prst="rect">
                <a:avLst/>
              </a:prstGeom>
              <a:solidFill>
                <a:schemeClr val="accent4">
                  <a:alpha val="50000"/>
                </a:schemeClr>
              </a:solidFill>
              <a:ln>
                <a:noFill/>
              </a:ln>
            </p:spPr>
            <p:style>
              <a:lnRef idx="0">
                <a:scrgbClr r="0" g="0" b="0"/>
              </a:lnRef>
              <a:fillRef idx="0">
                <a:scrgbClr r="0" g="0" b="0"/>
              </a:fillRef>
              <a:effectRef idx="0">
                <a:scrgbClr r="0" g="0" b="0"/>
              </a:effectRef>
              <a:fontRef idx="minor">
                <a:schemeClr val="lt1"/>
              </a:fontRef>
            </p:style>
            <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zh-CN" altLang="en-US" sz="2400" b="1" kern="1200" dirty="0">
                    <a:solidFill>
                      <a:srgbClr val="A20000"/>
                    </a:solidFill>
                    <a:latin typeface="微软雅黑" panose="020B0503020204020204" pitchFamily="34" charset="-122"/>
                    <a:ea typeface="微软雅黑" panose="020B0503020204020204" pitchFamily="34" charset="-122"/>
                  </a:rPr>
                  <a:t>神态描写</a:t>
                </a:r>
                <a:endParaRPr lang="zh-CN" altLang="en-US" sz="2400" b="1" kern="1200" dirty="0">
                  <a:solidFill>
                    <a:srgbClr val="A20000"/>
                  </a:solidFill>
                  <a:latin typeface="微软雅黑" panose="020B0503020204020204" pitchFamily="34" charset="-122"/>
                  <a:ea typeface="微软雅黑" panose="020B0503020204020204" pitchFamily="34" charset="-122"/>
                </a:endParaRPr>
              </a:p>
            </p:txBody>
          </p:sp>
        </p:grpSp>
        <p:grpSp>
          <p:nvGrpSpPr>
            <p:cNvPr id="4" name="组合 3"/>
            <p:cNvGrpSpPr/>
            <p:nvPr>
              <p:custDataLst>
                <p:tags r:id="rId41"/>
              </p:custDataLst>
            </p:nvPr>
          </p:nvGrpSpPr>
          <p:grpSpPr>
            <a:xfrm>
              <a:off x="4289779" y="630508"/>
              <a:ext cx="1788629" cy="793993"/>
              <a:chOff x="4328834" y="2004605"/>
              <a:chExt cx="2050481" cy="793993"/>
            </a:xfrm>
          </p:grpSpPr>
          <p:sp>
            <p:nvSpPr>
              <p:cNvPr id="12" name="矩形: 圆角 11"/>
              <p:cNvSpPr/>
              <p:nvPr>
                <p:custDataLst>
                  <p:tags r:id="rId42"/>
                </p:custDataLst>
              </p:nvPr>
            </p:nvSpPr>
            <p:spPr>
              <a:xfrm>
                <a:off x="4328834" y="2004605"/>
                <a:ext cx="2050481" cy="793993"/>
              </a:xfrm>
              <a:prstGeom prst="roundRect">
                <a:avLst>
                  <a:gd name="adj" fmla="val 10000"/>
                </a:avLst>
              </a:prstGeom>
              <a:solidFill>
                <a:schemeClr val="accent4">
                  <a:alpha val="50000"/>
                </a:schemeClr>
              </a:solidFill>
              <a:ln>
                <a:noFill/>
              </a:ln>
            </p:spPr>
            <p:style>
              <a:lnRef idx="0">
                <a:scrgbClr r="0" g="0" b="0"/>
              </a:lnRef>
              <a:fillRef idx="0">
                <a:scrgbClr r="0" g="0" b="0"/>
              </a:fillRef>
              <a:effectRef idx="0">
                <a:scrgbClr r="0" g="0" b="0"/>
              </a:effectRef>
              <a:fontRef idx="minor">
                <a:schemeClr val="lt1"/>
              </a:fontRef>
            </p:style>
            <p:txBody>
              <a:bodyPr/>
              <a:lstStyle/>
              <a:p>
                <a:endParaRPr lang="zh-CN" altLang="en-US"/>
              </a:p>
            </p:txBody>
          </p:sp>
          <p:sp>
            <p:nvSpPr>
              <p:cNvPr id="13" name="矩形: 圆角 8"/>
              <p:cNvSpPr txBox="1"/>
              <p:nvPr>
                <p:custDataLst>
                  <p:tags r:id="rId43"/>
                </p:custDataLst>
              </p:nvPr>
            </p:nvSpPr>
            <p:spPr>
              <a:xfrm>
                <a:off x="4352089" y="2027860"/>
                <a:ext cx="2003971" cy="747483"/>
              </a:xfrm>
              <a:prstGeom prst="rect">
                <a:avLst/>
              </a:prstGeom>
              <a:solidFill>
                <a:schemeClr val="accent4">
                  <a:alpha val="50000"/>
                </a:schemeClr>
              </a:solidFill>
              <a:ln>
                <a:noFill/>
              </a:ln>
            </p:spPr>
            <p:style>
              <a:lnRef idx="0">
                <a:scrgbClr r="0" g="0" b="0"/>
              </a:lnRef>
              <a:fillRef idx="0">
                <a:scrgbClr r="0" g="0" b="0"/>
              </a:fillRef>
              <a:effectRef idx="0">
                <a:scrgbClr r="0" g="0" b="0"/>
              </a:effectRef>
              <a:fontRef idx="minor">
                <a:schemeClr val="lt1"/>
              </a:fontRef>
            </p:style>
            <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zh-CN" altLang="en-US" sz="2400" b="1" kern="1200" dirty="0">
                    <a:solidFill>
                      <a:srgbClr val="C00000"/>
                    </a:solidFill>
                    <a:latin typeface="微软雅黑" panose="020B0503020204020204" pitchFamily="34" charset="-122"/>
                    <a:ea typeface="微软雅黑" panose="020B0503020204020204" pitchFamily="34" charset="-122"/>
                  </a:rPr>
                  <a:t>动作描写</a:t>
                </a:r>
                <a:endParaRPr lang="zh-CN" altLang="en-US" sz="2400" b="1" kern="1200" dirty="0">
                  <a:solidFill>
                    <a:srgbClr val="C00000"/>
                  </a:solidFill>
                  <a:latin typeface="微软雅黑" panose="020B0503020204020204" pitchFamily="34" charset="-122"/>
                  <a:ea typeface="微软雅黑" panose="020B0503020204020204" pitchFamily="34" charset="-122"/>
                </a:endParaRPr>
              </a:p>
            </p:txBody>
          </p:sp>
        </p:grpSp>
        <p:grpSp>
          <p:nvGrpSpPr>
            <p:cNvPr id="5" name="组合 4"/>
            <p:cNvGrpSpPr/>
            <p:nvPr>
              <p:custDataLst>
                <p:tags r:id="rId44"/>
              </p:custDataLst>
            </p:nvPr>
          </p:nvGrpSpPr>
          <p:grpSpPr>
            <a:xfrm>
              <a:off x="6125329" y="611651"/>
              <a:ext cx="1788629" cy="793993"/>
              <a:chOff x="6468017" y="2004605"/>
              <a:chExt cx="2050481" cy="793993"/>
            </a:xfrm>
          </p:grpSpPr>
          <p:sp>
            <p:nvSpPr>
              <p:cNvPr id="10" name="矩形: 圆角 9"/>
              <p:cNvSpPr/>
              <p:nvPr>
                <p:custDataLst>
                  <p:tags r:id="rId45"/>
                </p:custDataLst>
              </p:nvPr>
            </p:nvSpPr>
            <p:spPr>
              <a:xfrm>
                <a:off x="6468017" y="2004605"/>
                <a:ext cx="2050481" cy="793993"/>
              </a:xfrm>
              <a:prstGeom prst="roundRect">
                <a:avLst>
                  <a:gd name="adj" fmla="val 10000"/>
                </a:avLst>
              </a:prstGeom>
              <a:solidFill>
                <a:schemeClr val="accent4">
                  <a:alpha val="50000"/>
                </a:schemeClr>
              </a:solidFill>
              <a:ln>
                <a:noFill/>
              </a:ln>
            </p:spPr>
            <p:style>
              <a:lnRef idx="0">
                <a:scrgbClr r="0" g="0" b="0"/>
              </a:lnRef>
              <a:fillRef idx="0">
                <a:scrgbClr r="0" g="0" b="0"/>
              </a:fillRef>
              <a:effectRef idx="0">
                <a:scrgbClr r="0" g="0" b="0"/>
              </a:effectRef>
              <a:fontRef idx="minor">
                <a:schemeClr val="lt1"/>
              </a:fontRef>
            </p:style>
            <p:txBody>
              <a:bodyPr/>
              <a:lstStyle/>
              <a:p>
                <a:endParaRPr lang="zh-CN" altLang="en-US"/>
              </a:p>
            </p:txBody>
          </p:sp>
          <p:sp>
            <p:nvSpPr>
              <p:cNvPr id="11" name="矩形: 圆角 10"/>
              <p:cNvSpPr txBox="1"/>
              <p:nvPr>
                <p:custDataLst>
                  <p:tags r:id="rId46"/>
                </p:custDataLst>
              </p:nvPr>
            </p:nvSpPr>
            <p:spPr>
              <a:xfrm>
                <a:off x="6491272" y="2027860"/>
                <a:ext cx="2003971" cy="747483"/>
              </a:xfrm>
              <a:prstGeom prst="rect">
                <a:avLst/>
              </a:prstGeom>
              <a:solidFill>
                <a:schemeClr val="accent4">
                  <a:alpha val="50000"/>
                </a:schemeClr>
              </a:solidFill>
              <a:ln>
                <a:noFill/>
              </a:ln>
            </p:spPr>
            <p:style>
              <a:lnRef idx="0">
                <a:scrgbClr r="0" g="0" b="0"/>
              </a:lnRef>
              <a:fillRef idx="0">
                <a:scrgbClr r="0" g="0" b="0"/>
              </a:fillRef>
              <a:effectRef idx="0">
                <a:scrgbClr r="0" g="0" b="0"/>
              </a:effectRef>
              <a:fontRef idx="minor">
                <a:schemeClr val="lt1"/>
              </a:fontRef>
            </p:style>
            <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zh-CN" altLang="en-US" sz="2400" b="1" kern="1200" dirty="0">
                    <a:latin typeface="微软雅黑" panose="020B0503020204020204" pitchFamily="34" charset="-122"/>
                    <a:ea typeface="微软雅黑" panose="020B0503020204020204" pitchFamily="34" charset="-122"/>
                  </a:rPr>
                  <a:t>外貌描写</a:t>
                </a:r>
                <a:endParaRPr lang="zh-CN" altLang="en-US" sz="2400" b="1" kern="1200" dirty="0">
                  <a:latin typeface="微软雅黑" panose="020B0503020204020204" pitchFamily="34" charset="-122"/>
                  <a:ea typeface="微软雅黑" panose="020B0503020204020204" pitchFamily="34" charset="-122"/>
                </a:endParaRPr>
              </a:p>
            </p:txBody>
          </p:sp>
        </p:grpSp>
        <p:grpSp>
          <p:nvGrpSpPr>
            <p:cNvPr id="7" name="组合 6"/>
            <p:cNvGrpSpPr/>
            <p:nvPr>
              <p:custDataLst>
                <p:tags r:id="rId47"/>
              </p:custDataLst>
            </p:nvPr>
          </p:nvGrpSpPr>
          <p:grpSpPr>
            <a:xfrm>
              <a:off x="7960879" y="607253"/>
              <a:ext cx="1788629" cy="793993"/>
              <a:chOff x="8607200" y="2004605"/>
              <a:chExt cx="2050481" cy="793993"/>
            </a:xfrm>
          </p:grpSpPr>
          <p:sp>
            <p:nvSpPr>
              <p:cNvPr id="8" name="矩形: 圆角 7"/>
              <p:cNvSpPr/>
              <p:nvPr>
                <p:custDataLst>
                  <p:tags r:id="rId48"/>
                </p:custDataLst>
              </p:nvPr>
            </p:nvSpPr>
            <p:spPr>
              <a:xfrm>
                <a:off x="8607200" y="2004605"/>
                <a:ext cx="2050481" cy="793993"/>
              </a:xfrm>
              <a:prstGeom prst="roundRect">
                <a:avLst>
                  <a:gd name="adj" fmla="val 10000"/>
                </a:avLst>
              </a:prstGeom>
              <a:solidFill>
                <a:schemeClr val="accent4">
                  <a:alpha val="50000"/>
                </a:schemeClr>
              </a:solidFill>
              <a:ln>
                <a:noFill/>
              </a:ln>
            </p:spPr>
            <p:style>
              <a:lnRef idx="0">
                <a:scrgbClr r="0" g="0" b="0"/>
              </a:lnRef>
              <a:fillRef idx="0">
                <a:scrgbClr r="0" g="0" b="0"/>
              </a:fillRef>
              <a:effectRef idx="0">
                <a:scrgbClr r="0" g="0" b="0"/>
              </a:effectRef>
              <a:fontRef idx="minor">
                <a:schemeClr val="lt1"/>
              </a:fontRef>
            </p:style>
            <p:txBody>
              <a:bodyPr/>
              <a:lstStyle/>
              <a:p>
                <a:endParaRPr lang="zh-CN" altLang="en-US"/>
              </a:p>
            </p:txBody>
          </p:sp>
          <p:sp>
            <p:nvSpPr>
              <p:cNvPr id="9" name="矩形: 圆角 12"/>
              <p:cNvSpPr txBox="1"/>
              <p:nvPr>
                <p:custDataLst>
                  <p:tags r:id="rId49"/>
                </p:custDataLst>
              </p:nvPr>
            </p:nvSpPr>
            <p:spPr>
              <a:xfrm>
                <a:off x="8630455" y="2027860"/>
                <a:ext cx="2003971" cy="747483"/>
              </a:xfrm>
              <a:prstGeom prst="rect">
                <a:avLst/>
              </a:prstGeom>
              <a:solidFill>
                <a:schemeClr val="accent4">
                  <a:alpha val="50000"/>
                </a:schemeClr>
              </a:solidFill>
              <a:ln>
                <a:noFill/>
              </a:ln>
            </p:spPr>
            <p:style>
              <a:lnRef idx="0">
                <a:scrgbClr r="0" g="0" b="0"/>
              </a:lnRef>
              <a:fillRef idx="0">
                <a:scrgbClr r="0" g="0" b="0"/>
              </a:fillRef>
              <a:effectRef idx="0">
                <a:scrgbClr r="0" g="0" b="0"/>
              </a:effectRef>
              <a:fontRef idx="minor">
                <a:schemeClr val="lt1"/>
              </a:fontRef>
            </p:style>
            <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zh-CN" altLang="en-US" sz="2400" b="1" kern="1200">
                    <a:latin typeface="微软雅黑" panose="020B0503020204020204" pitchFamily="34" charset="-122"/>
                    <a:ea typeface="微软雅黑" panose="020B0503020204020204" pitchFamily="34" charset="-122"/>
                  </a:rPr>
                  <a:t>环境描写</a:t>
                </a:r>
                <a:endParaRPr lang="zh-CN" altLang="en-US" sz="2400" b="1" kern="1200">
                  <a:latin typeface="微软雅黑" panose="020B0503020204020204" pitchFamily="34" charset="-122"/>
                  <a:ea typeface="微软雅黑" panose="020B0503020204020204" pitchFamily="34" charset="-122"/>
                </a:endParaRPr>
              </a:p>
            </p:txBody>
          </p:sp>
        </p:grpSp>
        <p:sp>
          <p:nvSpPr>
            <p:cNvPr id="22" name="右大括号 21"/>
            <p:cNvSpPr/>
            <p:nvPr>
              <p:custDataLst>
                <p:tags r:id="rId50"/>
              </p:custDataLst>
            </p:nvPr>
          </p:nvSpPr>
          <p:spPr>
            <a:xfrm rot="5400000">
              <a:off x="6033284" y="-2821410"/>
              <a:ext cx="328474" cy="8911366"/>
            </a:xfrm>
            <a:prstGeom prst="rightBrace">
              <a:avLst/>
            </a:prstGeom>
            <a:ln w="38100"/>
          </p:spPr>
          <p:style>
            <a:lnRef idx="2">
              <a:schemeClr val="accent1"/>
            </a:lnRef>
            <a:fillRef idx="0">
              <a:schemeClr val="accent1"/>
            </a:fillRef>
            <a:effectRef idx="1">
              <a:schemeClr val="accent1"/>
            </a:effectRef>
            <a:fontRef idx="minor">
              <a:schemeClr val="tx1"/>
            </a:fontRef>
          </p:style>
          <p:txBody>
            <a:bodyPr rtlCol="0" anchor="ctr"/>
            <a:lstStyle/>
            <a:p>
              <a:pPr algn="ctr"/>
              <a:endParaRPr lang="zh-CN" altLang="en-US" b="1"/>
            </a:p>
          </p:txBody>
        </p:sp>
        <p:grpSp>
          <p:nvGrpSpPr>
            <p:cNvPr id="23" name="组合 22"/>
            <p:cNvGrpSpPr/>
            <p:nvPr>
              <p:custDataLst>
                <p:tags r:id="rId51"/>
              </p:custDataLst>
            </p:nvPr>
          </p:nvGrpSpPr>
          <p:grpSpPr>
            <a:xfrm>
              <a:off x="9793570" y="598374"/>
              <a:ext cx="1788629" cy="793993"/>
              <a:chOff x="8607200" y="2004605"/>
              <a:chExt cx="2050481" cy="793993"/>
            </a:xfrm>
          </p:grpSpPr>
          <p:sp>
            <p:nvSpPr>
              <p:cNvPr id="24" name="矩形: 圆角 23"/>
              <p:cNvSpPr/>
              <p:nvPr>
                <p:custDataLst>
                  <p:tags r:id="rId52"/>
                </p:custDataLst>
              </p:nvPr>
            </p:nvSpPr>
            <p:spPr>
              <a:xfrm>
                <a:off x="8607200" y="2004605"/>
                <a:ext cx="2050481" cy="793993"/>
              </a:xfrm>
              <a:prstGeom prst="roundRect">
                <a:avLst>
                  <a:gd name="adj" fmla="val 10000"/>
                </a:avLst>
              </a:prstGeom>
              <a:solidFill>
                <a:schemeClr val="accent4">
                  <a:alpha val="50000"/>
                </a:schemeClr>
              </a:solidFill>
              <a:ln>
                <a:noFill/>
              </a:ln>
            </p:spPr>
            <p:style>
              <a:lnRef idx="0">
                <a:scrgbClr r="0" g="0" b="0"/>
              </a:lnRef>
              <a:fillRef idx="0">
                <a:scrgbClr r="0" g="0" b="0"/>
              </a:fillRef>
              <a:effectRef idx="0">
                <a:scrgbClr r="0" g="0" b="0"/>
              </a:effectRef>
              <a:fontRef idx="minor">
                <a:schemeClr val="lt1"/>
              </a:fontRef>
            </p:style>
            <p:txBody>
              <a:bodyPr/>
              <a:lstStyle/>
              <a:p>
                <a:endParaRPr lang="zh-CN" altLang="en-US"/>
              </a:p>
            </p:txBody>
          </p:sp>
          <p:sp>
            <p:nvSpPr>
              <p:cNvPr id="25" name="矩形: 圆角 12"/>
              <p:cNvSpPr txBox="1"/>
              <p:nvPr>
                <p:custDataLst>
                  <p:tags r:id="rId53"/>
                </p:custDataLst>
              </p:nvPr>
            </p:nvSpPr>
            <p:spPr>
              <a:xfrm>
                <a:off x="8630454" y="2046635"/>
                <a:ext cx="2003971" cy="747483"/>
              </a:xfrm>
              <a:prstGeom prst="rect">
                <a:avLst/>
              </a:prstGeom>
              <a:solidFill>
                <a:schemeClr val="accent4">
                  <a:alpha val="50000"/>
                </a:schemeClr>
              </a:solidFill>
              <a:ln>
                <a:noFill/>
              </a:ln>
            </p:spPr>
            <p:style>
              <a:lnRef idx="0">
                <a:scrgbClr r="0" g="0" b="0"/>
              </a:lnRef>
              <a:fillRef idx="0">
                <a:scrgbClr r="0" g="0" b="0"/>
              </a:fillRef>
              <a:effectRef idx="0">
                <a:scrgbClr r="0" g="0" b="0"/>
              </a:effectRef>
              <a:fontRef idx="minor">
                <a:schemeClr val="lt1"/>
              </a:fontRef>
            </p:style>
            <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zh-CN" altLang="en-US" sz="2400" b="1" kern="1200" dirty="0">
                    <a:solidFill>
                      <a:srgbClr val="C00000"/>
                    </a:solidFill>
                    <a:latin typeface="微软雅黑" panose="020B0503020204020204" pitchFamily="34" charset="-122"/>
                    <a:ea typeface="微软雅黑" panose="020B0503020204020204" pitchFamily="34" charset="-122"/>
                  </a:rPr>
                  <a:t>对话描写</a:t>
                </a:r>
                <a:endParaRPr lang="zh-CN" altLang="en-US" sz="2400" b="1" kern="1200" dirty="0">
                  <a:solidFill>
                    <a:srgbClr val="C00000"/>
                  </a:solidFill>
                  <a:latin typeface="微软雅黑" panose="020B0503020204020204" pitchFamily="34" charset="-122"/>
                  <a:ea typeface="微软雅黑" panose="020B0503020204020204" pitchFamily="34" charset="-122"/>
                </a:endParaRPr>
              </a:p>
            </p:txBody>
          </p:sp>
        </p:grpSp>
      </p:grpSp>
      <p:sp>
        <p:nvSpPr>
          <p:cNvPr id="6" name="文本框 5"/>
          <p:cNvSpPr txBox="1"/>
          <p:nvPr/>
        </p:nvSpPr>
        <p:spPr>
          <a:xfrm>
            <a:off x="137024" y="5387964"/>
            <a:ext cx="10802957" cy="1200329"/>
          </a:xfrm>
          <a:prstGeom prst="rect">
            <a:avLst/>
          </a:prstGeom>
          <a:solidFill>
            <a:schemeClr val="bg1"/>
          </a:solidFill>
        </p:spPr>
        <p:txBody>
          <a:bodyPr wrap="none" rtlCol="0">
            <a:spAutoFit/>
          </a:bodyPr>
          <a:lstStyle/>
          <a:p>
            <a:r>
              <a:rPr lang="zh-CN" altLang="en-US" sz="3600" b="1" dirty="0">
                <a:solidFill>
                  <a:srgbClr val="EA0000"/>
                </a:solidFill>
              </a:rPr>
              <a:t>构思情节时，强化动作描写，心理描写，神态描写。</a:t>
            </a:r>
            <a:endParaRPr lang="en-US" altLang="zh-CN" sz="3600" b="1" dirty="0">
              <a:solidFill>
                <a:srgbClr val="EA0000"/>
              </a:solidFill>
            </a:endParaRPr>
          </a:p>
          <a:p>
            <a:r>
              <a:rPr lang="zh-CN" altLang="en-US" sz="3600" b="1" dirty="0">
                <a:solidFill>
                  <a:srgbClr val="EA0000"/>
                </a:solidFill>
              </a:rPr>
              <a:t>对话描写则简短明了以避免出现</a:t>
            </a:r>
            <a:r>
              <a:rPr lang="en-US" altLang="zh-CN" sz="3600" b="1" dirty="0">
                <a:solidFill>
                  <a:srgbClr val="EA0000"/>
                </a:solidFill>
              </a:rPr>
              <a:t>Chinglish.</a:t>
            </a:r>
            <a:endParaRPr lang="zh-CN" altLang="en-US" sz="3600" b="1" dirty="0">
              <a:solidFill>
                <a:srgbClr val="EA0000"/>
              </a:solidFill>
            </a:endParaRPr>
          </a:p>
        </p:txBody>
      </p:sp>
      <p:pic>
        <p:nvPicPr>
          <p:cNvPr id="5124" name="图片 6" descr="logo横版 png"/>
          <p:cNvPicPr>
            <a:picLocks noChangeAspect="1"/>
          </p:cNvPicPr>
          <p:nvPr/>
        </p:nvPicPr>
        <p:blipFill>
          <a:blip r:embed="rId54"/>
          <a:stretch>
            <a:fillRect/>
          </a:stretch>
        </p:blipFill>
        <p:spPr>
          <a:xfrm>
            <a:off x="11477625" y="82550"/>
            <a:ext cx="608013" cy="642938"/>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6"/>
                                        </p:tgtEl>
                                        <p:attrNameLst>
                                          <p:attrName>style.visibility</p:attrName>
                                        </p:attrNameLst>
                                      </p:cBhvr>
                                      <p:to>
                                        <p:strVal val="visible"/>
                                      </p:to>
                                    </p:set>
                                    <p:animEffect transition="in" filter="wipe(down)">
                                      <p:cBhvr>
                                        <p:cTn id="7" dur="500"/>
                                        <p:tgtEl>
                                          <p:spTgt spid="5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55"/>
                                        </p:tgtEl>
                                        <p:attrNameLst>
                                          <p:attrName>style.visibility</p:attrName>
                                        </p:attrNameLst>
                                      </p:cBhvr>
                                      <p:to>
                                        <p:strVal val="visible"/>
                                      </p:to>
                                    </p:set>
                                    <p:animEffect transition="in" filter="wipe(up)">
                                      <p:cBhvr>
                                        <p:cTn id="12" dur="500"/>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p="http://schemas.openxmlformats.org/presentationml/2006/main">
  <p:tag name="KSO_WM_BEAUTIFY_FLAG" val=""/>
</p:tagLst>
</file>

<file path=ppt/tags/tag10.xml><?xml version="1.0" encoding="utf-8"?>
<p:tagLst xmlns:p="http://schemas.openxmlformats.org/presentationml/2006/main">
  <p:tag name="AS_UNIQUEID" val="1257"/>
</p:tagLst>
</file>

<file path=ppt/tags/tag11.xml><?xml version="1.0" encoding="utf-8"?>
<p:tagLst xmlns:p="http://schemas.openxmlformats.org/presentationml/2006/main">
  <p:tag name="AS_UNIQUEID" val="1258"/>
</p:tagLst>
</file>

<file path=ppt/tags/tag12.xml><?xml version="1.0" encoding="utf-8"?>
<p:tagLst xmlns:p="http://schemas.openxmlformats.org/presentationml/2006/main">
  <p:tag name="AS_UNIQUEID" val="1259"/>
</p:tagLst>
</file>

<file path=ppt/tags/tag13.xml><?xml version="1.0" encoding="utf-8"?>
<p:tagLst xmlns:p="http://schemas.openxmlformats.org/presentationml/2006/main">
  <p:tag name="AS_UNIQUEID" val="1260"/>
</p:tagLst>
</file>

<file path=ppt/tags/tag14.xml><?xml version="1.0" encoding="utf-8"?>
<p:tagLst xmlns:p="http://schemas.openxmlformats.org/presentationml/2006/main">
  <p:tag name="AS_UNIQUEID" val="1261"/>
</p:tagLst>
</file>

<file path=ppt/tags/tag15.xml><?xml version="1.0" encoding="utf-8"?>
<p:tagLst xmlns:p="http://schemas.openxmlformats.org/presentationml/2006/main">
  <p:tag name="AS_UNIQUEID" val="1262"/>
</p:tagLst>
</file>

<file path=ppt/tags/tag16.xml><?xml version="1.0" encoding="utf-8"?>
<p:tagLst xmlns:p="http://schemas.openxmlformats.org/presentationml/2006/main">
  <p:tag name="AS_UNIQUEID" val="1263"/>
</p:tagLst>
</file>

<file path=ppt/tags/tag17.xml><?xml version="1.0" encoding="utf-8"?>
<p:tagLst xmlns:p="http://schemas.openxmlformats.org/presentationml/2006/main">
  <p:tag name="AS_UNIQUEID" val="1264"/>
</p:tagLst>
</file>

<file path=ppt/tags/tag18.xml><?xml version="1.0" encoding="utf-8"?>
<p:tagLst xmlns:p="http://schemas.openxmlformats.org/presentationml/2006/main">
  <p:tag name="AS_UNIQUEID" val="1265"/>
</p:tagLst>
</file>

<file path=ppt/tags/tag19.xml><?xml version="1.0" encoding="utf-8"?>
<p:tagLst xmlns:p="http://schemas.openxmlformats.org/presentationml/2006/main">
  <p:tag name="AS_UNIQUEID" val="1266"/>
</p:tagLst>
</file>

<file path=ppt/tags/tag2.xml><?xml version="1.0" encoding="utf-8"?>
<p:tagLst xmlns:p="http://schemas.openxmlformats.org/presentationml/2006/main">
  <p:tag name="KSO_WM_BEAUTIFY_FLAG" val=""/>
</p:tagLst>
</file>

<file path=ppt/tags/tag20.xml><?xml version="1.0" encoding="utf-8"?>
<p:tagLst xmlns:p="http://schemas.openxmlformats.org/presentationml/2006/main">
  <p:tag name="AS_UNIQUEID" val="1267"/>
</p:tagLst>
</file>

<file path=ppt/tags/tag21.xml><?xml version="1.0" encoding="utf-8"?>
<p:tagLst xmlns:p="http://schemas.openxmlformats.org/presentationml/2006/main">
  <p:tag name="AS_UNIQUEID" val="1268"/>
</p:tagLst>
</file>

<file path=ppt/tags/tag22.xml><?xml version="1.0" encoding="utf-8"?>
<p:tagLst xmlns:p="http://schemas.openxmlformats.org/presentationml/2006/main">
  <p:tag name="AS_UNIQUEID" val="1269"/>
</p:tagLst>
</file>

<file path=ppt/tags/tag23.xml><?xml version="1.0" encoding="utf-8"?>
<p:tagLst xmlns:p="http://schemas.openxmlformats.org/presentationml/2006/main">
  <p:tag name="AS_UNIQUEID" val="1270"/>
</p:tagLst>
</file>

<file path=ppt/tags/tag24.xml><?xml version="1.0" encoding="utf-8"?>
<p:tagLst xmlns:p="http://schemas.openxmlformats.org/presentationml/2006/main">
  <p:tag name="AS_UNIQUEID" val="1271"/>
</p:tagLst>
</file>

<file path=ppt/tags/tag25.xml><?xml version="1.0" encoding="utf-8"?>
<p:tagLst xmlns:p="http://schemas.openxmlformats.org/presentationml/2006/main">
  <p:tag name="AS_UNIQUEID" val="1272"/>
</p:tagLst>
</file>

<file path=ppt/tags/tag26.xml><?xml version="1.0" encoding="utf-8"?>
<p:tagLst xmlns:p="http://schemas.openxmlformats.org/presentationml/2006/main">
  <p:tag name="AS_UNIQUEID" val="1273"/>
</p:tagLst>
</file>

<file path=ppt/tags/tag27.xml><?xml version="1.0" encoding="utf-8"?>
<p:tagLst xmlns:p="http://schemas.openxmlformats.org/presentationml/2006/main">
  <p:tag name="AS_UNIQUEID" val="1274"/>
</p:tagLst>
</file>

<file path=ppt/tags/tag28.xml><?xml version="1.0" encoding="utf-8"?>
<p:tagLst xmlns:p="http://schemas.openxmlformats.org/presentationml/2006/main">
  <p:tag name="AS_UNIQUEID" val="1275"/>
</p:tagLst>
</file>

<file path=ppt/tags/tag29.xml><?xml version="1.0" encoding="utf-8"?>
<p:tagLst xmlns:p="http://schemas.openxmlformats.org/presentationml/2006/main">
  <p:tag name="AS_UNIQUEID" val="1276"/>
</p:tagLst>
</file>

<file path=ppt/tags/tag3.xml><?xml version="1.0" encoding="utf-8"?>
<p:tagLst xmlns:p="http://schemas.openxmlformats.org/presentationml/2006/main">
  <p:tag name="KSO_WM_BEAUTIFY_FLAG" val=""/>
</p:tagLst>
</file>

<file path=ppt/tags/tag30.xml><?xml version="1.0" encoding="utf-8"?>
<p:tagLst xmlns:p="http://schemas.openxmlformats.org/presentationml/2006/main">
  <p:tag name="AS_UNIQUEID" val="1277"/>
</p:tagLst>
</file>

<file path=ppt/tags/tag31.xml><?xml version="1.0" encoding="utf-8"?>
<p:tagLst xmlns:p="http://schemas.openxmlformats.org/presentationml/2006/main">
  <p:tag name="AS_UNIQUEID" val="1278"/>
</p:tagLst>
</file>

<file path=ppt/tags/tag32.xml><?xml version="1.0" encoding="utf-8"?>
<p:tagLst xmlns:p="http://schemas.openxmlformats.org/presentationml/2006/main">
  <p:tag name="AS_UNIQUEID" val="1279"/>
</p:tagLst>
</file>

<file path=ppt/tags/tag33.xml><?xml version="1.0" encoding="utf-8"?>
<p:tagLst xmlns:p="http://schemas.openxmlformats.org/presentationml/2006/main">
  <p:tag name="AS_UNIQUEID" val="1280"/>
</p:tagLst>
</file>

<file path=ppt/tags/tag34.xml><?xml version="1.0" encoding="utf-8"?>
<p:tagLst xmlns:p="http://schemas.openxmlformats.org/presentationml/2006/main">
  <p:tag name="AS_UNIQUEID" val="1281"/>
</p:tagLst>
</file>

<file path=ppt/tags/tag35.xml><?xml version="1.0" encoding="utf-8"?>
<p:tagLst xmlns:p="http://schemas.openxmlformats.org/presentationml/2006/main">
  <p:tag name="AS_UNIQUEID" val="1282"/>
</p:tagLst>
</file>

<file path=ppt/tags/tag36.xml><?xml version="1.0" encoding="utf-8"?>
<p:tagLst xmlns:p="http://schemas.openxmlformats.org/presentationml/2006/main">
  <p:tag name="AS_UNIQUEID" val="1283"/>
</p:tagLst>
</file>

<file path=ppt/tags/tag37.xml><?xml version="1.0" encoding="utf-8"?>
<p:tagLst xmlns:p="http://schemas.openxmlformats.org/presentationml/2006/main">
  <p:tag name="AS_UNIQUEID" val="1284"/>
</p:tagLst>
</file>

<file path=ppt/tags/tag38.xml><?xml version="1.0" encoding="utf-8"?>
<p:tagLst xmlns:p="http://schemas.openxmlformats.org/presentationml/2006/main">
  <p:tag name="AS_UNIQUEID" val="1285"/>
</p:tagLst>
</file>

<file path=ppt/tags/tag39.xml><?xml version="1.0" encoding="utf-8"?>
<p:tagLst xmlns:p="http://schemas.openxmlformats.org/presentationml/2006/main">
  <p:tag name="AS_UNIQUEID" val="1286"/>
</p:tagLst>
</file>

<file path=ppt/tags/tag4.xml><?xml version="1.0" encoding="utf-8"?>
<p:tagLst xmlns:p="http://schemas.openxmlformats.org/presentationml/2006/main">
  <p:tag name="KSO_WM_BEAUTIFY_FLAG" val=""/>
</p:tagLst>
</file>

<file path=ppt/tags/tag40.xml><?xml version="1.0" encoding="utf-8"?>
<p:tagLst xmlns:p="http://schemas.openxmlformats.org/presentationml/2006/main">
  <p:tag name="AS_UNIQUEID" val="1287"/>
</p:tagLst>
</file>

<file path=ppt/tags/tag41.xml><?xml version="1.0" encoding="utf-8"?>
<p:tagLst xmlns:p="http://schemas.openxmlformats.org/presentationml/2006/main">
  <p:tag name="AS_UNIQUEID" val="1288"/>
</p:tagLst>
</file>

<file path=ppt/tags/tag42.xml><?xml version="1.0" encoding="utf-8"?>
<p:tagLst xmlns:p="http://schemas.openxmlformats.org/presentationml/2006/main">
  <p:tag name="AS_UNIQUEID" val="1289"/>
</p:tagLst>
</file>

<file path=ppt/tags/tag43.xml><?xml version="1.0" encoding="utf-8"?>
<p:tagLst xmlns:p="http://schemas.openxmlformats.org/presentationml/2006/main">
  <p:tag name="AS_UNIQUEID" val="1290"/>
</p:tagLst>
</file>

<file path=ppt/tags/tag44.xml><?xml version="1.0" encoding="utf-8"?>
<p:tagLst xmlns:p="http://schemas.openxmlformats.org/presentationml/2006/main">
  <p:tag name="AS_UNIQUEID" val="1291"/>
</p:tagLst>
</file>

<file path=ppt/tags/tag45.xml><?xml version="1.0" encoding="utf-8"?>
<p:tagLst xmlns:p="http://schemas.openxmlformats.org/presentationml/2006/main">
  <p:tag name="AS_UNIQUEID" val="1292"/>
</p:tagLst>
</file>

<file path=ppt/tags/tag46.xml><?xml version="1.0" encoding="utf-8"?>
<p:tagLst xmlns:p="http://schemas.openxmlformats.org/presentationml/2006/main">
  <p:tag name="AS_UNIQUEID" val="1293"/>
</p:tagLst>
</file>

<file path=ppt/tags/tag47.xml><?xml version="1.0" encoding="utf-8"?>
<p:tagLst xmlns:p="http://schemas.openxmlformats.org/presentationml/2006/main">
  <p:tag name="AS_UNIQUEID" val="1294"/>
</p:tagLst>
</file>

<file path=ppt/tags/tag48.xml><?xml version="1.0" encoding="utf-8"?>
<p:tagLst xmlns:p="http://schemas.openxmlformats.org/presentationml/2006/main">
  <p:tag name="AS_UNIQUEID" val="1295"/>
</p:tagLst>
</file>

<file path=ppt/tags/tag49.xml><?xml version="1.0" encoding="utf-8"?>
<p:tagLst xmlns:p="http://schemas.openxmlformats.org/presentationml/2006/main">
  <p:tag name="AS_UNIQUEID" val="1296"/>
</p:tagLst>
</file>

<file path=ppt/tags/tag5.xml><?xml version="1.0" encoding="utf-8"?>
<p:tagLst xmlns:p="http://schemas.openxmlformats.org/presentationml/2006/main">
  <p:tag name="KSO_WM_BEAUTIFY_FLAG" val=""/>
</p:tagLst>
</file>

<file path=ppt/tags/tag50.xml><?xml version="1.0" encoding="utf-8"?>
<p:tagLst xmlns:p="http://schemas.openxmlformats.org/presentationml/2006/main">
  <p:tag name="AS_UNIQUEID" val="1297"/>
</p:tagLst>
</file>

<file path=ppt/tags/tag51.xml><?xml version="1.0" encoding="utf-8"?>
<p:tagLst xmlns:p="http://schemas.openxmlformats.org/presentationml/2006/main">
  <p:tag name="AS_UNIQUEID" val="1298"/>
</p:tagLst>
</file>

<file path=ppt/tags/tag52.xml><?xml version="1.0" encoding="utf-8"?>
<p:tagLst xmlns:p="http://schemas.openxmlformats.org/presentationml/2006/main">
  <p:tag name="AS_UNIQUEID" val="1299"/>
</p:tagLst>
</file>

<file path=ppt/tags/tag53.xml><?xml version="1.0" encoding="utf-8"?>
<p:tagLst xmlns:p="http://schemas.openxmlformats.org/presentationml/2006/main">
  <p:tag name="AS_UNIQUEID" val="1300"/>
</p:tagLst>
</file>

<file path=ppt/tags/tag54.xml><?xml version="1.0" encoding="utf-8"?>
<p:tagLst xmlns:p="http://schemas.openxmlformats.org/presentationml/2006/main">
  <p:tag name="AS_UNIQUEID" val="1301"/>
</p:tagLst>
</file>

<file path=ppt/tags/tag55.xml><?xml version="1.0" encoding="utf-8"?>
<p:tagLst xmlns:p="http://schemas.openxmlformats.org/presentationml/2006/main">
  <p:tag name="AS_UNIQUEID" val="1302"/>
</p:tagLst>
</file>

<file path=ppt/tags/tag56.xml><?xml version="1.0" encoding="utf-8"?>
<p:tagLst xmlns:p="http://schemas.openxmlformats.org/presentationml/2006/main">
  <p:tag name="AS_UNIQUEID" val="1303"/>
</p:tagLst>
</file>

<file path=ppt/tags/tag57.xml><?xml version="1.0" encoding="utf-8"?>
<p:tagLst xmlns:p="http://schemas.openxmlformats.org/presentationml/2006/main">
  <p:tag name="AS_UNIQUEID" val="1304"/>
</p:tagLst>
</file>

<file path=ppt/tags/tag58.xml><?xml version="1.0" encoding="utf-8"?>
<p:tagLst xmlns:p="http://schemas.openxmlformats.org/presentationml/2006/main">
  <p:tag name="AS_UNIQUEID" val="1305"/>
</p:tagLst>
</file>

<file path=ppt/tags/tag59.xml><?xml version="1.0" encoding="utf-8"?>
<p:tagLst xmlns:p="http://schemas.openxmlformats.org/presentationml/2006/main">
  <p:tag name="AS_UNIQUEID" val="1306"/>
</p:tagLst>
</file>

<file path=ppt/tags/tag6.xml><?xml version="1.0" encoding="utf-8"?>
<p:tagLst xmlns:p="http://schemas.openxmlformats.org/presentationml/2006/main">
  <p:tag name="KSO_WM_BEAUTIFY_FLAG" val=""/>
</p:tagLst>
</file>

<file path=ppt/tags/tag60.xml><?xml version="1.0" encoding="utf-8"?>
<p:tagLst xmlns:p="http://schemas.openxmlformats.org/presentationml/2006/main">
  <p:tag name="AS_UNIQUEID" val="1307"/>
</p:tagLst>
</file>

<file path=ppt/tags/tag61.xml><?xml version="1.0" encoding="utf-8"?>
<p:tagLst xmlns:p="http://schemas.openxmlformats.org/presentationml/2006/main">
  <p:tag name="AS_UNIQUEID" val="1308"/>
</p:tagLst>
</file>

<file path=ppt/tags/tag62.xml><?xml version="1.0" encoding="utf-8"?>
<p:tagLst xmlns:p="http://schemas.openxmlformats.org/presentationml/2006/main">
  <p:tag name="AS_UNIQUEID" val="487"/>
</p:tagLst>
</file>

<file path=ppt/tags/tag63.xml><?xml version="1.0" encoding="utf-8"?>
<p:tagLst xmlns:p="http://schemas.openxmlformats.org/presentationml/2006/main">
  <p:tag name="AS_UNIQUEID" val="412"/>
  <p:tag name="PA" val="v5.2.2"/>
</p:tagLst>
</file>

<file path=ppt/tags/tag64.xml><?xml version="1.0" encoding="utf-8"?>
<p:tagLst xmlns:p="http://schemas.openxmlformats.org/presentationml/2006/main">
  <p:tag name="AS_UNIQUEID" val="411"/>
</p:tagLst>
</file>

<file path=ppt/tags/tag65.xml><?xml version="1.0" encoding="utf-8"?>
<p:tagLst xmlns:p="http://schemas.openxmlformats.org/presentationml/2006/main">
  <p:tag name="AS_UNIQUEID" val="486"/>
</p:tagLst>
</file>

<file path=ppt/tags/tag7.xml><?xml version="1.0" encoding="utf-8"?>
<p:tagLst xmlns:p="http://schemas.openxmlformats.org/presentationml/2006/main">
  <p:tag name="KSO_WM_BEAUTIFY_FLAG" val=""/>
</p:tagLst>
</file>

<file path=ppt/tags/tag8.xml><?xml version="1.0" encoding="utf-8"?>
<p:tagLst xmlns:p="http://schemas.openxmlformats.org/presentationml/2006/main">
  <p:tag name="KSO_WM_BEAUTIFY_FLAG" val="#wm#"/>
  <p:tag name="KSO_WM_TEMPLATE_CATEGORY" val="custom"/>
  <p:tag name="KSO_WM_TEMPLATE_INDEX" val="20205081"/>
</p:tagLst>
</file>

<file path=ppt/tags/tag9.xml><?xml version="1.0" encoding="utf-8"?>
<p:tagLst xmlns:p="http://schemas.openxmlformats.org/presentationml/2006/main">
  <p:tag name="AS_UNIQUEID" val="1256"/>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15661</Words>
  <Application>WPS 演示</Application>
  <PresentationFormat>宽屏</PresentationFormat>
  <Paragraphs>246</Paragraphs>
  <Slides>22</Slides>
  <Notes>9</Notes>
  <HiddenSlides>1</HiddenSlides>
  <MMClips>0</MMClips>
  <ScaleCrop>false</ScaleCrop>
  <HeadingPairs>
    <vt:vector size="6" baseType="variant">
      <vt:variant>
        <vt:lpstr>已用的字体</vt:lpstr>
      </vt:variant>
      <vt:variant>
        <vt:i4>16</vt:i4>
      </vt:variant>
      <vt:variant>
        <vt:lpstr>主题</vt:lpstr>
      </vt:variant>
      <vt:variant>
        <vt:i4>1</vt:i4>
      </vt:variant>
      <vt:variant>
        <vt:lpstr>幻灯片标题</vt:lpstr>
      </vt:variant>
      <vt:variant>
        <vt:i4>22</vt:i4>
      </vt:variant>
    </vt:vector>
  </HeadingPairs>
  <TitlesOfParts>
    <vt:vector size="39" baseType="lpstr">
      <vt:lpstr>Arial</vt:lpstr>
      <vt:lpstr>宋体</vt:lpstr>
      <vt:lpstr>Wingdings</vt:lpstr>
      <vt:lpstr>思源黑体</vt:lpstr>
      <vt:lpstr>Calibri</vt:lpstr>
      <vt:lpstr>Times New Roman</vt:lpstr>
      <vt:lpstr>Times New Roman Regular</vt:lpstr>
      <vt:lpstr>Tahoma</vt:lpstr>
      <vt:lpstr>微软雅黑</vt:lpstr>
      <vt:lpstr>等线</vt:lpstr>
      <vt:lpstr>Arial Unicode MS</vt:lpstr>
      <vt:lpstr>等线 Light</vt:lpstr>
      <vt:lpstr>黑体</vt:lpstr>
      <vt:lpstr>HelveticaNeue</vt:lpstr>
      <vt:lpstr>华文新魏</vt:lpstr>
      <vt:lpstr>Segoe Print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ＦＵ　ＪＩＡＨＵＩ</dc:creator>
  <cp:lastModifiedBy>Administrator</cp:lastModifiedBy>
  <cp:revision>725</cp:revision>
  <dcterms:created xsi:type="dcterms:W3CDTF">2024-05-24T10:01:00Z</dcterms:created>
  <dcterms:modified xsi:type="dcterms:W3CDTF">2025-11-28T03:20:38Z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E28A937735134307A2545D67B58BC2CB_12</vt:lpwstr>
  </property>
  <property fmtid="{D5CDD505-2E9C-101B-9397-08002B2CF9AE}" pid="3" name="KSOProductBuildVer">
    <vt:lpwstr>2052-11.8.2.7978</vt:lpwstr>
  </property>
</Properties>
</file>