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sldIdLst>
    <p:sldId id="289" r:id="rId4"/>
    <p:sldId id="259" r:id="rId5"/>
    <p:sldId id="262" r:id="rId6"/>
    <p:sldId id="261" r:id="rId7"/>
    <p:sldId id="263" r:id="rId8"/>
    <p:sldId id="272" r:id="rId9"/>
    <p:sldId id="273" r:id="rId10"/>
    <p:sldId id="279" r:id="rId11"/>
    <p:sldId id="268" r:id="rId12"/>
    <p:sldId id="278" r:id="rId13"/>
    <p:sldId id="266" r:id="rId14"/>
    <p:sldId id="265" r:id="rId15"/>
    <p:sldId id="271" r:id="rId16"/>
    <p:sldId id="274" r:id="rId17"/>
    <p:sldId id="275" r:id="rId18"/>
    <p:sldId id="276" r:id="rId19"/>
    <p:sldId id="282" r:id="rId2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44"/>
        <p:guide pos="2876"/>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1.jpe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image" Target="../media/image3.png"/><Relationship Id="rId4" Type="http://schemas.openxmlformats.org/officeDocument/2006/relationships/tags" Target="../tags/tag50.xml"/><Relationship Id="rId3" Type="http://schemas.openxmlformats.org/officeDocument/2006/relationships/image" Target="../media/image2.png"/><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image" Target="../media/image6.png"/><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media/image3.png"/><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image" Target="../media/image3.png"/><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media/image3.png"/><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image" Target="../media/image2.png"/><Relationship Id="rId5" Type="http://schemas.openxmlformats.org/officeDocument/2006/relationships/tags" Target="../tags/tag76.xml"/><Relationship Id="rId4" Type="http://schemas.openxmlformats.org/officeDocument/2006/relationships/image" Target="../media/image3.png"/><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image" Target="../media/image8.png"/><Relationship Id="rId5" Type="http://schemas.openxmlformats.org/officeDocument/2006/relationships/tags" Target="../tags/tag82.xml"/><Relationship Id="rId4" Type="http://schemas.openxmlformats.org/officeDocument/2006/relationships/image" Target="../media/image7.png"/><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image" Target="../media/image3.png"/><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image" Target="../media/image3.png"/><Relationship Id="rId4" Type="http://schemas.openxmlformats.org/officeDocument/2006/relationships/tags" Target="../tags/tag97.xml"/><Relationship Id="rId3" Type="http://schemas.openxmlformats.org/officeDocument/2006/relationships/image" Target="../media/image2.png"/><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3.png"/><Relationship Id="rId4" Type="http://schemas.openxmlformats.org/officeDocument/2006/relationships/tags" Target="../tags/tag106.xml"/><Relationship Id="rId3" Type="http://schemas.openxmlformats.org/officeDocument/2006/relationships/image" Target="../media/image2.png"/><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3.png"/><Relationship Id="rId4" Type="http://schemas.openxmlformats.org/officeDocument/2006/relationships/tags" Target="../tags/tag111.xml"/><Relationship Id="rId3" Type="http://schemas.openxmlformats.org/officeDocument/2006/relationships/image" Target="../media/image2.png"/><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image" Target="../media/image3.png"/><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image" Target="../media/image3.png"/><Relationship Id="rId4" Type="http://schemas.openxmlformats.org/officeDocument/2006/relationships/tags" Target="../tags/tag124.xml"/><Relationship Id="rId3" Type="http://schemas.openxmlformats.org/officeDocument/2006/relationships/image" Target="../media/image2.png"/><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4.png"/><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5.png"/><Relationship Id="rId2" Type="http://schemas.openxmlformats.org/officeDocument/2006/relationships/tags" Target="../tags/tag13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1.jpe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3.png"/><Relationship Id="rId4" Type="http://schemas.openxmlformats.org/officeDocument/2006/relationships/tags" Target="../tags/tag141.xml"/><Relationship Id="rId3" Type="http://schemas.openxmlformats.org/officeDocument/2006/relationships/image" Target="../media/image2.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6.png"/><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3.png"/><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image" Target="../media/image3.png"/><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image" Target="../media/image2.png"/><Relationship Id="rId5" Type="http://schemas.openxmlformats.org/officeDocument/2006/relationships/tags" Target="../tags/tag167.xml"/><Relationship Id="rId4" Type="http://schemas.openxmlformats.org/officeDocument/2006/relationships/image" Target="../media/image3.png"/><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image" Target="../media/image8.png"/><Relationship Id="rId5" Type="http://schemas.openxmlformats.org/officeDocument/2006/relationships/tags" Target="../tags/tag173.xml"/><Relationship Id="rId4" Type="http://schemas.openxmlformats.org/officeDocument/2006/relationships/image" Target="../media/image7.png"/><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image" Target="../media/image3.png"/><Relationship Id="rId4" Type="http://schemas.openxmlformats.org/officeDocument/2006/relationships/tags" Target="../tags/tag15.xml"/><Relationship Id="rId3" Type="http://schemas.openxmlformats.org/officeDocument/2006/relationships/image" Target="../media/image2.png"/><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image" Target="../media/image3.png"/><Relationship Id="rId4" Type="http://schemas.openxmlformats.org/officeDocument/2006/relationships/tags" Target="../tags/tag25.xml"/><Relationship Id="rId3" Type="http://schemas.openxmlformats.org/officeDocument/2006/relationships/image" Target="../media/image2.png"/><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image" Target="../media/image4.png"/><Relationship Id="rId2" Type="http://schemas.openxmlformats.org/officeDocument/2006/relationships/tags" Target="../tags/tag3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3075" name="图片 6"/>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ctrTitle" hasCustomPrompt="1"/>
          </p:nvPr>
        </p:nvSpPr>
        <p:spPr>
          <a:xfrm>
            <a:off x="3260408" y="2674745"/>
            <a:ext cx="2623184" cy="1371600"/>
          </a:xfrm>
        </p:spPr>
        <p:txBody>
          <a:bodyPr lIns="90000" tIns="46800" rIns="90000" bIns="46800" anchor="ctr" anchorCtr="0">
            <a:normAutofit/>
          </a:bodyPr>
          <a:lstStyle>
            <a:lvl1pPr algn="ctr">
              <a:defRPr sz="4050" spc="600" baseline="0">
                <a:solidFill>
                  <a:schemeClr val="accent1"/>
                </a:solidFill>
                <a:latin typeface="Arial" panose="020B0604020202020204" pitchFamily="34" charset="0"/>
                <a:ea typeface="汉仪旗黑-85S" pitchFamily="18" charset="-122"/>
              </a:defRPr>
            </a:lvl1pPr>
          </a:lstStyle>
          <a:p>
            <a:pPr fontAlgn="auto"/>
            <a:r>
              <a:rPr lang="zh-CN" altLang="en-US" sz="4050" strike="noStrike" noProof="1" dirty="0"/>
              <a:t>单击此处编辑标题</a:t>
            </a:r>
            <a:endParaRPr lang="zh-CN" altLang="en-US" strike="noStrike" noProof="1" dirty="0"/>
          </a:p>
        </p:txBody>
      </p:sp>
      <p:sp>
        <p:nvSpPr>
          <p:cNvPr id="16" name="日期占位符 15"/>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7" name="页脚占位符 16"/>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12291" name="图片 5" descr="树叶"/>
          <p:cNvPicPr>
            <a:picLocks noChangeAspect="1"/>
          </p:cNvPicPr>
          <p:nvPr userDrawn="1">
            <p:custDataLst>
              <p:tags r:id="rId2"/>
            </p:custDataLst>
          </p:nvPr>
        </p:nvPicPr>
        <p:blipFill>
          <a:blip r:embed="rId3"/>
          <a:stretch>
            <a:fillRect/>
          </a:stretch>
        </p:blipFill>
        <p:spPr>
          <a:xfrm rot="-300000">
            <a:off x="8131175" y="6092825"/>
            <a:ext cx="1012825" cy="765175"/>
          </a:xfrm>
          <a:prstGeom prst="rect">
            <a:avLst/>
          </a:prstGeom>
          <a:noFill/>
          <a:ln w="9525">
            <a:noFill/>
          </a:ln>
        </p:spPr>
      </p:pic>
      <p:sp>
        <p:nvSpPr>
          <p:cNvPr id="7" name="内容占位符 6"/>
          <p:cNvSpPr>
            <a:spLocks noGrp="1"/>
          </p:cNvSpPr>
          <p:nvPr>
            <p:ph sz="quarter" idx="13"/>
          </p:nvPr>
        </p:nvSpPr>
        <p:spPr>
          <a:xfrm>
            <a:off x="502448" y="1571631"/>
            <a:ext cx="8139178" cy="4041680"/>
          </a:xfrm>
        </p:spPr>
        <p:txBody>
          <a:bodyPr/>
          <a:lstStyle>
            <a:lvl1pPr>
              <a:defRPr baseline="0"/>
            </a:lvl1pPr>
            <a:lvl2pPr>
              <a:defRPr baseline="0"/>
            </a:lvl2pPr>
            <a:lvl3pPr>
              <a:defRPr baseline="0"/>
            </a:lvl3pPr>
            <a:lvl4pPr>
              <a:defRPr baseline="0"/>
            </a:lvl4pPr>
            <a:lvl5pPr>
              <a:defRPr baseline="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3315" name="图片 5"/>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title" hasCustomPrompt="1"/>
          </p:nvPr>
        </p:nvSpPr>
        <p:spPr>
          <a:xfrm>
            <a:off x="3010734" y="2849336"/>
            <a:ext cx="3134677" cy="982182"/>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495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lvl="0" fontAlgn="auto"/>
            <a:r>
              <a:rPr sz="4950" strike="noStrike" noProof="1" dirty="0">
                <a:sym typeface="+mn-ea"/>
              </a:rPr>
              <a:t>编辑标题</a:t>
            </a:r>
            <a:endParaRPr strike="noStrike" noProof="1" dirty="0">
              <a:sym typeface="+mn-ea"/>
            </a:endParaRPr>
          </a:p>
        </p:txBody>
      </p:sp>
      <p:sp>
        <p:nvSpPr>
          <p:cNvPr id="3" name="日期占位符 2"/>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4339" name="图片 1" descr="小鸟"/>
          <p:cNvPicPr>
            <a:picLocks noChangeAspect="1"/>
          </p:cNvPicPr>
          <p:nvPr userDrawn="1">
            <p:custDataLst>
              <p:tags r:id="rId2"/>
            </p:custDataLst>
          </p:nvPr>
        </p:nvPicPr>
        <p:blipFill>
          <a:blip r:embed="rId3"/>
          <a:stretch>
            <a:fillRect/>
          </a:stretch>
        </p:blipFill>
        <p:spPr>
          <a:xfrm>
            <a:off x="0" y="0"/>
            <a:ext cx="950913" cy="850900"/>
          </a:xfrm>
          <a:prstGeom prst="rect">
            <a:avLst/>
          </a:prstGeom>
          <a:noFill/>
          <a:ln w="9525">
            <a:noFill/>
          </a:ln>
        </p:spPr>
      </p:pic>
      <p:pic>
        <p:nvPicPr>
          <p:cNvPr id="14340" name="图片 5" descr="绿叶"/>
          <p:cNvPicPr>
            <a:picLocks noChangeAspect="1"/>
          </p:cNvPicPr>
          <p:nvPr userDrawn="1">
            <p:custDataLst>
              <p:tags r:id="rId4"/>
            </p:custDataLst>
          </p:nvPr>
        </p:nvPicPr>
        <p:blipFill>
          <a:blip r:embed="rId5"/>
          <a:stretch>
            <a:fillRect/>
          </a:stretch>
        </p:blipFill>
        <p:spPr>
          <a:xfrm>
            <a:off x="8601075" y="5813425"/>
            <a:ext cx="407988" cy="1044575"/>
          </a:xfrm>
          <a:prstGeom prst="rect">
            <a:avLst/>
          </a:prstGeom>
          <a:noFill/>
          <a:ln w="9525">
            <a:noFill/>
          </a:ln>
        </p:spPr>
      </p:pic>
      <p:sp>
        <p:nvSpPr>
          <p:cNvPr id="7" name="标题 6"/>
          <p:cNvSpPr>
            <a:spLocks noGrp="1"/>
          </p:cNvSpPr>
          <p:nvPr>
            <p:ph type="title"/>
          </p:nvPr>
        </p:nvSpPr>
        <p:spPr/>
        <p:txBody>
          <a:bodyPr>
            <a:normAutofit/>
          </a:bodyPr>
          <a:lstStyle>
            <a:lvl1pPr>
              <a:defRPr baseline="0"/>
            </a:lvl1pPr>
          </a:lstStyle>
          <a:p>
            <a:pPr fontAlgn="auto"/>
            <a:r>
              <a:rPr lang="zh-CN" altLang="en-US" strike="noStrike" noProof="1"/>
              <a:t>单击此处编辑母版标题样式</a:t>
            </a:r>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3" name="日期占位符 2"/>
          <p:cNvSpPr>
            <a:spLocks noGrp="1"/>
          </p:cNvSpPr>
          <p:nvPr>
            <p:ph type="dt" sz="half" idx="10"/>
            <p:custDataLst>
              <p:tags r:id="rId8"/>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85738" y="273050"/>
            <a:ext cx="8769350"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dirty="0">
              <a:sym typeface="+mn-ea"/>
            </a:endParaRPr>
          </a:p>
        </p:txBody>
      </p:sp>
      <p:pic>
        <p:nvPicPr>
          <p:cNvPr id="15364" name="图片 11" descr="树叶"/>
          <p:cNvPicPr>
            <a:picLocks noChangeAspect="1"/>
          </p:cNvPicPr>
          <p:nvPr userDrawn="1">
            <p:custDataLst>
              <p:tags r:id="rId3"/>
            </p:custDataLst>
          </p:nvPr>
        </p:nvPicPr>
        <p:blipFill>
          <a:blip r:embed="rId4"/>
          <a:stretch>
            <a:fillRect/>
          </a:stretch>
        </p:blipFill>
        <p:spPr>
          <a:xfrm rot="-300000">
            <a:off x="7759700" y="5903913"/>
            <a:ext cx="1384300" cy="954087"/>
          </a:xfrm>
          <a:prstGeom prst="rect">
            <a:avLst/>
          </a:prstGeom>
          <a:noFill/>
          <a:ln w="9525">
            <a:noFill/>
          </a:ln>
        </p:spPr>
      </p:pic>
      <p:sp>
        <p:nvSpPr>
          <p:cNvPr id="2" name="标题 1"/>
          <p:cNvSpPr>
            <a:spLocks noGrp="1"/>
          </p:cNvSpPr>
          <p:nvPr>
            <p:ph type="title" hasCustomPrompt="1"/>
          </p:nvPr>
        </p:nvSpPr>
        <p:spPr>
          <a:xfrm>
            <a:off x="962153" y="1794150"/>
            <a:ext cx="7219800" cy="542700"/>
          </a:xfrm>
        </p:spPr>
        <p:txBody>
          <a:bodyPr anchor="ctr">
            <a:normAutofit/>
          </a:bodyPr>
          <a:lstStyle>
            <a:lvl1pP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2479950"/>
            <a:ext cx="7219950" cy="25839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617913"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dirty="0">
              <a:sym typeface="+mn-ea"/>
            </a:endParaRPr>
          </a:p>
        </p:txBody>
      </p:sp>
      <p:pic>
        <p:nvPicPr>
          <p:cNvPr id="16388" name="图片 10" descr="绿叶"/>
          <p:cNvPicPr>
            <a:picLocks noChangeAspect="1"/>
          </p:cNvPicPr>
          <p:nvPr userDrawn="1">
            <p:custDataLst>
              <p:tags r:id="rId3"/>
            </p:custDataLst>
          </p:nvPr>
        </p:nvPicPr>
        <p:blipFill>
          <a:blip r:embed="rId4"/>
          <a:stretch>
            <a:fillRect/>
          </a:stretch>
        </p:blipFill>
        <p:spPr>
          <a:xfrm flipH="1">
            <a:off x="127000" y="5732463"/>
            <a:ext cx="406400" cy="1125537"/>
          </a:xfrm>
          <a:prstGeom prst="rect">
            <a:avLst/>
          </a:prstGeom>
          <a:noFill/>
          <a:ln w="9525">
            <a:noFill/>
          </a:ln>
        </p:spPr>
      </p:pic>
      <p:sp>
        <p:nvSpPr>
          <p:cNvPr id="2" name="标题 1"/>
          <p:cNvSpPr>
            <a:spLocks noGrp="1"/>
          </p:cNvSpPr>
          <p:nvPr>
            <p:ph type="title" hasCustomPrompt="1"/>
          </p:nvPr>
        </p:nvSpPr>
        <p:spPr>
          <a:xfrm>
            <a:off x="437400" y="1435050"/>
            <a:ext cx="2970000" cy="661500"/>
          </a:xfrm>
        </p:spPr>
        <p:txBody>
          <a:bodyPr anchor="ctr">
            <a:normAutofit/>
          </a:bodyPr>
          <a:lstStyle>
            <a:lvl1pPr>
              <a:defRPr sz="2700" baseline="0">
                <a:latin typeface="Arial" panose="020B0604020202020204" pitchFamily="34" charset="0"/>
                <a:ea typeface="微软雅黑" panose="020B0503020204020204"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2180250"/>
            <a:ext cx="2967300" cy="30699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内容占位符 8"/>
          <p:cNvSpPr>
            <a:spLocks noGrp="1"/>
          </p:cNvSpPr>
          <p:nvPr>
            <p:ph sz="quarter" idx="14"/>
          </p:nvPr>
        </p:nvSpPr>
        <p:spPr>
          <a:xfrm>
            <a:off x="3825900" y="1434704"/>
            <a:ext cx="4860000" cy="3815953"/>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17412" name="图片 5" descr="绿叶"/>
          <p:cNvPicPr>
            <a:picLocks noChangeAspect="1"/>
          </p:cNvPicPr>
          <p:nvPr userDrawn="1">
            <p:custDataLst>
              <p:tags r:id="rId3"/>
            </p:custDataLst>
          </p:nvPr>
        </p:nvPicPr>
        <p:blipFill>
          <a:blip r:embed="rId4"/>
          <a:stretch>
            <a:fillRect/>
          </a:stretch>
        </p:blipFill>
        <p:spPr>
          <a:xfrm>
            <a:off x="8736013" y="5711825"/>
            <a:ext cx="407987" cy="1146175"/>
          </a:xfrm>
          <a:prstGeom prst="rect">
            <a:avLst/>
          </a:prstGeom>
          <a:noFill/>
          <a:ln w="9525">
            <a:noFill/>
          </a:ln>
        </p:spPr>
      </p:pic>
      <p:sp>
        <p:nvSpPr>
          <p:cNvPr id="2" name="标题 1"/>
          <p:cNvSpPr>
            <a:spLocks noGrp="1"/>
          </p:cNvSpPr>
          <p:nvPr>
            <p:ph type="title"/>
          </p:nvPr>
        </p:nvSpPr>
        <p:spPr>
          <a:xfrm>
            <a:off x="459000" y="1443150"/>
            <a:ext cx="8232300" cy="469800"/>
          </a:xfrm>
        </p:spPr>
        <p:txBody>
          <a:bodyPr anchor="ctr">
            <a:normAutofit/>
          </a:bodyPr>
          <a:lstStyle>
            <a:lvl1pPr algn="ctr">
              <a:defRPr sz="2700"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2101950"/>
            <a:ext cx="8231981" cy="621000"/>
          </a:xfrm>
        </p:spPr>
        <p:txBody>
          <a:bodyPr/>
          <a:lstStyle>
            <a:lvl1pPr algn="ctr">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963250"/>
            <a:ext cx="8224200" cy="25731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18436" name="图片 5" descr="绿叶"/>
          <p:cNvPicPr>
            <a:picLocks noChangeAspect="1"/>
          </p:cNvPicPr>
          <p:nvPr userDrawn="1">
            <p:custDataLst>
              <p:tags r:id="rId3"/>
            </p:custDataLst>
          </p:nvPr>
        </p:nvPicPr>
        <p:blipFill>
          <a:blip r:embed="rId4"/>
          <a:stretch>
            <a:fillRect/>
          </a:stretch>
        </p:blipFill>
        <p:spPr>
          <a:xfrm>
            <a:off x="8736013" y="5786438"/>
            <a:ext cx="407987" cy="1071562"/>
          </a:xfrm>
          <a:prstGeom prst="rect">
            <a:avLst/>
          </a:prstGeom>
          <a:noFill/>
          <a:ln w="9525">
            <a:noFill/>
          </a:ln>
        </p:spPr>
      </p:pic>
      <p:sp>
        <p:nvSpPr>
          <p:cNvPr id="2" name="标题 1"/>
          <p:cNvSpPr>
            <a:spLocks noGrp="1"/>
          </p:cNvSpPr>
          <p:nvPr>
            <p:ph type="title"/>
          </p:nvPr>
        </p:nvSpPr>
        <p:spPr>
          <a:xfrm>
            <a:off x="453600" y="1359450"/>
            <a:ext cx="8232300" cy="423900"/>
          </a:xfrm>
        </p:spPr>
        <p:txBody>
          <a:bodyPr anchor="ctr">
            <a:normAutofit/>
          </a:bodyPr>
          <a:lstStyle>
            <a:lvl1pPr algn="ct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2118150"/>
            <a:ext cx="8243100" cy="24084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4742550"/>
            <a:ext cx="8251200" cy="758700"/>
          </a:xfrm>
        </p:spPr>
        <p:txBody>
          <a:bodyPr/>
          <a:lstStyle>
            <a:lvl1pPr marL="0" indent="0">
              <a:buNone/>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88"/>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19460" name="图片 5" descr="绿叶"/>
          <p:cNvPicPr>
            <a:picLocks noChangeAspect="1"/>
          </p:cNvPicPr>
          <p:nvPr userDrawn="1">
            <p:custDataLst>
              <p:tags r:id="rId3"/>
            </p:custDataLst>
          </p:nvPr>
        </p:nvPicPr>
        <p:blipFill>
          <a:blip r:embed="rId4"/>
          <a:stretch>
            <a:fillRect/>
          </a:stretch>
        </p:blipFill>
        <p:spPr>
          <a:xfrm>
            <a:off x="8601075" y="5813425"/>
            <a:ext cx="407988" cy="1044575"/>
          </a:xfrm>
          <a:prstGeom prst="rect">
            <a:avLst/>
          </a:prstGeom>
          <a:noFill/>
          <a:ln w="9525">
            <a:noFill/>
          </a:ln>
        </p:spPr>
      </p:pic>
      <p:pic>
        <p:nvPicPr>
          <p:cNvPr id="19461" name="图片 7" descr="小鸟"/>
          <p:cNvPicPr>
            <a:picLocks noChangeAspect="1"/>
          </p:cNvPicPr>
          <p:nvPr userDrawn="1">
            <p:custDataLst>
              <p:tags r:id="rId5"/>
            </p:custDataLst>
          </p:nvPr>
        </p:nvPicPr>
        <p:blipFill>
          <a:blip r:embed="rId6"/>
          <a:stretch>
            <a:fillRect/>
          </a:stretch>
        </p:blipFill>
        <p:spPr>
          <a:xfrm rot="600000" flipV="1">
            <a:off x="0" y="6113463"/>
            <a:ext cx="950913" cy="744537"/>
          </a:xfrm>
          <a:prstGeom prst="rect">
            <a:avLst/>
          </a:prstGeom>
          <a:noFill/>
          <a:ln w="9525">
            <a:noFill/>
          </a:ln>
        </p:spPr>
      </p:pic>
      <p:sp>
        <p:nvSpPr>
          <p:cNvPr id="2" name="标题 1"/>
          <p:cNvSpPr>
            <a:spLocks noGrp="1"/>
          </p:cNvSpPr>
          <p:nvPr>
            <p:ph type="title"/>
          </p:nvPr>
        </p:nvSpPr>
        <p:spPr>
          <a:xfrm>
            <a:off x="434816" y="237490"/>
            <a:ext cx="8278177" cy="534035"/>
          </a:xfrm>
        </p:spPr>
        <p:txBody>
          <a:bodyPr>
            <a:normAutofit/>
          </a:bodyPr>
          <a:lstStyle>
            <a:lvl1pP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2104650"/>
            <a:ext cx="4006800" cy="21708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内容占位符 8"/>
          <p:cNvSpPr>
            <a:spLocks noGrp="1"/>
          </p:cNvSpPr>
          <p:nvPr>
            <p:ph sz="quarter" idx="14"/>
          </p:nvPr>
        </p:nvSpPr>
        <p:spPr>
          <a:xfrm>
            <a:off x="4681800" y="2104650"/>
            <a:ext cx="4025700" cy="21708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4469850"/>
            <a:ext cx="4006800" cy="585900"/>
          </a:xfrm>
        </p:spPr>
        <p:txBody>
          <a:bodyPr/>
          <a:lstStyle>
            <a:lvl1pPr>
              <a:defRPr sz="1050" baseline="0">
                <a:latin typeface="Arial" panose="020B0604020202020204" pitchFamily="34" charset="0"/>
                <a:ea typeface="微软雅黑" panose="020B0503020204020204" charset="-122"/>
              </a:defRPr>
            </a:lvl1pPr>
          </a:lstStyle>
          <a:p>
            <a:pPr lvl="0" fontAlgn="auto"/>
            <a:r>
              <a:rPr lang="zh-CN" altLang="en-US" sz="1050"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4467150"/>
            <a:ext cx="4025700" cy="585900"/>
          </a:xfrm>
        </p:spPr>
        <p:txBody>
          <a:bodyPr/>
          <a:lstStyle>
            <a:lvl1pPr>
              <a:defRPr sz="1050" baseline="0">
                <a:latin typeface="Arial" panose="020B0604020202020204" pitchFamily="34" charset="0"/>
                <a:ea typeface="微软雅黑" panose="020B0503020204020204" charset="-122"/>
              </a:defRPr>
            </a:lvl1pPr>
          </a:lstStyle>
          <a:p>
            <a:pPr lvl="0" fontAlgn="auto"/>
            <a:r>
              <a:rPr lang="zh-CN" altLang="en-US" sz="1050"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8850"/>
            <a:ext cx="9144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20484" name="图片 7" descr="绿叶"/>
          <p:cNvPicPr>
            <a:picLocks noChangeAspect="1"/>
          </p:cNvPicPr>
          <p:nvPr userDrawn="1">
            <p:custDataLst>
              <p:tags r:id="rId3"/>
            </p:custDataLst>
          </p:nvPr>
        </p:nvPicPr>
        <p:blipFill>
          <a:blip r:embed="rId4"/>
          <a:stretch>
            <a:fillRect/>
          </a:stretch>
        </p:blipFill>
        <p:spPr>
          <a:xfrm flipH="1">
            <a:off x="96838" y="65088"/>
            <a:ext cx="636587" cy="1800225"/>
          </a:xfrm>
          <a:prstGeom prst="rect">
            <a:avLst/>
          </a:prstGeom>
          <a:noFill/>
          <a:ln w="9525">
            <a:noFill/>
          </a:ln>
        </p:spPr>
      </p:pic>
      <p:pic>
        <p:nvPicPr>
          <p:cNvPr id="20485" name="图片 11" descr="树叶"/>
          <p:cNvPicPr>
            <a:picLocks noChangeAspect="1"/>
          </p:cNvPicPr>
          <p:nvPr userDrawn="1">
            <p:custDataLst>
              <p:tags r:id="rId5"/>
            </p:custDataLst>
          </p:nvPr>
        </p:nvPicPr>
        <p:blipFill>
          <a:blip r:embed="rId6"/>
          <a:stretch>
            <a:fillRect/>
          </a:stretch>
        </p:blipFill>
        <p:spPr>
          <a:xfrm rot="-300000">
            <a:off x="7054850" y="5229225"/>
            <a:ext cx="2089150" cy="1628775"/>
          </a:xfrm>
          <a:prstGeom prst="rect">
            <a:avLst/>
          </a:prstGeom>
          <a:noFill/>
          <a:ln w="9525">
            <a:noFill/>
          </a:ln>
        </p:spPr>
      </p:pic>
      <p:sp>
        <p:nvSpPr>
          <p:cNvPr id="2" name="标题 1"/>
          <p:cNvSpPr>
            <a:spLocks noGrp="1"/>
          </p:cNvSpPr>
          <p:nvPr>
            <p:ph type="title" hasCustomPrompt="1"/>
          </p:nvPr>
        </p:nvSpPr>
        <p:spPr>
          <a:xfrm>
            <a:off x="1142100" y="1861650"/>
            <a:ext cx="6858000" cy="1790100"/>
          </a:xfrm>
        </p:spPr>
        <p:txBody>
          <a:bodyPr anchor="b">
            <a:normAutofit/>
          </a:bodyPr>
          <a:lstStyle>
            <a:lvl1pPr algn="ctr">
              <a:defRPr sz="4500" baseline="0">
                <a:latin typeface="Arial" panose="020B0604020202020204" pitchFamily="34" charset="0"/>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3754350"/>
            <a:ext cx="6858000" cy="1242000"/>
          </a:xfrm>
        </p:spPr>
        <p:txBody>
          <a:bodyPr/>
          <a:lstStyle>
            <a:lvl1pPr algn="ctr">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4" name="页脚占位符 3"/>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8"/>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21507" name="图片 6"/>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ctrTitle" hasCustomPrompt="1"/>
          </p:nvPr>
        </p:nvSpPr>
        <p:spPr>
          <a:xfrm>
            <a:off x="3260408" y="2674745"/>
            <a:ext cx="2623184" cy="1371600"/>
          </a:xfrm>
        </p:spPr>
        <p:txBody>
          <a:bodyPr lIns="90000" tIns="46800" rIns="90000" bIns="46800" anchor="ctr" anchorCtr="0">
            <a:normAutofit/>
          </a:bodyPr>
          <a:lstStyle>
            <a:lvl1pPr algn="ctr">
              <a:defRPr sz="4050" spc="600" baseline="0">
                <a:solidFill>
                  <a:schemeClr val="accent1"/>
                </a:solidFill>
                <a:latin typeface="Arial" panose="020B0604020202020204" pitchFamily="34" charset="0"/>
                <a:ea typeface="汉仪旗黑-85S" pitchFamily="18" charset="-122"/>
              </a:defRPr>
            </a:lvl1pPr>
          </a:lstStyle>
          <a:p>
            <a:pPr fontAlgn="auto"/>
            <a:r>
              <a:rPr lang="zh-CN" altLang="en-US" sz="4050" strike="noStrike" noProof="1" dirty="0"/>
              <a:t>单击此处编辑标题</a:t>
            </a:r>
            <a:endParaRPr lang="zh-CN" altLang="en-US" strike="noStrike" noProof="1" dirty="0"/>
          </a:p>
        </p:txBody>
      </p:sp>
      <p:sp>
        <p:nvSpPr>
          <p:cNvPr id="16" name="日期占位符 15"/>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7" name="页脚占位符 16"/>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4099" name="组合 6"/>
          <p:cNvGrpSpPr/>
          <p:nvPr userDrawn="1"/>
        </p:nvGrpSpPr>
        <p:grpSpPr>
          <a:xfrm>
            <a:off x="0" y="0"/>
            <a:ext cx="9009063" cy="6858000"/>
            <a:chOff x="0" y="-1143000"/>
            <a:chExt cx="12011025" cy="9144000"/>
          </a:xfrm>
        </p:grpSpPr>
        <p:pic>
          <p:nvPicPr>
            <p:cNvPr id="4100" name="图片 7" descr="小鸟"/>
            <p:cNvPicPr>
              <a:picLocks noChangeAspect="1"/>
            </p:cNvPicPr>
            <p:nvPr userDrawn="1">
              <p:custDataLst>
                <p:tags r:id="rId2"/>
              </p:custDataLst>
            </p:nvPr>
          </p:nvPicPr>
          <p:blipFill>
            <a:blip r:embed="rId3"/>
            <a:stretch>
              <a:fillRect/>
            </a:stretch>
          </p:blipFill>
          <p:spPr>
            <a:xfrm>
              <a:off x="0" y="-1143000"/>
              <a:ext cx="1268095" cy="1135380"/>
            </a:xfrm>
            <a:prstGeom prst="rect">
              <a:avLst/>
            </a:prstGeom>
            <a:noFill/>
            <a:ln w="9525">
              <a:noFill/>
            </a:ln>
          </p:spPr>
        </p:pic>
        <p:pic>
          <p:nvPicPr>
            <p:cNvPr id="4101" name="图片 8" descr="绿叶"/>
            <p:cNvPicPr>
              <a:picLocks noChangeAspect="1"/>
            </p:cNvPicPr>
            <p:nvPr userDrawn="1">
              <p:custDataLst>
                <p:tags r:id="rId4"/>
              </p:custDataLst>
            </p:nvPr>
          </p:nvPicPr>
          <p:blipFill>
            <a:blip r:embed="rId5"/>
            <a:stretch>
              <a:fillRect/>
            </a:stretch>
          </p:blipFill>
          <p:spPr>
            <a:xfrm>
              <a:off x="11468100" y="6609080"/>
              <a:ext cx="542925" cy="1391920"/>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1571631"/>
            <a:ext cx="8139178"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22531" name="组合 6"/>
          <p:cNvGrpSpPr/>
          <p:nvPr userDrawn="1"/>
        </p:nvGrpSpPr>
        <p:grpSpPr>
          <a:xfrm>
            <a:off x="-57150" y="-109537"/>
            <a:ext cx="9066213" cy="7072312"/>
            <a:chOff x="-75565" y="-1289473"/>
            <a:chExt cx="12086590" cy="9431020"/>
          </a:xfrm>
        </p:grpSpPr>
        <p:pic>
          <p:nvPicPr>
            <p:cNvPr id="22532" name="图片 7" descr="小鸟"/>
            <p:cNvPicPr>
              <a:picLocks noChangeAspect="1"/>
            </p:cNvPicPr>
            <p:nvPr userDrawn="1">
              <p:custDataLst>
                <p:tags r:id="rId2"/>
              </p:custDataLst>
            </p:nvPr>
          </p:nvPicPr>
          <p:blipFill>
            <a:blip r:embed="rId3"/>
            <a:stretch>
              <a:fillRect/>
            </a:stretch>
          </p:blipFill>
          <p:spPr>
            <a:xfrm>
              <a:off x="-75565" y="-1289473"/>
              <a:ext cx="1268095" cy="1135380"/>
            </a:xfrm>
            <a:prstGeom prst="rect">
              <a:avLst/>
            </a:prstGeom>
            <a:noFill/>
            <a:ln w="9525">
              <a:noFill/>
            </a:ln>
          </p:spPr>
        </p:pic>
        <p:pic>
          <p:nvPicPr>
            <p:cNvPr id="22533" name="图片 8" descr="绿叶"/>
            <p:cNvPicPr>
              <a:picLocks noChangeAspect="1"/>
            </p:cNvPicPr>
            <p:nvPr userDrawn="1">
              <p:custDataLst>
                <p:tags r:id="rId4"/>
              </p:custDataLst>
            </p:nvPr>
          </p:nvPicPr>
          <p:blipFill>
            <a:blip r:embed="rId5"/>
            <a:stretch>
              <a:fillRect/>
            </a:stretch>
          </p:blipFill>
          <p:spPr>
            <a:xfrm>
              <a:off x="11468100" y="6609080"/>
              <a:ext cx="542925" cy="1532467"/>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1571631"/>
            <a:ext cx="8139178"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23555" name="图片 6"/>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title" hasCustomPrompt="1"/>
          </p:nvPr>
        </p:nvSpPr>
        <p:spPr>
          <a:xfrm>
            <a:off x="3288624" y="3504931"/>
            <a:ext cx="2566753" cy="576402"/>
          </a:xfrm>
        </p:spPr>
        <p:txBody>
          <a:bodyPr lIns="90000" tIns="46800" rIns="90000" bIns="46800" anchor="b" anchorCtr="0">
            <a:normAutofit/>
          </a:bodyPr>
          <a:lstStyle>
            <a:lvl1pPr algn="ctr">
              <a:defRPr sz="3000" u="none" strike="noStrike" kern="1200" cap="none" spc="300" normalizeH="0" baseline="0">
                <a:solidFill>
                  <a:schemeClr val="accent1"/>
                </a:solidFill>
                <a:uFillTx/>
                <a:latin typeface="Arial" panose="020B0604020202020204" pitchFamily="34" charset="0"/>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4" name="日期占位符 3"/>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24579" name="组合 7"/>
          <p:cNvGrpSpPr/>
          <p:nvPr userDrawn="1"/>
        </p:nvGrpSpPr>
        <p:grpSpPr>
          <a:xfrm>
            <a:off x="-57150" y="-109537"/>
            <a:ext cx="9066213" cy="7072312"/>
            <a:chOff x="-75565" y="-1289473"/>
            <a:chExt cx="12086590" cy="9431020"/>
          </a:xfrm>
        </p:grpSpPr>
        <p:pic>
          <p:nvPicPr>
            <p:cNvPr id="24580" name="图片 8" descr="小鸟"/>
            <p:cNvPicPr>
              <a:picLocks noChangeAspect="1"/>
            </p:cNvPicPr>
            <p:nvPr userDrawn="1">
              <p:custDataLst>
                <p:tags r:id="rId2"/>
              </p:custDataLst>
            </p:nvPr>
          </p:nvPicPr>
          <p:blipFill>
            <a:blip r:embed="rId3"/>
            <a:stretch>
              <a:fillRect/>
            </a:stretch>
          </p:blipFill>
          <p:spPr>
            <a:xfrm>
              <a:off x="-75565" y="-1289473"/>
              <a:ext cx="1268095" cy="1135380"/>
            </a:xfrm>
            <a:prstGeom prst="rect">
              <a:avLst/>
            </a:prstGeom>
            <a:noFill/>
            <a:ln w="9525">
              <a:noFill/>
            </a:ln>
          </p:spPr>
        </p:pic>
        <p:pic>
          <p:nvPicPr>
            <p:cNvPr id="24581" name="图片 9" descr="绿叶"/>
            <p:cNvPicPr>
              <a:picLocks noChangeAspect="1"/>
            </p:cNvPicPr>
            <p:nvPr userDrawn="1">
              <p:custDataLst>
                <p:tags r:id="rId4"/>
              </p:custDataLst>
            </p:nvPr>
          </p:nvPicPr>
          <p:blipFill>
            <a:blip r:embed="rId5"/>
            <a:stretch>
              <a:fillRect/>
            </a:stretch>
          </p:blipFill>
          <p:spPr>
            <a:xfrm>
              <a:off x="11468100" y="6609080"/>
              <a:ext cx="542925" cy="1532467"/>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1571631"/>
            <a:ext cx="3962432"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1571631"/>
            <a:ext cx="3962432" cy="4041680"/>
          </a:xfrm>
        </p:spPr>
        <p:txBody>
          <a:bodyPr>
            <a:noAutofit/>
          </a:bodyPr>
          <a:lstStyle>
            <a:lvl1pPr>
              <a:defRPr sz="1200" baseline="0">
                <a:solidFill>
                  <a:schemeClr val="tx1">
                    <a:lumMod val="85000"/>
                    <a:lumOff val="15000"/>
                  </a:schemeClr>
                </a:solidFill>
                <a:latin typeface="Arial" panose="020B0604020202020204" pitchFamily="34" charset="0"/>
                <a:ea typeface="微软雅黑" panose="020B0503020204020204" charset="-122"/>
              </a:defRPr>
            </a:lvl1pPr>
            <a:lvl2pPr>
              <a:defRPr sz="1200" baseline="0">
                <a:solidFill>
                  <a:schemeClr val="tx1">
                    <a:lumMod val="85000"/>
                    <a:lumOff val="15000"/>
                  </a:schemeClr>
                </a:solidFill>
                <a:latin typeface="Arial" panose="020B0604020202020204" pitchFamily="34" charset="0"/>
                <a:ea typeface="微软雅黑" panose="020B0503020204020204" charset="-122"/>
              </a:defRPr>
            </a:lvl2pPr>
            <a:lvl3pPr>
              <a:defRPr sz="1200" baseline="0">
                <a:solidFill>
                  <a:schemeClr val="tx1">
                    <a:lumMod val="85000"/>
                    <a:lumOff val="15000"/>
                  </a:schemeClr>
                </a:solidFill>
                <a:latin typeface="Arial" panose="020B0604020202020204" pitchFamily="34" charset="0"/>
                <a:ea typeface="微软雅黑" panose="020B0503020204020204" charset="-122"/>
              </a:defRPr>
            </a:lvl3pPr>
            <a:lvl4pPr>
              <a:defRPr sz="1200" baseline="0">
                <a:solidFill>
                  <a:schemeClr val="tx1">
                    <a:lumMod val="85000"/>
                    <a:lumOff val="15000"/>
                  </a:schemeClr>
                </a:solidFill>
                <a:latin typeface="Arial" panose="020B0604020202020204" pitchFamily="34" charset="0"/>
                <a:ea typeface="微软雅黑" panose="020B0503020204020204" charset="-122"/>
              </a:defRPr>
            </a:lvl4pPr>
            <a:lvl5pPr>
              <a:defRPr sz="1200"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25603" name="组合 9"/>
          <p:cNvGrpSpPr/>
          <p:nvPr userDrawn="1"/>
        </p:nvGrpSpPr>
        <p:grpSpPr>
          <a:xfrm>
            <a:off x="-57150" y="-109537"/>
            <a:ext cx="9066213" cy="7072312"/>
            <a:chOff x="-75565" y="-1289473"/>
            <a:chExt cx="12086590" cy="9431020"/>
          </a:xfrm>
        </p:grpSpPr>
        <p:pic>
          <p:nvPicPr>
            <p:cNvPr id="25604" name="图片 10" descr="小鸟"/>
            <p:cNvPicPr>
              <a:picLocks noChangeAspect="1"/>
            </p:cNvPicPr>
            <p:nvPr userDrawn="1">
              <p:custDataLst>
                <p:tags r:id="rId2"/>
              </p:custDataLst>
            </p:nvPr>
          </p:nvPicPr>
          <p:blipFill>
            <a:blip r:embed="rId3"/>
            <a:stretch>
              <a:fillRect/>
            </a:stretch>
          </p:blipFill>
          <p:spPr>
            <a:xfrm>
              <a:off x="-75565" y="-1289473"/>
              <a:ext cx="1268095" cy="1135380"/>
            </a:xfrm>
            <a:prstGeom prst="rect">
              <a:avLst/>
            </a:prstGeom>
            <a:noFill/>
            <a:ln w="9525">
              <a:noFill/>
            </a:ln>
          </p:spPr>
        </p:pic>
        <p:pic>
          <p:nvPicPr>
            <p:cNvPr id="25605" name="图片 11" descr="绿叶"/>
            <p:cNvPicPr>
              <a:picLocks noChangeAspect="1"/>
            </p:cNvPicPr>
            <p:nvPr userDrawn="1">
              <p:custDataLst>
                <p:tags r:id="rId4"/>
              </p:custDataLst>
            </p:nvPr>
          </p:nvPicPr>
          <p:blipFill>
            <a:blip r:embed="rId5"/>
            <a:stretch>
              <a:fillRect/>
            </a:stretch>
          </p:blipFill>
          <p:spPr>
            <a:xfrm>
              <a:off x="11468100" y="6609080"/>
              <a:ext cx="542925" cy="1532467"/>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1571631"/>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912144"/>
            <a:ext cx="3962400"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571631"/>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912144"/>
            <a:ext cx="3962432"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26627" name="组合 5"/>
          <p:cNvGrpSpPr/>
          <p:nvPr userDrawn="1"/>
        </p:nvGrpSpPr>
        <p:grpSpPr>
          <a:xfrm>
            <a:off x="-57150" y="-109537"/>
            <a:ext cx="9066213" cy="7072312"/>
            <a:chOff x="-75565" y="-1289473"/>
            <a:chExt cx="12086590" cy="9431020"/>
          </a:xfrm>
        </p:grpSpPr>
        <p:pic>
          <p:nvPicPr>
            <p:cNvPr id="26628" name="图片 6" descr="小鸟"/>
            <p:cNvPicPr>
              <a:picLocks noChangeAspect="1"/>
            </p:cNvPicPr>
            <p:nvPr userDrawn="1">
              <p:custDataLst>
                <p:tags r:id="rId2"/>
              </p:custDataLst>
            </p:nvPr>
          </p:nvPicPr>
          <p:blipFill>
            <a:blip r:embed="rId3"/>
            <a:stretch>
              <a:fillRect/>
            </a:stretch>
          </p:blipFill>
          <p:spPr>
            <a:xfrm>
              <a:off x="-75565" y="-1289473"/>
              <a:ext cx="1268095" cy="1135380"/>
            </a:xfrm>
            <a:prstGeom prst="rect">
              <a:avLst/>
            </a:prstGeom>
            <a:noFill/>
            <a:ln w="9525">
              <a:noFill/>
            </a:ln>
          </p:spPr>
        </p:pic>
        <p:pic>
          <p:nvPicPr>
            <p:cNvPr id="26629" name="图片 7" descr="绿叶"/>
            <p:cNvPicPr>
              <a:picLocks noChangeAspect="1"/>
            </p:cNvPicPr>
            <p:nvPr userDrawn="1">
              <p:custDataLst>
                <p:tags r:id="rId4"/>
              </p:custDataLst>
            </p:nvPr>
          </p:nvPicPr>
          <p:blipFill>
            <a:blip r:embed="rId5"/>
            <a:stretch>
              <a:fillRect/>
            </a:stretch>
          </p:blipFill>
          <p:spPr>
            <a:xfrm>
              <a:off x="11468100" y="6609080"/>
              <a:ext cx="542925" cy="1532467"/>
            </a:xfrm>
            <a:prstGeom prst="rect">
              <a:avLst/>
            </a:prstGeom>
            <a:noFill/>
            <a:ln w="9525">
              <a:noFill/>
            </a:ln>
          </p:spPr>
        </p:pic>
      </p:grpSp>
      <p:sp>
        <p:nvSpPr>
          <p:cNvPr id="2" name="标题 1"/>
          <p:cNvSpPr>
            <a:spLocks noGrp="1"/>
          </p:cNvSpPr>
          <p:nvPr>
            <p:ph type="title"/>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28675" name="组合 7"/>
          <p:cNvGrpSpPr/>
          <p:nvPr userDrawn="1"/>
        </p:nvGrpSpPr>
        <p:grpSpPr>
          <a:xfrm>
            <a:off x="-57150" y="-109537"/>
            <a:ext cx="9066213" cy="7072312"/>
            <a:chOff x="-75565" y="-1289473"/>
            <a:chExt cx="12086590" cy="9431020"/>
          </a:xfrm>
        </p:grpSpPr>
        <p:pic>
          <p:nvPicPr>
            <p:cNvPr id="28676" name="图片 8" descr="小鸟"/>
            <p:cNvPicPr>
              <a:picLocks noChangeAspect="1"/>
            </p:cNvPicPr>
            <p:nvPr userDrawn="1">
              <p:custDataLst>
                <p:tags r:id="rId2"/>
              </p:custDataLst>
            </p:nvPr>
          </p:nvPicPr>
          <p:blipFill>
            <a:blip r:embed="rId3"/>
            <a:stretch>
              <a:fillRect/>
            </a:stretch>
          </p:blipFill>
          <p:spPr>
            <a:xfrm>
              <a:off x="-75565" y="-1289473"/>
              <a:ext cx="1268095" cy="1135380"/>
            </a:xfrm>
            <a:prstGeom prst="rect">
              <a:avLst/>
            </a:prstGeom>
            <a:noFill/>
            <a:ln w="9525">
              <a:noFill/>
            </a:ln>
          </p:spPr>
        </p:pic>
        <p:pic>
          <p:nvPicPr>
            <p:cNvPr id="28677" name="图片 9" descr="绿叶"/>
            <p:cNvPicPr>
              <a:picLocks noChangeAspect="1"/>
            </p:cNvPicPr>
            <p:nvPr userDrawn="1">
              <p:custDataLst>
                <p:tags r:id="rId4"/>
              </p:custDataLst>
            </p:nvPr>
          </p:nvPicPr>
          <p:blipFill>
            <a:blip r:embed="rId5"/>
            <a:stretch>
              <a:fillRect/>
            </a:stretch>
          </p:blipFill>
          <p:spPr>
            <a:xfrm>
              <a:off x="11468100" y="6609080"/>
              <a:ext cx="542925" cy="1532467"/>
            </a:xfrm>
            <a:prstGeom prst="rect">
              <a:avLst/>
            </a:prstGeom>
            <a:noFill/>
            <a:ln w="9525">
              <a:noFill/>
            </a:ln>
          </p:spPr>
        </p:pic>
      </p:grpSp>
      <p:sp>
        <p:nvSpPr>
          <p:cNvPr id="2" name="标题 1"/>
          <p:cNvSpPr>
            <a:spLocks noGrp="1"/>
          </p:cNvSpPr>
          <p:nvPr>
            <p:ph type="title"/>
          </p:nvPr>
        </p:nvSpPr>
        <p:spPr>
          <a:xfrm>
            <a:off x="502448"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157163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157163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29699" name="图片 7" descr="树叶"/>
          <p:cNvPicPr>
            <a:picLocks noChangeAspect="1"/>
          </p:cNvPicPr>
          <p:nvPr userDrawn="1">
            <p:custDataLst>
              <p:tags r:id="rId2"/>
            </p:custDataLst>
          </p:nvPr>
        </p:nvPicPr>
        <p:blipFill>
          <a:blip r:embed="rId3"/>
          <a:stretch>
            <a:fillRect/>
          </a:stretch>
        </p:blipFill>
        <p:spPr>
          <a:xfrm rot="-300000">
            <a:off x="-76200" y="6121400"/>
            <a:ext cx="1322388" cy="774700"/>
          </a:xfrm>
          <a:prstGeom prst="rect">
            <a:avLst/>
          </a:prstGeom>
          <a:noFill/>
          <a:ln w="9525">
            <a:noFill/>
          </a:ln>
        </p:spPr>
      </p:pic>
      <p:sp>
        <p:nvSpPr>
          <p:cNvPr id="2" name="竖排标题 1"/>
          <p:cNvSpPr>
            <a:spLocks noGrp="1"/>
          </p:cNvSpPr>
          <p:nvPr>
            <p:ph type="title" orient="vert"/>
          </p:nvPr>
        </p:nvSpPr>
        <p:spPr>
          <a:xfrm>
            <a:off x="7928351" y="157163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1571625"/>
            <a:ext cx="7371076" cy="4041680"/>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30723" name="图片 5" descr="树叶"/>
          <p:cNvPicPr>
            <a:picLocks noChangeAspect="1"/>
          </p:cNvPicPr>
          <p:nvPr userDrawn="1">
            <p:custDataLst>
              <p:tags r:id="rId2"/>
            </p:custDataLst>
          </p:nvPr>
        </p:nvPicPr>
        <p:blipFill>
          <a:blip r:embed="rId3"/>
          <a:stretch>
            <a:fillRect/>
          </a:stretch>
        </p:blipFill>
        <p:spPr>
          <a:xfrm rot="-300000">
            <a:off x="8131175" y="6092825"/>
            <a:ext cx="1420813" cy="831850"/>
          </a:xfrm>
          <a:prstGeom prst="rect">
            <a:avLst/>
          </a:prstGeom>
          <a:noFill/>
          <a:ln w="9525">
            <a:noFill/>
          </a:ln>
        </p:spPr>
      </p:pic>
      <p:sp>
        <p:nvSpPr>
          <p:cNvPr id="7" name="内容占位符 6"/>
          <p:cNvSpPr>
            <a:spLocks noGrp="1"/>
          </p:cNvSpPr>
          <p:nvPr>
            <p:ph sz="quarter" idx="13"/>
          </p:nvPr>
        </p:nvSpPr>
        <p:spPr>
          <a:xfrm>
            <a:off x="502448" y="1571631"/>
            <a:ext cx="8139178" cy="4041680"/>
          </a:xfrm>
        </p:spPr>
        <p:txBody>
          <a:bodyPr/>
          <a:lstStyle>
            <a:lvl1pPr>
              <a:defRPr baseline="0"/>
            </a:lvl1pPr>
            <a:lvl2pPr>
              <a:defRPr baseline="0"/>
            </a:lvl2pPr>
            <a:lvl3pPr>
              <a:defRPr baseline="0"/>
            </a:lvl3pPr>
            <a:lvl4pPr>
              <a:defRPr baseline="0"/>
            </a:lvl4pPr>
            <a:lvl5pPr>
              <a:defRPr baseline="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31747" name="图片 5"/>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title" hasCustomPrompt="1"/>
          </p:nvPr>
        </p:nvSpPr>
        <p:spPr>
          <a:xfrm>
            <a:off x="3010734" y="2849336"/>
            <a:ext cx="3134677" cy="982182"/>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495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lvl="0" fontAlgn="auto"/>
            <a:r>
              <a:rPr sz="4950" strike="noStrike" noProof="1" dirty="0">
                <a:sym typeface="+mn-ea"/>
              </a:rPr>
              <a:t>编辑标题</a:t>
            </a:r>
            <a:endParaRPr strike="noStrike" noProof="1" dirty="0">
              <a:sym typeface="+mn-ea"/>
            </a:endParaRPr>
          </a:p>
        </p:txBody>
      </p:sp>
      <p:sp>
        <p:nvSpPr>
          <p:cNvPr id="3" name="日期占位符 2"/>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5123" name="图片 6"/>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1898650" y="1173163"/>
            <a:ext cx="5346700" cy="4533900"/>
          </a:xfrm>
          <a:prstGeom prst="rect">
            <a:avLst/>
          </a:prstGeom>
          <a:noFill/>
          <a:ln w="9525">
            <a:noFill/>
          </a:ln>
        </p:spPr>
      </p:pic>
      <p:sp>
        <p:nvSpPr>
          <p:cNvPr id="2" name="标题 1"/>
          <p:cNvSpPr>
            <a:spLocks noGrp="1"/>
          </p:cNvSpPr>
          <p:nvPr>
            <p:ph type="title" hasCustomPrompt="1"/>
          </p:nvPr>
        </p:nvSpPr>
        <p:spPr>
          <a:xfrm>
            <a:off x="3288624" y="3504931"/>
            <a:ext cx="2566753" cy="576402"/>
          </a:xfrm>
        </p:spPr>
        <p:txBody>
          <a:bodyPr lIns="90000" tIns="46800" rIns="90000" bIns="46800" anchor="b" anchorCtr="0">
            <a:normAutofit/>
          </a:bodyPr>
          <a:lstStyle>
            <a:lvl1pPr algn="ctr">
              <a:defRPr sz="3000" u="none" strike="noStrike" kern="1200" cap="none" spc="300" normalizeH="0" baseline="0">
                <a:solidFill>
                  <a:schemeClr val="accent1"/>
                </a:solidFill>
                <a:uFillTx/>
                <a:latin typeface="Arial" panose="020B0604020202020204" pitchFamily="34" charset="0"/>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4" name="日期占位符 3"/>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32771" name="图片 1" descr="小鸟"/>
          <p:cNvPicPr>
            <a:picLocks noChangeAspect="1"/>
          </p:cNvPicPr>
          <p:nvPr userDrawn="1">
            <p:custDataLst>
              <p:tags r:id="rId2"/>
            </p:custDataLst>
          </p:nvPr>
        </p:nvPicPr>
        <p:blipFill>
          <a:blip r:embed="rId3"/>
          <a:stretch>
            <a:fillRect/>
          </a:stretch>
        </p:blipFill>
        <p:spPr>
          <a:xfrm>
            <a:off x="-57150" y="-109537"/>
            <a:ext cx="950913" cy="850900"/>
          </a:xfrm>
          <a:prstGeom prst="rect">
            <a:avLst/>
          </a:prstGeom>
          <a:noFill/>
          <a:ln w="9525">
            <a:noFill/>
          </a:ln>
        </p:spPr>
      </p:pic>
      <p:pic>
        <p:nvPicPr>
          <p:cNvPr id="32772" name="图片 5" descr="绿叶"/>
          <p:cNvPicPr>
            <a:picLocks noChangeAspect="1"/>
          </p:cNvPicPr>
          <p:nvPr userDrawn="1">
            <p:custDataLst>
              <p:tags r:id="rId4"/>
            </p:custDataLst>
          </p:nvPr>
        </p:nvPicPr>
        <p:blipFill>
          <a:blip r:embed="rId5"/>
          <a:stretch>
            <a:fillRect/>
          </a:stretch>
        </p:blipFill>
        <p:spPr>
          <a:xfrm>
            <a:off x="8601075" y="5813425"/>
            <a:ext cx="407988" cy="1149350"/>
          </a:xfrm>
          <a:prstGeom prst="rect">
            <a:avLst/>
          </a:prstGeom>
          <a:noFill/>
          <a:ln w="9525">
            <a:noFill/>
          </a:ln>
        </p:spPr>
      </p:pic>
      <p:sp>
        <p:nvSpPr>
          <p:cNvPr id="7" name="标题 6"/>
          <p:cNvSpPr>
            <a:spLocks noGrp="1"/>
          </p:cNvSpPr>
          <p:nvPr>
            <p:ph type="title"/>
          </p:nvPr>
        </p:nvSpPr>
        <p:spPr/>
        <p:txBody>
          <a:bodyPr>
            <a:normAutofit/>
          </a:bodyPr>
          <a:lstStyle>
            <a:lvl1pPr>
              <a:defRPr baseline="0"/>
            </a:lvl1pPr>
          </a:lstStyle>
          <a:p>
            <a:pPr fontAlgn="auto"/>
            <a:r>
              <a:rPr lang="zh-CN" altLang="en-US" strike="noStrike" noProof="1"/>
              <a:t>单击此处编辑母版标题样式</a:t>
            </a:r>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3" name="日期占位符 2"/>
          <p:cNvSpPr>
            <a:spLocks noGrp="1"/>
          </p:cNvSpPr>
          <p:nvPr>
            <p:ph type="dt" sz="half" idx="10"/>
            <p:custDataLst>
              <p:tags r:id="rId8"/>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85738" y="273050"/>
            <a:ext cx="8769350"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dirty="0">
              <a:sym typeface="+mn-ea"/>
            </a:endParaRPr>
          </a:p>
        </p:txBody>
      </p:sp>
      <p:pic>
        <p:nvPicPr>
          <p:cNvPr id="33796" name="图片 11" descr="树叶"/>
          <p:cNvPicPr>
            <a:picLocks noChangeAspect="1"/>
          </p:cNvPicPr>
          <p:nvPr userDrawn="1">
            <p:custDataLst>
              <p:tags r:id="rId3"/>
            </p:custDataLst>
          </p:nvPr>
        </p:nvPicPr>
        <p:blipFill>
          <a:blip r:embed="rId4"/>
          <a:stretch>
            <a:fillRect/>
          </a:stretch>
        </p:blipFill>
        <p:spPr>
          <a:xfrm rot="-300000">
            <a:off x="7759700" y="5903913"/>
            <a:ext cx="1641475" cy="960437"/>
          </a:xfrm>
          <a:prstGeom prst="rect">
            <a:avLst/>
          </a:prstGeom>
          <a:noFill/>
          <a:ln w="9525">
            <a:noFill/>
          </a:ln>
        </p:spPr>
      </p:pic>
      <p:sp>
        <p:nvSpPr>
          <p:cNvPr id="2" name="标题 1"/>
          <p:cNvSpPr>
            <a:spLocks noGrp="1"/>
          </p:cNvSpPr>
          <p:nvPr>
            <p:ph type="title" hasCustomPrompt="1"/>
          </p:nvPr>
        </p:nvSpPr>
        <p:spPr>
          <a:xfrm>
            <a:off x="962153" y="1794150"/>
            <a:ext cx="7219800" cy="542700"/>
          </a:xfrm>
        </p:spPr>
        <p:txBody>
          <a:bodyPr anchor="ctr">
            <a:normAutofit/>
          </a:bodyPr>
          <a:lstStyle>
            <a:lvl1pP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2479950"/>
            <a:ext cx="7219950" cy="25839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617913"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dirty="0">
              <a:sym typeface="+mn-ea"/>
            </a:endParaRPr>
          </a:p>
        </p:txBody>
      </p:sp>
      <p:pic>
        <p:nvPicPr>
          <p:cNvPr id="34820" name="图片 10" descr="绿叶"/>
          <p:cNvPicPr>
            <a:picLocks noChangeAspect="1"/>
          </p:cNvPicPr>
          <p:nvPr userDrawn="1">
            <p:custDataLst>
              <p:tags r:id="rId3"/>
            </p:custDataLst>
          </p:nvPr>
        </p:nvPicPr>
        <p:blipFill>
          <a:blip r:embed="rId4"/>
          <a:stretch>
            <a:fillRect/>
          </a:stretch>
        </p:blipFill>
        <p:spPr>
          <a:xfrm flipH="1">
            <a:off x="127000" y="5732463"/>
            <a:ext cx="406400" cy="1149350"/>
          </a:xfrm>
          <a:prstGeom prst="rect">
            <a:avLst/>
          </a:prstGeom>
          <a:noFill/>
          <a:ln w="9525">
            <a:noFill/>
          </a:ln>
        </p:spPr>
      </p:pic>
      <p:sp>
        <p:nvSpPr>
          <p:cNvPr id="2" name="标题 1"/>
          <p:cNvSpPr>
            <a:spLocks noGrp="1"/>
          </p:cNvSpPr>
          <p:nvPr>
            <p:ph type="title" hasCustomPrompt="1"/>
          </p:nvPr>
        </p:nvSpPr>
        <p:spPr>
          <a:xfrm>
            <a:off x="437400" y="1435050"/>
            <a:ext cx="2970000" cy="661500"/>
          </a:xfrm>
        </p:spPr>
        <p:txBody>
          <a:bodyPr anchor="ctr">
            <a:normAutofit/>
          </a:bodyPr>
          <a:lstStyle>
            <a:lvl1pPr>
              <a:defRPr sz="2700" baseline="0">
                <a:latin typeface="Arial" panose="020B0604020202020204" pitchFamily="34" charset="0"/>
                <a:ea typeface="微软雅黑" panose="020B0503020204020204"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2180250"/>
            <a:ext cx="2967300" cy="30699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内容占位符 8"/>
          <p:cNvSpPr>
            <a:spLocks noGrp="1"/>
          </p:cNvSpPr>
          <p:nvPr>
            <p:ph sz="quarter" idx="14"/>
          </p:nvPr>
        </p:nvSpPr>
        <p:spPr>
          <a:xfrm>
            <a:off x="3825900" y="1434704"/>
            <a:ext cx="4860000" cy="3815953"/>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35844" name="图片 5" descr="绿叶"/>
          <p:cNvPicPr>
            <a:picLocks noChangeAspect="1"/>
          </p:cNvPicPr>
          <p:nvPr userDrawn="1">
            <p:custDataLst>
              <p:tags r:id="rId3"/>
            </p:custDataLst>
          </p:nvPr>
        </p:nvPicPr>
        <p:blipFill>
          <a:blip r:embed="rId4"/>
          <a:stretch>
            <a:fillRect/>
          </a:stretch>
        </p:blipFill>
        <p:spPr>
          <a:xfrm>
            <a:off x="8736013" y="5711825"/>
            <a:ext cx="407987" cy="1149350"/>
          </a:xfrm>
          <a:prstGeom prst="rect">
            <a:avLst/>
          </a:prstGeom>
          <a:noFill/>
          <a:ln w="9525">
            <a:noFill/>
          </a:ln>
        </p:spPr>
      </p:pic>
      <p:sp>
        <p:nvSpPr>
          <p:cNvPr id="2" name="标题 1"/>
          <p:cNvSpPr>
            <a:spLocks noGrp="1"/>
          </p:cNvSpPr>
          <p:nvPr>
            <p:ph type="title"/>
          </p:nvPr>
        </p:nvSpPr>
        <p:spPr>
          <a:xfrm>
            <a:off x="459000" y="1443150"/>
            <a:ext cx="8232300" cy="469800"/>
          </a:xfrm>
        </p:spPr>
        <p:txBody>
          <a:bodyPr anchor="ctr">
            <a:normAutofit/>
          </a:bodyPr>
          <a:lstStyle>
            <a:lvl1pPr algn="ctr">
              <a:defRPr sz="2700"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2101950"/>
            <a:ext cx="8231981" cy="621000"/>
          </a:xfrm>
        </p:spPr>
        <p:txBody>
          <a:bodyPr/>
          <a:lstStyle>
            <a:lvl1pPr algn="ctr">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963250"/>
            <a:ext cx="8224200" cy="25731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36868" name="图片 5" descr="绿叶"/>
          <p:cNvPicPr>
            <a:picLocks noChangeAspect="1"/>
          </p:cNvPicPr>
          <p:nvPr userDrawn="1">
            <p:custDataLst>
              <p:tags r:id="rId3"/>
            </p:custDataLst>
          </p:nvPr>
        </p:nvPicPr>
        <p:blipFill>
          <a:blip r:embed="rId4"/>
          <a:stretch>
            <a:fillRect/>
          </a:stretch>
        </p:blipFill>
        <p:spPr>
          <a:xfrm>
            <a:off x="8736013" y="5786438"/>
            <a:ext cx="407987" cy="1149350"/>
          </a:xfrm>
          <a:prstGeom prst="rect">
            <a:avLst/>
          </a:prstGeom>
          <a:noFill/>
          <a:ln w="9525">
            <a:noFill/>
          </a:ln>
        </p:spPr>
      </p:pic>
      <p:sp>
        <p:nvSpPr>
          <p:cNvPr id="2" name="标题 1"/>
          <p:cNvSpPr>
            <a:spLocks noGrp="1"/>
          </p:cNvSpPr>
          <p:nvPr>
            <p:ph type="title"/>
          </p:nvPr>
        </p:nvSpPr>
        <p:spPr>
          <a:xfrm>
            <a:off x="453600" y="1359450"/>
            <a:ext cx="8232300" cy="423900"/>
          </a:xfrm>
        </p:spPr>
        <p:txBody>
          <a:bodyPr anchor="ctr">
            <a:normAutofit/>
          </a:bodyPr>
          <a:lstStyle>
            <a:lvl1pPr algn="ct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2118150"/>
            <a:ext cx="8243100" cy="24084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4742550"/>
            <a:ext cx="8251200" cy="758700"/>
          </a:xfrm>
        </p:spPr>
        <p:txBody>
          <a:bodyPr/>
          <a:lstStyle>
            <a:lvl1pPr marL="0" indent="0">
              <a:buNone/>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4" name="页脚占位符 3"/>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88"/>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37892" name="图片 5" descr="绿叶"/>
          <p:cNvPicPr>
            <a:picLocks noChangeAspect="1"/>
          </p:cNvPicPr>
          <p:nvPr userDrawn="1">
            <p:custDataLst>
              <p:tags r:id="rId3"/>
            </p:custDataLst>
          </p:nvPr>
        </p:nvPicPr>
        <p:blipFill>
          <a:blip r:embed="rId4"/>
          <a:stretch>
            <a:fillRect/>
          </a:stretch>
        </p:blipFill>
        <p:spPr>
          <a:xfrm>
            <a:off x="8601075" y="5813425"/>
            <a:ext cx="407988" cy="1149350"/>
          </a:xfrm>
          <a:prstGeom prst="rect">
            <a:avLst/>
          </a:prstGeom>
          <a:noFill/>
          <a:ln w="9525">
            <a:noFill/>
          </a:ln>
        </p:spPr>
      </p:pic>
      <p:pic>
        <p:nvPicPr>
          <p:cNvPr id="37893" name="图片 7" descr="小鸟"/>
          <p:cNvPicPr>
            <a:picLocks noChangeAspect="1"/>
          </p:cNvPicPr>
          <p:nvPr userDrawn="1">
            <p:custDataLst>
              <p:tags r:id="rId5"/>
            </p:custDataLst>
          </p:nvPr>
        </p:nvPicPr>
        <p:blipFill>
          <a:blip r:embed="rId6"/>
          <a:stretch>
            <a:fillRect/>
          </a:stretch>
        </p:blipFill>
        <p:spPr>
          <a:xfrm rot="600000" flipV="1">
            <a:off x="-69850" y="6113463"/>
            <a:ext cx="950913" cy="850900"/>
          </a:xfrm>
          <a:prstGeom prst="rect">
            <a:avLst/>
          </a:prstGeom>
          <a:noFill/>
          <a:ln w="9525">
            <a:noFill/>
          </a:ln>
        </p:spPr>
      </p:pic>
      <p:sp>
        <p:nvSpPr>
          <p:cNvPr id="2" name="标题 1"/>
          <p:cNvSpPr>
            <a:spLocks noGrp="1"/>
          </p:cNvSpPr>
          <p:nvPr>
            <p:ph type="title"/>
          </p:nvPr>
        </p:nvSpPr>
        <p:spPr>
          <a:xfrm>
            <a:off x="434816" y="237490"/>
            <a:ext cx="8278177" cy="534035"/>
          </a:xfrm>
        </p:spPr>
        <p:txBody>
          <a:bodyPr>
            <a:normAutofit/>
          </a:bodyPr>
          <a:lstStyle>
            <a:lvl1pPr>
              <a:defRPr sz="2400" baseline="0">
                <a:latin typeface="Arial" panose="020B0604020202020204" pitchFamily="34" charset="0"/>
                <a:ea typeface="微软雅黑" panose="020B050302020402020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2104650"/>
            <a:ext cx="4006800" cy="21708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9" name="内容占位符 8"/>
          <p:cNvSpPr>
            <a:spLocks noGrp="1"/>
          </p:cNvSpPr>
          <p:nvPr>
            <p:ph sz="quarter" idx="14"/>
          </p:nvPr>
        </p:nvSpPr>
        <p:spPr>
          <a:xfrm>
            <a:off x="4681800" y="2104650"/>
            <a:ext cx="4025700" cy="2170800"/>
          </a:xfrm>
        </p:spPr>
        <p:txBody>
          <a:bodyPr/>
          <a:lstStyle>
            <a:lvl1pPr>
              <a:defRPr sz="1050" baseline="0">
                <a:latin typeface="Arial" panose="020B0604020202020204" pitchFamily="34" charset="0"/>
                <a:ea typeface="微软雅黑" panose="020B0503020204020204" charset="-122"/>
              </a:defRPr>
            </a:lvl1pPr>
            <a:lvl2pPr>
              <a:defRPr sz="1050" baseline="0">
                <a:latin typeface="Arial" panose="020B0604020202020204" pitchFamily="34" charset="0"/>
                <a:ea typeface="微软雅黑" panose="020B0503020204020204" charset="-122"/>
              </a:defRPr>
            </a:lvl2pPr>
            <a:lvl3pPr>
              <a:defRPr sz="1050" baseline="0">
                <a:latin typeface="Arial" panose="020B0604020202020204" pitchFamily="34" charset="0"/>
                <a:ea typeface="微软雅黑" panose="020B0503020204020204" charset="-122"/>
              </a:defRPr>
            </a:lvl3pPr>
            <a:lvl4pPr>
              <a:defRPr sz="1050" baseline="0">
                <a:latin typeface="Arial" panose="020B0604020202020204" pitchFamily="34" charset="0"/>
                <a:ea typeface="微软雅黑" panose="020B0503020204020204" charset="-122"/>
              </a:defRPr>
            </a:lvl4pPr>
            <a:lvl5pPr>
              <a:defRPr sz="1050" baseline="0">
                <a:latin typeface="Arial" panose="020B0604020202020204" pitchFamily="34" charset="0"/>
                <a:ea typeface="微软雅黑" panose="020B0503020204020204" charset="-122"/>
              </a:defRPr>
            </a:lvl5pPr>
          </a:lstStyle>
          <a:p>
            <a:pPr lvl="0" fontAlgn="auto"/>
            <a:r>
              <a:rPr lang="zh-CN" altLang="en-US" sz="1050" strike="noStrike" noProof="1" dirty="0"/>
              <a:t>单击此处编辑母版文本样式</a:t>
            </a:r>
            <a:endParaRPr lang="zh-CN" altLang="en-US" strike="noStrike" noProof="1" dirty="0"/>
          </a:p>
          <a:p>
            <a:pPr lvl="1" fontAlgn="auto"/>
            <a:r>
              <a:rPr lang="zh-CN" altLang="en-US" sz="1050" strike="noStrike" noProof="1" dirty="0"/>
              <a:t>第二级</a:t>
            </a:r>
            <a:endParaRPr lang="zh-CN" altLang="en-US" strike="noStrike" noProof="1" dirty="0"/>
          </a:p>
          <a:p>
            <a:pPr lvl="2" fontAlgn="auto"/>
            <a:r>
              <a:rPr lang="zh-CN" altLang="en-US" sz="1050" strike="noStrike" noProof="1" dirty="0"/>
              <a:t>第三级</a:t>
            </a:r>
            <a:endParaRPr lang="zh-CN" altLang="en-US" strike="noStrike" noProof="1" dirty="0"/>
          </a:p>
          <a:p>
            <a:pPr lvl="3" fontAlgn="auto"/>
            <a:r>
              <a:rPr lang="zh-CN" altLang="en-US" sz="1050" strike="noStrike" noProof="1" dirty="0"/>
              <a:t>第四级</a:t>
            </a:r>
            <a:endParaRPr lang="zh-CN" altLang="en-US" strike="noStrike" noProof="1" dirty="0"/>
          </a:p>
          <a:p>
            <a:pPr lvl="4" fontAlgn="auto"/>
            <a:r>
              <a:rPr lang="zh-CN" altLang="en-US" sz="1050"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4469850"/>
            <a:ext cx="4006800" cy="585900"/>
          </a:xfrm>
        </p:spPr>
        <p:txBody>
          <a:bodyPr/>
          <a:lstStyle>
            <a:lvl1pPr>
              <a:defRPr sz="1050" baseline="0">
                <a:latin typeface="Arial" panose="020B0604020202020204" pitchFamily="34" charset="0"/>
                <a:ea typeface="微软雅黑" panose="020B0503020204020204" charset="-122"/>
              </a:defRPr>
            </a:lvl1pPr>
          </a:lstStyle>
          <a:p>
            <a:pPr lvl="0" fontAlgn="auto"/>
            <a:r>
              <a:rPr lang="zh-CN" altLang="en-US" sz="1050"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4467150"/>
            <a:ext cx="4025700" cy="585900"/>
          </a:xfrm>
        </p:spPr>
        <p:txBody>
          <a:bodyPr/>
          <a:lstStyle>
            <a:lvl1pPr>
              <a:defRPr sz="1050" baseline="0">
                <a:latin typeface="Arial" panose="020B0604020202020204" pitchFamily="34" charset="0"/>
                <a:ea typeface="微软雅黑" panose="020B0503020204020204" charset="-122"/>
              </a:defRPr>
            </a:lvl1pPr>
          </a:lstStyle>
          <a:p>
            <a:pPr lvl="0" fontAlgn="auto"/>
            <a:r>
              <a:rPr lang="zh-CN" altLang="en-US" sz="1050"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8850"/>
            <a:ext cx="9144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pic>
        <p:nvPicPr>
          <p:cNvPr id="38916" name="图片 7" descr="绿叶"/>
          <p:cNvPicPr>
            <a:picLocks noChangeAspect="1"/>
          </p:cNvPicPr>
          <p:nvPr userDrawn="1">
            <p:custDataLst>
              <p:tags r:id="rId3"/>
            </p:custDataLst>
          </p:nvPr>
        </p:nvPicPr>
        <p:blipFill>
          <a:blip r:embed="rId4"/>
          <a:stretch>
            <a:fillRect/>
          </a:stretch>
        </p:blipFill>
        <p:spPr>
          <a:xfrm flipH="1">
            <a:off x="96838" y="65088"/>
            <a:ext cx="636587" cy="1800225"/>
          </a:xfrm>
          <a:prstGeom prst="rect">
            <a:avLst/>
          </a:prstGeom>
          <a:noFill/>
          <a:ln w="9525">
            <a:noFill/>
          </a:ln>
        </p:spPr>
      </p:pic>
      <p:pic>
        <p:nvPicPr>
          <p:cNvPr id="38917" name="图片 11" descr="树叶"/>
          <p:cNvPicPr>
            <a:picLocks noChangeAspect="1"/>
          </p:cNvPicPr>
          <p:nvPr userDrawn="1">
            <p:custDataLst>
              <p:tags r:id="rId5"/>
            </p:custDataLst>
          </p:nvPr>
        </p:nvPicPr>
        <p:blipFill>
          <a:blip r:embed="rId6"/>
          <a:stretch>
            <a:fillRect/>
          </a:stretch>
        </p:blipFill>
        <p:spPr>
          <a:xfrm rot="-300000">
            <a:off x="7054850" y="5229225"/>
            <a:ext cx="3106738" cy="1819275"/>
          </a:xfrm>
          <a:prstGeom prst="rect">
            <a:avLst/>
          </a:prstGeom>
          <a:noFill/>
          <a:ln w="9525">
            <a:noFill/>
          </a:ln>
        </p:spPr>
      </p:pic>
      <p:sp>
        <p:nvSpPr>
          <p:cNvPr id="2" name="标题 1"/>
          <p:cNvSpPr>
            <a:spLocks noGrp="1"/>
          </p:cNvSpPr>
          <p:nvPr>
            <p:ph type="title" hasCustomPrompt="1"/>
          </p:nvPr>
        </p:nvSpPr>
        <p:spPr>
          <a:xfrm>
            <a:off x="1142100" y="1861650"/>
            <a:ext cx="6858000" cy="1790100"/>
          </a:xfrm>
        </p:spPr>
        <p:txBody>
          <a:bodyPr anchor="b">
            <a:normAutofit/>
          </a:bodyPr>
          <a:lstStyle>
            <a:lvl1pPr algn="ctr">
              <a:defRPr sz="4500" baseline="0">
                <a:latin typeface="Arial" panose="020B0604020202020204" pitchFamily="34" charset="0"/>
                <a:ea typeface="微软雅黑" panose="020B0503020204020204"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3754350"/>
            <a:ext cx="6858000" cy="1242000"/>
          </a:xfrm>
        </p:spPr>
        <p:txBody>
          <a:bodyPr/>
          <a:lstStyle>
            <a:lvl1pPr algn="ctr">
              <a:defRPr baseline="0">
                <a:latin typeface="Arial" panose="020B0604020202020204" pitchFamily="34" charset="0"/>
                <a:ea typeface="微软雅黑" panose="020B0503020204020204" charset="-122"/>
              </a:defRPr>
            </a:lvl1pPr>
          </a:lstStyle>
          <a:p>
            <a:pPr lvl="0" fontAlgn="auto"/>
            <a:r>
              <a:rPr lang="zh-CN" altLang="en-US" strike="noStrike" noProof="1" dirty="0"/>
              <a:t>单击此处编辑母版文本样式</a:t>
            </a:r>
            <a:endParaRPr lang="zh-CN" altLang="en-US" strike="noStrike" noProof="1" dirty="0"/>
          </a:p>
        </p:txBody>
      </p:sp>
      <p:sp>
        <p:nvSpPr>
          <p:cNvPr id="4" name="页脚占位符 3"/>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3" name="日期占位符 2"/>
          <p:cNvSpPr>
            <a:spLocks noGrp="1"/>
          </p:cNvSpPr>
          <p:nvPr>
            <p:ph type="dt" sz="half" idx="10"/>
            <p:custDataLst>
              <p:tags r:id="rId8"/>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6147" name="组合 7"/>
          <p:cNvGrpSpPr/>
          <p:nvPr userDrawn="1"/>
        </p:nvGrpSpPr>
        <p:grpSpPr>
          <a:xfrm>
            <a:off x="0" y="0"/>
            <a:ext cx="9009063" cy="6858000"/>
            <a:chOff x="0" y="-1143000"/>
            <a:chExt cx="12011025" cy="9144000"/>
          </a:xfrm>
        </p:grpSpPr>
        <p:pic>
          <p:nvPicPr>
            <p:cNvPr id="6148" name="图片 8" descr="小鸟"/>
            <p:cNvPicPr>
              <a:picLocks noChangeAspect="1"/>
            </p:cNvPicPr>
            <p:nvPr userDrawn="1">
              <p:custDataLst>
                <p:tags r:id="rId2"/>
              </p:custDataLst>
            </p:nvPr>
          </p:nvPicPr>
          <p:blipFill>
            <a:blip r:embed="rId3"/>
            <a:stretch>
              <a:fillRect/>
            </a:stretch>
          </p:blipFill>
          <p:spPr>
            <a:xfrm>
              <a:off x="0" y="-1143000"/>
              <a:ext cx="1268095" cy="1135380"/>
            </a:xfrm>
            <a:prstGeom prst="rect">
              <a:avLst/>
            </a:prstGeom>
            <a:noFill/>
            <a:ln w="9525">
              <a:noFill/>
            </a:ln>
          </p:spPr>
        </p:pic>
        <p:pic>
          <p:nvPicPr>
            <p:cNvPr id="6149" name="图片 9" descr="绿叶"/>
            <p:cNvPicPr>
              <a:picLocks noChangeAspect="1"/>
            </p:cNvPicPr>
            <p:nvPr userDrawn="1">
              <p:custDataLst>
                <p:tags r:id="rId4"/>
              </p:custDataLst>
            </p:nvPr>
          </p:nvPicPr>
          <p:blipFill>
            <a:blip r:embed="rId5"/>
            <a:stretch>
              <a:fillRect/>
            </a:stretch>
          </p:blipFill>
          <p:spPr>
            <a:xfrm>
              <a:off x="11468100" y="6609080"/>
              <a:ext cx="542925" cy="1391920"/>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1571631"/>
            <a:ext cx="3962432"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1571631"/>
            <a:ext cx="3962432" cy="4041680"/>
          </a:xfrm>
        </p:spPr>
        <p:txBody>
          <a:bodyPr>
            <a:noAutofit/>
          </a:bodyPr>
          <a:lstStyle>
            <a:lvl1pPr>
              <a:defRPr sz="1200" baseline="0">
                <a:solidFill>
                  <a:schemeClr val="tx1">
                    <a:lumMod val="85000"/>
                    <a:lumOff val="15000"/>
                  </a:schemeClr>
                </a:solidFill>
                <a:latin typeface="Arial" panose="020B0604020202020204" pitchFamily="34" charset="0"/>
                <a:ea typeface="微软雅黑" panose="020B0503020204020204" charset="-122"/>
              </a:defRPr>
            </a:lvl1pPr>
            <a:lvl2pPr>
              <a:defRPr sz="1200" baseline="0">
                <a:solidFill>
                  <a:schemeClr val="tx1">
                    <a:lumMod val="85000"/>
                    <a:lumOff val="15000"/>
                  </a:schemeClr>
                </a:solidFill>
                <a:latin typeface="Arial" panose="020B0604020202020204" pitchFamily="34" charset="0"/>
                <a:ea typeface="微软雅黑" panose="020B0503020204020204" charset="-122"/>
              </a:defRPr>
            </a:lvl2pPr>
            <a:lvl3pPr>
              <a:defRPr sz="1200" baseline="0">
                <a:solidFill>
                  <a:schemeClr val="tx1">
                    <a:lumMod val="85000"/>
                    <a:lumOff val="15000"/>
                  </a:schemeClr>
                </a:solidFill>
                <a:latin typeface="Arial" panose="020B0604020202020204" pitchFamily="34" charset="0"/>
                <a:ea typeface="微软雅黑" panose="020B0503020204020204" charset="-122"/>
              </a:defRPr>
            </a:lvl3pPr>
            <a:lvl4pPr>
              <a:defRPr sz="1200" baseline="0">
                <a:solidFill>
                  <a:schemeClr val="tx1">
                    <a:lumMod val="85000"/>
                    <a:lumOff val="15000"/>
                  </a:schemeClr>
                </a:solidFill>
                <a:latin typeface="Arial" panose="020B0604020202020204" pitchFamily="34" charset="0"/>
                <a:ea typeface="微软雅黑" panose="020B0503020204020204" charset="-122"/>
              </a:defRPr>
            </a:lvl4pPr>
            <a:lvl5pPr>
              <a:defRPr sz="1200"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7171" name="组合 9"/>
          <p:cNvGrpSpPr/>
          <p:nvPr userDrawn="1"/>
        </p:nvGrpSpPr>
        <p:grpSpPr>
          <a:xfrm>
            <a:off x="0" y="0"/>
            <a:ext cx="9009063" cy="6858000"/>
            <a:chOff x="0" y="-1143000"/>
            <a:chExt cx="12011025" cy="9144000"/>
          </a:xfrm>
        </p:grpSpPr>
        <p:pic>
          <p:nvPicPr>
            <p:cNvPr id="7172" name="图片 10" descr="小鸟"/>
            <p:cNvPicPr>
              <a:picLocks noChangeAspect="1"/>
            </p:cNvPicPr>
            <p:nvPr userDrawn="1">
              <p:custDataLst>
                <p:tags r:id="rId2"/>
              </p:custDataLst>
            </p:nvPr>
          </p:nvPicPr>
          <p:blipFill>
            <a:blip r:embed="rId3"/>
            <a:stretch>
              <a:fillRect/>
            </a:stretch>
          </p:blipFill>
          <p:spPr>
            <a:xfrm>
              <a:off x="0" y="-1143000"/>
              <a:ext cx="1268095" cy="1135380"/>
            </a:xfrm>
            <a:prstGeom prst="rect">
              <a:avLst/>
            </a:prstGeom>
            <a:noFill/>
            <a:ln w="9525">
              <a:noFill/>
            </a:ln>
          </p:spPr>
        </p:pic>
        <p:pic>
          <p:nvPicPr>
            <p:cNvPr id="7173" name="图片 11" descr="绿叶"/>
            <p:cNvPicPr>
              <a:picLocks noChangeAspect="1"/>
            </p:cNvPicPr>
            <p:nvPr userDrawn="1">
              <p:custDataLst>
                <p:tags r:id="rId4"/>
              </p:custDataLst>
            </p:nvPr>
          </p:nvPicPr>
          <p:blipFill>
            <a:blip r:embed="rId5"/>
            <a:stretch>
              <a:fillRect/>
            </a:stretch>
          </p:blipFill>
          <p:spPr>
            <a:xfrm>
              <a:off x="11468100" y="6609080"/>
              <a:ext cx="542925" cy="1391920"/>
            </a:xfrm>
            <a:prstGeom prst="rect">
              <a:avLst/>
            </a:prstGeom>
            <a:noFill/>
            <a:ln w="9525">
              <a:noFill/>
            </a:ln>
          </p:spPr>
        </p:pic>
      </p:grpSp>
      <p:sp>
        <p:nvSpPr>
          <p:cNvPr id="2" name="标题 1"/>
          <p:cNvSpPr>
            <a:spLocks noGrp="1"/>
          </p:cNvSpPr>
          <p:nvPr>
            <p:ph type="title"/>
          </p:nvPr>
        </p:nvSpPr>
        <p:spPr>
          <a:xfrm>
            <a:off x="502412"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1571631"/>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912144"/>
            <a:ext cx="3962400"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571631"/>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912144"/>
            <a:ext cx="3962432"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195" name="组合 5"/>
          <p:cNvGrpSpPr/>
          <p:nvPr userDrawn="1"/>
        </p:nvGrpSpPr>
        <p:grpSpPr>
          <a:xfrm>
            <a:off x="0" y="0"/>
            <a:ext cx="9009063" cy="6858000"/>
            <a:chOff x="0" y="-1143000"/>
            <a:chExt cx="12011025" cy="9144000"/>
          </a:xfrm>
        </p:grpSpPr>
        <p:pic>
          <p:nvPicPr>
            <p:cNvPr id="8196" name="图片 6" descr="小鸟"/>
            <p:cNvPicPr>
              <a:picLocks noChangeAspect="1"/>
            </p:cNvPicPr>
            <p:nvPr userDrawn="1">
              <p:custDataLst>
                <p:tags r:id="rId2"/>
              </p:custDataLst>
            </p:nvPr>
          </p:nvPicPr>
          <p:blipFill>
            <a:blip r:embed="rId3"/>
            <a:stretch>
              <a:fillRect/>
            </a:stretch>
          </p:blipFill>
          <p:spPr>
            <a:xfrm>
              <a:off x="0" y="-1143000"/>
              <a:ext cx="1268095" cy="1135380"/>
            </a:xfrm>
            <a:prstGeom prst="rect">
              <a:avLst/>
            </a:prstGeom>
            <a:noFill/>
            <a:ln w="9525">
              <a:noFill/>
            </a:ln>
          </p:spPr>
        </p:pic>
        <p:pic>
          <p:nvPicPr>
            <p:cNvPr id="8197" name="图片 7" descr="绿叶"/>
            <p:cNvPicPr>
              <a:picLocks noChangeAspect="1"/>
            </p:cNvPicPr>
            <p:nvPr userDrawn="1">
              <p:custDataLst>
                <p:tags r:id="rId4"/>
              </p:custDataLst>
            </p:nvPr>
          </p:nvPicPr>
          <p:blipFill>
            <a:blip r:embed="rId5"/>
            <a:stretch>
              <a:fillRect/>
            </a:stretch>
          </p:blipFill>
          <p:spPr>
            <a:xfrm>
              <a:off x="11468100" y="6609080"/>
              <a:ext cx="542925" cy="1391920"/>
            </a:xfrm>
            <a:prstGeom prst="rect">
              <a:avLst/>
            </a:prstGeom>
            <a:noFill/>
            <a:ln w="9525">
              <a:noFill/>
            </a:ln>
          </p:spPr>
        </p:pic>
      </p:grpSp>
      <p:sp>
        <p:nvSpPr>
          <p:cNvPr id="2" name="标题 1"/>
          <p:cNvSpPr>
            <a:spLocks noGrp="1"/>
          </p:cNvSpPr>
          <p:nvPr>
            <p:ph type="title"/>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243" name="组合 7"/>
          <p:cNvGrpSpPr/>
          <p:nvPr userDrawn="1"/>
        </p:nvGrpSpPr>
        <p:grpSpPr>
          <a:xfrm>
            <a:off x="0" y="0"/>
            <a:ext cx="9009063" cy="6858000"/>
            <a:chOff x="0" y="-1143000"/>
            <a:chExt cx="12011025" cy="9144000"/>
          </a:xfrm>
        </p:grpSpPr>
        <p:pic>
          <p:nvPicPr>
            <p:cNvPr id="10244" name="图片 8" descr="小鸟"/>
            <p:cNvPicPr>
              <a:picLocks noChangeAspect="1"/>
            </p:cNvPicPr>
            <p:nvPr userDrawn="1">
              <p:custDataLst>
                <p:tags r:id="rId2"/>
              </p:custDataLst>
            </p:nvPr>
          </p:nvPicPr>
          <p:blipFill>
            <a:blip r:embed="rId3"/>
            <a:stretch>
              <a:fillRect/>
            </a:stretch>
          </p:blipFill>
          <p:spPr>
            <a:xfrm>
              <a:off x="0" y="-1143000"/>
              <a:ext cx="1268095" cy="1135380"/>
            </a:xfrm>
            <a:prstGeom prst="rect">
              <a:avLst/>
            </a:prstGeom>
            <a:noFill/>
            <a:ln w="9525">
              <a:noFill/>
            </a:ln>
          </p:spPr>
        </p:pic>
        <p:pic>
          <p:nvPicPr>
            <p:cNvPr id="10245" name="图片 9" descr="绿叶"/>
            <p:cNvPicPr>
              <a:picLocks noChangeAspect="1"/>
            </p:cNvPicPr>
            <p:nvPr userDrawn="1">
              <p:custDataLst>
                <p:tags r:id="rId4"/>
              </p:custDataLst>
            </p:nvPr>
          </p:nvPicPr>
          <p:blipFill>
            <a:blip r:embed="rId5"/>
            <a:stretch>
              <a:fillRect/>
            </a:stretch>
          </p:blipFill>
          <p:spPr>
            <a:xfrm>
              <a:off x="11468100" y="6609080"/>
              <a:ext cx="542925" cy="1391920"/>
            </a:xfrm>
            <a:prstGeom prst="rect">
              <a:avLst/>
            </a:prstGeom>
            <a:noFill/>
            <a:ln w="9525">
              <a:noFill/>
            </a:ln>
          </p:spPr>
        </p:pic>
      </p:grpSp>
      <p:sp>
        <p:nvSpPr>
          <p:cNvPr id="2" name="标题 1"/>
          <p:cNvSpPr>
            <a:spLocks noGrp="1"/>
          </p:cNvSpPr>
          <p:nvPr>
            <p:ph type="title"/>
          </p:nvPr>
        </p:nvSpPr>
        <p:spPr>
          <a:xfrm>
            <a:off x="502448" y="11896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157163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157163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6"/>
            </p:custDataLst>
          </p:nvPr>
        </p:nvSpPr>
        <p:spPr>
          <a:xfrm>
            <a:off x="660400" y="6350000"/>
            <a:ext cx="2024063"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7"/>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8"/>
            </p:custDataLst>
          </p:nvPr>
        </p:nvSpPr>
        <p:spPr>
          <a:xfrm>
            <a:off x="6457950" y="6350000"/>
            <a:ext cx="2025650"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11267" name="图片 7" descr="树叶"/>
          <p:cNvPicPr>
            <a:picLocks noChangeAspect="1"/>
          </p:cNvPicPr>
          <p:nvPr userDrawn="1">
            <p:custDataLst>
              <p:tags r:id="rId2"/>
            </p:custDataLst>
          </p:nvPr>
        </p:nvPicPr>
        <p:blipFill>
          <a:blip r:embed="rId3"/>
          <a:stretch>
            <a:fillRect/>
          </a:stretch>
        </p:blipFill>
        <p:spPr>
          <a:xfrm rot="-300000">
            <a:off x="0" y="6121400"/>
            <a:ext cx="1322388" cy="736600"/>
          </a:xfrm>
          <a:prstGeom prst="rect">
            <a:avLst/>
          </a:prstGeom>
          <a:noFill/>
          <a:ln w="9525">
            <a:noFill/>
          </a:ln>
        </p:spPr>
      </p:pic>
      <p:sp>
        <p:nvSpPr>
          <p:cNvPr id="2" name="竖排标题 1"/>
          <p:cNvSpPr>
            <a:spLocks noGrp="1"/>
          </p:cNvSpPr>
          <p:nvPr>
            <p:ph type="title" orient="vert"/>
          </p:nvPr>
        </p:nvSpPr>
        <p:spPr>
          <a:xfrm>
            <a:off x="7928351" y="157163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1571625"/>
            <a:ext cx="7371076" cy="4041680"/>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9.jpeg"/><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slideLayout" Target="../slideLayouts/slideLayout2.xml"/><Relationship Id="rId19" Type="http://schemas.openxmlformats.org/officeDocument/2006/relationships/tags" Target="../tags/tag86.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6" Type="http://schemas.openxmlformats.org/officeDocument/2006/relationships/theme" Target="../theme/theme2.xml"/><Relationship Id="rId25" Type="http://schemas.openxmlformats.org/officeDocument/2006/relationships/image" Target="../media/image9.jpeg"/><Relationship Id="rId24" Type="http://schemas.openxmlformats.org/officeDocument/2006/relationships/tags" Target="../tags/tag182.xml"/><Relationship Id="rId23" Type="http://schemas.openxmlformats.org/officeDocument/2006/relationships/tags" Target="../tags/tag181.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tags" Target="../tags/tag178.xml"/><Relationship Id="rId2" Type="http://schemas.openxmlformats.org/officeDocument/2006/relationships/slideLayout" Target="../slideLayouts/slideLayout20.xml"/><Relationship Id="rId19" Type="http://schemas.openxmlformats.org/officeDocument/2006/relationships/tags" Target="../tags/tag177.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26" name="标题占位符 1"/>
          <p:cNvSpPr>
            <a:spLocks noGrp="1"/>
          </p:cNvSpPr>
          <p:nvPr>
            <p:ph type="title"/>
            <p:custDataLst>
              <p:tags r:id="rId19"/>
            </p:custDataLst>
          </p:nvPr>
        </p:nvSpPr>
        <p:spPr>
          <a:xfrm>
            <a:off x="501650" y="118903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20"/>
            </p:custDataLst>
          </p:nvPr>
        </p:nvSpPr>
        <p:spPr>
          <a:xfrm>
            <a:off x="501650" y="157162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60400" y="561975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3087688" y="561975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6457950" y="561975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userDrawn="1">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pic>
        <p:nvPicPr>
          <p:cNvPr id="5124" name="图片 6" descr="logo横版 png"/>
          <p:cNvPicPr>
            <a:picLocks noChangeAspect="1"/>
          </p:cNvPicPr>
          <p:nvPr userDrawn="1"/>
        </p:nvPicPr>
        <p:blipFill>
          <a:blip r:embed="rId25"/>
          <a:stretch>
            <a:fillRect/>
          </a:stretch>
        </p:blipFill>
        <p:spPr>
          <a:xfrm>
            <a:off x="8220075" y="263525"/>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501650" y="118903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20"/>
            </p:custDataLst>
          </p:nvPr>
        </p:nvSpPr>
        <p:spPr>
          <a:xfrm>
            <a:off x="501650" y="157162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60400" y="561975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3087688" y="561975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6457950" y="561975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userDrawn="1">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lt1"/>
              </a:solidFill>
            </a:endParaRPr>
          </a:p>
        </p:txBody>
      </p:sp>
      <p:pic>
        <p:nvPicPr>
          <p:cNvPr id="5124" name="图片 6" descr="logo横版 png"/>
          <p:cNvPicPr>
            <a:picLocks noChangeAspect="1"/>
          </p:cNvPicPr>
          <p:nvPr userDrawn="1"/>
        </p:nvPicPr>
        <p:blipFill>
          <a:blip r:embed="rId25"/>
          <a:stretch>
            <a:fillRect/>
          </a:stretch>
        </p:blipFill>
        <p:spPr>
          <a:xfrm>
            <a:off x="8248650" y="282575"/>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3.xml"/><Relationship Id="rId2" Type="http://schemas.openxmlformats.org/officeDocument/2006/relationships/image" Target="../media/image11.jpeg"/><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10.xml"/><Relationship Id="rId1" Type="http://schemas.openxmlformats.org/officeDocument/2006/relationships/tags" Target="../tags/tag20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213.xml"/><Relationship Id="rId4" Type="http://schemas.openxmlformats.org/officeDocument/2006/relationships/image" Target="../media/image3.png"/><Relationship Id="rId3" Type="http://schemas.openxmlformats.org/officeDocument/2006/relationships/tags" Target="../tags/tag212.xml"/><Relationship Id="rId2" Type="http://schemas.openxmlformats.org/officeDocument/2006/relationships/image" Target="../media/image2.png"/><Relationship Id="rId1" Type="http://schemas.openxmlformats.org/officeDocument/2006/relationships/tags" Target="../tags/tag21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216.xml"/><Relationship Id="rId4" Type="http://schemas.openxmlformats.org/officeDocument/2006/relationships/image" Target="../media/image3.png"/><Relationship Id="rId3" Type="http://schemas.openxmlformats.org/officeDocument/2006/relationships/tags" Target="../tags/tag215.xml"/><Relationship Id="rId2" Type="http://schemas.openxmlformats.org/officeDocument/2006/relationships/image" Target="../media/image2.png"/><Relationship Id="rId1" Type="http://schemas.openxmlformats.org/officeDocument/2006/relationships/tags" Target="../tags/tag214.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image" Target="../media/image3.png"/><Relationship Id="rId3" Type="http://schemas.openxmlformats.org/officeDocument/2006/relationships/tags" Target="../tags/tag218.xml"/><Relationship Id="rId2" Type="http://schemas.openxmlformats.org/officeDocument/2006/relationships/image" Target="../media/image2.png"/><Relationship Id="rId1" Type="http://schemas.openxmlformats.org/officeDocument/2006/relationships/tags" Target="../tags/tag217.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223.xml"/><Relationship Id="rId4" Type="http://schemas.openxmlformats.org/officeDocument/2006/relationships/image" Target="../media/image3.png"/><Relationship Id="rId3" Type="http://schemas.openxmlformats.org/officeDocument/2006/relationships/tags" Target="../tags/tag222.xml"/><Relationship Id="rId2" Type="http://schemas.openxmlformats.org/officeDocument/2006/relationships/image" Target="../media/image2.png"/><Relationship Id="rId1" Type="http://schemas.openxmlformats.org/officeDocument/2006/relationships/tags" Target="../tags/tag221.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226.xml"/><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tags" Target="../tags/tag225.xml"/><Relationship Id="rId2" Type="http://schemas.openxmlformats.org/officeDocument/2006/relationships/image" Target="../media/image2.png"/><Relationship Id="rId1" Type="http://schemas.openxmlformats.org/officeDocument/2006/relationships/tags" Target="../tags/tag22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229.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tags" Target="../tags/tag228.xml"/><Relationship Id="rId3" Type="http://schemas.openxmlformats.org/officeDocument/2006/relationships/image" Target="../media/image2.png"/><Relationship Id="rId2" Type="http://schemas.openxmlformats.org/officeDocument/2006/relationships/tags" Target="../tags/tag227.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85.xml"/><Relationship Id="rId2" Type="http://schemas.openxmlformats.org/officeDocument/2006/relationships/image" Target="../media/image12.png"/><Relationship Id="rId1" Type="http://schemas.openxmlformats.org/officeDocument/2006/relationships/tags" Target="../tags/tag18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7.xml"/><Relationship Id="rId1" Type="http://schemas.openxmlformats.org/officeDocument/2006/relationships/tags" Target="../tags/tag186.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image" Target="../media/image3.png"/><Relationship Id="rId3" Type="http://schemas.openxmlformats.org/officeDocument/2006/relationships/tags" Target="../tags/tag189.xml"/><Relationship Id="rId2" Type="http://schemas.openxmlformats.org/officeDocument/2006/relationships/image" Target="../media/image2.png"/><Relationship Id="rId1" Type="http://schemas.openxmlformats.org/officeDocument/2006/relationships/tags" Target="../tags/tag188.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195.xml"/><Relationship Id="rId6" Type="http://schemas.openxmlformats.org/officeDocument/2006/relationships/image" Target="../media/image13.png"/><Relationship Id="rId5" Type="http://schemas.openxmlformats.org/officeDocument/2006/relationships/tags" Target="../tags/tag194.xml"/><Relationship Id="rId4" Type="http://schemas.openxmlformats.org/officeDocument/2006/relationships/image" Target="../media/image3.png"/><Relationship Id="rId3" Type="http://schemas.openxmlformats.org/officeDocument/2006/relationships/tags" Target="../tags/tag193.xml"/><Relationship Id="rId2" Type="http://schemas.openxmlformats.org/officeDocument/2006/relationships/image" Target="../media/image2.png"/><Relationship Id="rId1" Type="http://schemas.openxmlformats.org/officeDocument/2006/relationships/tags" Target="../tags/tag192.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image" Target="../media/image3.png"/><Relationship Id="rId4" Type="http://schemas.openxmlformats.org/officeDocument/2006/relationships/tags" Target="../tags/tag197.xml"/><Relationship Id="rId3" Type="http://schemas.openxmlformats.org/officeDocument/2006/relationships/image" Target="../media/image2.png"/><Relationship Id="rId2" Type="http://schemas.openxmlformats.org/officeDocument/2006/relationships/tags" Target="../tags/tag196.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202.xml"/><Relationship Id="rId5" Type="http://schemas.openxmlformats.org/officeDocument/2006/relationships/image" Target="../media/image3.png"/><Relationship Id="rId4" Type="http://schemas.openxmlformats.org/officeDocument/2006/relationships/tags" Target="../tags/tag201.xml"/><Relationship Id="rId3" Type="http://schemas.openxmlformats.org/officeDocument/2006/relationships/image" Target="../media/image2.png"/><Relationship Id="rId2" Type="http://schemas.openxmlformats.org/officeDocument/2006/relationships/tags" Target="../tags/tag200.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4.xml"/><Relationship Id="rId1" Type="http://schemas.openxmlformats.org/officeDocument/2006/relationships/tags" Target="../tags/tag20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image" Target="../media/image3.png"/><Relationship Id="rId3" Type="http://schemas.openxmlformats.org/officeDocument/2006/relationships/tags" Target="../tags/tag206.xml"/><Relationship Id="rId2" Type="http://schemas.openxmlformats.org/officeDocument/2006/relationships/image" Target="../media/image2.png"/><Relationship Id="rId1" Type="http://schemas.openxmlformats.org/officeDocument/2006/relationships/tags" Target="../tags/tag2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676275" y="767715"/>
            <a:ext cx="4857115" cy="5077460"/>
          </a:xfrm>
          <a:prstGeom prst="rect">
            <a:avLst/>
          </a:prstGeom>
          <a:noFill/>
          <a:ln w="9525">
            <a:noFill/>
          </a:ln>
        </p:spPr>
        <p:txBody>
          <a:bodyPr wrap="square" anchor="t">
            <a:spAutoFit/>
          </a:bodyPr>
          <a:p>
            <a:r>
              <a:rPr lang="zh-CN" altLang="en-US" sz="3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3600" b="1">
              <a:solidFill>
                <a:srgbClr val="FF0000"/>
              </a:solidFill>
              <a:latin typeface="HelveticaNeue" pitchFamily="2" charset="0"/>
              <a:ea typeface="宋体" panose="02010600030101010101" pitchFamily="2" charset="-122"/>
            </a:endParaRPr>
          </a:p>
          <a:p>
            <a:endParaRPr lang="en-US" altLang="zh-CN" sz="3600" b="1">
              <a:solidFill>
                <a:srgbClr val="FF0000"/>
              </a:solidFill>
              <a:latin typeface="HelveticaNeue" pitchFamily="2" charset="0"/>
              <a:ea typeface="宋体" panose="02010600030101010101" pitchFamily="2" charset="-122"/>
            </a:endParaRPr>
          </a:p>
          <a:p>
            <a:r>
              <a:rPr lang="zh-CN" altLang="en-US" sz="3600" b="1">
                <a:solidFill>
                  <a:srgbClr val="FF0000"/>
                </a:solidFill>
                <a:latin typeface="HelveticaNeue" pitchFamily="2" charset="0"/>
                <a:ea typeface="宋体" panose="02010600030101010101" pitchFamily="2" charset="-122"/>
              </a:rPr>
              <a:t>更多教学资源请关注</a:t>
            </a:r>
            <a:endParaRPr lang="en-US" altLang="zh-CN" sz="3600" b="1">
              <a:solidFill>
                <a:srgbClr val="FF0000"/>
              </a:solidFill>
              <a:latin typeface="HelveticaNeue" pitchFamily="2" charset="0"/>
              <a:ea typeface="宋体" panose="02010600030101010101" pitchFamily="2" charset="-122"/>
            </a:endParaRPr>
          </a:p>
          <a:p>
            <a:r>
              <a:rPr lang="zh-CN" altLang="en-US" sz="3600" b="1">
                <a:solidFill>
                  <a:srgbClr val="FF0000"/>
                </a:solidFill>
                <a:latin typeface="HelveticaNeue" pitchFamily="2" charset="0"/>
                <a:ea typeface="宋体" panose="02010600030101010101" pitchFamily="2" charset="-122"/>
              </a:rPr>
              <a:t>公众号：溯恩英语</a:t>
            </a:r>
            <a:endParaRPr lang="zh-CN" altLang="en-US" sz="3600" b="1">
              <a:solidFill>
                <a:srgbClr val="FF0000"/>
              </a:solidFill>
              <a:latin typeface="HelveticaNeue" pitchFamily="2" charset="0"/>
              <a:ea typeface="宋体" panose="02010600030101010101" pitchFamily="2" charset="-122"/>
            </a:endParaRPr>
          </a:p>
        </p:txBody>
      </p:sp>
      <p:sp>
        <p:nvSpPr>
          <p:cNvPr id="5122" name="矩形 3"/>
          <p:cNvSpPr/>
          <p:nvPr/>
        </p:nvSpPr>
        <p:spPr>
          <a:xfrm>
            <a:off x="5742940" y="2776855"/>
            <a:ext cx="3603625" cy="645160"/>
          </a:xfrm>
          <a:prstGeom prst="rect">
            <a:avLst/>
          </a:prstGeom>
          <a:noFill/>
          <a:ln w="9525">
            <a:noFill/>
          </a:ln>
        </p:spPr>
        <p:txBody>
          <a:bodyPr wrap="square" anchor="t">
            <a:spAutoFit/>
          </a:bodyPr>
          <a:p>
            <a:r>
              <a:rPr lang="zh-CN" altLang="en-US" sz="3600" b="1">
                <a:latin typeface="华文新魏" pitchFamily="2" charset="-122"/>
                <a:ea typeface="宋体" panose="02010600030101010101" pitchFamily="2" charset="-122"/>
              </a:rPr>
              <a:t>知识产权声明</a:t>
            </a:r>
            <a:endParaRPr lang="zh-CN" altLang="en-US" sz="36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4192270" y="625475"/>
            <a:ext cx="4563110" cy="1477645"/>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5994400" y="3355340"/>
            <a:ext cx="2491105" cy="248983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3265488" y="2781300"/>
            <a:ext cx="2611438" cy="982663"/>
          </a:xfrm>
          <a:prstGeom prst="rect">
            <a:avLst/>
          </a:prstGeom>
        </p:spPr>
        <p:txBody>
          <a:bodyPr vert="horz" lIns="90000" tIns="46800" rIns="90000" bIns="46800" rtlCol="0" anchor="ctr" anchorCtr="0">
            <a:normAutofit fontScale="80000"/>
          </a:bodyPr>
          <a:lstStyle>
            <a:lvl1pPr marL="0" marR="0" algn="ctr" defTabSz="914400" rtl="0" eaLnBrk="1" fontAlgn="auto" latinLnBrk="0" hangingPunct="1">
              <a:lnSpc>
                <a:spcPct val="100000"/>
              </a:lnSpc>
              <a:spcBef>
                <a:spcPct val="0"/>
              </a:spcBef>
              <a:buNone/>
              <a:defRPr kumimoji="0" lang="zh-CN" altLang="en-US" sz="495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marL="0" indent="0" algn="ctr" fontAlgn="auto">
              <a:lnSpc>
                <a:spcPct val="100000"/>
              </a:lnSpc>
              <a:spcBef>
                <a:spcPts val="0"/>
              </a:spcBef>
              <a:spcAft>
                <a:spcPts val="0"/>
              </a:spcAft>
              <a:buSzPct val="100000"/>
              <a:buNone/>
            </a:pPr>
            <a:r>
              <a:rPr lang="en-US" altLang="zh-CN" sz="2800" strike="noStrike" noProof="1" dirty="0">
                <a:latin typeface="Times New Roman" panose="02020603050405020304" pitchFamily="2" charset="0"/>
                <a:ea typeface="黑体" panose="02010609060101010101" charset="-122"/>
                <a:cs typeface="Times New Roman" panose="02020603050405020304" pitchFamily="2" charset="0"/>
              </a:rPr>
              <a:t>Part 3</a:t>
            </a:r>
            <a:r>
              <a:rPr lang="en-US" altLang="zh-CN" sz="2800" strike="noStrike" noProof="1" dirty="0">
                <a:latin typeface="黑体" panose="02010609060101010101" charset="-122"/>
                <a:ea typeface="黑体" panose="02010609060101010101" charset="-122"/>
                <a:cs typeface="黑体" panose="02010609060101010101" charset="-122"/>
              </a:rPr>
              <a:t>  </a:t>
            </a:r>
            <a:endParaRPr lang="en-US" altLang="zh-CN" sz="2800" strike="noStrike" noProof="1" dirty="0">
              <a:latin typeface="黑体" panose="02010609060101010101" charset="-122"/>
              <a:ea typeface="黑体" panose="02010609060101010101" charset="-122"/>
              <a:cs typeface="黑体" panose="02010609060101010101" charset="-122"/>
            </a:endParaRPr>
          </a:p>
          <a:p>
            <a:pPr marL="0" indent="0" algn="ctr" fontAlgn="auto">
              <a:lnSpc>
                <a:spcPct val="100000"/>
              </a:lnSpc>
              <a:spcBef>
                <a:spcPts val="0"/>
              </a:spcBef>
              <a:spcAft>
                <a:spcPts val="0"/>
              </a:spcAft>
              <a:buSzPct val="100000"/>
              <a:buNone/>
            </a:pPr>
            <a:r>
              <a:rPr sz="2800" strike="noStrike" noProof="1" dirty="0">
                <a:latin typeface="黑体" panose="02010609060101010101" charset="-122"/>
                <a:ea typeface="黑体" panose="02010609060101010101" charset="-122"/>
                <a:cs typeface="黑体" panose="02010609060101010101" charset="-122"/>
              </a:rPr>
              <a:t>语言赏析</a:t>
            </a:r>
            <a:r>
              <a:rPr lang="en-US" altLang="zh-CN" sz="2800" strike="noStrike" noProof="1" dirty="0">
                <a:latin typeface="黑体" panose="02010609060101010101" charset="-122"/>
                <a:ea typeface="黑体" panose="02010609060101010101" charset="-122"/>
                <a:cs typeface="黑体" panose="02010609060101010101" charset="-122"/>
              </a:rPr>
              <a:t>+</a:t>
            </a:r>
            <a:r>
              <a:rPr sz="2800" strike="noStrike" noProof="1" dirty="0">
                <a:latin typeface="黑体" panose="02010609060101010101" charset="-122"/>
                <a:ea typeface="黑体" panose="02010609060101010101" charset="-122"/>
                <a:cs typeface="黑体" panose="02010609060101010101" charset="-122"/>
              </a:rPr>
              <a:t>仿写</a:t>
            </a:r>
            <a:endParaRPr sz="2800" strike="noStrike" noProof="1" dirty="0">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49154"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49155"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49156" name="文本框 1"/>
          <p:cNvSpPr txBox="1"/>
          <p:nvPr/>
        </p:nvSpPr>
        <p:spPr>
          <a:xfrm>
            <a:off x="250825" y="741363"/>
            <a:ext cx="8583613" cy="830262"/>
          </a:xfrm>
          <a:prstGeom prst="rect">
            <a:avLst/>
          </a:prstGeom>
          <a:noFill/>
          <a:ln w="9525">
            <a:noFill/>
          </a:ln>
        </p:spPr>
        <p:txBody>
          <a:bodyPr wrap="square" anchor="t" anchorCtr="0">
            <a:spAutoFit/>
          </a:bodyPr>
          <a:p>
            <a:r>
              <a:rPr lang="en-US" altLang="zh-CN" sz="2400" b="1">
                <a:latin typeface="Times New Roman" panose="02020603050405020304" pitchFamily="2" charset="0"/>
                <a:ea typeface="宋体" panose="02010600030101010101" pitchFamily="2" charset="-122"/>
              </a:rPr>
              <a:t>1. </a:t>
            </a:r>
            <a:r>
              <a:rPr lang="en-US" altLang="zh-CN" sz="2400" b="1">
                <a:solidFill>
                  <a:srgbClr val="FF0000"/>
                </a:solidFill>
                <a:latin typeface="Times New Roman" panose="02020603050405020304" pitchFamily="2" charset="0"/>
                <a:ea typeface="宋体" panose="02010600030101010101" pitchFamily="2" charset="-122"/>
              </a:rPr>
              <a:t>Everywhere</a:t>
            </a:r>
            <a:r>
              <a:rPr lang="en-US" altLang="zh-CN" sz="2400" b="1">
                <a:latin typeface="Times New Roman" panose="02020603050405020304" pitchFamily="2" charset="0"/>
                <a:ea typeface="宋体" panose="02010600030101010101" pitchFamily="2" charset="-122"/>
              </a:rPr>
              <a:t> he looked, </a:t>
            </a:r>
            <a:r>
              <a:rPr lang="en-US" altLang="zh-CN" sz="2400" b="1">
                <a:solidFill>
                  <a:srgbClr val="FF0000"/>
                </a:solidFill>
                <a:latin typeface="Times New Roman" panose="02020603050405020304" pitchFamily="2" charset="0"/>
                <a:ea typeface="宋体" panose="02010600030101010101" pitchFamily="2" charset="-122"/>
              </a:rPr>
              <a:t>there were </a:t>
            </a:r>
            <a:r>
              <a:rPr lang="en-US" altLang="zh-CN" sz="2400" b="1">
                <a:latin typeface="Times New Roman" panose="02020603050405020304" pitchFamily="2" charset="0"/>
                <a:ea typeface="宋体" panose="02010600030101010101" pitchFamily="2" charset="-122"/>
              </a:rPr>
              <a:t>traffic jams</a:t>
            </a:r>
            <a:r>
              <a:rPr lang="en-US" altLang="zh-CN" sz="2400" b="1">
                <a:solidFill>
                  <a:srgbClr val="FF0000"/>
                </a:solidFill>
                <a:latin typeface="Times New Roman" panose="02020603050405020304" pitchFamily="2" charset="0"/>
                <a:ea typeface="宋体" panose="02010600030101010101" pitchFamily="2" charset="-122"/>
              </a:rPr>
              <a:t> stretching</a:t>
            </a:r>
            <a:r>
              <a:rPr lang="en-US" altLang="zh-CN" sz="2400" b="1">
                <a:latin typeface="Times New Roman" panose="02020603050405020304" pitchFamily="2" charset="0"/>
                <a:ea typeface="宋体" panose="02010600030101010101" pitchFamily="2" charset="-122"/>
              </a:rPr>
              <a:t> as far as the eye could see.</a:t>
            </a:r>
            <a:endParaRPr lang="zh-CN" altLang="en-US" sz="2400" b="1">
              <a:latin typeface="Times New Roman" panose="02020603050405020304" pitchFamily="2" charset="0"/>
              <a:ea typeface="宋体" panose="02010600030101010101" pitchFamily="2" charset="-122"/>
            </a:endParaRPr>
          </a:p>
        </p:txBody>
      </p:sp>
      <p:sp>
        <p:nvSpPr>
          <p:cNvPr id="49157" name="文本框 3"/>
          <p:cNvSpPr txBox="1"/>
          <p:nvPr/>
        </p:nvSpPr>
        <p:spPr>
          <a:xfrm>
            <a:off x="395288" y="5734050"/>
            <a:ext cx="8008937" cy="828675"/>
          </a:xfrm>
          <a:prstGeom prst="rect">
            <a:avLst/>
          </a:prstGeom>
          <a:noFill/>
          <a:ln w="9525">
            <a:noFill/>
          </a:ln>
        </p:spPr>
        <p:txBody>
          <a:bodyPr wrap="square" anchor="t" anchorCtr="0">
            <a:spAutoFit/>
          </a:bodyPr>
          <a:p>
            <a:r>
              <a:rPr lang="en-US" altLang="zh-CN" sz="2400">
                <a:latin typeface="Times New Roman" panose="02020603050405020304" pitchFamily="2" charset="0"/>
                <a:ea typeface="宋体" panose="02010600030101010101" pitchFamily="2" charset="-122"/>
              </a:rPr>
              <a:t>His steady strides echoed in the stadium, inspiring cheers from the crowd.</a:t>
            </a:r>
            <a:endParaRPr lang="en-US" altLang="zh-CN" sz="2400">
              <a:latin typeface="Times New Roman" panose="02020603050405020304" pitchFamily="2" charset="0"/>
              <a:ea typeface="宋体" panose="02010600030101010101" pitchFamily="2" charset="-122"/>
            </a:endParaRPr>
          </a:p>
        </p:txBody>
      </p:sp>
      <p:sp>
        <p:nvSpPr>
          <p:cNvPr id="49158" name="文本框 4"/>
          <p:cNvSpPr txBox="1"/>
          <p:nvPr/>
        </p:nvSpPr>
        <p:spPr>
          <a:xfrm>
            <a:off x="323850" y="1571625"/>
            <a:ext cx="7400925" cy="830263"/>
          </a:xfrm>
          <a:prstGeom prst="rect">
            <a:avLst/>
          </a:prstGeom>
          <a:noFill/>
          <a:ln w="9525">
            <a:noFill/>
          </a:ln>
        </p:spPr>
        <p:txBody>
          <a:bodyPr wrap="square" anchor="t" anchorCtr="0">
            <a:spAutoFit/>
          </a:bodyPr>
          <a:p>
            <a:pPr algn="ctr"/>
            <a:r>
              <a:rPr lang="zh-CN" altLang="en-US" sz="2400" b="1">
                <a:solidFill>
                  <a:srgbClr val="FF0000"/>
                </a:solidFill>
                <a:latin typeface="Arial" panose="020B0604020202020204" pitchFamily="34" charset="0"/>
                <a:ea typeface="宋体" panose="02010600030101010101" pitchFamily="2" charset="-122"/>
              </a:rPr>
              <a:t>句式结构：地点状语从句</a:t>
            </a:r>
            <a:r>
              <a:rPr lang="en-US" altLang="zh-CN" sz="2400" b="1">
                <a:solidFill>
                  <a:srgbClr val="FF0000"/>
                </a:solidFill>
                <a:latin typeface="Arial" panose="020B0604020202020204" pitchFamily="34" charset="0"/>
                <a:ea typeface="宋体" panose="02010600030101010101" pitchFamily="2" charset="-122"/>
              </a:rPr>
              <a:t> + there be + </a:t>
            </a:r>
            <a:r>
              <a:rPr lang="zh-CN" altLang="en-US" sz="2400" b="1">
                <a:solidFill>
                  <a:srgbClr val="FF0000"/>
                </a:solidFill>
                <a:latin typeface="Arial" panose="020B0604020202020204" pitchFamily="34" charset="0"/>
                <a:ea typeface="宋体" panose="02010600030101010101" pitchFamily="2" charset="-122"/>
              </a:rPr>
              <a:t>分词短语</a:t>
            </a:r>
            <a:endParaRPr lang="zh-CN" altLang="en-US" sz="2400" b="1">
              <a:solidFill>
                <a:srgbClr val="FF0000"/>
              </a:solidFill>
              <a:latin typeface="Arial" panose="020B0604020202020204" pitchFamily="34" charset="0"/>
              <a:ea typeface="宋体" panose="02010600030101010101" pitchFamily="2" charset="-122"/>
            </a:endParaRPr>
          </a:p>
          <a:p>
            <a:pPr algn="ctr"/>
            <a:r>
              <a:rPr lang="zh-CN" altLang="en-US" sz="2400" b="1">
                <a:solidFill>
                  <a:srgbClr val="7030A0"/>
                </a:solidFill>
                <a:latin typeface="Arial" panose="020B0604020202020204" pitchFamily="34" charset="0"/>
                <a:ea typeface="宋体" panose="02010600030101010101" pitchFamily="2" charset="-122"/>
              </a:rPr>
              <a:t>环境描写</a:t>
            </a:r>
            <a:r>
              <a:rPr lang="zh-CN" altLang="zh-CN" sz="2400" b="1">
                <a:solidFill>
                  <a:srgbClr val="7030A0"/>
                </a:solidFill>
                <a:latin typeface="Arial" panose="020B0604020202020204" pitchFamily="34" charset="0"/>
                <a:ea typeface="宋体" panose="02010600030101010101" pitchFamily="2" charset="-122"/>
              </a:rPr>
              <a:t>，</a:t>
            </a:r>
            <a:r>
              <a:rPr lang="zh-CN" altLang="en-US" sz="2400" b="1">
                <a:solidFill>
                  <a:srgbClr val="7030A0"/>
                </a:solidFill>
                <a:latin typeface="Arial" panose="020B0604020202020204" pitchFamily="34" charset="0"/>
                <a:ea typeface="宋体" panose="02010600030101010101" pitchFamily="2" charset="-122"/>
              </a:rPr>
              <a:t>烘托交通拥堵的广度</a:t>
            </a:r>
            <a:endParaRPr lang="zh-CN" altLang="en-US" sz="2400" b="1">
              <a:solidFill>
                <a:srgbClr val="7030A0"/>
              </a:solidFill>
              <a:latin typeface="Arial" panose="020B0604020202020204" pitchFamily="34" charset="0"/>
              <a:ea typeface="宋体" panose="02010600030101010101" pitchFamily="2" charset="-122"/>
            </a:endParaRPr>
          </a:p>
        </p:txBody>
      </p:sp>
      <p:sp>
        <p:nvSpPr>
          <p:cNvPr id="49159" name="文本框 5"/>
          <p:cNvSpPr txBox="1"/>
          <p:nvPr/>
        </p:nvSpPr>
        <p:spPr>
          <a:xfrm>
            <a:off x="306388" y="2492375"/>
            <a:ext cx="8702675" cy="460375"/>
          </a:xfrm>
          <a:prstGeom prst="rect">
            <a:avLst/>
          </a:prstGeom>
          <a:noFill/>
          <a:ln w="9525">
            <a:noFill/>
          </a:ln>
        </p:spPr>
        <p:txBody>
          <a:bodyPr wrap="square" anchor="t" anchorCtr="0">
            <a:spAutoFit/>
          </a:bodyPr>
          <a:p>
            <a:r>
              <a:rPr lang="zh-CN" altLang="en-US" sz="2400">
                <a:latin typeface="Times New Roman" panose="02020603050405020304" pitchFamily="2" charset="0"/>
                <a:ea typeface="宋体" panose="02010600030101010101" pitchFamily="2" charset="-122"/>
                <a:sym typeface="微软雅黑" panose="020B0503020204020204" charset="-122"/>
              </a:rPr>
              <a:t>续写迁移</a:t>
            </a:r>
            <a:r>
              <a:rPr lang="en-US" altLang="zh-CN" sz="2400">
                <a:latin typeface="Times New Roman" panose="02020603050405020304" pitchFamily="2" charset="0"/>
                <a:ea typeface="宋体" panose="02010600030101010101" pitchFamily="2" charset="-122"/>
                <a:sym typeface="微软雅黑" panose="020B0503020204020204" charset="-122"/>
              </a:rPr>
              <a:t>: </a:t>
            </a:r>
            <a:r>
              <a:rPr lang="zh-CN" altLang="en-US" sz="2400">
                <a:latin typeface="Times New Roman" panose="02020603050405020304" pitchFamily="2" charset="0"/>
                <a:ea typeface="宋体" panose="02010600030101010101" pitchFamily="2" charset="-122"/>
                <a:sym typeface="微软雅黑" panose="020B0503020204020204" charset="-122"/>
              </a:rPr>
              <a:t>他所跑之处，皆是鸣笛的车辆与面露惊讶的路人。</a:t>
            </a:r>
            <a:endParaRPr lang="zh-CN" altLang="en-US" sz="2400">
              <a:latin typeface="Times New Roman" panose="02020603050405020304" pitchFamily="2" charset="0"/>
              <a:ea typeface="宋体" panose="02010600030101010101" pitchFamily="2" charset="-122"/>
              <a:sym typeface="微软雅黑" panose="020B0503020204020204" charset="-122"/>
            </a:endParaRPr>
          </a:p>
        </p:txBody>
      </p:sp>
      <p:sp>
        <p:nvSpPr>
          <p:cNvPr id="49160" name="文本框 6"/>
          <p:cNvSpPr txBox="1"/>
          <p:nvPr/>
        </p:nvSpPr>
        <p:spPr>
          <a:xfrm>
            <a:off x="195263" y="3717925"/>
            <a:ext cx="8813800" cy="460375"/>
          </a:xfrm>
          <a:prstGeom prst="rect">
            <a:avLst/>
          </a:prstGeom>
          <a:noFill/>
          <a:ln w="9525">
            <a:noFill/>
          </a:ln>
        </p:spPr>
        <p:txBody>
          <a:bodyPr wrap="square" anchor="t" anchorCtr="0">
            <a:spAutoFit/>
          </a:bodyPr>
          <a:p>
            <a:r>
              <a:rPr lang="en-US" altLang="zh-CN" sz="2400" b="1">
                <a:latin typeface="Times New Roman" panose="02020603050405020304" pitchFamily="2" charset="0"/>
                <a:ea typeface="宋体" panose="02010600030101010101" pitchFamily="2" charset="-122"/>
              </a:rPr>
              <a:t>2. The honking of horns filled the air</a:t>
            </a:r>
            <a:r>
              <a:rPr lang="en-US" altLang="zh-CN" sz="2400" b="1">
                <a:solidFill>
                  <a:srgbClr val="FF0000"/>
                </a:solidFill>
                <a:latin typeface="Times New Roman" panose="02020603050405020304" pitchFamily="2" charset="0"/>
                <a:ea typeface="宋体" panose="02010600030101010101" pitchFamily="2" charset="-122"/>
              </a:rPr>
              <a:t>, creating</a:t>
            </a:r>
            <a:r>
              <a:rPr lang="en-US" altLang="zh-CN" sz="2400" b="1">
                <a:latin typeface="Times New Roman" panose="02020603050405020304" pitchFamily="2" charset="0"/>
                <a:ea typeface="宋体" panose="02010600030101010101" pitchFamily="2" charset="-122"/>
              </a:rPr>
              <a:t> a chaotic symphony.</a:t>
            </a:r>
            <a:endParaRPr lang="zh-CN" altLang="en-US" sz="2400" b="1">
              <a:latin typeface="Times New Roman" panose="02020603050405020304" pitchFamily="2" charset="0"/>
              <a:ea typeface="宋体" panose="02010600030101010101" pitchFamily="2" charset="-122"/>
            </a:endParaRPr>
          </a:p>
        </p:txBody>
      </p:sp>
      <p:sp>
        <p:nvSpPr>
          <p:cNvPr id="49161" name="文本框 7"/>
          <p:cNvSpPr txBox="1"/>
          <p:nvPr/>
        </p:nvSpPr>
        <p:spPr>
          <a:xfrm>
            <a:off x="468313" y="4221163"/>
            <a:ext cx="8047037" cy="830262"/>
          </a:xfrm>
          <a:prstGeom prst="rect">
            <a:avLst/>
          </a:prstGeom>
          <a:noFill/>
          <a:ln w="9525">
            <a:noFill/>
          </a:ln>
        </p:spPr>
        <p:txBody>
          <a:bodyPr wrap="square" anchor="t" anchorCtr="0">
            <a:spAutoFit/>
          </a:bodyPr>
          <a:p>
            <a:pPr algn="ctr"/>
            <a:r>
              <a:rPr lang="zh-CN" altLang="en-US" sz="2400" b="1">
                <a:solidFill>
                  <a:srgbClr val="FF0000"/>
                </a:solidFill>
                <a:latin typeface="Arial" panose="020B0604020202020204" pitchFamily="34" charset="0"/>
                <a:ea typeface="宋体" panose="02010600030101010101" pitchFamily="2" charset="-122"/>
              </a:rPr>
              <a:t>句式结构：</a:t>
            </a:r>
            <a:r>
              <a:rPr lang="en-US" altLang="zh-CN" sz="2400" b="1">
                <a:solidFill>
                  <a:srgbClr val="FF0000"/>
                </a:solidFill>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现在分词短语作结果状语</a:t>
            </a:r>
            <a:endParaRPr lang="zh-CN" altLang="en-US" sz="2400" b="1">
              <a:solidFill>
                <a:srgbClr val="FF0000"/>
              </a:solidFill>
              <a:latin typeface="Arial" panose="020B0604020202020204" pitchFamily="34" charset="0"/>
              <a:ea typeface="宋体" panose="02010600030101010101" pitchFamily="2" charset="-122"/>
            </a:endParaRPr>
          </a:p>
          <a:p>
            <a:pPr algn="ctr"/>
            <a:r>
              <a:rPr lang="zh-CN" altLang="en-US" sz="2400" b="1">
                <a:solidFill>
                  <a:srgbClr val="7030A0"/>
                </a:solidFill>
                <a:latin typeface="Arial" panose="020B0604020202020204" pitchFamily="34" charset="0"/>
                <a:ea typeface="宋体" panose="02010600030101010101" pitchFamily="2" charset="-122"/>
              </a:rPr>
              <a:t>听觉描写</a:t>
            </a:r>
            <a:r>
              <a:rPr lang="en-US" altLang="zh-CN" sz="2400" b="1">
                <a:solidFill>
                  <a:srgbClr val="7030A0"/>
                </a:solidFill>
                <a:latin typeface="Arial" panose="020B0604020202020204" pitchFamily="34" charset="0"/>
                <a:ea typeface="宋体" panose="02010600030101010101" pitchFamily="2" charset="-122"/>
              </a:rPr>
              <a:t>+ </a:t>
            </a:r>
            <a:r>
              <a:rPr lang="zh-CN" altLang="en-US" sz="2400" b="1">
                <a:solidFill>
                  <a:srgbClr val="7030A0"/>
                </a:solidFill>
                <a:latin typeface="Arial" panose="020B0604020202020204" pitchFamily="34" charset="0"/>
                <a:ea typeface="宋体" panose="02010600030101010101" pitchFamily="2" charset="-122"/>
              </a:rPr>
              <a:t>比喻修辞，描绘了环境的嘈杂</a:t>
            </a:r>
            <a:endParaRPr lang="zh-CN" altLang="en-US" sz="2400" b="1">
              <a:solidFill>
                <a:srgbClr val="7030A0"/>
              </a:solidFill>
              <a:latin typeface="Arial" panose="020B0604020202020204" pitchFamily="34" charset="0"/>
              <a:ea typeface="宋体" panose="02010600030101010101" pitchFamily="2" charset="-122"/>
            </a:endParaRPr>
          </a:p>
        </p:txBody>
      </p:sp>
      <p:sp>
        <p:nvSpPr>
          <p:cNvPr id="49162" name="文本框 8"/>
          <p:cNvSpPr txBox="1"/>
          <p:nvPr/>
        </p:nvSpPr>
        <p:spPr>
          <a:xfrm>
            <a:off x="250825" y="3044825"/>
            <a:ext cx="8821738" cy="460375"/>
          </a:xfrm>
          <a:prstGeom prst="rect">
            <a:avLst/>
          </a:prstGeom>
          <a:noFill/>
          <a:ln w="9525">
            <a:noFill/>
          </a:ln>
        </p:spPr>
        <p:txBody>
          <a:bodyPr wrap="square" anchor="t" anchorCtr="0">
            <a:spAutoFit/>
          </a:bodyPr>
          <a:p>
            <a:r>
              <a:rPr lang="en-US" altLang="zh-CN" sz="2400">
                <a:latin typeface="Times New Roman" panose="02020603050405020304" pitchFamily="2" charset="0"/>
                <a:ea typeface="宋体" panose="02010600030101010101" pitchFamily="2" charset="-122"/>
                <a:sym typeface="微软雅黑" panose="020B0503020204020204" charset="-122"/>
              </a:rPr>
              <a:t>Everywhere he ran, there were honking cars and surprised passers-by.</a:t>
            </a:r>
            <a:endParaRPr lang="en-US" altLang="zh-CN" sz="2400">
              <a:latin typeface="Times New Roman" panose="02020603050405020304" pitchFamily="2" charset="0"/>
              <a:ea typeface="宋体" panose="02010600030101010101" pitchFamily="2" charset="-122"/>
              <a:sym typeface="微软雅黑" panose="020B0503020204020204" charset="-122"/>
            </a:endParaRPr>
          </a:p>
        </p:txBody>
      </p:sp>
      <p:sp>
        <p:nvSpPr>
          <p:cNvPr id="49163" name="文本框 9"/>
          <p:cNvSpPr txBox="1"/>
          <p:nvPr/>
        </p:nvSpPr>
        <p:spPr>
          <a:xfrm>
            <a:off x="323850" y="5181600"/>
            <a:ext cx="8550275" cy="460375"/>
          </a:xfrm>
          <a:prstGeom prst="rect">
            <a:avLst/>
          </a:prstGeom>
          <a:no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续写迁移：他稳健的步伐在体育场内回荡，引得观众阵阵欢呼。</a:t>
            </a:r>
            <a:endParaRPr lang="zh-CN" altLang="en-US" sz="2400">
              <a:latin typeface="Arial" panose="020B0604020202020204" pitchFamily="34" charset="0"/>
              <a:ea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6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p:bldP spid="49158" grpId="1"/>
      <p:bldP spid="49159" grpId="0"/>
      <p:bldP spid="49159" grpId="1"/>
      <p:bldP spid="49162" grpId="0"/>
      <p:bldP spid="49162" grpId="1"/>
      <p:bldP spid="49160" grpId="0"/>
      <p:bldP spid="49160" grpId="1"/>
      <p:bldP spid="49161" grpId="0"/>
      <p:bldP spid="49161" grpId="1"/>
      <p:bldP spid="49163" grpId="0"/>
      <p:bldP spid="49163" grpId="1"/>
      <p:bldP spid="49157" grpId="0"/>
      <p:bldP spid="49157"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0178"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50179"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50180" name="文本框 3"/>
          <p:cNvSpPr txBox="1"/>
          <p:nvPr/>
        </p:nvSpPr>
        <p:spPr>
          <a:xfrm>
            <a:off x="684213" y="260350"/>
            <a:ext cx="8324850" cy="830263"/>
          </a:xfrm>
          <a:prstGeom prst="rect">
            <a:avLst/>
          </a:prstGeom>
          <a:noFill/>
          <a:ln w="9525">
            <a:noFill/>
          </a:ln>
        </p:spPr>
        <p:txBody>
          <a:bodyPr wrap="square" anchor="t" anchorCtr="0">
            <a:spAutoFit/>
          </a:bodyPr>
          <a:p>
            <a:r>
              <a:rPr lang="en-US" altLang="zh-CN" sz="2400" b="1">
                <a:latin typeface="Times New Roman" panose="02020603050405020304" pitchFamily="2" charset="0"/>
                <a:ea typeface="宋体" panose="02010600030101010101" pitchFamily="2" charset="-122"/>
              </a:rPr>
              <a:t>3. Keino</a:t>
            </a:r>
            <a:r>
              <a:rPr lang="en-US" altLang="zh-CN" sz="2400" b="1">
                <a:solidFill>
                  <a:srgbClr val="FF0000"/>
                </a:solidFill>
                <a:latin typeface="Times New Roman" panose="02020603050405020304" pitchFamily="2" charset="0"/>
                <a:ea typeface="宋体" panose="02010600030101010101" pitchFamily="2" charset="-122"/>
              </a:rPr>
              <a:t>, with a furrowed brow, </a:t>
            </a:r>
            <a:r>
              <a:rPr lang="en-US" altLang="zh-CN" sz="2400" b="1">
                <a:latin typeface="Times New Roman" panose="02020603050405020304" pitchFamily="2" charset="0"/>
                <a:ea typeface="宋体" panose="02010600030101010101" pitchFamily="2" charset="-122"/>
              </a:rPr>
              <a:t>kept looking ahead at the long line of cars, buses, and taxis in front of him.</a:t>
            </a:r>
            <a:endParaRPr lang="zh-CN" altLang="en-US" sz="2400" b="1">
              <a:latin typeface="Times New Roman" panose="02020603050405020304" pitchFamily="2" charset="0"/>
              <a:ea typeface="宋体" panose="02010600030101010101" pitchFamily="2" charset="-122"/>
            </a:endParaRPr>
          </a:p>
        </p:txBody>
      </p:sp>
      <p:sp>
        <p:nvSpPr>
          <p:cNvPr id="50181" name="文本框 4"/>
          <p:cNvSpPr txBox="1"/>
          <p:nvPr/>
        </p:nvSpPr>
        <p:spPr>
          <a:xfrm>
            <a:off x="323850" y="1196975"/>
            <a:ext cx="8134350" cy="830263"/>
          </a:xfrm>
          <a:prstGeom prst="rect">
            <a:avLst/>
          </a:prstGeom>
          <a:noFill/>
          <a:ln w="9525">
            <a:noFill/>
          </a:ln>
        </p:spPr>
        <p:txBody>
          <a:bodyPr wrap="square" anchor="t" anchorCtr="0">
            <a:spAutoFit/>
          </a:bodyPr>
          <a:p>
            <a:pPr algn="ctr"/>
            <a:r>
              <a:rPr lang="zh-CN" altLang="en-US" sz="2400" b="1">
                <a:solidFill>
                  <a:srgbClr val="FF0000"/>
                </a:solidFill>
                <a:latin typeface="Arial" panose="020B0604020202020204" pitchFamily="34" charset="0"/>
                <a:ea typeface="宋体" panose="02010600030101010101" pitchFamily="2" charset="-122"/>
              </a:rPr>
              <a:t>句式结构：主语</a:t>
            </a:r>
            <a:r>
              <a:rPr lang="en-US" altLang="zh-CN" sz="2400" b="1">
                <a:solidFill>
                  <a:srgbClr val="FF0000"/>
                </a:solidFill>
                <a:latin typeface="Arial" panose="020B0604020202020204" pitchFamily="34" charset="0"/>
                <a:ea typeface="宋体" panose="02010600030101010101" pitchFamily="2" charset="-122"/>
              </a:rPr>
              <a:t> + </a:t>
            </a:r>
            <a:r>
              <a:rPr lang="zh-CN" altLang="en-US" sz="2400" b="1">
                <a:solidFill>
                  <a:srgbClr val="FF0000"/>
                </a:solidFill>
                <a:latin typeface="Arial" panose="020B0604020202020204" pitchFamily="34" charset="0"/>
                <a:ea typeface="宋体" panose="02010600030101010101" pitchFamily="2" charset="-122"/>
              </a:rPr>
              <a:t>插入语（</a:t>
            </a:r>
            <a:r>
              <a:rPr lang="en-US" altLang="zh-CN" sz="2400" b="1">
                <a:solidFill>
                  <a:srgbClr val="FF0000"/>
                </a:solidFill>
                <a:latin typeface="Arial" panose="020B0604020202020204" pitchFamily="34" charset="0"/>
                <a:ea typeface="宋体" panose="02010600030101010101" pitchFamily="2" charset="-122"/>
              </a:rPr>
              <a:t>with </a:t>
            </a:r>
            <a:r>
              <a:rPr lang="zh-CN" altLang="en-US" sz="2400" b="1">
                <a:solidFill>
                  <a:srgbClr val="FF0000"/>
                </a:solidFill>
                <a:latin typeface="Arial" panose="020B0604020202020204" pitchFamily="34" charset="0"/>
                <a:ea typeface="宋体" panose="02010600030101010101" pitchFamily="2" charset="-122"/>
              </a:rPr>
              <a:t>短语）</a:t>
            </a:r>
            <a:r>
              <a:rPr lang="en-US" altLang="zh-CN" sz="2400" b="1">
                <a:solidFill>
                  <a:srgbClr val="FF0000"/>
                </a:solidFill>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谓语</a:t>
            </a:r>
            <a:r>
              <a:rPr lang="en-US" altLang="zh-CN" sz="2400" b="1">
                <a:solidFill>
                  <a:srgbClr val="FF0000"/>
                </a:solidFill>
                <a:latin typeface="Arial" panose="020B0604020202020204" pitchFamily="34" charset="0"/>
                <a:ea typeface="宋体" panose="02010600030101010101" pitchFamily="2" charset="-122"/>
              </a:rPr>
              <a:t> + </a:t>
            </a:r>
            <a:r>
              <a:rPr lang="zh-CN" altLang="en-US" sz="2400" b="1">
                <a:solidFill>
                  <a:srgbClr val="FF0000"/>
                </a:solidFill>
                <a:latin typeface="Arial" panose="020B0604020202020204" pitchFamily="34" charset="0"/>
                <a:ea typeface="宋体" panose="02010600030101010101" pitchFamily="2" charset="-122"/>
              </a:rPr>
              <a:t>宾语</a:t>
            </a:r>
            <a:endParaRPr lang="zh-CN" altLang="en-US" sz="2400" b="1">
              <a:solidFill>
                <a:srgbClr val="FF0000"/>
              </a:solidFill>
              <a:latin typeface="Arial" panose="020B0604020202020204" pitchFamily="34" charset="0"/>
              <a:ea typeface="宋体" panose="02010600030101010101" pitchFamily="2" charset="-122"/>
            </a:endParaRPr>
          </a:p>
          <a:p>
            <a:pPr algn="ctr"/>
            <a:r>
              <a:rPr lang="zh-CN" altLang="en-US" sz="2400" b="1">
                <a:solidFill>
                  <a:srgbClr val="7030A0"/>
                </a:solidFill>
                <a:latin typeface="Arial" panose="020B0604020202020204" pitchFamily="34" charset="0"/>
                <a:ea typeface="宋体" panose="02010600030101010101" pitchFamily="2" charset="-122"/>
                <a:sym typeface="微软雅黑" panose="020B0503020204020204" charset="-122"/>
              </a:rPr>
              <a:t>神态</a:t>
            </a:r>
            <a:r>
              <a:rPr lang="en-US" altLang="zh-CN" sz="2400" b="1">
                <a:solidFill>
                  <a:srgbClr val="7030A0"/>
                </a:solidFill>
                <a:latin typeface="Arial" panose="020B0604020202020204" pitchFamily="34" charset="0"/>
                <a:ea typeface="宋体" panose="02010600030101010101" pitchFamily="2" charset="-122"/>
                <a:sym typeface="微软雅黑" panose="020B0503020204020204" charset="-122"/>
              </a:rPr>
              <a:t>+</a:t>
            </a:r>
            <a:r>
              <a:rPr lang="zh-CN" altLang="en-US" sz="2400" b="1">
                <a:solidFill>
                  <a:srgbClr val="7030A0"/>
                </a:solidFill>
                <a:latin typeface="Arial" panose="020B0604020202020204" pitchFamily="34" charset="0"/>
                <a:ea typeface="宋体" panose="02010600030101010101" pitchFamily="2" charset="-122"/>
                <a:sym typeface="微软雅黑" panose="020B0503020204020204" charset="-122"/>
              </a:rPr>
              <a:t>动作描写，</a:t>
            </a:r>
            <a:r>
              <a:rPr lang="zh-CN" altLang="en-US" sz="2400" b="1">
                <a:solidFill>
                  <a:srgbClr val="7030A0"/>
                </a:solidFill>
                <a:latin typeface="Arial" panose="020B0604020202020204" pitchFamily="34" charset="0"/>
                <a:ea typeface="宋体" panose="02010600030101010101" pitchFamily="2" charset="-122"/>
              </a:rPr>
              <a:t>展现</a:t>
            </a:r>
            <a:r>
              <a:rPr lang="en-US" altLang="zh-CN" sz="2400" b="1">
                <a:solidFill>
                  <a:srgbClr val="7030A0"/>
                </a:solidFill>
                <a:latin typeface="Arial" panose="020B0604020202020204" pitchFamily="34" charset="0"/>
                <a:ea typeface="宋体" panose="02010600030101010101" pitchFamily="2" charset="-122"/>
              </a:rPr>
              <a:t> Keino </a:t>
            </a:r>
            <a:r>
              <a:rPr lang="zh-CN" altLang="en-US" sz="2400" b="1">
                <a:solidFill>
                  <a:srgbClr val="7030A0"/>
                </a:solidFill>
                <a:latin typeface="Arial" panose="020B0604020202020204" pitchFamily="34" charset="0"/>
                <a:ea typeface="宋体" panose="02010600030101010101" pitchFamily="2" charset="-122"/>
              </a:rPr>
              <a:t>的焦虑与急切</a:t>
            </a:r>
            <a:endParaRPr lang="zh-CN" altLang="en-US" sz="2400" b="1">
              <a:solidFill>
                <a:srgbClr val="7030A0"/>
              </a:solidFill>
              <a:latin typeface="Arial" panose="020B0604020202020204" pitchFamily="34" charset="0"/>
              <a:ea typeface="宋体" panose="02010600030101010101" pitchFamily="2" charset="-122"/>
            </a:endParaRPr>
          </a:p>
        </p:txBody>
      </p:sp>
      <p:sp>
        <p:nvSpPr>
          <p:cNvPr id="50182" name="文本框 8"/>
          <p:cNvSpPr txBox="1"/>
          <p:nvPr/>
        </p:nvSpPr>
        <p:spPr>
          <a:xfrm>
            <a:off x="250825" y="3038475"/>
            <a:ext cx="8524875" cy="1198563"/>
          </a:xfrm>
          <a:prstGeom prst="rect">
            <a:avLst/>
          </a:prstGeom>
          <a:noFill/>
          <a:ln w="9525">
            <a:noFill/>
          </a:ln>
        </p:spPr>
        <p:txBody>
          <a:bodyPr wrap="square" anchor="t" anchorCtr="0">
            <a:spAutoFit/>
          </a:bodyPr>
          <a:p>
            <a:r>
              <a:rPr lang="en-US" altLang="zh-CN" sz="2400" b="1">
                <a:latin typeface="Times New Roman" panose="02020603050405020304" pitchFamily="2" charset="0"/>
                <a:ea typeface="宋体" panose="02010600030101010101" pitchFamily="2" charset="-122"/>
              </a:rPr>
              <a:t>4. </a:t>
            </a:r>
            <a:r>
              <a:rPr lang="en-US" altLang="zh-CN" sz="2400" b="1">
                <a:solidFill>
                  <a:srgbClr val="FF0000"/>
                </a:solidFill>
                <a:latin typeface="Times New Roman" panose="02020603050405020304" pitchFamily="2" charset="0"/>
                <a:ea typeface="宋体" panose="02010600030101010101" pitchFamily="2" charset="-122"/>
              </a:rPr>
              <a:t>What’s worse,</a:t>
            </a:r>
            <a:r>
              <a:rPr lang="en-US" altLang="zh-CN" sz="2400" b="1">
                <a:latin typeface="Times New Roman" panose="02020603050405020304" pitchFamily="2" charset="0"/>
                <a:ea typeface="宋体" panose="02010600030101010101" pitchFamily="2" charset="-122"/>
              </a:rPr>
              <a:t> earlier that morning, even before getting into the taxi, he had been worried that the pain in his stomach might affect his performance.</a:t>
            </a:r>
            <a:endParaRPr lang="en-US" altLang="zh-CN" sz="2400" b="1">
              <a:latin typeface="Times New Roman" panose="02020603050405020304" pitchFamily="2" charset="0"/>
              <a:ea typeface="宋体" panose="02010600030101010101" pitchFamily="2" charset="-122"/>
            </a:endParaRPr>
          </a:p>
        </p:txBody>
      </p:sp>
      <p:sp>
        <p:nvSpPr>
          <p:cNvPr id="50183" name="文本框 9"/>
          <p:cNvSpPr txBox="1"/>
          <p:nvPr/>
        </p:nvSpPr>
        <p:spPr>
          <a:xfrm>
            <a:off x="755650" y="2060575"/>
            <a:ext cx="7170738" cy="460375"/>
          </a:xfrm>
          <a:prstGeom prst="rect">
            <a:avLst/>
          </a:prstGeom>
          <a:noFill/>
          <a:ln w="9525">
            <a:noFill/>
          </a:ln>
        </p:spPr>
        <p:txBody>
          <a:bodyPr wrap="square" anchor="t" anchorCtr="0">
            <a:spAutoFit/>
          </a:bodyPr>
          <a:p>
            <a:r>
              <a:rPr lang="zh-CN" altLang="en-US" sz="2400">
                <a:latin typeface="Times New Roman" panose="02020603050405020304" pitchFamily="2" charset="0"/>
                <a:ea typeface="宋体" panose="02010600030101010101" pitchFamily="2" charset="-122"/>
              </a:rPr>
              <a:t>续写迁移</a:t>
            </a:r>
            <a:r>
              <a:rPr lang="en-US" altLang="zh-CN" sz="2400">
                <a:latin typeface="Times New Roman" panose="02020603050405020304" pitchFamily="2" charset="0"/>
                <a:ea typeface="宋体" panose="02010600030101010101" pitchFamily="2" charset="-122"/>
              </a:rPr>
              <a:t>: Keino</a:t>
            </a:r>
            <a:r>
              <a:rPr lang="zh-CN" altLang="en-US" sz="2400">
                <a:latin typeface="Times New Roman" panose="02020603050405020304" pitchFamily="2" charset="0"/>
                <a:ea typeface="宋体" panose="02010600030101010101" pitchFamily="2" charset="-122"/>
              </a:rPr>
              <a:t>目光专注，紧紧跟随着领先集团。</a:t>
            </a:r>
            <a:endParaRPr lang="zh-CN" altLang="en-US" sz="2400">
              <a:latin typeface="Times New Roman" panose="02020603050405020304" pitchFamily="2" charset="0"/>
              <a:ea typeface="宋体" panose="02010600030101010101" pitchFamily="2" charset="-122"/>
            </a:endParaRPr>
          </a:p>
        </p:txBody>
      </p:sp>
      <p:sp>
        <p:nvSpPr>
          <p:cNvPr id="50184" name="文本框 10"/>
          <p:cNvSpPr txBox="1"/>
          <p:nvPr/>
        </p:nvSpPr>
        <p:spPr>
          <a:xfrm>
            <a:off x="1403350" y="4232275"/>
            <a:ext cx="4967288" cy="460375"/>
          </a:xfrm>
          <a:prstGeom prst="rect">
            <a:avLst/>
          </a:prstGeom>
          <a:noFill/>
          <a:ln w="9525">
            <a:noFill/>
          </a:ln>
        </p:spPr>
        <p:txBody>
          <a:bodyPr wrap="square" anchor="t" anchorCtr="0">
            <a:spAutoFit/>
          </a:bodyPr>
          <a:p>
            <a:pPr algn="ctr"/>
            <a:r>
              <a:rPr lang="zh-CN" altLang="en-US" sz="2400" b="1">
                <a:solidFill>
                  <a:srgbClr val="FF0000"/>
                </a:solidFill>
                <a:latin typeface="Times New Roman" panose="02020603050405020304" pitchFamily="2" charset="0"/>
                <a:ea typeface="宋体" panose="02010600030101010101" pitchFamily="2" charset="-122"/>
              </a:rPr>
              <a:t>句式结构：插入语 </a:t>
            </a:r>
            <a:r>
              <a:rPr lang="en-US" altLang="zh-CN" sz="2400" b="1">
                <a:solidFill>
                  <a:srgbClr val="FF0000"/>
                </a:solidFill>
                <a:latin typeface="Times New Roman" panose="02020603050405020304" pitchFamily="2" charset="0"/>
                <a:ea typeface="宋体" panose="02010600030101010101" pitchFamily="2" charset="-122"/>
              </a:rPr>
              <a:t>+ </a:t>
            </a:r>
            <a:r>
              <a:rPr lang="zh-CN" altLang="en-US" sz="2400" b="1">
                <a:solidFill>
                  <a:srgbClr val="FF0000"/>
                </a:solidFill>
                <a:latin typeface="Times New Roman" panose="02020603050405020304" pitchFamily="2" charset="0"/>
                <a:ea typeface="宋体" panose="02010600030101010101" pitchFamily="2" charset="-122"/>
              </a:rPr>
              <a:t>主句</a:t>
            </a:r>
            <a:r>
              <a:rPr lang="en-US" altLang="zh-CN" sz="2400" b="1">
                <a:solidFill>
                  <a:srgbClr val="FF0000"/>
                </a:solidFill>
                <a:latin typeface="Times New Roman" panose="02020603050405020304" pitchFamily="2" charset="0"/>
                <a:ea typeface="宋体" panose="02010600030101010101" pitchFamily="2" charset="-122"/>
              </a:rPr>
              <a:t>  </a:t>
            </a:r>
            <a:r>
              <a:rPr lang="zh-CN" altLang="en-US" sz="2400" b="1">
                <a:solidFill>
                  <a:srgbClr val="7030A0"/>
                </a:solidFill>
                <a:latin typeface="Arial" panose="020B0604020202020204" pitchFamily="34" charset="0"/>
                <a:ea typeface="宋体" panose="02010600030101010101" pitchFamily="2" charset="-122"/>
              </a:rPr>
              <a:t>情绪递进</a:t>
            </a:r>
            <a:endParaRPr lang="zh-CN" altLang="en-US" sz="2400" b="1">
              <a:solidFill>
                <a:srgbClr val="7030A0"/>
              </a:solidFill>
              <a:latin typeface="Arial" panose="020B0604020202020204" pitchFamily="34" charset="0"/>
              <a:ea typeface="宋体" panose="02010600030101010101" pitchFamily="2" charset="-122"/>
            </a:endParaRPr>
          </a:p>
        </p:txBody>
      </p:sp>
      <p:sp>
        <p:nvSpPr>
          <p:cNvPr id="50185" name="文本框 11"/>
          <p:cNvSpPr txBox="1"/>
          <p:nvPr/>
        </p:nvSpPr>
        <p:spPr>
          <a:xfrm>
            <a:off x="250825" y="4752975"/>
            <a:ext cx="8651875" cy="830263"/>
          </a:xfrm>
          <a:prstGeom prst="rect">
            <a:avLst/>
          </a:prstGeom>
          <a:noFill/>
          <a:ln w="9525">
            <a:noFill/>
          </a:ln>
        </p:spPr>
        <p:txBody>
          <a:bodyPr wrap="square" anchor="t" anchorCtr="0">
            <a:spAutoFit/>
          </a:bodyPr>
          <a:p>
            <a:r>
              <a:rPr lang="zh-CN" altLang="en-US" sz="2400">
                <a:latin typeface="Times New Roman" panose="02020603050405020304" pitchFamily="2" charset="0"/>
                <a:ea typeface="宋体" panose="02010600030101010101" pitchFamily="2" charset="-122"/>
              </a:rPr>
              <a:t>续写迁移：</a:t>
            </a:r>
            <a:r>
              <a:rPr lang="zh-CN" altLang="en-US" sz="2400">
                <a:latin typeface="Arial" panose="020B0604020202020204" pitchFamily="34" charset="0"/>
                <a:ea typeface="宋体" panose="02010600030101010101" pitchFamily="2" charset="-122"/>
              </a:rPr>
              <a:t>更糟的是，他的胃一阵绞痛，但他咬紧牙关，目光紧盯着前方的体育场。</a:t>
            </a:r>
            <a:endParaRPr lang="zh-CN" altLang="en-US" sz="2400">
              <a:latin typeface="Arial" panose="020B0604020202020204" pitchFamily="34" charset="0"/>
              <a:ea typeface="宋体" panose="02010600030101010101" pitchFamily="2" charset="-122"/>
            </a:endParaRPr>
          </a:p>
        </p:txBody>
      </p:sp>
      <p:sp>
        <p:nvSpPr>
          <p:cNvPr id="50186" name="文本框 13"/>
          <p:cNvSpPr txBox="1"/>
          <p:nvPr/>
        </p:nvSpPr>
        <p:spPr>
          <a:xfrm>
            <a:off x="763588" y="2517775"/>
            <a:ext cx="8380412" cy="460375"/>
          </a:xfrm>
          <a:prstGeom prst="rect">
            <a:avLst/>
          </a:prstGeom>
          <a:noFill/>
          <a:ln w="9525">
            <a:noFill/>
          </a:ln>
        </p:spPr>
        <p:txBody>
          <a:bodyPr wrap="square" anchor="t" anchorCtr="0">
            <a:spAutoFit/>
          </a:bodyPr>
          <a:p>
            <a:r>
              <a:rPr lang="en-US" altLang="zh-CN" sz="2400">
                <a:latin typeface="Times New Roman" panose="02020603050405020304" pitchFamily="2" charset="0"/>
                <a:ea typeface="宋体" panose="02010600030101010101" pitchFamily="2" charset="-122"/>
              </a:rPr>
              <a:t>Keino, with a focused gaze, kept up with the leading pack.</a:t>
            </a:r>
            <a:endParaRPr lang="en-US" altLang="zh-CN" sz="2400">
              <a:latin typeface="Times New Roman" panose="02020603050405020304" pitchFamily="2" charset="0"/>
              <a:ea typeface="宋体" panose="02010600030101010101" pitchFamily="2" charset="-122"/>
            </a:endParaRPr>
          </a:p>
        </p:txBody>
      </p:sp>
      <p:sp>
        <p:nvSpPr>
          <p:cNvPr id="50187" name="文本框 14"/>
          <p:cNvSpPr txBox="1"/>
          <p:nvPr/>
        </p:nvSpPr>
        <p:spPr>
          <a:xfrm>
            <a:off x="179388" y="5583238"/>
            <a:ext cx="8521700" cy="830262"/>
          </a:xfrm>
          <a:prstGeom prst="rect">
            <a:avLst/>
          </a:prstGeom>
          <a:noFill/>
          <a:ln w="9525">
            <a:noFill/>
          </a:ln>
        </p:spPr>
        <p:txBody>
          <a:bodyPr wrap="square" anchor="t" anchorCtr="0">
            <a:spAutoFit/>
          </a:bodyPr>
          <a:p>
            <a:r>
              <a:rPr lang="en-US" altLang="zh-CN" sz="2400">
                <a:latin typeface="Times New Roman" panose="02020603050405020304" pitchFamily="2" charset="0"/>
                <a:ea typeface="宋体" panose="02010600030101010101" pitchFamily="2" charset="-122"/>
              </a:rPr>
              <a:t>What’s worse, his stomach twisted with pain, but he gritted his teeth, his eyes fixed on the stadium ahead.</a:t>
            </a:r>
            <a:endParaRPr lang="en-US" altLang="zh-CN" sz="2400">
              <a:latin typeface="Times New Roman" panose="02020603050405020304" pitchFamily="2" charset="0"/>
              <a:ea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18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8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18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1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1" grpId="1"/>
      <p:bldP spid="50183" grpId="0"/>
      <p:bldP spid="50183" grpId="1"/>
      <p:bldP spid="50186" grpId="0"/>
      <p:bldP spid="50186" grpId="1"/>
      <p:bldP spid="50182" grpId="0"/>
      <p:bldP spid="50182" grpId="1"/>
      <p:bldP spid="50184" grpId="0"/>
      <p:bldP spid="50184" grpId="1"/>
      <p:bldP spid="50185" grpId="0"/>
      <p:bldP spid="50185" grpId="1"/>
      <p:bldP spid="50187" grpId="0"/>
      <p:bldP spid="50187"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1202"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51203"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7" name="文本框 6"/>
          <p:cNvSpPr txBox="1"/>
          <p:nvPr>
            <p:custDataLst>
              <p:tags r:id="rId5"/>
            </p:custDataLst>
          </p:nvPr>
        </p:nvSpPr>
        <p:spPr>
          <a:xfrm>
            <a:off x="827088" y="44450"/>
            <a:ext cx="1765300" cy="417513"/>
          </a:xfrm>
          <a:prstGeom prst="rect">
            <a:avLst/>
          </a:prstGeom>
          <a:noFill/>
        </p:spPr>
        <p:txBody>
          <a:bodyPr wrap="square" lIns="47625" tIns="19050" rIns="47625" bIns="19050" rtlCol="0" anchor="ctr" anchorCtr="0">
            <a:normAutofit/>
          </a:bodyPr>
          <a:p>
            <a:pPr>
              <a:spcBef>
                <a:spcPts val="0"/>
              </a:spcBef>
              <a:spcAft>
                <a:spcPts val="0"/>
              </a:spcAft>
              <a:buSzPct val="100000"/>
              <a:buNone/>
            </a:pPr>
            <a:r>
              <a:rPr lang="en-US" altLang="zh-CN" sz="2400" b="1" noProof="1">
                <a:solidFill>
                  <a:schemeClr val="accent1"/>
                </a:solidFill>
                <a:latin typeface="Times New Roman" panose="02020603050405020304" pitchFamily="2" charset="0"/>
                <a:ea typeface="宋体" panose="02010600030101010101" pitchFamily="2" charset="-122"/>
                <a:cs typeface="Times New Roman" panose="02020603050405020304" pitchFamily="2" charset="0"/>
                <a:sym typeface="+mn-ea"/>
              </a:rPr>
              <a:t>Appreciate</a:t>
            </a:r>
            <a:endParaRPr lang="en-US" altLang="zh-CN" sz="2400" b="1" spc="160" noProof="1" dirty="0">
              <a:solidFill>
                <a:schemeClr val="accent1">
                  <a:lumMod val="75000"/>
                </a:schemeClr>
              </a:solidFill>
              <a:latin typeface="微软雅黑" panose="020B0503020204020204" charset="-122"/>
              <a:ea typeface="微软雅黑" panose="020B0503020204020204" charset="-122"/>
              <a:cs typeface="+mn-cs"/>
            </a:endParaRPr>
          </a:p>
        </p:txBody>
      </p:sp>
      <p:sp>
        <p:nvSpPr>
          <p:cNvPr id="2" name="文本框 1"/>
          <p:cNvSpPr txBox="1"/>
          <p:nvPr/>
        </p:nvSpPr>
        <p:spPr>
          <a:xfrm>
            <a:off x="251460" y="908685"/>
            <a:ext cx="8477885" cy="5077460"/>
          </a:xfrm>
          <a:prstGeom prst="rect">
            <a:avLst/>
          </a:prstGeom>
          <a:noFill/>
        </p:spPr>
        <p:txBody>
          <a:bodyPr wrap="square" rtlCol="0">
            <a:spAutoFit/>
          </a:bodyPr>
          <a:p>
            <a:pPr>
              <a:lnSpc>
                <a:spcPct val="150000"/>
              </a:lnSpc>
            </a:pPr>
            <a:r>
              <a:rPr lang="en-US" altLang="zh-CN" noProof="1">
                <a:latin typeface="Arial" panose="020B0604020202020204" pitchFamily="34" charset="0"/>
                <a:ea typeface="宋体" panose="02010600030101010101" pitchFamily="2" charset="-122"/>
                <a:cs typeface="+mn-cs"/>
              </a:rPr>
              <a:t>   </a:t>
            </a:r>
            <a:r>
              <a:rPr lang="en-US" altLang="zh-CN" u="sng" noProof="1">
                <a:latin typeface="Arial" panose="020B0604020202020204" pitchFamily="34" charset="0"/>
                <a:ea typeface="宋体" panose="02010600030101010101" pitchFamily="2" charset="-122"/>
                <a:cs typeface="+mn-cs"/>
              </a:rPr>
              <a:t> </a:t>
            </a:r>
            <a:r>
              <a:rPr lang="en-US" altLang="zh-CN" sz="2400" u="sng" noProof="1">
                <a:latin typeface="Times New Roman" panose="02020603050405020304" pitchFamily="2" charset="0"/>
                <a:ea typeface="宋体" panose="02010600030101010101" pitchFamily="2" charset="-122"/>
                <a:cs typeface="Times New Roman" panose="02020603050405020304" pitchFamily="2" charset="0"/>
              </a:rPr>
              <a:t>After a moment's thought, however, Keino made a decision. </a:t>
            </a:r>
            <a:r>
              <a:rPr lang="en-US" altLang="zh-CN" sz="2400" noProof="1">
                <a:solidFill>
                  <a:srgbClr val="FF0000"/>
                </a:solidFill>
                <a:latin typeface="Times New Roman" panose="02020603050405020304" pitchFamily="2" charset="0"/>
                <a:ea typeface="宋体" panose="02010600030101010101" pitchFamily="2" charset="-122"/>
                <a:cs typeface="Times New Roman" panose="02020603050405020304" pitchFamily="2" charset="0"/>
              </a:rPr>
              <a:t>Dropping</a:t>
            </a:r>
            <a:r>
              <a:rPr lang="en-US" altLang="zh-CN" sz="2400" noProof="1">
                <a:latin typeface="Times New Roman" panose="02020603050405020304" pitchFamily="2" charset="0"/>
                <a:ea typeface="宋体" panose="02010600030101010101" pitchFamily="2" charset="-122"/>
                <a:cs typeface="Times New Roman" panose="02020603050405020304" pitchFamily="2" charset="0"/>
              </a:rPr>
              <a:t> some money on the seat, he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rPr>
              <a:t>flung the door open</a:t>
            </a:r>
            <a:r>
              <a:rPr lang="en-US" altLang="zh-CN" sz="2400" noProof="1">
                <a:latin typeface="Times New Roman" panose="02020603050405020304" pitchFamily="2" charset="0"/>
                <a:ea typeface="宋体" panose="02010600030101010101" pitchFamily="2" charset="-122"/>
                <a:cs typeface="Times New Roman" panose="02020603050405020304" pitchFamily="2" charset="0"/>
              </a:rPr>
              <a:t> and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rPr>
              <a:t>darted into</a:t>
            </a:r>
            <a:r>
              <a:rPr lang="en-US" altLang="zh-CN" sz="2400" noProof="1">
                <a:latin typeface="Times New Roman" panose="02020603050405020304" pitchFamily="2" charset="0"/>
                <a:ea typeface="宋体" panose="02010600030101010101" pitchFamily="2" charset="-122"/>
                <a:cs typeface="Times New Roman" panose="02020603050405020304" pitchFamily="2" charset="0"/>
              </a:rPr>
              <a:t> the bustling street. </a:t>
            </a:r>
            <a:r>
              <a:rPr lang="en-US" altLang="zh-CN" sz="2400" u="sng" noProof="1">
                <a:solidFill>
                  <a:srgbClr val="FF0000"/>
                </a:solidFill>
                <a:latin typeface="Times New Roman" panose="02020603050405020304" pitchFamily="2" charset="0"/>
                <a:ea typeface="宋体" panose="02010600030101010101" pitchFamily="2" charset="-122"/>
                <a:cs typeface="Times New Roman" panose="02020603050405020304" pitchFamily="2" charset="0"/>
              </a:rPr>
              <a:t>Everywhere he ran, there were honking cars and surprised passers-by.</a:t>
            </a:r>
            <a:r>
              <a:rPr lang="en-US" altLang="zh-CN" sz="2400" noProof="1">
                <a:latin typeface="Times New Roman" panose="02020603050405020304" pitchFamily="2" charset="0"/>
                <a:ea typeface="宋体" panose="02010600030101010101" pitchFamily="2" charset="-122"/>
                <a:cs typeface="Times New Roman" panose="02020603050405020304" pitchFamily="2" charset="0"/>
              </a:rPr>
              <a:t> </a:t>
            </a:r>
            <a:r>
              <a:rPr lang="en-US" altLang="zh-CN" sz="2400" u="sng" noProof="1">
                <a:solidFill>
                  <a:srgbClr val="FF0000"/>
                </a:solidFill>
                <a:latin typeface="Times New Roman" panose="02020603050405020304" pitchFamily="2" charset="0"/>
                <a:ea typeface="宋体" panose="02010600030101010101" pitchFamily="2" charset="-122"/>
                <a:cs typeface="Times New Roman" panose="02020603050405020304" pitchFamily="2" charset="0"/>
              </a:rPr>
              <a:t>What’s worse, his stomach twisted with pain</a:t>
            </a:r>
            <a:r>
              <a:rPr lang="en-US" altLang="zh-CN" sz="2400" noProof="1">
                <a:latin typeface="Times New Roman" panose="02020603050405020304" pitchFamily="2" charset="0"/>
                <a:ea typeface="宋体" panose="02010600030101010101" pitchFamily="2" charset="-122"/>
                <a:cs typeface="Times New Roman" panose="02020603050405020304" pitchFamily="2" charset="0"/>
              </a:rPr>
              <a:t>, but he gritted his teeth, his eyes fixed on the stadium ahead. The thin high-altitude air made him breathless, so he reminded himself of those early morning practices, tiring workouts, and endless laps--- he couldn’t miss the race. This was just another hurdle to clear.</a:t>
            </a:r>
            <a:endParaRPr lang="en-US" altLang="zh-CN" sz="2400" noProof="1">
              <a:latin typeface="Times New Roman" panose="02020603050405020304" pitchFamily="2" charset="0"/>
              <a:cs typeface="Times New Roman" panose="02020603050405020304" pitchFamily="2" charset="0"/>
            </a:endParaRPr>
          </a:p>
        </p:txBody>
      </p:sp>
      <p:sp>
        <p:nvSpPr>
          <p:cNvPr id="6" name="矩形标注 5"/>
          <p:cNvSpPr/>
          <p:nvPr/>
        </p:nvSpPr>
        <p:spPr>
          <a:xfrm>
            <a:off x="1474788" y="620713"/>
            <a:ext cx="3097213" cy="496888"/>
          </a:xfrm>
          <a:prstGeom prst="wedgeRectCallout">
            <a:avLst>
              <a:gd name="adj1" fmla="val -52026"/>
              <a:gd name="adj2" fmla="val 163444"/>
            </a:avLst>
          </a:prstGeom>
        </p:spPr>
        <p:style>
          <a:lnRef idx="2">
            <a:schemeClr val="accent1"/>
          </a:lnRef>
          <a:fillRef idx="0">
            <a:srgbClr val="FFFFFF"/>
          </a:fillRef>
          <a:effectRef idx="0">
            <a:srgbClr val="FFFFFF"/>
          </a:effectRef>
          <a:fontRef idx="minor">
            <a:schemeClr val="tx1"/>
          </a:fontRef>
        </p:style>
        <p:txBody>
          <a:bodyPr rtlCol="0" anchor="ctr"/>
          <a:p>
            <a:pPr algn="ctr" fontAlgn="base"/>
            <a:endParaRPr lang="zh-CN" altLang="en-US" strike="noStrike" noProof="1"/>
          </a:p>
        </p:txBody>
      </p:sp>
      <p:sp>
        <p:nvSpPr>
          <p:cNvPr id="3" name="文本框 2"/>
          <p:cNvSpPr txBox="1"/>
          <p:nvPr/>
        </p:nvSpPr>
        <p:spPr>
          <a:xfrm>
            <a:off x="1547813" y="620713"/>
            <a:ext cx="2959100" cy="460375"/>
          </a:xfrm>
          <a:prstGeom prst="rect">
            <a:avLst/>
          </a:prstGeom>
          <a:no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现在分词作伴随状语</a:t>
            </a:r>
            <a:endParaRPr lang="en-US" altLang="zh-CN" sz="2400">
              <a:latin typeface="Arial" panose="020B0604020202020204" pitchFamily="34" charset="0"/>
              <a:ea typeface="宋体" panose="02010600030101010101" pitchFamily="2" charset="-122"/>
            </a:endParaRPr>
          </a:p>
        </p:txBody>
      </p:sp>
      <p:sp>
        <p:nvSpPr>
          <p:cNvPr id="4" name="文本框 3"/>
          <p:cNvSpPr txBox="1"/>
          <p:nvPr/>
        </p:nvSpPr>
        <p:spPr>
          <a:xfrm>
            <a:off x="3995419" y="1917065"/>
            <a:ext cx="1846581" cy="398779"/>
          </a:xfrm>
          <a:prstGeom prst="rect">
            <a:avLst/>
          </a:prstGeom>
          <a:noFill/>
        </p:spPr>
        <p:txBody>
          <a:bodyPr wrap="square" rtlCol="0">
            <a:spAutoFit/>
          </a:bodyPr>
          <a:p>
            <a:r>
              <a:rPr lang="zh-CN" altLang="en-US" sz="2000" b="1" noProof="1">
                <a:solidFill>
                  <a:srgbClr val="FF0000"/>
                </a:solidFill>
                <a:highlight>
                  <a:srgbClr val="C0C0C0"/>
                </a:highlight>
                <a:latin typeface="Arial" panose="020B0604020202020204" pitchFamily="34" charset="0"/>
                <a:ea typeface="宋体" panose="02010600030101010101" pitchFamily="2" charset="-122"/>
                <a:cs typeface="+mn-cs"/>
              </a:rPr>
              <a:t>仿写句</a:t>
            </a:r>
            <a:endParaRPr lang="zh-CN" altLang="en-US" sz="2000" b="1" noProof="1">
              <a:solidFill>
                <a:srgbClr val="FF0000"/>
              </a:solidFill>
              <a:highlight>
                <a:srgbClr val="C0C0C0"/>
              </a:highlight>
            </a:endParaRPr>
          </a:p>
        </p:txBody>
      </p:sp>
      <p:sp>
        <p:nvSpPr>
          <p:cNvPr id="5" name="文本框 4"/>
          <p:cNvSpPr txBox="1"/>
          <p:nvPr/>
        </p:nvSpPr>
        <p:spPr>
          <a:xfrm>
            <a:off x="5435600" y="2493010"/>
            <a:ext cx="1846579" cy="398780"/>
          </a:xfrm>
          <a:prstGeom prst="rect">
            <a:avLst/>
          </a:prstGeom>
          <a:noFill/>
        </p:spPr>
        <p:txBody>
          <a:bodyPr wrap="square" rtlCol="0">
            <a:spAutoFit/>
          </a:bodyPr>
          <a:p>
            <a:r>
              <a:rPr lang="zh-CN" altLang="en-US" sz="2000" b="1" noProof="1">
                <a:solidFill>
                  <a:srgbClr val="FF0000"/>
                </a:solidFill>
                <a:highlight>
                  <a:srgbClr val="C0C0C0"/>
                </a:highlight>
                <a:latin typeface="Arial" panose="020B0604020202020204" pitchFamily="34" charset="0"/>
                <a:ea typeface="宋体" panose="02010600030101010101" pitchFamily="2" charset="-122"/>
                <a:cs typeface="+mn-cs"/>
              </a:rPr>
              <a:t>仿写句</a:t>
            </a:r>
            <a:endParaRPr lang="zh-CN" altLang="en-US" sz="2000" b="1" noProof="1">
              <a:solidFill>
                <a:srgbClr val="FF0000"/>
              </a:solidFill>
              <a:highlight>
                <a:srgbClr val="C0C0C0"/>
              </a:highlight>
            </a:endParaRPr>
          </a:p>
        </p:txBody>
      </p:sp>
      <p:sp>
        <p:nvSpPr>
          <p:cNvPr id="10" name="矩形 9"/>
          <p:cNvSpPr/>
          <p:nvPr/>
        </p:nvSpPr>
        <p:spPr>
          <a:xfrm>
            <a:off x="2987675" y="3300413"/>
            <a:ext cx="5118100" cy="388938"/>
          </a:xfrm>
          <a:prstGeom prst="rect">
            <a:avLst/>
          </a:prstGeom>
          <a:solidFill>
            <a:srgbClr val="0070C0">
              <a:alpha val="17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8" name="矩形 7"/>
          <p:cNvSpPr/>
          <p:nvPr/>
        </p:nvSpPr>
        <p:spPr>
          <a:xfrm>
            <a:off x="250825" y="3860800"/>
            <a:ext cx="1978025" cy="330200"/>
          </a:xfrm>
          <a:prstGeom prst="rect">
            <a:avLst/>
          </a:prstGeom>
          <a:solidFill>
            <a:srgbClr val="0070C0">
              <a:alpha val="17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9" name="矩形标注 8"/>
          <p:cNvSpPr/>
          <p:nvPr/>
        </p:nvSpPr>
        <p:spPr>
          <a:xfrm>
            <a:off x="7815263" y="2038350"/>
            <a:ext cx="1281113" cy="735013"/>
          </a:xfrm>
          <a:prstGeom prst="wedgeRectCallout">
            <a:avLst>
              <a:gd name="adj1" fmla="val -52026"/>
              <a:gd name="adj2" fmla="val 163444"/>
            </a:avLst>
          </a:prstGeom>
        </p:spPr>
        <p:style>
          <a:lnRef idx="2">
            <a:schemeClr val="accent1"/>
          </a:lnRef>
          <a:fillRef idx="0">
            <a:srgbClr val="FFFFFF"/>
          </a:fillRef>
          <a:effectRef idx="0">
            <a:srgbClr val="FFFFFF"/>
          </a:effectRef>
          <a:fontRef idx="minor">
            <a:schemeClr val="tx1"/>
          </a:fontRef>
        </p:style>
        <p:txBody>
          <a:bodyPr rtlCol="0" anchor="ctr"/>
          <a:p>
            <a:pPr algn="ctr" fontAlgn="base"/>
            <a:endParaRPr lang="zh-CN" altLang="en-US" strike="noStrike" noProof="1"/>
          </a:p>
        </p:txBody>
      </p:sp>
      <p:sp>
        <p:nvSpPr>
          <p:cNvPr id="11" name="文本框 10"/>
          <p:cNvSpPr txBox="1"/>
          <p:nvPr/>
        </p:nvSpPr>
        <p:spPr>
          <a:xfrm>
            <a:off x="7883525" y="2060575"/>
            <a:ext cx="1169988" cy="646113"/>
          </a:xfrm>
          <a:prstGeom prst="rect">
            <a:avLst/>
          </a:prstGeom>
          <a:noFill/>
          <a:ln w="9525">
            <a:noFill/>
          </a:ln>
        </p:spPr>
        <p:txBody>
          <a:bodyPr wrap="square" anchor="t" anchorCtr="0">
            <a:spAutoFit/>
          </a:bodyPr>
          <a:p>
            <a:pPr algn="ctr"/>
            <a:r>
              <a:rPr lang="zh-CN" altLang="en-US">
                <a:latin typeface="Arial" panose="020B0604020202020204" pitchFamily="34" charset="0"/>
                <a:ea typeface="宋体" panose="02010600030101010101" pitchFamily="2" charset="-122"/>
              </a:rPr>
              <a:t>独立主格结构</a:t>
            </a:r>
            <a:endParaRPr lang="zh-CN" altLang="en-US">
              <a:latin typeface="Arial" panose="020B0604020202020204" pitchFamily="34" charset="0"/>
              <a:ea typeface="宋体" panose="02010600030101010101" pitchFamily="2"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3" grpId="0"/>
      <p:bldP spid="3" grpId="1"/>
      <p:bldP spid="10" grpId="0" bldLvl="0" animBg="1"/>
      <p:bldP spid="10" grpId="1" animBg="1"/>
      <p:bldP spid="8" grpId="0" bldLvl="0" animBg="1"/>
      <p:bldP spid="8" grpId="1" animBg="1"/>
      <p:bldP spid="9" grpId="0" bldLvl="0" animBg="1"/>
      <p:bldP spid="9" grpId="1" animBg="1"/>
      <p:bldP spid="11" grpId="0"/>
      <p:bldP spid="11"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2226"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52227"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2" name="文本框 1"/>
          <p:cNvSpPr txBox="1"/>
          <p:nvPr/>
        </p:nvSpPr>
        <p:spPr>
          <a:xfrm>
            <a:off x="107950" y="404495"/>
            <a:ext cx="8902065" cy="6185535"/>
          </a:xfrm>
          <a:prstGeom prst="rect">
            <a:avLst/>
          </a:prstGeom>
          <a:noFill/>
        </p:spPr>
        <p:txBody>
          <a:bodyPr wrap="square" rtlCol="0">
            <a:spAutoFit/>
          </a:bodyPr>
          <a:p>
            <a:pPr>
              <a:lnSpc>
                <a:spcPct val="150000"/>
              </a:lnSpc>
            </a:pP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a:t>
            </a:r>
            <a:r>
              <a:rPr lang="en-US" altLang="zh-CN" sz="2400" u="sng" noProof="1">
                <a:latin typeface="Times New Roman" panose="02020603050405020304" pitchFamily="2" charset="0"/>
                <a:ea typeface="宋体" panose="02010600030101010101" pitchFamily="2" charset="-122"/>
                <a:cs typeface="Times New Roman" panose="02020603050405020304" pitchFamily="2" charset="0"/>
                <a:sym typeface="+mn-ea"/>
              </a:rPr>
              <a:t>When Keino hurriedly ran into the stadium, other players were ready for the race.</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A wave of astonished murmurs swept over the crowd as they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saw</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the breathless, sweating Kenyan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staggering </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to the starting line. </a:t>
            </a:r>
            <a:r>
              <a:rPr lang="en-US" altLang="zh-CN" sz="2400" noProof="1">
                <a:solidFill>
                  <a:srgbClr val="FF0000"/>
                </a:solidFill>
                <a:latin typeface="Times New Roman" panose="02020603050405020304" pitchFamily="2" charset="0"/>
                <a:ea typeface="宋体" panose="02010600030101010101" pitchFamily="2" charset="-122"/>
                <a:cs typeface="Times New Roman" panose="02020603050405020304" pitchFamily="2" charset="0"/>
                <a:sym typeface="+mn-ea"/>
              </a:rPr>
              <a:t>Hardly</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a:t>
            </a:r>
            <a:r>
              <a:rPr lang="en-US" altLang="zh-CN" sz="2400" noProof="1">
                <a:solidFill>
                  <a:srgbClr val="FF0000"/>
                </a:solidFill>
                <a:latin typeface="Times New Roman" panose="02020603050405020304" pitchFamily="2" charset="0"/>
                <a:ea typeface="宋体" panose="02010600030101010101" pitchFamily="2" charset="-122"/>
                <a:cs typeface="Times New Roman" panose="02020603050405020304" pitchFamily="2" charset="0"/>
                <a:sym typeface="+mn-ea"/>
              </a:rPr>
              <a:t>had he</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caught his breath </a:t>
            </a:r>
            <a:r>
              <a:rPr lang="en-US" altLang="zh-CN" sz="2400" noProof="1">
                <a:solidFill>
                  <a:srgbClr val="FF0000"/>
                </a:solidFill>
                <a:latin typeface="Times New Roman" panose="02020603050405020304" pitchFamily="2" charset="0"/>
                <a:ea typeface="宋体" panose="02010600030101010101" pitchFamily="2" charset="-122"/>
                <a:cs typeface="Times New Roman" panose="02020603050405020304" pitchFamily="2" charset="0"/>
                <a:sym typeface="+mn-ea"/>
              </a:rPr>
              <a:t>when</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the starting gun went off, and all runners shot forward like arrows.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Even though</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his chest heaved and his stomach ached, </a:t>
            </a:r>
            <a:r>
              <a:rPr lang="en-US" altLang="zh-CN" sz="2400" u="sng" noProof="1">
                <a:solidFill>
                  <a:srgbClr val="FF0000"/>
                </a:solidFill>
                <a:latin typeface="Times New Roman" panose="02020603050405020304" pitchFamily="2" charset="0"/>
                <a:ea typeface="宋体" panose="02010600030101010101" pitchFamily="2" charset="-122"/>
                <a:cs typeface="Times New Roman" panose="02020603050405020304" pitchFamily="2" charset="0"/>
                <a:sym typeface="+mn-ea"/>
              </a:rPr>
              <a:t>Keino, with a focused gaze, kept up with the leading pack.</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In the final lap, he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gathered all his strength</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and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sped up</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passing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one</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rival </a:t>
            </a:r>
            <a:r>
              <a:rPr lang="en-US" altLang="zh-CN" sz="2400" noProof="1">
                <a:highlight>
                  <a:srgbClr val="FFFF00"/>
                </a:highlight>
                <a:latin typeface="Times New Roman" panose="02020603050405020304" pitchFamily="2" charset="0"/>
                <a:ea typeface="宋体" panose="02010600030101010101" pitchFamily="2" charset="-122"/>
                <a:cs typeface="Times New Roman" panose="02020603050405020304" pitchFamily="2" charset="0"/>
                <a:sym typeface="+mn-ea"/>
              </a:rPr>
              <a:t>after another</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a:t>
            </a:r>
            <a:r>
              <a:rPr lang="en-US" altLang="zh-CN" sz="2400" u="sng" noProof="1">
                <a:solidFill>
                  <a:srgbClr val="FF0000"/>
                </a:solidFill>
                <a:latin typeface="Times New Roman" panose="02020603050405020304" pitchFamily="2" charset="0"/>
                <a:ea typeface="宋体" panose="02010600030101010101" pitchFamily="2" charset="-122"/>
                <a:cs typeface="Times New Roman" panose="02020603050405020304" pitchFamily="2" charset="0"/>
                <a:sym typeface="+mn-ea"/>
              </a:rPr>
              <a:t>His steady strides echoed in the stadium, inspiring cheers from the crowd.</a:t>
            </a:r>
            <a:r>
              <a:rPr lang="en-US" altLang="zh-CN" sz="2400" noProof="1">
                <a:latin typeface="Times New Roman" panose="02020603050405020304" pitchFamily="2" charset="0"/>
                <a:ea typeface="宋体" panose="02010600030101010101" pitchFamily="2" charset="-122"/>
                <a:cs typeface="Times New Roman" panose="02020603050405020304" pitchFamily="2" charset="0"/>
                <a:sym typeface="+mn-ea"/>
              </a:rPr>
              <a:t> Finally, Keino crossed the line first. The gold medal around his neck was proof that true victory hinges not on perfect circumstances, but on pushing through obstacles.</a:t>
            </a:r>
            <a:endParaRPr lang="zh-CN" altLang="en-US" sz="2400" noProof="1"/>
          </a:p>
        </p:txBody>
      </p:sp>
      <p:sp>
        <p:nvSpPr>
          <p:cNvPr id="10" name="矩形 9"/>
          <p:cNvSpPr/>
          <p:nvPr/>
        </p:nvSpPr>
        <p:spPr>
          <a:xfrm>
            <a:off x="1692275" y="1123950"/>
            <a:ext cx="6577013" cy="388938"/>
          </a:xfrm>
          <a:prstGeom prst="rect">
            <a:avLst/>
          </a:prstGeom>
          <a:solidFill>
            <a:srgbClr val="0070C0">
              <a:alpha val="17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6" name="矩形标注 5"/>
          <p:cNvSpPr/>
          <p:nvPr/>
        </p:nvSpPr>
        <p:spPr>
          <a:xfrm>
            <a:off x="2482850" y="188913"/>
            <a:ext cx="2179638" cy="495300"/>
          </a:xfrm>
          <a:prstGeom prst="wedgeRectCallout">
            <a:avLst>
              <a:gd name="adj1" fmla="val -52026"/>
              <a:gd name="adj2" fmla="val 163444"/>
            </a:avLst>
          </a:prstGeom>
        </p:spPr>
        <p:style>
          <a:lnRef idx="2">
            <a:schemeClr val="accent1"/>
          </a:lnRef>
          <a:fillRef idx="0">
            <a:srgbClr val="FFFFFF"/>
          </a:fillRef>
          <a:effectRef idx="0">
            <a:srgbClr val="FFFFFF"/>
          </a:effectRef>
          <a:fontRef idx="minor">
            <a:schemeClr val="tx1"/>
          </a:fontRef>
        </p:style>
        <p:txBody>
          <a:bodyPr rtlCol="0" anchor="ctr"/>
          <a:p>
            <a:pPr algn="ctr" fontAlgn="base"/>
            <a:endParaRPr lang="zh-CN" altLang="en-US" strike="noStrike" noProof="1"/>
          </a:p>
        </p:txBody>
      </p:sp>
      <p:sp>
        <p:nvSpPr>
          <p:cNvPr id="3" name="文本框 2"/>
          <p:cNvSpPr txBox="1"/>
          <p:nvPr/>
        </p:nvSpPr>
        <p:spPr>
          <a:xfrm>
            <a:off x="2555875" y="188913"/>
            <a:ext cx="2108200" cy="460375"/>
          </a:xfrm>
          <a:prstGeom prst="rect">
            <a:avLst/>
          </a:prstGeom>
          <a:no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情感表达公式</a:t>
            </a:r>
            <a:endParaRPr lang="zh-CN" altLang="en-US" sz="2400">
              <a:latin typeface="Arial" panose="020B0604020202020204" pitchFamily="34" charset="0"/>
              <a:ea typeface="宋体" panose="02010600030101010101" pitchFamily="2" charset="-122"/>
            </a:endParaRPr>
          </a:p>
        </p:txBody>
      </p:sp>
      <p:sp>
        <p:nvSpPr>
          <p:cNvPr id="4" name="文本框 3"/>
          <p:cNvSpPr txBox="1"/>
          <p:nvPr/>
        </p:nvSpPr>
        <p:spPr>
          <a:xfrm>
            <a:off x="3923665" y="3068955"/>
            <a:ext cx="1846579" cy="398781"/>
          </a:xfrm>
          <a:prstGeom prst="rect">
            <a:avLst/>
          </a:prstGeom>
          <a:noFill/>
        </p:spPr>
        <p:txBody>
          <a:bodyPr wrap="square" rtlCol="0">
            <a:spAutoFit/>
          </a:bodyPr>
          <a:p>
            <a:r>
              <a:rPr lang="zh-CN" altLang="en-US" sz="2000" b="1" noProof="1">
                <a:solidFill>
                  <a:srgbClr val="FF0000"/>
                </a:solidFill>
                <a:highlight>
                  <a:srgbClr val="C0C0C0"/>
                </a:highlight>
                <a:latin typeface="Arial" panose="020B0604020202020204" pitchFamily="34" charset="0"/>
                <a:ea typeface="宋体" panose="02010600030101010101" pitchFamily="2" charset="-122"/>
                <a:cs typeface="+mn-cs"/>
              </a:rPr>
              <a:t>仿写句</a:t>
            </a:r>
            <a:endParaRPr lang="zh-CN" altLang="en-US" sz="2000" b="1" noProof="1">
              <a:solidFill>
                <a:srgbClr val="FF0000"/>
              </a:solidFill>
              <a:highlight>
                <a:srgbClr val="C0C0C0"/>
              </a:highlight>
            </a:endParaRPr>
          </a:p>
        </p:txBody>
      </p:sp>
      <p:sp>
        <p:nvSpPr>
          <p:cNvPr id="5" name="文本框 4"/>
          <p:cNvSpPr txBox="1"/>
          <p:nvPr/>
        </p:nvSpPr>
        <p:spPr>
          <a:xfrm>
            <a:off x="3851910" y="4221480"/>
            <a:ext cx="1846580" cy="398781"/>
          </a:xfrm>
          <a:prstGeom prst="rect">
            <a:avLst/>
          </a:prstGeom>
          <a:noFill/>
        </p:spPr>
        <p:txBody>
          <a:bodyPr wrap="square" rtlCol="0">
            <a:spAutoFit/>
          </a:bodyPr>
          <a:p>
            <a:r>
              <a:rPr lang="zh-CN" altLang="en-US" sz="2000" b="1" noProof="1">
                <a:solidFill>
                  <a:srgbClr val="FF0000"/>
                </a:solidFill>
                <a:highlight>
                  <a:srgbClr val="C0C0C0"/>
                </a:highlight>
                <a:latin typeface="Arial" panose="020B0604020202020204" pitchFamily="34" charset="0"/>
                <a:ea typeface="宋体" panose="02010600030101010101" pitchFamily="2" charset="-122"/>
                <a:cs typeface="+mn-cs"/>
              </a:rPr>
              <a:t>仿写句</a:t>
            </a:r>
            <a:endParaRPr lang="zh-CN" altLang="en-US" sz="2000" b="1" noProof="1">
              <a:solidFill>
                <a:srgbClr val="FF0000"/>
              </a:solidFill>
              <a:highlight>
                <a:srgbClr val="C0C0C0"/>
              </a:highlight>
            </a:endParaRPr>
          </a:p>
        </p:txBody>
      </p:sp>
      <p:sp>
        <p:nvSpPr>
          <p:cNvPr id="52234" name="文本框 6"/>
          <p:cNvSpPr txBox="1"/>
          <p:nvPr/>
        </p:nvSpPr>
        <p:spPr>
          <a:xfrm>
            <a:off x="250825" y="2060575"/>
            <a:ext cx="4598988" cy="368300"/>
          </a:xfrm>
          <a:prstGeom prst="rect">
            <a:avLst/>
          </a:prstGeom>
          <a:noFill/>
          <a:ln w="9525">
            <a:noFill/>
          </a:ln>
        </p:spPr>
        <p:txBody>
          <a:bodyPr wrap="square" anchor="t" anchorCtr="0">
            <a:spAutoFit/>
          </a:bodyPr>
          <a:p>
            <a:r>
              <a:rPr lang="en-US" altLang="zh-CN" b="1">
                <a:solidFill>
                  <a:srgbClr val="7030A0"/>
                </a:solidFill>
                <a:latin typeface="Arial" panose="020B0604020202020204" pitchFamily="34" charset="0"/>
                <a:ea typeface="宋体" panose="02010600030101010101" pitchFamily="2" charset="-122"/>
              </a:rPr>
              <a:t>Hardly (+</a:t>
            </a:r>
            <a:r>
              <a:rPr lang="zh-CN" altLang="en-US" b="1">
                <a:solidFill>
                  <a:srgbClr val="7030A0"/>
                </a:solidFill>
                <a:latin typeface="Arial" panose="020B0604020202020204" pitchFamily="34" charset="0"/>
                <a:ea typeface="宋体" panose="02010600030101010101" pitchFamily="2" charset="-122"/>
              </a:rPr>
              <a:t>部分倒装</a:t>
            </a:r>
            <a:r>
              <a:rPr lang="en-US" altLang="zh-CN" b="1">
                <a:solidFill>
                  <a:srgbClr val="7030A0"/>
                </a:solidFill>
                <a:latin typeface="Arial" panose="020B0604020202020204" pitchFamily="34" charset="0"/>
                <a:ea typeface="宋体" panose="02010600030101010101" pitchFamily="2" charset="-122"/>
              </a:rPr>
              <a:t>)...when   </a:t>
            </a:r>
            <a:r>
              <a:rPr lang="zh-CN" altLang="en-US" b="1">
                <a:solidFill>
                  <a:srgbClr val="7030A0"/>
                </a:solidFill>
                <a:latin typeface="Arial" panose="020B0604020202020204" pitchFamily="34" charset="0"/>
                <a:ea typeface="宋体" panose="02010600030101010101" pitchFamily="2" charset="-122"/>
              </a:rPr>
              <a:t>一</a:t>
            </a:r>
            <a:r>
              <a:rPr lang="en-US" altLang="zh-CN" b="1">
                <a:solidFill>
                  <a:srgbClr val="7030A0"/>
                </a:solidFill>
                <a:latin typeface="Arial" panose="020B0604020202020204" pitchFamily="34" charset="0"/>
                <a:ea typeface="宋体" panose="02010600030101010101" pitchFamily="2" charset="-122"/>
              </a:rPr>
              <a:t>......</a:t>
            </a:r>
            <a:r>
              <a:rPr lang="zh-CN" altLang="en-US" b="1">
                <a:solidFill>
                  <a:srgbClr val="7030A0"/>
                </a:solidFill>
                <a:latin typeface="Arial" panose="020B0604020202020204" pitchFamily="34" charset="0"/>
                <a:ea typeface="宋体" panose="02010600030101010101" pitchFamily="2" charset="-122"/>
              </a:rPr>
              <a:t>就</a:t>
            </a:r>
            <a:r>
              <a:rPr lang="en-US" altLang="zh-CN" b="1">
                <a:solidFill>
                  <a:srgbClr val="7030A0"/>
                </a:solidFill>
                <a:latin typeface="Arial" panose="020B0604020202020204" pitchFamily="34" charset="0"/>
                <a:ea typeface="宋体" panose="02010600030101010101" pitchFamily="2" charset="-122"/>
              </a:rPr>
              <a:t>......</a:t>
            </a:r>
            <a:endParaRPr lang="en-US" altLang="zh-CN" b="1">
              <a:solidFill>
                <a:srgbClr val="7030A0"/>
              </a:solidFill>
              <a:latin typeface="Arial" panose="020B0604020202020204" pitchFamily="34" charset="0"/>
              <a:ea typeface="宋体" panose="02010600030101010101" pitchFamily="2" charset="-122"/>
            </a:endParaRPr>
          </a:p>
        </p:txBody>
      </p:sp>
      <p:sp>
        <p:nvSpPr>
          <p:cNvPr id="19" name="矩形 18"/>
          <p:cNvSpPr/>
          <p:nvPr/>
        </p:nvSpPr>
        <p:spPr>
          <a:xfrm>
            <a:off x="179388" y="5589588"/>
            <a:ext cx="8726488" cy="328613"/>
          </a:xfrm>
          <a:prstGeom prst="rect">
            <a:avLst/>
          </a:prstGeom>
          <a:solidFill>
            <a:srgbClr val="FF0000">
              <a:alpha val="17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8" name="矩形 7"/>
          <p:cNvSpPr/>
          <p:nvPr/>
        </p:nvSpPr>
        <p:spPr>
          <a:xfrm>
            <a:off x="179388" y="6092825"/>
            <a:ext cx="7348538" cy="330200"/>
          </a:xfrm>
          <a:prstGeom prst="rect">
            <a:avLst/>
          </a:prstGeom>
          <a:solidFill>
            <a:srgbClr val="FF0000">
              <a:alpha val="17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52237" name="文本框 8"/>
          <p:cNvSpPr txBox="1"/>
          <p:nvPr/>
        </p:nvSpPr>
        <p:spPr>
          <a:xfrm>
            <a:off x="7596188" y="6165850"/>
            <a:ext cx="1098550" cy="460375"/>
          </a:xfrm>
          <a:prstGeom prst="rect">
            <a:avLst/>
          </a:prstGeom>
          <a:noFill/>
          <a:ln w="9525">
            <a:noFill/>
          </a:ln>
        </p:spPr>
        <p:txBody>
          <a:bodyPr wrap="square" anchor="t" anchorCtr="0">
            <a:spAutoFit/>
          </a:bodyPr>
          <a:p>
            <a:r>
              <a:rPr lang="zh-CN" altLang="en-US" sz="2400" b="1">
                <a:solidFill>
                  <a:srgbClr val="FF0000"/>
                </a:solidFill>
                <a:latin typeface="Arial" panose="020B0604020202020204" pitchFamily="34" charset="0"/>
                <a:ea typeface="宋体" panose="02010600030101010101" pitchFamily="2" charset="-122"/>
              </a:rPr>
              <a:t>升华！</a:t>
            </a:r>
            <a:endParaRPr lang="zh-CN" altLang="en-US" sz="2400" b="1">
              <a:solidFill>
                <a:srgbClr val="FF0000"/>
              </a:solidFill>
              <a:latin typeface="Arial" panose="020B0604020202020204" pitchFamily="34" charset="0"/>
              <a:ea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223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2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6" grpId="0" bldLvl="0" animBg="1"/>
      <p:bldP spid="6" grpId="1" animBg="1"/>
      <p:bldP spid="3" grpId="0"/>
      <p:bldP spid="3" grpId="1"/>
      <p:bldP spid="19" grpId="0" bldLvl="0" animBg="1"/>
      <p:bldP spid="19" grpId="1" animBg="1"/>
      <p:bldP spid="8" grpId="0" bldLvl="0" animBg="1"/>
      <p:bldP spid="8" grpId="1" animBg="1"/>
      <p:bldP spid="52234" grpId="0"/>
      <p:bldP spid="52234" grpId="1"/>
      <p:bldP spid="4" grpId="0"/>
      <p:bldP spid="4" grpId="1"/>
      <p:bldP spid="5" grpId="0"/>
      <p:bldP spid="5" grpId="1"/>
      <p:bldP spid="52237" grpId="0"/>
      <p:bldP spid="52237"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3252"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53250"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pic>
        <p:nvPicPr>
          <p:cNvPr id="53251" name="图片 1" descr="1"/>
          <p:cNvPicPr>
            <a:picLocks noChangeAspect="1"/>
          </p:cNvPicPr>
          <p:nvPr/>
        </p:nvPicPr>
        <p:blipFill>
          <a:blip r:embed="rId5"/>
          <a:stretch>
            <a:fillRect/>
          </a:stretch>
        </p:blipFill>
        <p:spPr>
          <a:xfrm>
            <a:off x="334010" y="741680"/>
            <a:ext cx="8475980" cy="5847080"/>
          </a:xfrm>
          <a:prstGeom prst="rect">
            <a:avLst/>
          </a:prstGeom>
          <a:noFill/>
          <a:ln w="9525">
            <a:noFill/>
          </a:ln>
        </p:spPr>
      </p:pic>
      <p:sp>
        <p:nvSpPr>
          <p:cNvPr id="53253" name="文本框 7"/>
          <p:cNvSpPr txBox="1"/>
          <p:nvPr/>
        </p:nvSpPr>
        <p:spPr>
          <a:xfrm>
            <a:off x="827088" y="-26987"/>
            <a:ext cx="2133600" cy="460375"/>
          </a:xfrm>
          <a:prstGeom prst="rect">
            <a:avLst/>
          </a:prstGeom>
          <a:noFill/>
          <a:ln w="9525">
            <a:noFill/>
          </a:ln>
        </p:spPr>
        <p:txBody>
          <a:bodyPr wrap="square" anchor="t" anchorCtr="0">
            <a:spAutoFit/>
          </a:bodyPr>
          <a:p>
            <a:r>
              <a:rPr lang="zh-CN" altLang="en-US" sz="2400">
                <a:latin typeface="Arial" panose="020B0604020202020204" pitchFamily="34" charset="0"/>
                <a:ea typeface="宋体" panose="02010600030101010101" pitchFamily="2" charset="-122"/>
              </a:rPr>
              <a:t>官方范文</a:t>
            </a:r>
            <a:endParaRPr lang="zh-CN" altLang="en-US" sz="2400">
              <a:latin typeface="Arial" panose="020B0604020202020204" pitchFamily="34" charset="0"/>
              <a:ea typeface="宋体" panose="02010600030101010101" pitchFamily="2" charset="-122"/>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4274" name="图片 2" descr="3"/>
          <p:cNvPicPr>
            <a:picLocks noChangeAspect="1"/>
          </p:cNvPicPr>
          <p:nvPr/>
        </p:nvPicPr>
        <p:blipFill>
          <a:blip r:embed="rId1"/>
          <a:stretch>
            <a:fillRect/>
          </a:stretch>
        </p:blipFill>
        <p:spPr>
          <a:xfrm>
            <a:off x="0" y="1701800"/>
            <a:ext cx="9144000" cy="4622800"/>
          </a:xfrm>
          <a:prstGeom prst="rect">
            <a:avLst/>
          </a:prstGeom>
          <a:noFill/>
          <a:ln w="9525">
            <a:noFill/>
          </a:ln>
        </p:spPr>
      </p:pic>
      <p:pic>
        <p:nvPicPr>
          <p:cNvPr id="54275" name="图片 3" descr="小鸟"/>
          <p:cNvPicPr>
            <a:picLocks noChangeAspect="1"/>
          </p:cNvPicPr>
          <p:nvPr>
            <p:custDataLst>
              <p:tags r:id="rId2"/>
            </p:custDataLst>
          </p:nvPr>
        </p:nvPicPr>
        <p:blipFill>
          <a:blip r:embed="rId3"/>
          <a:stretch>
            <a:fillRect/>
          </a:stretch>
        </p:blipFill>
        <p:spPr>
          <a:xfrm>
            <a:off x="-57150" y="-109537"/>
            <a:ext cx="950913" cy="850900"/>
          </a:xfrm>
          <a:prstGeom prst="rect">
            <a:avLst/>
          </a:prstGeom>
          <a:noFill/>
          <a:ln w="9525">
            <a:noFill/>
          </a:ln>
        </p:spPr>
      </p:pic>
      <p:pic>
        <p:nvPicPr>
          <p:cNvPr id="54276" name="图片 2" descr="绿叶"/>
          <p:cNvPicPr>
            <a:picLocks noChangeAspect="1"/>
          </p:cNvPicPr>
          <p:nvPr>
            <p:custDataLst>
              <p:tags r:id="rId4"/>
            </p:custDataLst>
          </p:nvPr>
        </p:nvPicPr>
        <p:blipFill>
          <a:blip r:embed="rId5"/>
          <a:stretch>
            <a:fillRect/>
          </a:stretch>
        </p:blipFill>
        <p:spPr>
          <a:xfrm>
            <a:off x="8601075" y="5981700"/>
            <a:ext cx="407988" cy="981075"/>
          </a:xfrm>
          <a:prstGeom prst="rect">
            <a:avLst/>
          </a:prstGeom>
          <a:noFill/>
          <a:ln w="9525">
            <a:noFill/>
          </a:ln>
        </p:spPr>
      </p:pic>
      <p:pic>
        <p:nvPicPr>
          <p:cNvPr id="54277" name="图片 3" descr="2"/>
          <p:cNvPicPr>
            <a:picLocks noChangeAspect="1"/>
          </p:cNvPicPr>
          <p:nvPr/>
        </p:nvPicPr>
        <p:blipFill>
          <a:blip r:embed="rId6"/>
          <a:stretch>
            <a:fillRect/>
          </a:stretch>
        </p:blipFill>
        <p:spPr>
          <a:xfrm>
            <a:off x="0" y="404813"/>
            <a:ext cx="9144000" cy="1344612"/>
          </a:xfrm>
          <a:prstGeom prst="rect">
            <a:avLst/>
          </a:prstGeom>
          <a:noFill/>
          <a:ln w="9525">
            <a:noFill/>
          </a:ln>
        </p:spPr>
      </p:pic>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alphaModFix amt="15000"/>
          </a:blip>
          <a:stretch>
            <a:fillRect/>
          </a:stretch>
        </p:blipFill>
        <p:spPr>
          <a:xfrm>
            <a:off x="-10160" y="744855"/>
            <a:ext cx="9154160" cy="6113145"/>
          </a:xfrm>
          <a:prstGeom prst="rect">
            <a:avLst/>
          </a:prstGeom>
        </p:spPr>
      </p:pic>
      <p:sp>
        <p:nvSpPr>
          <p:cNvPr id="5" name="椭圆 4"/>
          <p:cNvSpPr/>
          <p:nvPr/>
        </p:nvSpPr>
        <p:spPr>
          <a:xfrm>
            <a:off x="3059430" y="2261235"/>
            <a:ext cx="3037840" cy="2169160"/>
          </a:xfrm>
          <a:prstGeom prst="ellipse">
            <a:avLst/>
          </a:prstGeom>
          <a:solidFill>
            <a:schemeClr val="bg1">
              <a:alpha val="79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5297" name="标题 1"/>
          <p:cNvSpPr>
            <a:spLocks noGrp="1"/>
          </p:cNvSpPr>
          <p:nvPr>
            <p:custDataLst>
              <p:tags r:id="rId2"/>
            </p:custDataLst>
          </p:nvPr>
        </p:nvSpPr>
        <p:spPr>
          <a:xfrm>
            <a:off x="3347403" y="2781300"/>
            <a:ext cx="2611437" cy="982663"/>
          </a:xfrm>
          <a:prstGeom prst="rect">
            <a:avLst/>
          </a:prstGeom>
          <a:noFill/>
          <a:ln w="9525">
            <a:noFill/>
          </a:ln>
        </p:spPr>
        <p:txBody>
          <a:bodyPr lIns="90000" tIns="46800" rIns="90000" bIns="46800" anchor="ctr" anchorCtr="0"/>
          <a:p>
            <a:pPr algn="ctr"/>
            <a:r>
              <a:rPr lang="zh-CN" sz="5400" b="1" dirty="0">
                <a:solidFill>
                  <a:schemeClr val="accent1"/>
                </a:solidFill>
                <a:latin typeface="Times New Roman" panose="02020603050405020304" pitchFamily="2" charset="0"/>
                <a:ea typeface="黑体" panose="02010609060101010101" charset="-122"/>
                <a:sym typeface="微软雅黑" panose="020B0503020204020204" charset="-122"/>
              </a:rPr>
              <a:t>谢谢！</a:t>
            </a:r>
            <a:endParaRPr lang="zh-CN" sz="5400" b="1" dirty="0">
              <a:solidFill>
                <a:schemeClr val="accent1"/>
              </a:solidFill>
              <a:latin typeface="Times New Roman" panose="02020603050405020304" pitchFamily="2" charset="0"/>
              <a:ea typeface="黑体" panose="02010609060101010101" charset="-122"/>
              <a:sym typeface="微软雅黑" panose="020B050302020402020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509588" y="260350"/>
            <a:ext cx="8221663" cy="984250"/>
          </a:xfrm>
          <a:prstGeom prst="rect">
            <a:avLst/>
          </a:prstGeom>
        </p:spPr>
        <p:txBody>
          <a:bodyPr vert="horz" lIns="90000" tIns="46800" rIns="90000" bIns="46800" rtlCol="0" anchor="ctr" anchorCtr="0">
            <a:normAutofit fontScale="70000"/>
          </a:bodyPr>
          <a:lstStyle>
            <a:lvl1pPr marL="0" marR="0" algn="ctr" defTabSz="914400" rtl="0" eaLnBrk="1" fontAlgn="auto" latinLnBrk="0" hangingPunct="1">
              <a:lnSpc>
                <a:spcPct val="100000"/>
              </a:lnSpc>
              <a:spcBef>
                <a:spcPct val="0"/>
              </a:spcBef>
              <a:buNone/>
              <a:defRPr kumimoji="0" lang="zh-CN" altLang="en-US" sz="495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marL="0" indent="0" algn="ctr" fontAlgn="auto">
              <a:lnSpc>
                <a:spcPct val="100000"/>
              </a:lnSpc>
              <a:spcBef>
                <a:spcPts val="0"/>
              </a:spcBef>
              <a:spcAft>
                <a:spcPts val="0"/>
              </a:spcAft>
              <a:buSzPct val="100000"/>
              <a:buNone/>
            </a:pPr>
            <a:r>
              <a:rPr lang="zh-CN" altLang="en-US" sz="4665" strike="noStrike" noProof="1" dirty="0">
                <a:latin typeface="黑体" panose="02010609060101010101" charset="-122"/>
                <a:ea typeface="黑体" panose="02010609060101010101" charset="-122"/>
                <a:cs typeface="黑体" panose="02010609060101010101" charset="-122"/>
              </a:rPr>
              <a:t>绝境中的逆袭</a:t>
            </a:r>
            <a:r>
              <a:rPr lang="en-US" altLang="zh-CN" sz="4665" strike="noStrike" noProof="1" dirty="0">
                <a:latin typeface="黑体" panose="02010609060101010101" charset="-122"/>
                <a:ea typeface="黑体" panose="02010609060101010101" charset="-122"/>
                <a:cs typeface="黑体" panose="02010609060101010101" charset="-122"/>
              </a:rPr>
              <a:t>——</a:t>
            </a:r>
            <a:r>
              <a:rPr lang="en-US" altLang="zh-CN" sz="4665" strike="noStrike" noProof="1" dirty="0">
                <a:latin typeface="Times New Roman" panose="02020603050405020304" pitchFamily="2" charset="0"/>
                <a:ea typeface="汉仪旗黑-85S" pitchFamily="18" charset="-122"/>
                <a:cs typeface="Times New Roman" panose="02020603050405020304" pitchFamily="2" charset="0"/>
              </a:rPr>
              <a:t>Keino</a:t>
            </a:r>
            <a:r>
              <a:rPr lang="zh-CN" altLang="en-US" sz="4665" strike="noStrike" noProof="1" dirty="0">
                <a:latin typeface="黑体" panose="02010609060101010101" charset="-122"/>
                <a:ea typeface="黑体" panose="02010609060101010101" charset="-122"/>
                <a:cs typeface="黑体" panose="02010609060101010101" charset="-122"/>
              </a:rPr>
              <a:t>的奥运传奇</a:t>
            </a:r>
            <a:endParaRPr lang="zh-CN" altLang="en-US" sz="4665" strike="noStrike" noProof="1" dirty="0">
              <a:latin typeface="黑体" panose="02010609060101010101" charset="-122"/>
              <a:ea typeface="黑体" panose="02010609060101010101" charset="-122"/>
              <a:cs typeface="黑体" panose="02010609060101010101" charset="-122"/>
            </a:endParaRPr>
          </a:p>
        </p:txBody>
      </p:sp>
      <p:pic>
        <p:nvPicPr>
          <p:cNvPr id="39938" name="图片 2"/>
          <p:cNvPicPr>
            <a:picLocks noChangeAspect="1"/>
          </p:cNvPicPr>
          <p:nvPr/>
        </p:nvPicPr>
        <p:blipFill>
          <a:blip r:embed="rId2"/>
          <a:stretch>
            <a:fillRect/>
          </a:stretch>
        </p:blipFill>
        <p:spPr>
          <a:xfrm>
            <a:off x="1475740" y="1244600"/>
            <a:ext cx="6271260" cy="4966335"/>
          </a:xfrm>
          <a:prstGeom prst="rect">
            <a:avLst/>
          </a:prstGeom>
          <a:noFill/>
          <a:ln w="9525">
            <a:noFill/>
          </a:ln>
        </p:spPr>
      </p:pic>
      <p:sp>
        <p:nvSpPr>
          <p:cNvPr id="3" name="文本框 2"/>
          <p:cNvSpPr txBox="1"/>
          <p:nvPr/>
        </p:nvSpPr>
        <p:spPr>
          <a:xfrm>
            <a:off x="7812405" y="6358255"/>
            <a:ext cx="1224915" cy="368300"/>
          </a:xfrm>
          <a:prstGeom prst="rect">
            <a:avLst/>
          </a:prstGeom>
          <a:noFill/>
        </p:spPr>
        <p:txBody>
          <a:bodyPr wrap="square" rtlCol="0">
            <a:spAutoFit/>
          </a:bodyPr>
          <a:p>
            <a:r>
              <a:rPr lang="zh-CN" altLang="en-US"/>
              <a:t>姜苏娜</a:t>
            </a:r>
            <a:endParaRPr lang="zh-CN" altLang="en-US"/>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
          <p:cNvSpPr>
            <a:spLocks noGrp="1"/>
          </p:cNvSpPr>
          <p:nvPr>
            <p:custDataLst>
              <p:tags r:id="rId1"/>
            </p:custDataLst>
          </p:nvPr>
        </p:nvSpPr>
        <p:spPr>
          <a:xfrm>
            <a:off x="3265488" y="2781300"/>
            <a:ext cx="2611437" cy="982663"/>
          </a:xfrm>
          <a:prstGeom prst="rect">
            <a:avLst/>
          </a:prstGeom>
          <a:noFill/>
          <a:ln w="9525">
            <a:noFill/>
          </a:ln>
        </p:spPr>
        <p:txBody>
          <a:bodyPr lIns="90000" tIns="46800" rIns="90000" bIns="46800" anchor="ctr" anchorCtr="0"/>
          <a:p>
            <a:pPr algn="ctr"/>
            <a:r>
              <a:rPr lang="en-US" altLang="zh-CN" sz="2800" b="1" dirty="0">
                <a:solidFill>
                  <a:schemeClr val="accent1"/>
                </a:solidFill>
                <a:latin typeface="Times New Roman" panose="02020603050405020304" pitchFamily="2" charset="0"/>
                <a:ea typeface="黑体" panose="02010609060101010101" charset="-122"/>
                <a:sym typeface="微软雅黑" panose="020B0503020204020204" charset="-122"/>
              </a:rPr>
              <a:t>Part 1</a:t>
            </a:r>
            <a:r>
              <a:rPr lang="en-US" altLang="zh-CN" sz="2800" b="1" dirty="0">
                <a:solidFill>
                  <a:schemeClr val="accent1"/>
                </a:solidFill>
                <a:latin typeface="黑体" panose="02010609060101010101" charset="-122"/>
                <a:ea typeface="黑体" panose="02010609060101010101" charset="-122"/>
                <a:sym typeface="微软雅黑" panose="020B0503020204020204" charset="-122"/>
              </a:rPr>
              <a:t>  </a:t>
            </a:r>
            <a:endParaRPr lang="en-US" altLang="zh-CN" sz="2800" b="1" dirty="0">
              <a:solidFill>
                <a:schemeClr val="accent1"/>
              </a:solidFill>
              <a:latin typeface="黑体" panose="02010609060101010101" charset="-122"/>
              <a:ea typeface="黑体" panose="02010609060101010101" charset="-122"/>
              <a:sym typeface="微软雅黑" panose="020B0503020204020204" charset="-122"/>
            </a:endParaRPr>
          </a:p>
          <a:p>
            <a:pPr algn="ctr"/>
            <a:r>
              <a:rPr lang="zh-CN" sz="2800" b="1" dirty="0">
                <a:solidFill>
                  <a:schemeClr val="accent1"/>
                </a:solidFill>
                <a:latin typeface="黑体" panose="02010609060101010101" charset="-122"/>
                <a:ea typeface="黑体" panose="02010609060101010101" charset="-122"/>
                <a:sym typeface="微软雅黑" panose="020B0503020204020204" charset="-122"/>
              </a:rPr>
              <a:t>文本解读</a:t>
            </a:r>
            <a:endParaRPr lang="zh-CN" sz="2800" b="1" dirty="0">
              <a:solidFill>
                <a:schemeClr val="accent1"/>
              </a:solidFill>
              <a:latin typeface="黑体" panose="02010609060101010101" charset="-122"/>
              <a:ea typeface="黑体" panose="02010609060101010101" charset="-122"/>
              <a:sym typeface="微软雅黑" panose="020B0503020204020204"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41986"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41987"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7" name="文本框 6"/>
          <p:cNvSpPr txBox="1"/>
          <p:nvPr>
            <p:custDataLst>
              <p:tags r:id="rId5"/>
            </p:custDataLst>
          </p:nvPr>
        </p:nvSpPr>
        <p:spPr>
          <a:xfrm>
            <a:off x="827088" y="188913"/>
            <a:ext cx="3543300" cy="417513"/>
          </a:xfrm>
          <a:prstGeom prst="rect">
            <a:avLst/>
          </a:prstGeom>
          <a:noFill/>
        </p:spPr>
        <p:txBody>
          <a:bodyPr wrap="square" lIns="47625" tIns="19050" rIns="47625" bIns="19050" rtlCol="0" anchor="ctr" anchorCtr="0">
            <a:normAutofit fontScale="90000"/>
          </a:bodyPr>
          <a:p>
            <a:pPr algn="ctr">
              <a:spcBef>
                <a:spcPts val="0"/>
              </a:spcBef>
              <a:spcAft>
                <a:spcPts val="0"/>
              </a:spcAft>
              <a:buSzPct val="100000"/>
              <a:buNone/>
            </a:pPr>
            <a:r>
              <a:rPr lang="en-US" altLang="zh-CN" sz="2400" b="1" spc="160" noProof="1" dirty="0">
                <a:solidFill>
                  <a:schemeClr val="accent1">
                    <a:lumMod val="75000"/>
                  </a:schemeClr>
                </a:solidFill>
                <a:latin typeface="微软雅黑" panose="020B0503020204020204" charset="-122"/>
                <a:ea typeface="微软雅黑" panose="020B0503020204020204" charset="-122"/>
                <a:cs typeface="+mn-cs"/>
              </a:rPr>
              <a:t>Read for Plot: 5W1H</a:t>
            </a:r>
            <a:endParaRPr lang="en-US" altLang="zh-CN" sz="2400" b="1" spc="160" noProof="1" dirty="0">
              <a:solidFill>
                <a:schemeClr val="accent1">
                  <a:lumMod val="75000"/>
                </a:schemeClr>
              </a:solidFill>
              <a:latin typeface="微软雅黑" panose="020B0503020204020204" charset="-122"/>
              <a:ea typeface="微软雅黑" panose="020B0503020204020204" charset="-122"/>
              <a:cs typeface="+mn-cs"/>
            </a:endParaRPr>
          </a:p>
        </p:txBody>
      </p:sp>
      <p:graphicFrame>
        <p:nvGraphicFramePr>
          <p:cNvPr id="3" name="表格 2"/>
          <p:cNvGraphicFramePr/>
          <p:nvPr/>
        </p:nvGraphicFramePr>
        <p:xfrm>
          <a:off x="107950" y="741363"/>
          <a:ext cx="8502650" cy="6035675"/>
        </p:xfrm>
        <a:graphic>
          <a:graphicData uri="http://schemas.openxmlformats.org/drawingml/2006/table">
            <a:tbl>
              <a:tblPr firstRow="1" bandRow="1">
                <a:tableStyleId>{5C22544A-7EE6-4342-B048-85BDC9FD1C3A}</a:tableStyleId>
              </a:tblPr>
              <a:tblGrid>
                <a:gridCol w="1009650"/>
                <a:gridCol w="7493000"/>
              </a:tblGrid>
              <a:tr h="82296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Who</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Kip Keino, taxi driver, other Olympic athletes, crowd</a:t>
                      </a:r>
                      <a:endParaRPr lang="en-US" altLang="zh-CN" sz="2400">
                        <a:latin typeface="Times New Roman" panose="02020603050405020304" pitchFamily="2" charset="0"/>
                        <a:cs typeface="Times New Roman" panose="02020603050405020304" pitchFamily="2" charset="0"/>
                      </a:endParaRPr>
                    </a:p>
                    <a:p>
                      <a:pPr>
                        <a:buNone/>
                      </a:pPr>
                      <a:endParaRPr lang="en-US" altLang="zh-CN" sz="2400">
                        <a:latin typeface="Times New Roman" panose="02020603050405020304" pitchFamily="2" charset="0"/>
                        <a:cs typeface="Times New Roman" panose="02020603050405020304" pitchFamily="2" charset="0"/>
                      </a:endParaRPr>
                    </a:p>
                  </a:txBody>
                  <a:tcPr/>
                </a:tc>
              </a:tr>
              <a:tr h="82296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Where</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Mexico City streets, Olympic Stadium</a:t>
                      </a:r>
                      <a:endParaRPr lang="en-US" altLang="zh-CN" sz="2400">
                        <a:latin typeface="Times New Roman" panose="02020603050405020304" pitchFamily="2" charset="0"/>
                        <a:cs typeface="Times New Roman" panose="02020603050405020304" pitchFamily="2" charset="0"/>
                      </a:endParaRPr>
                    </a:p>
                    <a:p>
                      <a:pPr>
                        <a:buNone/>
                      </a:pPr>
                      <a:endParaRPr lang="en-US" altLang="zh-CN" sz="2400">
                        <a:latin typeface="Times New Roman" panose="02020603050405020304" pitchFamily="2" charset="0"/>
                        <a:cs typeface="Times New Roman" panose="02020603050405020304" pitchFamily="2" charset="0"/>
                      </a:endParaRPr>
                    </a:p>
                  </a:txBody>
                  <a:tcPr/>
                </a:tc>
              </a:tr>
              <a:tr h="82296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When</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Ten minutes before his 1,500-meter race</a:t>
                      </a:r>
                      <a:endParaRPr lang="en-US" altLang="zh-CN" sz="2400">
                        <a:latin typeface="Times New Roman" panose="02020603050405020304" pitchFamily="2" charset="0"/>
                        <a:cs typeface="Times New Roman" panose="02020603050405020304" pitchFamily="2" charset="0"/>
                      </a:endParaRPr>
                    </a:p>
                    <a:p>
                      <a:pPr>
                        <a:buNone/>
                      </a:pPr>
                      <a:endParaRPr lang="en-US" altLang="zh-CN" sz="2400">
                        <a:latin typeface="Times New Roman" panose="02020603050405020304" pitchFamily="2" charset="0"/>
                        <a:cs typeface="Times New Roman" panose="02020603050405020304" pitchFamily="2" charset="0"/>
                      </a:endParaRPr>
                    </a:p>
                  </a:txBody>
                  <a:tcPr/>
                </a:tc>
              </a:tr>
              <a:tr h="118872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Why</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Keino faced traffic congestion and stomach pain, striving to reach the race on time and compete</a:t>
                      </a:r>
                      <a:endParaRPr lang="en-US" altLang="zh-CN" sz="2400">
                        <a:latin typeface="Times New Roman" panose="02020603050405020304" pitchFamily="2" charset="0"/>
                        <a:cs typeface="Times New Roman" panose="02020603050405020304" pitchFamily="2" charset="0"/>
                      </a:endParaRPr>
                    </a:p>
                    <a:p>
                      <a:pPr>
                        <a:buNone/>
                      </a:pPr>
                      <a:endParaRPr lang="en-US" altLang="zh-CN" sz="2400">
                        <a:latin typeface="Times New Roman" panose="02020603050405020304" pitchFamily="2" charset="0"/>
                        <a:cs typeface="Times New Roman" panose="02020603050405020304" pitchFamily="2" charset="0"/>
                      </a:endParaRPr>
                    </a:p>
                  </a:txBody>
                  <a:tcPr/>
                </a:tc>
              </a:tr>
              <a:tr h="155448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What</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Stuck in severe traffic 2km from the stadium with his race imminent, Keino struggled with time pressure and physical discomfort</a:t>
                      </a:r>
                      <a:endParaRPr lang="en-US" altLang="zh-CN" sz="2400">
                        <a:latin typeface="Times New Roman" panose="02020603050405020304" pitchFamily="2" charset="0"/>
                        <a:cs typeface="Times New Roman" panose="02020603050405020304" pitchFamily="2" charset="0"/>
                      </a:endParaRPr>
                    </a:p>
                    <a:p>
                      <a:pPr>
                        <a:buNone/>
                      </a:pPr>
                      <a:endParaRPr lang="en-US" altLang="zh-CN" sz="2400">
                        <a:latin typeface="Times New Roman" panose="02020603050405020304" pitchFamily="2" charset="0"/>
                        <a:cs typeface="Times New Roman" panose="02020603050405020304" pitchFamily="2" charset="0"/>
                      </a:endParaRPr>
                    </a:p>
                  </a:txBody>
                  <a:tcPr/>
                </a:tc>
              </a:tr>
              <a:tr h="822960">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How</a:t>
                      </a:r>
                      <a:endParaRPr lang="en-US" altLang="zh-CN" sz="2400">
                        <a:latin typeface="Times New Roman" panose="02020603050405020304" pitchFamily="2" charset="0"/>
                        <a:cs typeface="Times New Roman" panose="02020603050405020304" pitchFamily="2" charset="0"/>
                        <a:sym typeface="+mn-ea"/>
                      </a:endParaRPr>
                    </a:p>
                  </a:txBody>
                  <a:tcPr/>
                </a:tc>
                <a:tc>
                  <a:txBody>
                    <a:bodyPr/>
                    <a:p>
                      <a:pPr>
                        <a:lnSpc>
                          <a:spcPct val="100000"/>
                        </a:lnSpc>
                        <a:buNone/>
                      </a:pPr>
                      <a:r>
                        <a:rPr lang="en-US" altLang="zh-CN" sz="2400">
                          <a:latin typeface="Times New Roman" panose="02020603050405020304" pitchFamily="2" charset="0"/>
                          <a:cs typeface="Times New Roman" panose="02020603050405020304" pitchFamily="2" charset="0"/>
                          <a:sym typeface="+mn-ea"/>
                        </a:rPr>
                        <a:t>He decided to abandon the taxi and run to the stadium, overcoming obstacles to compete</a:t>
                      </a:r>
                      <a:endParaRPr lang="en-US" altLang="zh-CN" sz="2400">
                        <a:latin typeface="Times New Roman" panose="02020603050405020304" pitchFamily="2" charset="0"/>
                        <a:cs typeface="Times New Roman" panose="02020603050405020304" pitchFamily="2" charset="0"/>
                        <a:sym typeface="+mn-ea"/>
                      </a:endParaRPr>
                    </a:p>
                  </a:txBody>
                  <a:tcPr/>
                </a:tc>
              </a:tr>
            </a:tbl>
          </a:graphicData>
        </a:graphic>
      </p:graphicFrame>
      <p:sp>
        <p:nvSpPr>
          <p:cNvPr id="4" name="矩形 3"/>
          <p:cNvSpPr/>
          <p:nvPr/>
        </p:nvSpPr>
        <p:spPr>
          <a:xfrm>
            <a:off x="1187450" y="1628775"/>
            <a:ext cx="4895850" cy="360363"/>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8" name="矩形 7"/>
          <p:cNvSpPr/>
          <p:nvPr/>
        </p:nvSpPr>
        <p:spPr>
          <a:xfrm>
            <a:off x="1187450" y="3284538"/>
            <a:ext cx="7386638" cy="7302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9" name="矩形 8"/>
          <p:cNvSpPr/>
          <p:nvPr/>
        </p:nvSpPr>
        <p:spPr>
          <a:xfrm>
            <a:off x="1187450" y="6021388"/>
            <a:ext cx="6943725" cy="69532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10" name="矩形 9"/>
          <p:cNvSpPr/>
          <p:nvPr/>
        </p:nvSpPr>
        <p:spPr>
          <a:xfrm>
            <a:off x="1187450" y="2492375"/>
            <a:ext cx="6838950" cy="287338"/>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solidFill>
                <a:schemeClr val="bg1"/>
              </a:solidFill>
            </a:endParaRPr>
          </a:p>
        </p:txBody>
      </p:sp>
      <p:sp>
        <p:nvSpPr>
          <p:cNvPr id="12" name="矩形 11"/>
          <p:cNvSpPr/>
          <p:nvPr/>
        </p:nvSpPr>
        <p:spPr>
          <a:xfrm>
            <a:off x="1187450" y="4437063"/>
            <a:ext cx="7285038" cy="11811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solidFill>
                <a:schemeClr val="bg1"/>
              </a:solidFill>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p:cTn id="12" dur="500"/>
                                        <p:tgtEl>
                                          <p:spTgt spid="10"/>
                                        </p:tgtEl>
                                        <p:attrNameLst>
                                          <p:attrName>ppt_x</p:attrName>
                                        </p:attrNameLst>
                                      </p:cBhvr>
                                      <p:tavLst>
                                        <p:tav tm="0">
                                          <p:val>
                                            <p:strVal val="ppt_x"/>
                                          </p:val>
                                        </p:tav>
                                        <p:tav tm="100000">
                                          <p:val>
                                            <p:strVal val="ppt_x"/>
                                          </p:val>
                                        </p:tav>
                                      </p:tavLst>
                                    </p:anim>
                                    <p:anim calcmode="lin" valueType="num">
                                      <p:cBhvr>
                                        <p:cTn id="13" dur="500"/>
                                        <p:tgtEl>
                                          <p:spTgt spid="10"/>
                                        </p:tgtEl>
                                        <p:attrNameLst>
                                          <p:attrName>ppt_y</p:attrName>
                                        </p:attrNameLst>
                                      </p:cBhvr>
                                      <p:tavLst>
                                        <p:tav tm="0">
                                          <p:val>
                                            <p:strVal val="ppt_y"/>
                                          </p:val>
                                        </p:tav>
                                        <p:tav tm="100000">
                                          <p:val>
                                            <p:strVal val="1+ppt_h/2"/>
                                          </p:val>
                                        </p:tav>
                                      </p:tavLst>
                                    </p:anim>
                                    <p:set>
                                      <p:cBhvr>
                                        <p:cTn id="14" dur="1" fill="hold">
                                          <p:stCondLst>
                                            <p:cond delay="499"/>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p:cTn id="24" dur="500"/>
                                        <p:tgtEl>
                                          <p:spTgt spid="12"/>
                                        </p:tgtEl>
                                        <p:attrNameLst>
                                          <p:attrName>ppt_x</p:attrName>
                                        </p:attrNameLst>
                                      </p:cBhvr>
                                      <p:tavLst>
                                        <p:tav tm="0">
                                          <p:val>
                                            <p:strVal val="ppt_x"/>
                                          </p:val>
                                        </p:tav>
                                        <p:tav tm="100000">
                                          <p:val>
                                            <p:strVal val="ppt_x"/>
                                          </p:val>
                                        </p:tav>
                                      </p:tavLst>
                                    </p:anim>
                                    <p:anim calcmode="lin" valueType="num">
                                      <p:cBhvr>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9"/>
                                        </p:tgtEl>
                                        <p:attrNameLst>
                                          <p:attrName>ppt_x</p:attrName>
                                        </p:attrNameLst>
                                      </p:cBhvr>
                                      <p:tavLst>
                                        <p:tav tm="0">
                                          <p:val>
                                            <p:strVal val="ppt_x"/>
                                          </p:val>
                                        </p:tav>
                                        <p:tav tm="100000">
                                          <p:val>
                                            <p:strVal val="ppt_x"/>
                                          </p:val>
                                        </p:tav>
                                      </p:tavLst>
                                    </p:anim>
                                    <p:anim calcmode="lin" valueType="num">
                                      <p:cBhvr additive="base">
                                        <p:cTn id="31" dur="500"/>
                                        <p:tgtEl>
                                          <p:spTgt spid="9"/>
                                        </p:tgtEl>
                                        <p:attrNameLst>
                                          <p:attrName>ppt_y</p:attrName>
                                        </p:attrNameLst>
                                      </p:cBhvr>
                                      <p:tavLst>
                                        <p:tav tm="0">
                                          <p:val>
                                            <p:strVal val="ppt_y"/>
                                          </p:val>
                                        </p:tav>
                                        <p:tav tm="100000">
                                          <p:val>
                                            <p:strVal val="1+ppt_h/2"/>
                                          </p:val>
                                        </p:tav>
                                      </p:tavLst>
                                    </p:anim>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2" grpId="0" bldLvl="0" animBg="1"/>
      <p:bldP spid="12" grpId="1" animBg="1"/>
      <p:bldP spid="4" grpId="0" animBg="1"/>
      <p:bldP spid="4" grpId="1" animBg="1"/>
      <p:bldP spid="9" grpId="0" animBg="1"/>
      <p:bldP spid="9" grpId="1" animBg="1"/>
      <p:bldP spid="8" grpId="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43010"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43011"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2" name="文本框 1"/>
          <p:cNvSpPr txBox="1"/>
          <p:nvPr>
            <p:custDataLst>
              <p:tags r:id="rId5"/>
            </p:custDataLst>
          </p:nvPr>
        </p:nvSpPr>
        <p:spPr>
          <a:xfrm>
            <a:off x="893763" y="188913"/>
            <a:ext cx="3144838" cy="417513"/>
          </a:xfrm>
          <a:prstGeom prst="rect">
            <a:avLst/>
          </a:prstGeom>
          <a:noFill/>
        </p:spPr>
        <p:txBody>
          <a:bodyPr wrap="square" lIns="47625" tIns="19050" rIns="47625" bIns="19050" rtlCol="0" anchor="ctr" anchorCtr="0">
            <a:normAutofit fontScale="90000"/>
          </a:bodyPr>
          <a:p>
            <a:pPr>
              <a:spcBef>
                <a:spcPts val="0"/>
              </a:spcBef>
              <a:spcAft>
                <a:spcPts val="0"/>
              </a:spcAft>
              <a:buSzPct val="100000"/>
              <a:buNone/>
            </a:pPr>
            <a:r>
              <a:rPr lang="en-US" altLang="zh-CN" sz="2400" b="1" spc="160" noProof="1" dirty="0">
                <a:solidFill>
                  <a:schemeClr val="accent1">
                    <a:lumMod val="75000"/>
                  </a:schemeClr>
                </a:solidFill>
                <a:latin typeface="微软雅黑" panose="020B0503020204020204" charset="-122"/>
                <a:ea typeface="微软雅黑" panose="020B0503020204020204" charset="-122"/>
                <a:cs typeface="+mn-cs"/>
              </a:rPr>
              <a:t>Read for Conflict</a:t>
            </a:r>
            <a:endParaRPr lang="en-US" altLang="zh-CN" sz="2400" b="1" spc="160" noProof="1" dirty="0">
              <a:solidFill>
                <a:schemeClr val="accent1">
                  <a:lumMod val="75000"/>
                </a:schemeClr>
              </a:solidFill>
              <a:latin typeface="微软雅黑" panose="020B0503020204020204" charset="-122"/>
              <a:ea typeface="微软雅黑" panose="020B0503020204020204" charset="-122"/>
              <a:cs typeface="+mn-cs"/>
            </a:endParaRPr>
          </a:p>
        </p:txBody>
      </p:sp>
      <p:sp>
        <p:nvSpPr>
          <p:cNvPr id="43013" name="文本框 2"/>
          <p:cNvSpPr txBox="1"/>
          <p:nvPr/>
        </p:nvSpPr>
        <p:spPr>
          <a:xfrm>
            <a:off x="428625" y="1196975"/>
            <a:ext cx="8404225" cy="2553335"/>
          </a:xfrm>
          <a:prstGeom prst="rect">
            <a:avLst/>
          </a:prstGeom>
          <a:noFill/>
          <a:ln w="9525">
            <a:noFill/>
          </a:ln>
        </p:spPr>
        <p:txBody>
          <a:bodyPr wrap="square" anchor="t" anchorCtr="0">
            <a:spAutoFit/>
          </a:bodyPr>
          <a:p>
            <a:r>
              <a:rPr lang="en-US" altLang="zh-CN" sz="3200" b="1">
                <a:latin typeface="Times New Roman" panose="02020603050405020304" pitchFamily="2" charset="0"/>
                <a:ea typeface="宋体" panose="02010600030101010101" pitchFamily="2" charset="-122"/>
              </a:rPr>
              <a:t>Internal Conflict</a:t>
            </a:r>
            <a:r>
              <a:rPr lang="zh-CN" altLang="en-US" sz="3200" b="1">
                <a:latin typeface="Times New Roman" panose="02020603050405020304" pitchFamily="2" charset="0"/>
                <a:ea typeface="宋体" panose="02010600030101010101" pitchFamily="2" charset="-122"/>
              </a:rPr>
              <a:t>：</a:t>
            </a:r>
            <a:r>
              <a:rPr lang="en-US" altLang="zh-CN" sz="3200" b="1">
                <a:latin typeface="Times New Roman" panose="02020603050405020304" pitchFamily="2" charset="0"/>
                <a:ea typeface="宋体" panose="02010600030101010101" pitchFamily="2" charset="-122"/>
              </a:rPr>
              <a:t>Physical pain (</a:t>
            </a:r>
            <a:r>
              <a:rPr lang="en-US" altLang="zh-CN" sz="3200" b="1">
                <a:solidFill>
                  <a:srgbClr val="FF0000"/>
                </a:solidFill>
                <a:latin typeface="Times New Roman" panose="02020603050405020304" pitchFamily="2" charset="0"/>
                <a:ea typeface="宋体" panose="02010600030101010101" pitchFamily="2" charset="-122"/>
              </a:rPr>
              <a:t>stomach ache</a:t>
            </a:r>
            <a:r>
              <a:rPr lang="en-US" altLang="zh-CN" sz="3200" b="1">
                <a:latin typeface="Times New Roman" panose="02020603050405020304" pitchFamily="2" charset="0"/>
                <a:ea typeface="宋体" panose="02010600030101010101" pitchFamily="2" charset="-122"/>
              </a:rPr>
              <a:t>) vs. </a:t>
            </a:r>
            <a:r>
              <a:rPr lang="en-US" altLang="zh-CN" sz="3200" b="1">
                <a:solidFill>
                  <a:srgbClr val="FF0000"/>
                </a:solidFill>
                <a:latin typeface="Times New Roman" panose="02020603050405020304" pitchFamily="2" charset="0"/>
                <a:ea typeface="宋体" panose="02010600030101010101" pitchFamily="2" charset="-122"/>
              </a:rPr>
              <a:t>Strong desire to compete</a:t>
            </a:r>
            <a:endParaRPr lang="en-US" altLang="zh-CN" sz="3200" b="1">
              <a:solidFill>
                <a:srgbClr val="FF0000"/>
              </a:solidFill>
              <a:latin typeface="Times New Roman" panose="02020603050405020304" pitchFamily="2" charset="0"/>
              <a:ea typeface="宋体" panose="02010600030101010101" pitchFamily="2" charset="-122"/>
            </a:endParaRPr>
          </a:p>
          <a:p>
            <a:endParaRPr lang="en-US" altLang="zh-CN" sz="3200" b="1">
              <a:latin typeface="Times New Roman" panose="02020603050405020304" pitchFamily="2" charset="0"/>
              <a:ea typeface="宋体" panose="02010600030101010101" pitchFamily="2" charset="-122"/>
            </a:endParaRPr>
          </a:p>
          <a:p>
            <a:r>
              <a:rPr lang="en-US" altLang="zh-CN" sz="3200" b="1">
                <a:latin typeface="Times New Roman" panose="02020603050405020304" pitchFamily="2" charset="0"/>
                <a:ea typeface="宋体" panose="02010600030101010101" pitchFamily="2" charset="-122"/>
              </a:rPr>
              <a:t>External Conflict</a:t>
            </a:r>
            <a:r>
              <a:rPr lang="zh-CN" altLang="en-US" sz="3200" b="1">
                <a:latin typeface="Times New Roman" panose="02020603050405020304" pitchFamily="2" charset="0"/>
                <a:ea typeface="宋体" panose="02010600030101010101" pitchFamily="2" charset="-122"/>
              </a:rPr>
              <a:t>：</a:t>
            </a:r>
            <a:r>
              <a:rPr lang="en-US" altLang="zh-CN" sz="3200" b="1">
                <a:latin typeface="Times New Roman" panose="02020603050405020304" pitchFamily="2" charset="0"/>
                <a:ea typeface="宋体" panose="02010600030101010101" pitchFamily="2" charset="-122"/>
              </a:rPr>
              <a:t>Severe </a:t>
            </a:r>
            <a:r>
              <a:rPr lang="en-US" altLang="zh-CN" sz="3200" b="1">
                <a:solidFill>
                  <a:srgbClr val="FF0000"/>
                </a:solidFill>
                <a:latin typeface="Times New Roman" panose="02020603050405020304" pitchFamily="2" charset="0"/>
                <a:ea typeface="宋体" panose="02010600030101010101" pitchFamily="2" charset="-122"/>
              </a:rPr>
              <a:t>traffic congestion </a:t>
            </a:r>
            <a:r>
              <a:rPr lang="en-US" altLang="zh-CN" sz="3200" b="1">
                <a:latin typeface="Times New Roman" panose="02020603050405020304" pitchFamily="2" charset="0"/>
                <a:ea typeface="宋体" panose="02010600030101010101" pitchFamily="2" charset="-122"/>
              </a:rPr>
              <a:t>vs. </a:t>
            </a:r>
            <a:r>
              <a:rPr lang="en-US" altLang="zh-CN" sz="3200" b="1">
                <a:solidFill>
                  <a:srgbClr val="FF0000"/>
                </a:solidFill>
                <a:latin typeface="Times New Roman" panose="02020603050405020304" pitchFamily="2" charset="0"/>
                <a:ea typeface="宋体" panose="02010600030101010101" pitchFamily="2" charset="-122"/>
              </a:rPr>
              <a:t>Urgent need</a:t>
            </a:r>
            <a:r>
              <a:rPr lang="en-US" altLang="zh-CN" sz="3200" b="1">
                <a:latin typeface="Times New Roman" panose="02020603050405020304" pitchFamily="2" charset="0"/>
                <a:ea typeface="宋体" panose="02010600030101010101" pitchFamily="2" charset="-122"/>
              </a:rPr>
              <a:t> to reach the stadium on time</a:t>
            </a:r>
            <a:endParaRPr lang="en-US" altLang="zh-CN" sz="3200" b="1">
              <a:latin typeface="Times New Roman" panose="02020603050405020304" pitchFamily="2" charset="0"/>
              <a:ea typeface="宋体" panose="02010600030101010101" pitchFamily="2" charset="-122"/>
            </a:endParaRPr>
          </a:p>
        </p:txBody>
      </p:sp>
      <p:pic>
        <p:nvPicPr>
          <p:cNvPr id="3" name="图片 2" descr="a"/>
          <p:cNvPicPr>
            <a:picLocks noChangeAspect="1"/>
          </p:cNvPicPr>
          <p:nvPr/>
        </p:nvPicPr>
        <p:blipFill>
          <a:blip r:embed="rId6">
            <a:alphaModFix amt="15000"/>
          </a:blip>
          <a:stretch>
            <a:fillRect/>
          </a:stretch>
        </p:blipFill>
        <p:spPr>
          <a:xfrm>
            <a:off x="7620" y="1012825"/>
            <a:ext cx="10395585" cy="584517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4" name="图片 3" descr="b"/>
          <p:cNvPicPr>
            <a:picLocks noChangeAspect="1"/>
          </p:cNvPicPr>
          <p:nvPr/>
        </p:nvPicPr>
        <p:blipFill>
          <a:blip r:embed="rId1">
            <a:alphaModFix amt="15000"/>
          </a:blip>
          <a:stretch>
            <a:fillRect/>
          </a:stretch>
        </p:blipFill>
        <p:spPr>
          <a:xfrm>
            <a:off x="-7620" y="841375"/>
            <a:ext cx="10700385" cy="6016625"/>
          </a:xfrm>
          <a:prstGeom prst="rect">
            <a:avLst/>
          </a:prstGeom>
        </p:spPr>
      </p:pic>
      <p:pic>
        <p:nvPicPr>
          <p:cNvPr id="44034" name="图片 3" descr="小鸟"/>
          <p:cNvPicPr>
            <a:picLocks noChangeAspect="1"/>
          </p:cNvPicPr>
          <p:nvPr>
            <p:custDataLst>
              <p:tags r:id="rId2"/>
            </p:custDataLst>
          </p:nvPr>
        </p:nvPicPr>
        <p:blipFill>
          <a:blip r:embed="rId3"/>
          <a:stretch>
            <a:fillRect/>
          </a:stretch>
        </p:blipFill>
        <p:spPr>
          <a:xfrm>
            <a:off x="-107950" y="-41275"/>
            <a:ext cx="950913" cy="850900"/>
          </a:xfrm>
          <a:prstGeom prst="rect">
            <a:avLst/>
          </a:prstGeom>
          <a:noFill/>
          <a:ln w="9525">
            <a:noFill/>
          </a:ln>
        </p:spPr>
      </p:pic>
      <p:pic>
        <p:nvPicPr>
          <p:cNvPr id="44035" name="图片 2" descr="绿叶"/>
          <p:cNvPicPr>
            <a:picLocks noChangeAspect="1"/>
          </p:cNvPicPr>
          <p:nvPr>
            <p:custDataLst>
              <p:tags r:id="rId4"/>
            </p:custDataLst>
          </p:nvPr>
        </p:nvPicPr>
        <p:blipFill>
          <a:blip r:embed="rId5"/>
          <a:stretch>
            <a:fillRect/>
          </a:stretch>
        </p:blipFill>
        <p:spPr>
          <a:xfrm>
            <a:off x="8642350" y="5708650"/>
            <a:ext cx="407988" cy="1149350"/>
          </a:xfrm>
          <a:prstGeom prst="rect">
            <a:avLst/>
          </a:prstGeom>
          <a:noFill/>
          <a:ln w="9525">
            <a:noFill/>
          </a:ln>
        </p:spPr>
      </p:pic>
      <p:sp>
        <p:nvSpPr>
          <p:cNvPr id="44036" name="文本框 3"/>
          <p:cNvSpPr txBox="1"/>
          <p:nvPr/>
        </p:nvSpPr>
        <p:spPr>
          <a:xfrm>
            <a:off x="250825" y="1055688"/>
            <a:ext cx="8801100" cy="4154487"/>
          </a:xfrm>
          <a:prstGeom prst="rect">
            <a:avLst/>
          </a:prstGeom>
          <a:noFill/>
          <a:ln w="9525">
            <a:noFill/>
          </a:ln>
        </p:spPr>
        <p:txBody>
          <a:bodyPr wrap="square" anchor="t" anchorCtr="0">
            <a:spAutoFit/>
          </a:bodyPr>
          <a:p>
            <a:r>
              <a:rPr lang="en-US" altLang="zh-CN" sz="2400">
                <a:latin typeface="Times New Roman" panose="02020603050405020304" pitchFamily="2" charset="0"/>
                <a:ea typeface="宋体" panose="02010600030101010101" pitchFamily="2" charset="-122"/>
              </a:rPr>
              <a:t>    On the morning of his 1,500 - meter race at the 1968 Games, the determined runner Kip Keino of Kenya found himself in a rather awful situation. He was seated in the backseat of a somewhat shabby taxi, making his way to the Olympic Stadium in the bustling city of Mexico City.</a:t>
            </a:r>
            <a:endParaRPr lang="en-US" altLang="zh-CN" sz="2400">
              <a:latin typeface="Times New Roman" panose="02020603050405020304" pitchFamily="2" charset="0"/>
              <a:ea typeface="宋体" panose="02010600030101010101" pitchFamily="2" charset="-122"/>
            </a:endParaRPr>
          </a:p>
          <a:p>
            <a:r>
              <a:rPr lang="en-US" altLang="zh-CN" sz="2400">
                <a:latin typeface="Times New Roman" panose="02020603050405020304" pitchFamily="2" charset="0"/>
                <a:ea typeface="宋体" panose="02010600030101010101" pitchFamily="2" charset="-122"/>
              </a:rPr>
              <a:t>    He was understandably worried. The city was in the grip of a massive traffic congestion. Everywhere he looked, there were traffic jams stretching as far as the eye could see. The honking(</a:t>
            </a:r>
            <a:r>
              <a:rPr lang="zh-CN" altLang="en-US" sz="2400">
                <a:latin typeface="Times New Roman" panose="02020603050405020304" pitchFamily="2" charset="0"/>
                <a:ea typeface="宋体" panose="02010600030101010101" pitchFamily="2" charset="-122"/>
              </a:rPr>
              <a:t>按喇叭</a:t>
            </a:r>
            <a:r>
              <a:rPr lang="en-US" altLang="zh-CN" sz="2400">
                <a:latin typeface="Times New Roman" panose="02020603050405020304" pitchFamily="2" charset="0"/>
                <a:ea typeface="宋体" panose="02010600030101010101" pitchFamily="2" charset="-122"/>
              </a:rPr>
              <a:t>) of horns filled the air, creating a chaotic symphony. His taxi, a small vehicle amidst the sea of larger cars, buses, and other taxis, was barely inching forward.</a:t>
            </a:r>
            <a:endParaRPr lang="en-US" altLang="zh-CN" sz="2400">
              <a:solidFill>
                <a:srgbClr val="FF0000"/>
              </a:solidFill>
              <a:latin typeface="Times New Roman" panose="02020603050405020304" pitchFamily="2" charset="0"/>
              <a:ea typeface="宋体" panose="02010600030101010101" pitchFamily="2" charset="-122"/>
            </a:endParaRPr>
          </a:p>
        </p:txBody>
      </p:sp>
      <p:sp>
        <p:nvSpPr>
          <p:cNvPr id="7" name="文本框 6"/>
          <p:cNvSpPr txBox="1"/>
          <p:nvPr>
            <p:custDataLst>
              <p:tags r:id="rId6"/>
            </p:custDataLst>
          </p:nvPr>
        </p:nvSpPr>
        <p:spPr>
          <a:xfrm>
            <a:off x="900113" y="260350"/>
            <a:ext cx="5208588" cy="419100"/>
          </a:xfrm>
          <a:prstGeom prst="rect">
            <a:avLst/>
          </a:prstGeom>
          <a:noFill/>
        </p:spPr>
        <p:txBody>
          <a:bodyPr wrap="square" lIns="47625" tIns="19050" rIns="47625" bIns="19050" rtlCol="0" anchor="ctr" anchorCtr="0">
            <a:normAutofit fontScale="90000"/>
          </a:bodyPr>
          <a:p>
            <a:pPr algn="ctr">
              <a:spcBef>
                <a:spcPts val="0"/>
              </a:spcBef>
              <a:spcAft>
                <a:spcPts val="0"/>
              </a:spcAft>
              <a:buSzPct val="100000"/>
              <a:buNone/>
            </a:pPr>
            <a:r>
              <a:rPr lang="en-US" altLang="zh-CN" sz="2400" b="1" spc="160" noProof="1" dirty="0">
                <a:solidFill>
                  <a:schemeClr val="accent1">
                    <a:lumMod val="75000"/>
                  </a:schemeClr>
                </a:solidFill>
                <a:latin typeface="微软雅黑" panose="020B0503020204020204" charset="-122"/>
                <a:ea typeface="微软雅黑" panose="020B0503020204020204" charset="-122"/>
                <a:cs typeface="+mn-cs"/>
              </a:rPr>
              <a:t>Read for Hidden Clues+</a:t>
            </a:r>
            <a:r>
              <a:rPr lang="en-US" altLang="zh-CN" sz="2400" b="1" spc="160" noProof="1" dirty="0">
                <a:solidFill>
                  <a:srgbClr val="FF0000"/>
                </a:solidFill>
                <a:latin typeface="微软雅黑" panose="020B0503020204020204" charset="-122"/>
                <a:ea typeface="微软雅黑" panose="020B0503020204020204" charset="-122"/>
                <a:cs typeface="+mn-cs"/>
              </a:rPr>
              <a:t>Echoes</a:t>
            </a:r>
            <a:endParaRPr lang="en-US" altLang="zh-CN" sz="2400" b="1" spc="160" noProof="1" dirty="0">
              <a:solidFill>
                <a:srgbClr val="FF0000"/>
              </a:solidFill>
              <a:latin typeface="微软雅黑" panose="020B0503020204020204" charset="-122"/>
              <a:ea typeface="微软雅黑" panose="020B0503020204020204" charset="-122"/>
              <a:cs typeface="+mn-cs"/>
            </a:endParaRPr>
          </a:p>
        </p:txBody>
      </p:sp>
      <p:sp>
        <p:nvSpPr>
          <p:cNvPr id="6" name="矩形 5"/>
          <p:cNvSpPr/>
          <p:nvPr/>
        </p:nvSpPr>
        <p:spPr>
          <a:xfrm>
            <a:off x="8101013" y="1135063"/>
            <a:ext cx="557213" cy="330200"/>
          </a:xfrm>
          <a:prstGeom prst="rect">
            <a:avLst/>
          </a:prstGeom>
          <a:solidFill>
            <a:schemeClr val="accent6">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5" name="矩形 4"/>
          <p:cNvSpPr/>
          <p:nvPr/>
        </p:nvSpPr>
        <p:spPr>
          <a:xfrm>
            <a:off x="323850" y="1495425"/>
            <a:ext cx="3733800" cy="330200"/>
          </a:xfrm>
          <a:prstGeom prst="rect">
            <a:avLst/>
          </a:prstGeom>
          <a:solidFill>
            <a:schemeClr val="accent6">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9" name="矩形 8"/>
          <p:cNvSpPr/>
          <p:nvPr/>
        </p:nvSpPr>
        <p:spPr>
          <a:xfrm>
            <a:off x="4645025" y="2935288"/>
            <a:ext cx="3595688" cy="330200"/>
          </a:xfrm>
          <a:prstGeom prst="rect">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8" name="矩形 7"/>
          <p:cNvSpPr/>
          <p:nvPr/>
        </p:nvSpPr>
        <p:spPr>
          <a:xfrm>
            <a:off x="323850" y="3367088"/>
            <a:ext cx="3316288" cy="330200"/>
          </a:xfrm>
          <a:prstGeom prst="rect">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10" name="矩形 9"/>
          <p:cNvSpPr/>
          <p:nvPr/>
        </p:nvSpPr>
        <p:spPr>
          <a:xfrm>
            <a:off x="6300788" y="4087813"/>
            <a:ext cx="1128713" cy="328613"/>
          </a:xfrm>
          <a:prstGeom prst="rect">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11" name="矩形 10"/>
          <p:cNvSpPr/>
          <p:nvPr/>
        </p:nvSpPr>
        <p:spPr>
          <a:xfrm>
            <a:off x="7640638" y="4416425"/>
            <a:ext cx="1336675" cy="330200"/>
          </a:xfrm>
          <a:prstGeom prst="rect">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12" name="矩形 11"/>
          <p:cNvSpPr/>
          <p:nvPr/>
        </p:nvSpPr>
        <p:spPr>
          <a:xfrm>
            <a:off x="323850" y="4806950"/>
            <a:ext cx="2184400" cy="330200"/>
          </a:xfrm>
          <a:prstGeom prst="rect">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grpSp>
        <p:nvGrpSpPr>
          <p:cNvPr id="2" name="组合 1"/>
          <p:cNvGrpSpPr/>
          <p:nvPr/>
        </p:nvGrpSpPr>
        <p:grpSpPr>
          <a:xfrm>
            <a:off x="1050925" y="765175"/>
            <a:ext cx="4749800" cy="398780"/>
            <a:chOff x="1655" y="1205"/>
            <a:chExt cx="7480" cy="628"/>
          </a:xfrm>
        </p:grpSpPr>
        <p:sp>
          <p:nvSpPr>
            <p:cNvPr id="21" name="圆角矩形 20"/>
            <p:cNvSpPr/>
            <p:nvPr/>
          </p:nvSpPr>
          <p:spPr>
            <a:xfrm>
              <a:off x="1655" y="1228"/>
              <a:ext cx="7358" cy="593"/>
            </a:xfrm>
            <a:prstGeom prst="roundRect">
              <a:avLst/>
            </a:prstGeom>
            <a:solidFill>
              <a:schemeClr val="bg1"/>
            </a:solidFill>
            <a:ln>
              <a:solidFill>
                <a:schemeClr val="accent6">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44046" name="文本框 14"/>
            <p:cNvSpPr txBox="1"/>
            <p:nvPr/>
          </p:nvSpPr>
          <p:spPr>
            <a:xfrm>
              <a:off x="1853" y="1205"/>
              <a:ext cx="7282" cy="628"/>
            </a:xfrm>
            <a:prstGeom prst="rect">
              <a:avLst/>
            </a:prstGeom>
            <a:noFill/>
            <a:ln w="9525">
              <a:noFill/>
            </a:ln>
          </p:spPr>
          <p:txBody>
            <a:bodyPr wrap="square" anchor="t" anchorCtr="0">
              <a:spAutoFit/>
            </a:bodyPr>
            <a:p>
              <a:r>
                <a:rPr lang="zh-CN" altLang="en-US" sz="2000" b="1">
                  <a:solidFill>
                    <a:srgbClr val="FF0000"/>
                  </a:solidFill>
                  <a:latin typeface="Arial" panose="020B0604020202020204" pitchFamily="34" charset="0"/>
                  <a:ea typeface="宋体" panose="02010600030101010101" pitchFamily="2" charset="-122"/>
                </a:rPr>
                <a:t>续写要用动作、心理强化</a:t>
              </a:r>
              <a:r>
                <a:rPr lang="en-US" altLang="zh-CN" sz="2000" b="1">
                  <a:solidFill>
                    <a:srgbClr val="FF0000"/>
                  </a:solidFill>
                  <a:latin typeface="Arial" panose="020B0604020202020204" pitchFamily="34" charset="0"/>
                  <a:ea typeface="宋体" panose="02010600030101010101" pitchFamily="2" charset="-122"/>
                </a:rPr>
                <a:t> “</a:t>
              </a:r>
              <a:r>
                <a:rPr lang="zh-CN" altLang="en-US" sz="2000" b="1">
                  <a:solidFill>
                    <a:srgbClr val="FF0000"/>
                  </a:solidFill>
                  <a:latin typeface="Arial" panose="020B0604020202020204" pitchFamily="34" charset="0"/>
                  <a:ea typeface="宋体" panose="02010600030101010101" pitchFamily="2" charset="-122"/>
                </a:rPr>
                <a:t>坚定</a:t>
              </a:r>
              <a:r>
                <a:rPr lang="en-US" altLang="zh-CN" sz="2000" b="1">
                  <a:solidFill>
                    <a:srgbClr val="FF0000"/>
                  </a:solidFill>
                  <a:latin typeface="Arial" panose="020B0604020202020204" pitchFamily="34" charset="0"/>
                  <a:ea typeface="宋体" panose="02010600030101010101" pitchFamily="2" charset="-122"/>
                </a:rPr>
                <a:t>” </a:t>
              </a:r>
              <a:r>
                <a:rPr lang="zh-CN" altLang="en-US" sz="2000" b="1">
                  <a:solidFill>
                    <a:srgbClr val="FF0000"/>
                  </a:solidFill>
                  <a:latin typeface="Arial" panose="020B0604020202020204" pitchFamily="34" charset="0"/>
                  <a:ea typeface="宋体" panose="02010600030101010101" pitchFamily="2" charset="-122"/>
                </a:rPr>
                <a:t>特质</a:t>
              </a:r>
              <a:endParaRPr lang="zh-CN" altLang="en-US" sz="2000" b="1">
                <a:solidFill>
                  <a:srgbClr val="FF0000"/>
                </a:solidFill>
                <a:latin typeface="Arial" panose="020B0604020202020204" pitchFamily="34" charset="0"/>
                <a:ea typeface="宋体" panose="02010600030101010101" pitchFamily="2" charset="-122"/>
              </a:endParaRPr>
            </a:p>
          </p:txBody>
        </p:sp>
      </p:grpSp>
      <p:sp>
        <p:nvSpPr>
          <p:cNvPr id="18" name="圆角矩形 17"/>
          <p:cNvSpPr/>
          <p:nvPr/>
        </p:nvSpPr>
        <p:spPr>
          <a:xfrm>
            <a:off x="2698750" y="4772025"/>
            <a:ext cx="4665663" cy="504825"/>
          </a:xfrm>
          <a:prstGeom prst="roundRect">
            <a:avLst/>
          </a:prstGeom>
          <a:solidFill>
            <a:schemeClr val="bg1"/>
          </a:solidFill>
          <a:ln>
            <a:solidFill>
              <a:schemeClr val="accent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44048" name="文本框 16"/>
          <p:cNvSpPr txBox="1"/>
          <p:nvPr/>
        </p:nvSpPr>
        <p:spPr>
          <a:xfrm>
            <a:off x="3016250" y="4783138"/>
            <a:ext cx="4133850" cy="398462"/>
          </a:xfrm>
          <a:prstGeom prst="rect">
            <a:avLst/>
          </a:prstGeom>
          <a:noFill/>
          <a:ln w="9525">
            <a:noFill/>
          </a:ln>
        </p:spPr>
        <p:txBody>
          <a:bodyPr wrap="square" anchor="t" anchorCtr="0">
            <a:spAutoFit/>
          </a:bodyPr>
          <a:p>
            <a:r>
              <a:rPr lang="zh-CN" altLang="en-US" sz="2000" b="1">
                <a:solidFill>
                  <a:srgbClr val="FF0000"/>
                </a:solidFill>
                <a:latin typeface="Arial" panose="020B0604020202020204" pitchFamily="34" charset="0"/>
                <a:ea typeface="宋体" panose="02010600030101010101" pitchFamily="2" charset="-122"/>
              </a:rPr>
              <a:t>交代弃车合理性，突出交通困境</a:t>
            </a:r>
            <a:endParaRPr lang="zh-CN" altLang="en-US" sz="2000" b="1">
              <a:solidFill>
                <a:srgbClr val="FF0000"/>
              </a:solidFill>
              <a:latin typeface="Arial" panose="020B0604020202020204" pitchFamily="34" charset="0"/>
              <a:ea typeface="宋体" panose="02010600030101010101" pitchFamily="2"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404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5" grpId="0" bldLvl="0" animBg="1"/>
      <p:bldP spid="5" grpId="1" animBg="1"/>
      <p:bldP spid="9" grpId="0" bldLvl="0" animBg="1"/>
      <p:bldP spid="9" grpId="1" animBg="1"/>
      <p:bldP spid="8" grpId="0" bldLvl="0" animBg="1"/>
      <p:bldP spid="8" grpId="1" animBg="1"/>
      <p:bldP spid="10" grpId="0" bldLvl="0" animBg="1"/>
      <p:bldP spid="10" grpId="1" animBg="1"/>
      <p:bldP spid="11" grpId="0" bldLvl="0" animBg="1"/>
      <p:bldP spid="11" grpId="1" animBg="1"/>
      <p:bldP spid="12" grpId="0" bldLvl="0" animBg="1"/>
      <p:bldP spid="12" grpId="1" animBg="1"/>
      <p:bldP spid="44048" grpId="0"/>
      <p:bldP spid="18" grpId="0" animBg="1"/>
      <p:bldP spid="44048" grpId="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 name="图片 1" descr="f"/>
          <p:cNvPicPr>
            <a:picLocks noChangeAspect="1"/>
          </p:cNvPicPr>
          <p:nvPr/>
        </p:nvPicPr>
        <p:blipFill>
          <a:blip r:embed="rId1">
            <a:alphaModFix amt="15000"/>
          </a:blip>
          <a:stretch>
            <a:fillRect/>
          </a:stretch>
        </p:blipFill>
        <p:spPr>
          <a:xfrm>
            <a:off x="-635" y="910590"/>
            <a:ext cx="10584815" cy="5951855"/>
          </a:xfrm>
          <a:prstGeom prst="rect">
            <a:avLst/>
          </a:prstGeom>
        </p:spPr>
      </p:pic>
      <p:pic>
        <p:nvPicPr>
          <p:cNvPr id="45058" name="图片 3" descr="小鸟"/>
          <p:cNvPicPr>
            <a:picLocks noChangeAspect="1"/>
          </p:cNvPicPr>
          <p:nvPr>
            <p:custDataLst>
              <p:tags r:id="rId2"/>
            </p:custDataLst>
          </p:nvPr>
        </p:nvPicPr>
        <p:blipFill>
          <a:blip r:embed="rId3"/>
          <a:stretch>
            <a:fillRect/>
          </a:stretch>
        </p:blipFill>
        <p:spPr>
          <a:xfrm>
            <a:off x="-57150" y="-109537"/>
            <a:ext cx="950913" cy="850900"/>
          </a:xfrm>
          <a:prstGeom prst="rect">
            <a:avLst/>
          </a:prstGeom>
          <a:noFill/>
          <a:ln w="9525">
            <a:noFill/>
          </a:ln>
        </p:spPr>
      </p:pic>
      <p:pic>
        <p:nvPicPr>
          <p:cNvPr id="45059" name="图片 2" descr="绿叶"/>
          <p:cNvPicPr>
            <a:picLocks noChangeAspect="1"/>
          </p:cNvPicPr>
          <p:nvPr>
            <p:custDataLst>
              <p:tags r:id="rId4"/>
            </p:custDataLst>
          </p:nvPr>
        </p:nvPicPr>
        <p:blipFill>
          <a:blip r:embed="rId5"/>
          <a:stretch>
            <a:fillRect/>
          </a:stretch>
        </p:blipFill>
        <p:spPr>
          <a:xfrm>
            <a:off x="8601075" y="5813425"/>
            <a:ext cx="407988" cy="1149350"/>
          </a:xfrm>
          <a:prstGeom prst="rect">
            <a:avLst/>
          </a:prstGeom>
          <a:noFill/>
          <a:ln w="9525">
            <a:noFill/>
          </a:ln>
        </p:spPr>
      </p:pic>
      <p:sp>
        <p:nvSpPr>
          <p:cNvPr id="45060" name="文本框 1"/>
          <p:cNvSpPr txBox="1"/>
          <p:nvPr/>
        </p:nvSpPr>
        <p:spPr>
          <a:xfrm>
            <a:off x="179388" y="404813"/>
            <a:ext cx="8891587" cy="6051550"/>
          </a:xfrm>
          <a:prstGeom prst="rect">
            <a:avLst/>
          </a:prstGeom>
          <a:noFill/>
          <a:ln w="9525">
            <a:noFill/>
          </a:ln>
        </p:spPr>
        <p:txBody>
          <a:bodyPr wrap="square" anchor="t" anchorCtr="0"/>
          <a:p>
            <a:r>
              <a:rPr lang="en-US" altLang="zh-CN" sz="2400">
                <a:latin typeface="Times New Roman" panose="02020603050405020304" pitchFamily="2" charset="0"/>
                <a:ea typeface="宋体" panose="02010600030101010101" pitchFamily="2" charset="-122"/>
              </a:rPr>
              <a:t>    Keino, with a furrowed brow, kept looking ahead at ...</a:t>
            </a:r>
            <a:endParaRPr lang="en-US" altLang="zh-CN" sz="2400">
              <a:latin typeface="Times New Roman" panose="02020603050405020304" pitchFamily="2" charset="0"/>
              <a:ea typeface="宋体" panose="02010600030101010101" pitchFamily="2" charset="-122"/>
            </a:endParaRPr>
          </a:p>
          <a:p>
            <a:r>
              <a:rPr lang="en-US" altLang="zh-CN" sz="2400">
                <a:latin typeface="Times New Roman" panose="02020603050405020304" pitchFamily="2" charset="0"/>
                <a:ea typeface="宋体" panose="02010600030101010101" pitchFamily="2" charset="-122"/>
              </a:rPr>
              <a:t>    It was an hour before his race, and he took a deep breath, trying to calm his nerves. As time ticked away, it became fifty minutes, and he could feel a sense of unease creeping up on him. The taxi moved a few more meters, but the progress was extremely slow. Forty minutes passed, and he started to tap his foot nervously on the floor of the taxi. The traffic showed no signs of letting up. Then, it was twenty minutes before the race. Keino’s heart began to pound a bit faster. He could see people on the sidewalks, some of them wearing Olympic-themed clothing, walking towards the stadium with excited expressions. Meanwhile, he was still stuck in the traffic.</a:t>
            </a:r>
            <a:endParaRPr lang="en-US" altLang="zh-CN" sz="2400">
              <a:latin typeface="Times New Roman" panose="02020603050405020304" pitchFamily="2" charset="0"/>
              <a:ea typeface="宋体" panose="02010600030101010101" pitchFamily="2" charset="-122"/>
            </a:endParaRPr>
          </a:p>
          <a:p>
            <a:r>
              <a:rPr lang="en-US" altLang="zh-CN" sz="2400">
                <a:solidFill>
                  <a:srgbClr val="FF0000"/>
                </a:solidFill>
                <a:latin typeface="Times New Roman" panose="02020603050405020304" pitchFamily="2" charset="0"/>
                <a:ea typeface="宋体" panose="02010600030101010101" pitchFamily="2" charset="-122"/>
              </a:rPr>
              <a:t>   </a:t>
            </a:r>
            <a:r>
              <a:rPr lang="en-US" altLang="zh-CN" sz="2400">
                <a:latin typeface="Times New Roman" panose="02020603050405020304" pitchFamily="2" charset="0"/>
                <a:ea typeface="宋体" panose="02010600030101010101" pitchFamily="2" charset="-122"/>
              </a:rPr>
              <a:t> Finally, it was only ten minutes before the start of the race. And to his disappointment, the taxi was still a full 2 kilometers from the stadium. Considering the current traffic situation, the distance seemed almost impossible to cover. What’s worse, earlier that morning, even before getting into the taxi, he had been worried that the pain in his stomach might affect his performance.</a:t>
            </a:r>
            <a:endParaRPr lang="en-US" altLang="zh-CN" sz="2400">
              <a:latin typeface="Times New Roman" panose="02020603050405020304" pitchFamily="2" charset="0"/>
              <a:ea typeface="宋体" panose="02010600030101010101" pitchFamily="2" charset="-122"/>
            </a:endParaRPr>
          </a:p>
        </p:txBody>
      </p:sp>
      <p:sp>
        <p:nvSpPr>
          <p:cNvPr id="17" name="矩形 16"/>
          <p:cNvSpPr/>
          <p:nvPr/>
        </p:nvSpPr>
        <p:spPr>
          <a:xfrm>
            <a:off x="539750" y="476250"/>
            <a:ext cx="6702425" cy="330200"/>
          </a:xfrm>
          <a:prstGeom prst="rect">
            <a:avLst/>
          </a:prstGeom>
          <a:solidFill>
            <a:schemeClr val="accent4">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3" name="矩形 2"/>
          <p:cNvSpPr/>
          <p:nvPr/>
        </p:nvSpPr>
        <p:spPr>
          <a:xfrm>
            <a:off x="8316913" y="1196975"/>
            <a:ext cx="412750" cy="328613"/>
          </a:xfrm>
          <a:prstGeom prst="rect">
            <a:avLst/>
          </a:prstGeom>
          <a:solidFill>
            <a:schemeClr val="accent4">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4" name="矩形 3"/>
          <p:cNvSpPr/>
          <p:nvPr/>
        </p:nvSpPr>
        <p:spPr>
          <a:xfrm>
            <a:off x="250825" y="1628775"/>
            <a:ext cx="6038850" cy="330200"/>
          </a:xfrm>
          <a:prstGeom prst="rect">
            <a:avLst/>
          </a:prstGeom>
          <a:solidFill>
            <a:schemeClr val="accent4">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5" name="矩形 4"/>
          <p:cNvSpPr/>
          <p:nvPr/>
        </p:nvSpPr>
        <p:spPr>
          <a:xfrm>
            <a:off x="2195513" y="3068638"/>
            <a:ext cx="5046663" cy="330200"/>
          </a:xfrm>
          <a:prstGeom prst="rect">
            <a:avLst/>
          </a:prstGeom>
          <a:solidFill>
            <a:schemeClr val="accent4">
              <a:lumMod val="75000"/>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12" name="矩形 11"/>
          <p:cNvSpPr/>
          <p:nvPr/>
        </p:nvSpPr>
        <p:spPr>
          <a:xfrm>
            <a:off x="466725" y="4508500"/>
            <a:ext cx="8239125" cy="330200"/>
          </a:xfrm>
          <a:prstGeom prst="rect">
            <a:avLst/>
          </a:prstGeom>
          <a:solidFill>
            <a:srgbClr val="0070C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10" name="矩形 9"/>
          <p:cNvSpPr/>
          <p:nvPr/>
        </p:nvSpPr>
        <p:spPr>
          <a:xfrm>
            <a:off x="250825" y="4868863"/>
            <a:ext cx="7981950" cy="330200"/>
          </a:xfrm>
          <a:prstGeom prst="rect">
            <a:avLst/>
          </a:prstGeom>
          <a:solidFill>
            <a:srgbClr val="0070C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11" name="矩形 10"/>
          <p:cNvSpPr/>
          <p:nvPr/>
        </p:nvSpPr>
        <p:spPr>
          <a:xfrm>
            <a:off x="179388" y="5229225"/>
            <a:ext cx="1190625" cy="330200"/>
          </a:xfrm>
          <a:prstGeom prst="rect">
            <a:avLst/>
          </a:prstGeom>
          <a:solidFill>
            <a:srgbClr val="0070C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16" name="矩形 15"/>
          <p:cNvSpPr/>
          <p:nvPr/>
        </p:nvSpPr>
        <p:spPr>
          <a:xfrm>
            <a:off x="3635375" y="5949950"/>
            <a:ext cx="4840288" cy="328613"/>
          </a:xfrm>
          <a:prstGeom prst="rect">
            <a:avLst/>
          </a:prstGeom>
          <a:solidFill>
            <a:srgbClr val="FF000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19" name="矩形 18"/>
          <p:cNvSpPr/>
          <p:nvPr/>
        </p:nvSpPr>
        <p:spPr>
          <a:xfrm>
            <a:off x="250825" y="6308725"/>
            <a:ext cx="4840288" cy="330200"/>
          </a:xfrm>
          <a:prstGeom prst="rect">
            <a:avLst/>
          </a:prstGeom>
          <a:solidFill>
            <a:srgbClr val="FF000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pPr>
            <a:endParaRPr lang="zh-CN" altLang="en-US" sz="1800">
              <a:sym typeface="+mn-ea"/>
            </a:endParaRPr>
          </a:p>
        </p:txBody>
      </p:sp>
      <p:sp>
        <p:nvSpPr>
          <p:cNvPr id="20" name="圆角矩形 19"/>
          <p:cNvSpPr/>
          <p:nvPr/>
        </p:nvSpPr>
        <p:spPr>
          <a:xfrm>
            <a:off x="466725" y="908050"/>
            <a:ext cx="3959225" cy="504825"/>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45071" name="文本框 7"/>
          <p:cNvSpPr txBox="1"/>
          <p:nvPr/>
        </p:nvSpPr>
        <p:spPr>
          <a:xfrm>
            <a:off x="539750" y="981075"/>
            <a:ext cx="3564890" cy="398780"/>
          </a:xfrm>
          <a:prstGeom prst="rect">
            <a:avLst/>
          </a:prstGeom>
          <a:noFill/>
          <a:ln w="9525">
            <a:noFill/>
          </a:ln>
        </p:spPr>
        <p:txBody>
          <a:bodyPr wrap="square" anchor="t" anchorCtr="0">
            <a:spAutoFit/>
          </a:bodyPr>
          <a:p>
            <a:r>
              <a:rPr lang="zh-CN" altLang="en-US" sz="2000" b="1">
                <a:solidFill>
                  <a:srgbClr val="FF0000"/>
                </a:solidFill>
                <a:latin typeface="Arial" panose="020B0604020202020204" pitchFamily="34" charset="0"/>
                <a:ea typeface="宋体" panose="02010600030101010101" pitchFamily="2" charset="-122"/>
              </a:rPr>
              <a:t>展现情绪从焦虑到决断的转变</a:t>
            </a:r>
            <a:endParaRPr lang="zh-CN" altLang="en-US">
              <a:latin typeface="Arial" panose="020B0604020202020204" pitchFamily="34" charset="0"/>
              <a:ea typeface="宋体" panose="02010600030101010101" pitchFamily="2" charset="-122"/>
            </a:endParaRPr>
          </a:p>
        </p:txBody>
      </p:sp>
      <p:sp>
        <p:nvSpPr>
          <p:cNvPr id="21" name="圆角矩形 20"/>
          <p:cNvSpPr/>
          <p:nvPr/>
        </p:nvSpPr>
        <p:spPr>
          <a:xfrm>
            <a:off x="755650" y="3644900"/>
            <a:ext cx="4681220" cy="504825"/>
          </a:xfrm>
          <a:prstGeom prst="roundRect">
            <a:avLst/>
          </a:prstGeom>
          <a:solidFill>
            <a:schemeClr val="bg1"/>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22" name="圆角矩形 21"/>
          <p:cNvSpPr/>
          <p:nvPr/>
        </p:nvSpPr>
        <p:spPr>
          <a:xfrm>
            <a:off x="1476375" y="5502275"/>
            <a:ext cx="4756785" cy="503555"/>
          </a:xfrm>
          <a:prstGeom prst="roundRect">
            <a:avLst/>
          </a:prstGeom>
          <a:solidFill>
            <a:schemeClr val="bg1"/>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fontAlgn="base"/>
            <a:endParaRPr lang="zh-CN" altLang="en-US" strike="noStrike" noProof="1"/>
          </a:p>
        </p:txBody>
      </p:sp>
      <p:sp>
        <p:nvSpPr>
          <p:cNvPr id="45074" name="文本框 22"/>
          <p:cNvSpPr txBox="1"/>
          <p:nvPr/>
        </p:nvSpPr>
        <p:spPr>
          <a:xfrm>
            <a:off x="1625600" y="5589905"/>
            <a:ext cx="4226560" cy="369570"/>
          </a:xfrm>
          <a:prstGeom prst="rect">
            <a:avLst/>
          </a:prstGeom>
          <a:noFill/>
          <a:ln w="9525">
            <a:noFill/>
          </a:ln>
        </p:spPr>
        <p:txBody>
          <a:bodyPr wrap="square" anchor="t" anchorCtr="0"/>
          <a:p>
            <a:pPr>
              <a:buSzTx/>
            </a:pPr>
            <a:r>
              <a:rPr lang="zh-CN" altLang="en-US" sz="2000" b="1">
                <a:solidFill>
                  <a:srgbClr val="FF0000"/>
                </a:solidFill>
                <a:latin typeface="Arial" panose="020B0604020202020204" pitchFamily="34" charset="0"/>
                <a:ea typeface="宋体" panose="02010600030101010101" pitchFamily="2" charset="-122"/>
              </a:rPr>
              <a:t>体现胃痛对行动的影响，突出坚持</a:t>
            </a:r>
            <a:endParaRPr lang="zh-CN" altLang="en-US" sz="2000" b="1">
              <a:solidFill>
                <a:srgbClr val="FF0000"/>
              </a:solidFill>
              <a:latin typeface="Arial" panose="020B0604020202020204" pitchFamily="34" charset="0"/>
              <a:ea typeface="宋体" panose="02010600030101010101" pitchFamily="2" charset="-122"/>
            </a:endParaRPr>
          </a:p>
        </p:txBody>
      </p:sp>
      <p:sp>
        <p:nvSpPr>
          <p:cNvPr id="45075" name="文本框 23"/>
          <p:cNvSpPr txBox="1"/>
          <p:nvPr/>
        </p:nvSpPr>
        <p:spPr>
          <a:xfrm>
            <a:off x="692150" y="3717925"/>
            <a:ext cx="4508500" cy="398780"/>
          </a:xfrm>
          <a:prstGeom prst="rect">
            <a:avLst/>
          </a:prstGeom>
          <a:noFill/>
          <a:ln w="9525">
            <a:noFill/>
          </a:ln>
        </p:spPr>
        <p:txBody>
          <a:bodyPr wrap="square" anchor="t" anchorCtr="0">
            <a:spAutoFit/>
          </a:bodyPr>
          <a:p>
            <a:pPr algn="ctr">
              <a:buSzTx/>
            </a:pPr>
            <a:r>
              <a:rPr lang="zh-CN" altLang="en-US" sz="2000" b="1">
                <a:solidFill>
                  <a:srgbClr val="FF0000"/>
                </a:solidFill>
                <a:latin typeface="Arial" panose="020B0604020202020204" pitchFamily="34" charset="0"/>
                <a:ea typeface="宋体" panose="02010600030101010101" pitchFamily="2" charset="-122"/>
              </a:rPr>
              <a:t>围绕 “短时间 + 长距离” 展开行动</a:t>
            </a:r>
            <a:endParaRPr lang="zh-CN" altLang="en-US" sz="2000" b="1">
              <a:solidFill>
                <a:srgbClr val="FF0000"/>
              </a:solidFill>
              <a:latin typeface="Arial" panose="020B0604020202020204" pitchFamily="34" charset="0"/>
              <a:ea typeface="宋体" panose="02010600030101010101" pitchFamily="2"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0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4507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inVertical)">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45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P spid="3" grpId="0" bldLvl="0" animBg="1"/>
      <p:bldP spid="3" grpId="1" animBg="1"/>
      <p:bldP spid="4" grpId="0" bldLvl="0" animBg="1"/>
      <p:bldP spid="4" grpId="1" animBg="1"/>
      <p:bldP spid="5" grpId="0" bldLvl="0" animBg="1"/>
      <p:bldP spid="5" grpId="1" animBg="1"/>
      <p:bldP spid="12" grpId="0" bldLvl="0" animBg="1"/>
      <p:bldP spid="12" grpId="1" animBg="1"/>
      <p:bldP spid="10" grpId="0" bldLvl="0" animBg="1"/>
      <p:bldP spid="10" grpId="1" animBg="1"/>
      <p:bldP spid="11" grpId="0" bldLvl="0" animBg="1"/>
      <p:bldP spid="11" grpId="1" animBg="1"/>
      <p:bldP spid="16" grpId="0" bldLvl="0" animBg="1"/>
      <p:bldP spid="16" grpId="1" animBg="1"/>
      <p:bldP spid="19" grpId="0" bldLvl="0" animBg="1"/>
      <p:bldP spid="19" grpId="1" animBg="1"/>
      <p:bldP spid="20" grpId="0" animBg="1"/>
      <p:bldP spid="45071" grpId="0"/>
      <p:bldP spid="20" grpId="1" animBg="1"/>
      <p:bldP spid="45071" grpId="1"/>
      <p:bldP spid="21" grpId="0" animBg="1"/>
      <p:bldP spid="45075" grpId="0"/>
      <p:bldP spid="21" grpId="1" animBg="1"/>
      <p:bldP spid="45075" grpId="1"/>
      <p:bldP spid="22" grpId="0" animBg="1"/>
      <p:bldP spid="45074" grpId="0"/>
      <p:bldP spid="22" grpId="1" animBg="1"/>
      <p:bldP spid="4507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3265488" y="2781300"/>
            <a:ext cx="2611438" cy="982663"/>
          </a:xfrm>
          <a:prstGeom prst="rect">
            <a:avLst/>
          </a:prstGeom>
        </p:spPr>
        <p:txBody>
          <a:bodyPr vert="horz" lIns="90000" tIns="46800" rIns="90000" bIns="46800" rtlCol="0" anchor="ctr" anchorCtr="0">
            <a:normAutofit/>
          </a:bodyPr>
          <a:lstStyle>
            <a:lvl1pPr marL="0" marR="0" algn="ctr" defTabSz="914400" rtl="0" eaLnBrk="1" fontAlgn="auto" latinLnBrk="0" hangingPunct="1">
              <a:lnSpc>
                <a:spcPct val="100000"/>
              </a:lnSpc>
              <a:spcBef>
                <a:spcPct val="0"/>
              </a:spcBef>
              <a:buNone/>
              <a:defRPr kumimoji="0" lang="zh-CN" altLang="en-US" sz="495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marL="0" indent="0" algn="ctr" fontAlgn="auto">
              <a:lnSpc>
                <a:spcPct val="100000"/>
              </a:lnSpc>
              <a:spcBef>
                <a:spcPts val="0"/>
              </a:spcBef>
              <a:spcAft>
                <a:spcPts val="0"/>
              </a:spcAft>
              <a:buSzPct val="100000"/>
              <a:buNone/>
            </a:pPr>
            <a:r>
              <a:rPr lang="en-US" altLang="zh-CN" sz="2800" strike="noStrike" noProof="1" dirty="0">
                <a:latin typeface="Times New Roman" panose="02020603050405020304" pitchFamily="2" charset="0"/>
                <a:ea typeface="黑体" panose="02010609060101010101" charset="-122"/>
                <a:cs typeface="Times New Roman" panose="02020603050405020304" pitchFamily="2" charset="0"/>
              </a:rPr>
              <a:t>Part 2</a:t>
            </a:r>
            <a:r>
              <a:rPr lang="en-US" altLang="zh-CN" sz="2800" strike="noStrike" noProof="1" dirty="0">
                <a:latin typeface="黑体" panose="02010609060101010101" charset="-122"/>
                <a:ea typeface="黑体" panose="02010609060101010101" charset="-122"/>
                <a:cs typeface="黑体" panose="02010609060101010101" charset="-122"/>
              </a:rPr>
              <a:t>  </a:t>
            </a:r>
            <a:endParaRPr lang="en-US" altLang="zh-CN" sz="2800" strike="noStrike" noProof="1" dirty="0">
              <a:latin typeface="黑体" panose="02010609060101010101" charset="-122"/>
              <a:ea typeface="黑体" panose="02010609060101010101" charset="-122"/>
              <a:cs typeface="黑体" panose="02010609060101010101" charset="-122"/>
            </a:endParaRPr>
          </a:p>
          <a:p>
            <a:pPr marL="0" indent="0" algn="ctr" fontAlgn="auto">
              <a:lnSpc>
                <a:spcPct val="100000"/>
              </a:lnSpc>
              <a:spcBef>
                <a:spcPts val="0"/>
              </a:spcBef>
              <a:spcAft>
                <a:spcPts val="0"/>
              </a:spcAft>
              <a:buSzPct val="100000"/>
              <a:buNone/>
            </a:pPr>
            <a:r>
              <a:rPr sz="2800" strike="noStrike" noProof="1" dirty="0">
                <a:latin typeface="黑体" panose="02010609060101010101" charset="-122"/>
                <a:ea typeface="黑体" panose="02010609060101010101" charset="-122"/>
                <a:cs typeface="黑体" panose="02010609060101010101" charset="-122"/>
              </a:rPr>
              <a:t>情节构建</a:t>
            </a:r>
            <a:endParaRPr sz="2800" strike="noStrike" noProof="1" dirty="0">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47106" name="图片 3" descr="小鸟"/>
          <p:cNvPicPr>
            <a:picLocks noChangeAspect="1"/>
          </p:cNvPicPr>
          <p:nvPr>
            <p:custDataLst>
              <p:tags r:id="rId1"/>
            </p:custDataLst>
          </p:nvPr>
        </p:nvPicPr>
        <p:blipFill>
          <a:blip r:embed="rId2"/>
          <a:stretch>
            <a:fillRect/>
          </a:stretch>
        </p:blipFill>
        <p:spPr>
          <a:xfrm>
            <a:off x="-57150" y="-109537"/>
            <a:ext cx="950913" cy="850900"/>
          </a:xfrm>
          <a:prstGeom prst="rect">
            <a:avLst/>
          </a:prstGeom>
          <a:noFill/>
          <a:ln w="9525">
            <a:noFill/>
          </a:ln>
        </p:spPr>
      </p:pic>
      <p:pic>
        <p:nvPicPr>
          <p:cNvPr id="47107" name="图片 2" descr="绿叶"/>
          <p:cNvPicPr>
            <a:picLocks noChangeAspect="1"/>
          </p:cNvPicPr>
          <p:nvPr>
            <p:custDataLst>
              <p:tags r:id="rId3"/>
            </p:custDataLst>
          </p:nvPr>
        </p:nvPicPr>
        <p:blipFill>
          <a:blip r:embed="rId4"/>
          <a:stretch>
            <a:fillRect/>
          </a:stretch>
        </p:blipFill>
        <p:spPr>
          <a:xfrm>
            <a:off x="8601075" y="5813425"/>
            <a:ext cx="407988" cy="1149350"/>
          </a:xfrm>
          <a:prstGeom prst="rect">
            <a:avLst/>
          </a:prstGeom>
          <a:noFill/>
          <a:ln w="9525">
            <a:noFill/>
          </a:ln>
        </p:spPr>
      </p:pic>
      <p:sp>
        <p:nvSpPr>
          <p:cNvPr id="7" name="文本框 6"/>
          <p:cNvSpPr txBox="1"/>
          <p:nvPr>
            <p:custDataLst>
              <p:tags r:id="rId5"/>
            </p:custDataLst>
          </p:nvPr>
        </p:nvSpPr>
        <p:spPr>
          <a:xfrm>
            <a:off x="827088" y="188913"/>
            <a:ext cx="3543300" cy="417513"/>
          </a:xfrm>
          <a:prstGeom prst="rect">
            <a:avLst/>
          </a:prstGeom>
          <a:noFill/>
        </p:spPr>
        <p:txBody>
          <a:bodyPr wrap="square" lIns="47625" tIns="19050" rIns="47625" bIns="19050" rtlCol="0" anchor="ctr" anchorCtr="0">
            <a:normAutofit/>
          </a:bodyPr>
          <a:p>
            <a:pPr algn="ctr">
              <a:spcBef>
                <a:spcPts val="0"/>
              </a:spcBef>
              <a:spcAft>
                <a:spcPts val="0"/>
              </a:spcAft>
              <a:buSzPct val="100000"/>
              <a:buNone/>
            </a:pPr>
            <a:r>
              <a:rPr lang="en-US" altLang="zh-CN" sz="2400" b="1" noProof="1">
                <a:solidFill>
                  <a:schemeClr val="accent1"/>
                </a:solidFill>
                <a:latin typeface="Times New Roman" panose="02020603050405020304" pitchFamily="2" charset="0"/>
                <a:ea typeface="宋体" panose="02010600030101010101" pitchFamily="2" charset="-122"/>
                <a:cs typeface="Times New Roman" panose="02020603050405020304" pitchFamily="2" charset="0"/>
                <a:sym typeface="+mn-ea"/>
              </a:rPr>
              <a:t>Discuss the following </a:t>
            </a:r>
            <a:r>
              <a:rPr lang="en-US" altLang="zh-CN" sz="2400" b="1" noProof="1">
                <a:solidFill>
                  <a:schemeClr val="accent4"/>
                </a:solidFill>
                <a:latin typeface="Times New Roman" panose="02020603050405020304" pitchFamily="2" charset="0"/>
                <a:ea typeface="宋体" panose="02010600030101010101" pitchFamily="2" charset="-122"/>
                <a:cs typeface="Times New Roman" panose="02020603050405020304" pitchFamily="2" charset="0"/>
                <a:sym typeface="+mn-ea"/>
              </a:rPr>
              <a:t>Plot</a:t>
            </a:r>
            <a:endParaRPr lang="en-US" altLang="zh-CN" sz="2400" b="1" spc="160" noProof="1" dirty="0">
              <a:solidFill>
                <a:schemeClr val="accent1">
                  <a:lumMod val="75000"/>
                </a:schemeClr>
              </a:solidFill>
              <a:latin typeface="微软雅黑" panose="020B0503020204020204" charset="-122"/>
              <a:ea typeface="微软雅黑" panose="020B0503020204020204" charset="-122"/>
              <a:cs typeface="+mn-cs"/>
            </a:endParaRPr>
          </a:p>
        </p:txBody>
      </p:sp>
      <p:sp>
        <p:nvSpPr>
          <p:cNvPr id="47109" name="文本框 1"/>
          <p:cNvSpPr txBox="1"/>
          <p:nvPr/>
        </p:nvSpPr>
        <p:spPr>
          <a:xfrm>
            <a:off x="107950" y="765175"/>
            <a:ext cx="9080500" cy="398463"/>
          </a:xfrm>
          <a:prstGeom prst="rect">
            <a:avLst/>
          </a:prstGeom>
          <a:noFill/>
          <a:ln w="9525">
            <a:noFill/>
          </a:ln>
        </p:spPr>
        <p:txBody>
          <a:bodyPr wrap="square" anchor="t" anchorCtr="0">
            <a:spAutoFit/>
          </a:bodyPr>
          <a:p>
            <a:r>
              <a:rPr lang="en-US" altLang="zh-CN" sz="2000" b="1">
                <a:latin typeface="Times New Roman" panose="02020603050405020304" pitchFamily="2" charset="0"/>
                <a:ea typeface="宋体" panose="02010600030101010101" pitchFamily="2" charset="-122"/>
              </a:rPr>
              <a:t>Para. 1  After a moment’s thought, however, Keino made a decision.</a:t>
            </a:r>
            <a:endParaRPr lang="en-US" altLang="zh-CN" sz="2000" b="1">
              <a:latin typeface="Times New Roman" panose="02020603050405020304" pitchFamily="2" charset="0"/>
              <a:ea typeface="宋体" panose="02010600030101010101" pitchFamily="2" charset="-122"/>
            </a:endParaRPr>
          </a:p>
        </p:txBody>
      </p:sp>
      <p:sp>
        <p:nvSpPr>
          <p:cNvPr id="47110" name="文本框 2"/>
          <p:cNvSpPr txBox="1"/>
          <p:nvPr/>
        </p:nvSpPr>
        <p:spPr>
          <a:xfrm>
            <a:off x="107950" y="1247775"/>
            <a:ext cx="8643938" cy="398463"/>
          </a:xfrm>
          <a:prstGeom prst="rect">
            <a:avLst/>
          </a:prstGeom>
          <a:noFill/>
          <a:ln w="9525">
            <a:noFill/>
          </a:ln>
        </p:spPr>
        <p:txBody>
          <a:bodyPr wrap="square" anchor="t" anchorCtr="0">
            <a:spAutoFit/>
          </a:bodyPr>
          <a:p>
            <a:r>
              <a:rPr lang="en-US" altLang="zh-CN" sz="2000">
                <a:latin typeface="Times New Roman" panose="02020603050405020304" pitchFamily="2" charset="0"/>
                <a:ea typeface="宋体" panose="02010600030101010101" pitchFamily="2" charset="-122"/>
              </a:rPr>
              <a:t>Link 1: What decision did Keino make? How did he behave?</a:t>
            </a:r>
            <a:r>
              <a:rPr lang="en-US" altLang="zh-CN" b="1">
                <a:solidFill>
                  <a:srgbClr val="0070C0"/>
                </a:solidFill>
                <a:latin typeface="Arial" panose="020B0604020202020204" pitchFamily="34" charset="0"/>
                <a:ea typeface="宋体" panose="02010600030101010101" pitchFamily="2" charset="-122"/>
              </a:rPr>
              <a:t>(</a:t>
            </a:r>
            <a:r>
              <a:rPr lang="zh-CN" altLang="en-US" b="1">
                <a:solidFill>
                  <a:srgbClr val="0070C0"/>
                </a:solidFill>
                <a:latin typeface="Arial" panose="020B0604020202020204" pitchFamily="34" charset="0"/>
                <a:ea typeface="宋体" panose="02010600030101010101" pitchFamily="2" charset="-122"/>
              </a:rPr>
              <a:t>动作描写</a:t>
            </a:r>
            <a:r>
              <a:rPr lang="en-US" altLang="zh-CN" b="1">
                <a:solidFill>
                  <a:srgbClr val="0070C0"/>
                </a:solidFill>
                <a:latin typeface="Arial" panose="020B0604020202020204" pitchFamily="34" charset="0"/>
                <a:ea typeface="宋体" panose="02010600030101010101" pitchFamily="2" charset="-122"/>
              </a:rPr>
              <a:t>)</a:t>
            </a:r>
            <a:endParaRPr lang="en-US" altLang="zh-CN" b="1">
              <a:solidFill>
                <a:srgbClr val="0070C0"/>
              </a:solidFill>
              <a:latin typeface="Arial" panose="020B0604020202020204" pitchFamily="34" charset="0"/>
              <a:ea typeface="宋体" panose="02010600030101010101" pitchFamily="2" charset="-122"/>
            </a:endParaRPr>
          </a:p>
        </p:txBody>
      </p:sp>
      <p:sp>
        <p:nvSpPr>
          <p:cNvPr id="47111" name="文本框 3"/>
          <p:cNvSpPr txBox="1"/>
          <p:nvPr/>
        </p:nvSpPr>
        <p:spPr>
          <a:xfrm>
            <a:off x="107950" y="1989138"/>
            <a:ext cx="8707438" cy="398462"/>
          </a:xfrm>
          <a:prstGeom prst="rect">
            <a:avLst/>
          </a:prstGeom>
          <a:noFill/>
          <a:ln w="9525">
            <a:noFill/>
          </a:ln>
        </p:spPr>
        <p:txBody>
          <a:bodyPr wrap="square" anchor="t" anchorCtr="0">
            <a:spAutoFit/>
          </a:bodyPr>
          <a:p>
            <a:r>
              <a:rPr lang="en-US" altLang="zh-CN" sz="2000">
                <a:latin typeface="Times New Roman" panose="02020603050405020304" pitchFamily="2" charset="0"/>
                <a:ea typeface="宋体" panose="02010600030101010101" pitchFamily="2" charset="-122"/>
              </a:rPr>
              <a:t>Body:  What difficulties did he encounter along the way? </a:t>
            </a:r>
            <a:r>
              <a:rPr lang="en-US" altLang="zh-CN" b="1">
                <a:solidFill>
                  <a:srgbClr val="0070C0"/>
                </a:solidFill>
                <a:latin typeface="Arial" panose="020B0604020202020204" pitchFamily="34" charset="0"/>
                <a:ea typeface="宋体" panose="02010600030101010101" pitchFamily="2" charset="-122"/>
              </a:rPr>
              <a:t>(</a:t>
            </a:r>
            <a:r>
              <a:rPr lang="zh-CN" altLang="en-US" b="1">
                <a:solidFill>
                  <a:srgbClr val="0070C0"/>
                </a:solidFill>
                <a:latin typeface="Arial" panose="020B0604020202020204" pitchFamily="34" charset="0"/>
                <a:ea typeface="宋体" panose="02010600030101010101" pitchFamily="2" charset="-122"/>
              </a:rPr>
              <a:t>动作</a:t>
            </a:r>
            <a:r>
              <a:rPr lang="en-US" altLang="zh-CN" b="1">
                <a:solidFill>
                  <a:srgbClr val="0070C0"/>
                </a:solidFill>
                <a:latin typeface="Arial" panose="020B0604020202020204" pitchFamily="34" charset="0"/>
                <a:ea typeface="宋体" panose="02010600030101010101" pitchFamily="2" charset="-122"/>
              </a:rPr>
              <a:t>+</a:t>
            </a:r>
            <a:r>
              <a:rPr lang="zh-CN" altLang="en-US" b="1">
                <a:solidFill>
                  <a:srgbClr val="0070C0"/>
                </a:solidFill>
                <a:latin typeface="Arial" panose="020B0604020202020204" pitchFamily="34" charset="0"/>
                <a:ea typeface="宋体" panose="02010600030101010101" pitchFamily="2" charset="-122"/>
              </a:rPr>
              <a:t>环境</a:t>
            </a:r>
            <a:r>
              <a:rPr lang="en-US" altLang="zh-CN" b="1">
                <a:solidFill>
                  <a:srgbClr val="0070C0"/>
                </a:solidFill>
                <a:latin typeface="Arial" panose="020B0604020202020204" pitchFamily="34" charset="0"/>
                <a:ea typeface="宋体" panose="02010600030101010101" pitchFamily="2" charset="-122"/>
              </a:rPr>
              <a:t>+</a:t>
            </a:r>
            <a:r>
              <a:rPr lang="zh-CN" altLang="en-US" b="1">
                <a:solidFill>
                  <a:srgbClr val="0070C0"/>
                </a:solidFill>
                <a:latin typeface="Arial" panose="020B0604020202020204" pitchFamily="34" charset="0"/>
                <a:ea typeface="宋体" panose="02010600030101010101" pitchFamily="2" charset="-122"/>
              </a:rPr>
              <a:t>感官描写</a:t>
            </a:r>
            <a:r>
              <a:rPr lang="en-US" altLang="zh-CN" b="1">
                <a:solidFill>
                  <a:srgbClr val="0070C0"/>
                </a:solidFill>
                <a:latin typeface="Arial" panose="020B0604020202020204" pitchFamily="34" charset="0"/>
                <a:ea typeface="宋体" panose="02010600030101010101" pitchFamily="2" charset="-122"/>
              </a:rPr>
              <a:t>)</a:t>
            </a:r>
            <a:endParaRPr lang="en-US" altLang="zh-CN" b="1">
              <a:solidFill>
                <a:srgbClr val="0070C0"/>
              </a:solidFill>
              <a:latin typeface="Arial" panose="020B0604020202020204" pitchFamily="34" charset="0"/>
              <a:ea typeface="宋体" panose="02010600030101010101" pitchFamily="2" charset="-122"/>
            </a:endParaRPr>
          </a:p>
        </p:txBody>
      </p:sp>
      <p:sp>
        <p:nvSpPr>
          <p:cNvPr id="47112" name="文本框 4"/>
          <p:cNvSpPr txBox="1"/>
          <p:nvPr/>
        </p:nvSpPr>
        <p:spPr>
          <a:xfrm>
            <a:off x="107950" y="2768600"/>
            <a:ext cx="8399463" cy="398463"/>
          </a:xfrm>
          <a:prstGeom prst="rect">
            <a:avLst/>
          </a:prstGeom>
          <a:noFill/>
          <a:ln w="9525">
            <a:noFill/>
          </a:ln>
        </p:spPr>
        <p:txBody>
          <a:bodyPr wrap="square" anchor="t" anchorCtr="0">
            <a:spAutoFit/>
          </a:bodyPr>
          <a:p>
            <a:pPr>
              <a:buSzTx/>
            </a:pPr>
            <a:r>
              <a:rPr lang="en-US" altLang="zh-CN" sz="2000">
                <a:latin typeface="Times New Roman" panose="02020603050405020304" pitchFamily="2" charset="0"/>
                <a:ea typeface="宋体" panose="02010600030101010101" pitchFamily="2" charset="-122"/>
              </a:rPr>
              <a:t>Link 2: How did he arrive at the stadium in time?</a:t>
            </a:r>
            <a:r>
              <a:rPr lang="en-US" altLang="zh-CN" sz="2000" b="1">
                <a:solidFill>
                  <a:srgbClr val="0070C0"/>
                </a:solidFill>
                <a:latin typeface="Times New Roman" panose="02020603050405020304" pitchFamily="2" charset="0"/>
                <a:ea typeface="宋体" panose="02010600030101010101" pitchFamily="2" charset="-122"/>
              </a:rPr>
              <a:t>(</a:t>
            </a:r>
            <a:r>
              <a:rPr lang="zh-CN" altLang="en-US" sz="2000" b="1">
                <a:solidFill>
                  <a:srgbClr val="0070C0"/>
                </a:solidFill>
                <a:latin typeface="Times New Roman" panose="02020603050405020304" pitchFamily="2" charset="0"/>
                <a:ea typeface="宋体" panose="02010600030101010101" pitchFamily="2" charset="-122"/>
              </a:rPr>
              <a:t>心理描写</a:t>
            </a:r>
            <a:r>
              <a:rPr lang="en-US" altLang="zh-CN" sz="2000" b="1">
                <a:solidFill>
                  <a:srgbClr val="0070C0"/>
                </a:solidFill>
                <a:latin typeface="Times New Roman" panose="02020603050405020304" pitchFamily="2" charset="0"/>
                <a:ea typeface="宋体" panose="02010600030101010101" pitchFamily="2" charset="-122"/>
              </a:rPr>
              <a:t>) </a:t>
            </a:r>
            <a:endParaRPr lang="en-US" altLang="zh-CN" sz="2000" b="1">
              <a:solidFill>
                <a:srgbClr val="0070C0"/>
              </a:solidFill>
              <a:latin typeface="Times New Roman" panose="02020603050405020304" pitchFamily="2" charset="0"/>
              <a:ea typeface="宋体" panose="02010600030101010101" pitchFamily="2" charset="-122"/>
            </a:endParaRPr>
          </a:p>
        </p:txBody>
      </p:sp>
      <p:sp>
        <p:nvSpPr>
          <p:cNvPr id="47113" name="文本框 5"/>
          <p:cNvSpPr txBox="1"/>
          <p:nvPr/>
        </p:nvSpPr>
        <p:spPr>
          <a:xfrm>
            <a:off x="107950" y="3592513"/>
            <a:ext cx="8732838" cy="706437"/>
          </a:xfrm>
          <a:prstGeom prst="rect">
            <a:avLst/>
          </a:prstGeom>
          <a:noFill/>
          <a:ln w="9525">
            <a:noFill/>
          </a:ln>
        </p:spPr>
        <p:txBody>
          <a:bodyPr wrap="square" anchor="t" anchorCtr="0">
            <a:spAutoFit/>
          </a:bodyPr>
          <a:p>
            <a:pPr>
              <a:buSzTx/>
            </a:pPr>
            <a:r>
              <a:rPr lang="en-US" altLang="zh-CN" sz="2000" b="1">
                <a:latin typeface="Times New Roman" panose="02020603050405020304" pitchFamily="2" charset="0"/>
                <a:ea typeface="宋体" panose="02010600030101010101" pitchFamily="2" charset="-122"/>
              </a:rPr>
              <a:t>Para. 2  When Keino hurriedly ran into the stadium, other players were ready for the race.</a:t>
            </a:r>
            <a:endParaRPr lang="en-US" altLang="zh-CN" sz="2000" b="1">
              <a:latin typeface="Times New Roman" panose="02020603050405020304" pitchFamily="2" charset="0"/>
              <a:ea typeface="宋体" panose="02010600030101010101" pitchFamily="2" charset="-122"/>
            </a:endParaRPr>
          </a:p>
        </p:txBody>
      </p:sp>
      <p:sp>
        <p:nvSpPr>
          <p:cNvPr id="47114" name="文本框 7"/>
          <p:cNvSpPr txBox="1"/>
          <p:nvPr/>
        </p:nvSpPr>
        <p:spPr>
          <a:xfrm>
            <a:off x="107950" y="4311650"/>
            <a:ext cx="8867775" cy="400050"/>
          </a:xfrm>
          <a:prstGeom prst="rect">
            <a:avLst/>
          </a:prstGeom>
          <a:noFill/>
          <a:ln w="9525">
            <a:noFill/>
          </a:ln>
        </p:spPr>
        <p:txBody>
          <a:bodyPr wrap="square" anchor="t" anchorCtr="0">
            <a:spAutoFit/>
          </a:bodyPr>
          <a:p>
            <a:pPr>
              <a:buSzTx/>
            </a:pPr>
            <a:r>
              <a:rPr lang="en-US" altLang="zh-CN" sz="2000">
                <a:latin typeface="Times New Roman" panose="02020603050405020304" pitchFamily="2" charset="0"/>
                <a:ea typeface="宋体" panose="02010600030101010101" pitchFamily="2" charset="-122"/>
              </a:rPr>
              <a:t>Link 3: What was Keino’s state? What were the reactions of others?</a:t>
            </a:r>
            <a:r>
              <a:rPr lang="en-US" altLang="zh-CN" sz="2000" b="1">
                <a:solidFill>
                  <a:srgbClr val="0070C0"/>
                </a:solidFill>
                <a:latin typeface="Times New Roman" panose="02020603050405020304" pitchFamily="2" charset="0"/>
                <a:ea typeface="宋体" panose="02010600030101010101" pitchFamily="2" charset="-122"/>
              </a:rPr>
              <a:t>(环境+动作</a:t>
            </a:r>
            <a:r>
              <a:rPr lang="zh-CN" altLang="en-US" sz="2000" b="1">
                <a:solidFill>
                  <a:srgbClr val="0070C0"/>
                </a:solidFill>
                <a:latin typeface="Times New Roman" panose="02020603050405020304" pitchFamily="2" charset="0"/>
                <a:ea typeface="宋体" panose="02010600030101010101" pitchFamily="2" charset="-122"/>
              </a:rPr>
              <a:t>描写</a:t>
            </a:r>
            <a:r>
              <a:rPr lang="en-US" altLang="zh-CN" sz="2000" b="1">
                <a:solidFill>
                  <a:srgbClr val="0070C0"/>
                </a:solidFill>
                <a:latin typeface="Times New Roman" panose="02020603050405020304" pitchFamily="2" charset="0"/>
                <a:ea typeface="宋体" panose="02010600030101010101" pitchFamily="2" charset="-122"/>
              </a:rPr>
              <a:t>)</a:t>
            </a:r>
            <a:endParaRPr lang="en-US" altLang="zh-CN" sz="2000" b="1">
              <a:solidFill>
                <a:srgbClr val="0070C0"/>
              </a:solidFill>
              <a:latin typeface="Times New Roman" panose="02020603050405020304" pitchFamily="2" charset="0"/>
              <a:ea typeface="宋体" panose="02010600030101010101" pitchFamily="2" charset="-122"/>
            </a:endParaRPr>
          </a:p>
        </p:txBody>
      </p:sp>
      <p:sp>
        <p:nvSpPr>
          <p:cNvPr id="47115" name="文本框 8"/>
          <p:cNvSpPr txBox="1"/>
          <p:nvPr/>
        </p:nvSpPr>
        <p:spPr>
          <a:xfrm>
            <a:off x="107950" y="5105400"/>
            <a:ext cx="7747000" cy="398463"/>
          </a:xfrm>
          <a:prstGeom prst="rect">
            <a:avLst/>
          </a:prstGeom>
          <a:noFill/>
          <a:ln w="9525">
            <a:noFill/>
          </a:ln>
        </p:spPr>
        <p:txBody>
          <a:bodyPr wrap="square" anchor="t" anchorCtr="0">
            <a:spAutoFit/>
          </a:bodyPr>
          <a:p>
            <a:pPr>
              <a:buSzTx/>
            </a:pPr>
            <a:r>
              <a:rPr lang="en-US" altLang="zh-CN" sz="2000">
                <a:latin typeface="Times New Roman" panose="02020603050405020304" pitchFamily="2" charset="0"/>
                <a:ea typeface="宋体" panose="02010600030101010101" pitchFamily="2" charset="-122"/>
              </a:rPr>
              <a:t>Body: How did Keino perform during the race? </a:t>
            </a:r>
            <a:r>
              <a:rPr lang="en-US" altLang="zh-CN" sz="2000" b="1">
                <a:solidFill>
                  <a:srgbClr val="0070C0"/>
                </a:solidFill>
                <a:latin typeface="Times New Roman" panose="02020603050405020304" pitchFamily="2" charset="0"/>
                <a:ea typeface="宋体" panose="02010600030101010101" pitchFamily="2" charset="-122"/>
              </a:rPr>
              <a:t>(动作+比赛细节)</a:t>
            </a:r>
            <a:endParaRPr lang="en-US" altLang="zh-CN" sz="2000" b="1">
              <a:solidFill>
                <a:srgbClr val="0070C0"/>
              </a:solidFill>
              <a:latin typeface="Times New Roman" panose="02020603050405020304" pitchFamily="2" charset="0"/>
              <a:ea typeface="宋体" panose="02010600030101010101" pitchFamily="2" charset="-122"/>
            </a:endParaRPr>
          </a:p>
        </p:txBody>
      </p:sp>
      <p:sp>
        <p:nvSpPr>
          <p:cNvPr id="47116" name="文本框 9"/>
          <p:cNvSpPr txBox="1"/>
          <p:nvPr/>
        </p:nvSpPr>
        <p:spPr>
          <a:xfrm>
            <a:off x="107950" y="5824538"/>
            <a:ext cx="8248650" cy="706437"/>
          </a:xfrm>
          <a:prstGeom prst="rect">
            <a:avLst/>
          </a:prstGeom>
          <a:noFill/>
          <a:ln w="9525">
            <a:noFill/>
          </a:ln>
        </p:spPr>
        <p:txBody>
          <a:bodyPr wrap="square" anchor="t" anchorCtr="0">
            <a:spAutoFit/>
          </a:bodyPr>
          <a:p>
            <a:pPr>
              <a:buSzTx/>
            </a:pPr>
            <a:r>
              <a:rPr lang="en-US" altLang="zh-CN" sz="2000">
                <a:latin typeface="Times New Roman" panose="02020603050405020304" pitchFamily="2" charset="0"/>
                <a:ea typeface="宋体" panose="02010600030101010101" pitchFamily="2" charset="-122"/>
              </a:rPr>
              <a:t>Ending: What was the result of the race? What realization did Keino gain?</a:t>
            </a:r>
            <a:endParaRPr lang="en-US" altLang="zh-CN" sz="2000">
              <a:latin typeface="Times New Roman" panose="02020603050405020304" pitchFamily="2" charset="0"/>
              <a:ea typeface="宋体" panose="02010600030101010101" pitchFamily="2" charset="-122"/>
            </a:endParaRPr>
          </a:p>
          <a:p>
            <a:pPr>
              <a:buSzTx/>
            </a:pPr>
            <a:r>
              <a:rPr lang="en-US" altLang="zh-CN" sz="2000" b="1">
                <a:solidFill>
                  <a:srgbClr val="0070C0"/>
                </a:solidFill>
                <a:latin typeface="Times New Roman" panose="02020603050405020304" pitchFamily="2" charset="0"/>
                <a:ea typeface="宋体" panose="02010600030101010101" pitchFamily="2" charset="-122"/>
              </a:rPr>
              <a:t>(结局+主题升华)</a:t>
            </a:r>
            <a:endParaRPr lang="en-US" altLang="zh-CN" sz="2000" b="1">
              <a:solidFill>
                <a:srgbClr val="0070C0"/>
              </a:solidFill>
              <a:latin typeface="Times New Roman" panose="02020603050405020304" pitchFamily="2" charset="0"/>
              <a:ea typeface="宋体" panose="02010600030101010101" pitchFamily="2" charset="-122"/>
            </a:endParaRPr>
          </a:p>
        </p:txBody>
      </p:sp>
      <p:sp>
        <p:nvSpPr>
          <p:cNvPr id="47117" name="文本框 10"/>
          <p:cNvSpPr txBox="1"/>
          <p:nvPr/>
        </p:nvSpPr>
        <p:spPr>
          <a:xfrm>
            <a:off x="744538" y="1660525"/>
            <a:ext cx="4686300"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果断弃车</a:t>
            </a:r>
            <a:endParaRPr lang="zh-CN" altLang="en-US" b="1">
              <a:solidFill>
                <a:srgbClr val="FF0000"/>
              </a:solidFill>
              <a:latin typeface="Arial" panose="020B0604020202020204" pitchFamily="34" charset="0"/>
              <a:ea typeface="宋体" panose="02010600030101010101" pitchFamily="2" charset="-122"/>
            </a:endParaRPr>
          </a:p>
        </p:txBody>
      </p:sp>
      <p:sp>
        <p:nvSpPr>
          <p:cNvPr id="47118" name="文本框 11"/>
          <p:cNvSpPr txBox="1"/>
          <p:nvPr/>
        </p:nvSpPr>
        <p:spPr>
          <a:xfrm>
            <a:off x="755650" y="2392363"/>
            <a:ext cx="5432425"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穿梭车流、路人反应、胃痛加剧、高原缺氧</a:t>
            </a:r>
            <a:endParaRPr lang="zh-CN" altLang="en-US" b="1">
              <a:solidFill>
                <a:srgbClr val="FF0000"/>
              </a:solidFill>
              <a:latin typeface="Arial" panose="020B0604020202020204" pitchFamily="34" charset="0"/>
              <a:ea typeface="宋体" panose="02010600030101010101" pitchFamily="2" charset="-122"/>
            </a:endParaRPr>
          </a:p>
        </p:txBody>
      </p:sp>
      <p:sp>
        <p:nvSpPr>
          <p:cNvPr id="47119" name="文本框 12"/>
          <p:cNvSpPr txBox="1"/>
          <p:nvPr/>
        </p:nvSpPr>
        <p:spPr>
          <a:xfrm>
            <a:off x="744538" y="3209925"/>
            <a:ext cx="4686300"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下定决心、支撑到赛场</a:t>
            </a:r>
            <a:endParaRPr lang="zh-CN" altLang="en-US" b="1">
              <a:solidFill>
                <a:srgbClr val="FF0000"/>
              </a:solidFill>
              <a:latin typeface="Arial" panose="020B0604020202020204" pitchFamily="34" charset="0"/>
              <a:ea typeface="宋体" panose="02010600030101010101" pitchFamily="2" charset="-122"/>
            </a:endParaRPr>
          </a:p>
        </p:txBody>
      </p:sp>
      <p:sp>
        <p:nvSpPr>
          <p:cNvPr id="47120" name="文本框 13"/>
          <p:cNvSpPr txBox="1"/>
          <p:nvPr/>
        </p:nvSpPr>
        <p:spPr>
          <a:xfrm>
            <a:off x="744538" y="4708525"/>
            <a:ext cx="3916362"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气喘吁吁、汗水淋漓、观众惊讶</a:t>
            </a:r>
            <a:endParaRPr lang="zh-CN" altLang="en-US" b="1">
              <a:solidFill>
                <a:srgbClr val="FF0000"/>
              </a:solidFill>
              <a:latin typeface="Arial" panose="020B0604020202020204" pitchFamily="34" charset="0"/>
              <a:ea typeface="宋体" panose="02010600030101010101" pitchFamily="2" charset="-122"/>
            </a:endParaRPr>
          </a:p>
        </p:txBody>
      </p:sp>
      <p:sp>
        <p:nvSpPr>
          <p:cNvPr id="47121" name="文本框 14"/>
          <p:cNvSpPr txBox="1"/>
          <p:nvPr/>
        </p:nvSpPr>
        <p:spPr>
          <a:xfrm>
            <a:off x="2555875" y="6242050"/>
            <a:ext cx="2970213"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夺得金牌、证明成功的意义</a:t>
            </a:r>
            <a:endParaRPr lang="zh-CN" altLang="en-US" b="1">
              <a:solidFill>
                <a:srgbClr val="FF0000"/>
              </a:solidFill>
              <a:latin typeface="Arial" panose="020B0604020202020204" pitchFamily="34" charset="0"/>
              <a:ea typeface="宋体" panose="02010600030101010101" pitchFamily="2" charset="-122"/>
            </a:endParaRPr>
          </a:p>
        </p:txBody>
      </p:sp>
      <p:sp>
        <p:nvSpPr>
          <p:cNvPr id="47122" name="文本框 15"/>
          <p:cNvSpPr txBox="1"/>
          <p:nvPr/>
        </p:nvSpPr>
        <p:spPr>
          <a:xfrm>
            <a:off x="744538" y="5464175"/>
            <a:ext cx="3443287" cy="368300"/>
          </a:xfrm>
          <a:prstGeom prst="rect">
            <a:avLst/>
          </a:prstGeom>
          <a:noFill/>
          <a:ln w="9525">
            <a:noFill/>
          </a:ln>
        </p:spPr>
        <p:txBody>
          <a:bodyPr wrap="square" anchor="t" anchorCtr="0">
            <a:spAutoFit/>
          </a:bodyPr>
          <a:p>
            <a:r>
              <a:rPr lang="zh-CN" altLang="en-US" b="1">
                <a:solidFill>
                  <a:srgbClr val="FF0000"/>
                </a:solidFill>
                <a:latin typeface="Arial" panose="020B0604020202020204" pitchFamily="34" charset="0"/>
                <a:ea typeface="宋体" panose="02010600030101010101" pitchFamily="2" charset="-122"/>
              </a:rPr>
              <a:t>紧跟领先集团、最后冲刺</a:t>
            </a:r>
            <a:endParaRPr lang="zh-CN" altLang="en-US" b="1">
              <a:solidFill>
                <a:srgbClr val="FF0000"/>
              </a:solidFill>
              <a:latin typeface="Arial" panose="020B0604020202020204" pitchFamily="34" charset="0"/>
              <a:ea typeface="宋体" panose="02010600030101010101" pitchFamily="2"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7" grpId="0"/>
      <p:bldP spid="47117" grpId="1"/>
      <p:bldP spid="47118" grpId="0"/>
      <p:bldP spid="47118" grpId="1"/>
      <p:bldP spid="47119" grpId="0"/>
      <p:bldP spid="47119" grpId="1"/>
      <p:bldP spid="47120" grpId="0"/>
      <p:bldP spid="47120" grpId="1"/>
      <p:bldP spid="47122" grpId="0"/>
      <p:bldP spid="47122" grpId="1"/>
      <p:bldP spid="47121" grpId="0"/>
      <p:bldP spid="4712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9a605c51-9610-410c-b0db-b23c9d7aba9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541cf1fb-750d-4878-beaf-3656afe0230b}"/>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3f2f923c-3c84-45f6-8d53-bbc26890d5be}"/>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4d9a0a34-054a-42db-993d-1d40c4715c1c}"/>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WM_BEAUTIFY_SHAPE_IDENTITY" val="{49b6b853-3593-423b-b0e4-c4c2b3ea24b6}"/>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6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6"/>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2.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2826"/>
  <p:tag name="KSO_WM_TEMPLATE_THUMBS_INDEX" val="1、4、7、8、9、10、11、12、13、14、15"/>
</p:tagLst>
</file>

<file path=ppt/tags/tag183.xml><?xml version="1.0" encoding="utf-8"?>
<p:tagLst xmlns:p="http://schemas.openxmlformats.org/presentationml/2006/main">
  <p:tag name="KSO_WM_BEAUTIFY_FLAG" val="#wm#"/>
  <p:tag name="KSO_WM_TEMPLATE_CATEGORY" val="custom"/>
  <p:tag name="KSO_WM_TEMPLATE_INDEX" val="20202826"/>
</p:tagLst>
</file>

<file path=ppt/tags/tag184.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6_15*a*1"/>
  <p:tag name="KSO_WM_TEMPLATE_CATEGORY" val="custom"/>
  <p:tag name="KSO_WM_TEMPLATE_INDEX" val="20202826"/>
  <p:tag name="KSO_WM_UNIT_LAYERLEVEL" val="1"/>
  <p:tag name="KSO_WM_TAG_VERSION" val="1.0"/>
  <p:tag name="KSO_WM_BEAUTIFY_FLAG" val="#wm#"/>
  <p:tag name="KSO_WM_UNIT_PRESET_TEXT" val="感谢观看"/>
</p:tagLst>
</file>

<file path=ppt/tags/tag185.xml><?xml version="1.0" encoding="utf-8"?>
<p:tagLst xmlns:p="http://schemas.openxmlformats.org/presentationml/2006/main">
  <p:tag name="KSO_WM_SLIDE_ID" val="custom20202826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26"/>
  <p:tag name="KSO_WM_SLIDE_LAYOUT" val="a"/>
  <p:tag name="KSO_WM_SLIDE_LAYOUT_CNT" val="1"/>
</p:tagLst>
</file>

<file path=ppt/tags/tag186.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6_15*a*1"/>
  <p:tag name="KSO_WM_TEMPLATE_CATEGORY" val="custom"/>
  <p:tag name="KSO_WM_TEMPLATE_INDEX" val="20202826"/>
  <p:tag name="KSO_WM_UNIT_LAYERLEVEL" val="1"/>
  <p:tag name="KSO_WM_TAG_VERSION" val="1.0"/>
  <p:tag name="KSO_WM_BEAUTIFY_FLAG" val="#wm#"/>
  <p:tag name="KSO_WM_UNIT_PRESET_TEXT" val="感谢观看"/>
</p:tagLst>
</file>

<file path=ppt/tags/tag187.xml><?xml version="1.0" encoding="utf-8"?>
<p:tagLst xmlns:p="http://schemas.openxmlformats.org/presentationml/2006/main">
  <p:tag name="KSO_WM_SLIDE_ID" val="custom20202826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26"/>
  <p:tag name="KSO_WM_SLIDE_LAYOUT" val="a"/>
  <p:tag name="KSO_WM_SLIDE_LAYOUT_CN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b5a2d9e20024ee9990fcac5dc3fc8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fa7c18aef724c85a8c4ad345334773b"/>
  <p:tag name="KSO_WM_UNIT_TEXT_FILL_FORE_SCHEMECOLOR_INDEX_BRIGHTNESS" val="0"/>
  <p:tag name="KSO_WM_UNIT_TEXT_FILL_FORE_SCHEMECOLOR_INDEX" val="13"/>
  <p:tag name="KSO_WM_UNIT_TEXT_FILL_TYPE" val="1"/>
  <p:tag name="KSO_WM_TEMPLATE_ASSEMBLE_XID" val="5f9a220fe01a7e847d6fd23e"/>
  <p:tag name="KSO_WM_TEMPLATE_ASSEMBLE_GROUPID" val="5f9a220fe01a7e847d6fd23e"/>
</p:tagLst>
</file>

<file path=ppt/tags/tag191.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94.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b5a2d9e20024ee9990fcac5dc3fc8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fa7c18aef724c85a8c4ad345334773b"/>
  <p:tag name="KSO_WM_UNIT_TEXT_FILL_FORE_SCHEMECOLOR_INDEX_BRIGHTNESS" val="0"/>
  <p:tag name="KSO_WM_UNIT_TEXT_FILL_FORE_SCHEMECOLOR_INDEX" val="13"/>
  <p:tag name="KSO_WM_UNIT_TEXT_FILL_TYPE" val="1"/>
  <p:tag name="KSO_WM_TEMPLATE_ASSEMBLE_XID" val="5f9a220fe01a7e847d6fd23e"/>
  <p:tag name="KSO_WM_TEMPLATE_ASSEMBLE_GROUPID" val="5f9a220fe01a7e847d6fd23e"/>
</p:tagLst>
</file>

<file path=ppt/tags/tag195.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9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b5a2d9e20024ee9990fcac5dc3fc8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fa7c18aef724c85a8c4ad345334773b"/>
  <p:tag name="KSO_WM_UNIT_TEXT_FILL_FORE_SCHEMECOLOR_INDEX_BRIGHTNESS" val="0"/>
  <p:tag name="KSO_WM_UNIT_TEXT_FILL_FORE_SCHEMECOLOR_INDEX" val="13"/>
  <p:tag name="KSO_WM_UNIT_TEXT_FILL_TYPE" val="1"/>
  <p:tag name="KSO_WM_TEMPLATE_ASSEMBLE_XID" val="5f9a220fe01a7e847d6fd23e"/>
  <p:tag name="KSO_WM_TEMPLATE_ASSEMBLE_GROUPID" val="5f9a220fe01a7e847d6fd23e"/>
</p:tagLst>
</file>

<file path=ppt/tags/tag199.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02.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03.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6_15*a*1"/>
  <p:tag name="KSO_WM_TEMPLATE_CATEGORY" val="custom"/>
  <p:tag name="KSO_WM_TEMPLATE_INDEX" val="20202826"/>
  <p:tag name="KSO_WM_UNIT_LAYERLEVEL" val="1"/>
  <p:tag name="KSO_WM_TAG_VERSION" val="1.0"/>
  <p:tag name="KSO_WM_BEAUTIFY_FLAG" val="#wm#"/>
  <p:tag name="KSO_WM_UNIT_PRESET_TEXT" val="感谢观看"/>
</p:tagLst>
</file>

<file path=ppt/tags/tag204.xml><?xml version="1.0" encoding="utf-8"?>
<p:tagLst xmlns:p="http://schemas.openxmlformats.org/presentationml/2006/main">
  <p:tag name="KSO_WM_SLIDE_ID" val="custom20202826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26"/>
  <p:tag name="KSO_WM_SLIDE_LAYOUT" val="a"/>
  <p:tag name="KSO_WM_SLIDE_LAYOUT_CNT"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0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b5a2d9e20024ee9990fcac5dc3fc8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fa7c18aef724c85a8c4ad345334773b"/>
  <p:tag name="KSO_WM_UNIT_TEXT_FILL_FORE_SCHEMECOLOR_INDEX_BRIGHTNESS" val="0"/>
  <p:tag name="KSO_WM_UNIT_TEXT_FILL_FORE_SCHEMECOLOR_INDEX" val="13"/>
  <p:tag name="KSO_WM_UNIT_TEXT_FILL_TYPE" val="1"/>
  <p:tag name="KSO_WM_TEMPLATE_ASSEMBLE_XID" val="5f9a220fe01a7e847d6fd23e"/>
  <p:tag name="KSO_WM_TEMPLATE_ASSEMBLE_GROUPID" val="5f9a220fe01a7e847d6fd23e"/>
</p:tagLst>
</file>

<file path=ppt/tags/tag208.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09.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6_15*a*1"/>
  <p:tag name="KSO_WM_TEMPLATE_CATEGORY" val="custom"/>
  <p:tag name="KSO_WM_TEMPLATE_INDEX" val="20202826"/>
  <p:tag name="KSO_WM_UNIT_LAYERLEVEL" val="1"/>
  <p:tag name="KSO_WM_TAG_VERSION" val="1.0"/>
  <p:tag name="KSO_WM_BEAUTIFY_FLAG" val="#wm#"/>
  <p:tag name="KSO_WM_UNIT_PRESET_TEXT" val="感谢观看"/>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xml><?xml version="1.0" encoding="utf-8"?>
<p:tagLst xmlns:p="http://schemas.openxmlformats.org/presentationml/2006/main">
  <p:tag name="KSO_WM_SLIDE_ID" val="custom20202826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26"/>
  <p:tag name="KSO_WM_SLIDE_LAYOUT" val="a"/>
  <p:tag name="KSO_WM_SLIDE_LAYOUT_CNT"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3.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6.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1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b5a2d9e20024ee9990fcac5dc3fc8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fa7c18aef724c85a8c4ad345334773b"/>
  <p:tag name="KSO_WM_UNIT_TEXT_FILL_FORE_SCHEMECOLOR_INDEX_BRIGHTNESS" val="0"/>
  <p:tag name="KSO_WM_UNIT_TEXT_FILL_FORE_SCHEMECOLOR_INDEX" val="13"/>
  <p:tag name="KSO_WM_UNIT_TEXT_FILL_TYPE" val="1"/>
  <p:tag name="KSO_WM_TEMPLATE_ASSEMBLE_XID" val="5f9a220fe01a7e847d6fd23e"/>
  <p:tag name="KSO_WM_TEMPLATE_ASSEMBLE_GROUPID" val="5f9a220fe01a7e847d6fd23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3.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6.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9.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09:59:46&quot;,&quot;maxSize&quot;:{&quot;size1&quot;:42.200000000000003},&quot;minSize&quot;:{&quot;size1&quot;:33.299999999999997},&quot;normalSize&quot;:{&quot;size1&quot;:33.300185185185185},&quot;subLayout&quot;:[{&quot;id&quot;:&quot;2020-10-29T09:59:46&quot;,&quot;margin&quot;:{&quot;bottom&quot;:0,&quot;left&quot;:1.9049999713897705,&quot;right&quot;:13.652250289916992,&quot;top&quot;:4.6570000648498535},&quot;type&quot;:0},{&quot;id&quot;:&quot;2020-10-29T09:59:46&quot;,&quot;margin&quot;:{&quot;bottom&quot;:5.0799999237060547,&quot;left&quot;:1.9049999713897705,&quot;right&quot;:13.652250289916992,&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5f9a220fe01a7e847d6fd23e"/>
  <p:tag name="KSO_WM_TEMPLATE_ASSEMBLE_GROUPID" val="5f9a220fe01a7e847d6fd23e"/>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6_15*a*1"/>
  <p:tag name="KSO_WM_TEMPLATE_CATEGORY" val="custom"/>
  <p:tag name="KSO_WM_TEMPLATE_INDEX" val="20202826"/>
  <p:tag name="KSO_WM_UNIT_LAYERLEVEL" val="1"/>
  <p:tag name="KSO_WM_TAG_VERSION" val="1.0"/>
  <p:tag name="KSO_WM_BEAUTIFY_FLAG" val="#wm#"/>
  <p:tag name="KSO_WM_UNIT_PRESET_TEXT" val="感谢观看"/>
</p:tagLst>
</file>

<file path=ppt/tags/tag231.xml><?xml version="1.0" encoding="utf-8"?>
<p:tagLst xmlns:p="http://schemas.openxmlformats.org/presentationml/2006/main">
  <p:tag name="KSO_WM_SLIDE_ID" val="custom20202826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26"/>
  <p:tag name="KSO_WM_SLIDE_LAYOUT" val="a"/>
  <p:tag name="KSO_WM_SLIDE_LAYOUT_CNT"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6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7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2826"/>
  <p:tag name="KSO_WM_TEMPLATE_THUMBS_INDEX" val="1、4、7、8、9、10、11、12、13、14、1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
      <a:dk1>
        <a:srgbClr val="000000"/>
      </a:dk1>
      <a:lt1>
        <a:srgbClr val="FFFFFF"/>
      </a:lt1>
      <a:dk2>
        <a:srgbClr val="EDF7F4"/>
      </a:dk2>
      <a:lt2>
        <a:srgbClr val="FFFFFF"/>
      </a:lt2>
      <a:accent1>
        <a:srgbClr val="83B38C"/>
      </a:accent1>
      <a:accent2>
        <a:srgbClr val="93AF87"/>
      </a:accent2>
      <a:accent3>
        <a:srgbClr val="9FAB84"/>
      </a:accent3>
      <a:accent4>
        <a:srgbClr val="A6A681"/>
      </a:accent4>
      <a:accent5>
        <a:srgbClr val="AEA382"/>
      </a:accent5>
      <a:accent6>
        <a:srgbClr val="B19F85"/>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DF7F4"/>
      </a:dk2>
      <a:lt2>
        <a:srgbClr val="FFFFFF"/>
      </a:lt2>
      <a:accent1>
        <a:srgbClr val="83B38C"/>
      </a:accent1>
      <a:accent2>
        <a:srgbClr val="93AF87"/>
      </a:accent2>
      <a:accent3>
        <a:srgbClr val="9FAB84"/>
      </a:accent3>
      <a:accent4>
        <a:srgbClr val="A6A681"/>
      </a:accent4>
      <a:accent5>
        <a:srgbClr val="AEA382"/>
      </a:accent5>
      <a:accent6>
        <a:srgbClr val="B19F85"/>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5695</Words>
  <Application>WPS 演示</Application>
  <PresentationFormat>全屏显示(4:3)</PresentationFormat>
  <Paragraphs>170</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17</vt:i4>
      </vt:variant>
    </vt:vector>
  </HeadingPairs>
  <TitlesOfParts>
    <vt:vector size="31" baseType="lpstr">
      <vt:lpstr>Arial</vt:lpstr>
      <vt:lpstr>宋体</vt:lpstr>
      <vt:lpstr>Wingdings</vt:lpstr>
      <vt:lpstr>微软雅黑</vt:lpstr>
      <vt:lpstr>汉仪旗黑-85S</vt:lpstr>
      <vt:lpstr>黑体</vt:lpstr>
      <vt:lpstr>Times New Roman</vt:lpstr>
      <vt:lpstr>Arial Unicode MS</vt:lpstr>
      <vt:lpstr>Calibri</vt:lpstr>
      <vt:lpstr>HelveticaNeue</vt:lpstr>
      <vt:lpstr>华文新魏</vt:lpstr>
      <vt:lpstr>Segoe Print</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Administrator</cp:lastModifiedBy>
  <cp:revision>25</cp:revision>
  <dcterms:created xsi:type="dcterms:W3CDTF">2014-11-18T01:34:00Z</dcterms:created>
  <dcterms:modified xsi:type="dcterms:W3CDTF">2025-12-10T08:12:43Z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38000BEA45904581BE2F980766A6D977_13</vt:lpwstr>
  </property>
</Properties>
</file>