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56" r:id="rId3"/>
    <p:sldId id="310" r:id="rId4"/>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317" r:id="rId28"/>
    <p:sldId id="279" r:id="rId29"/>
    <p:sldId id="280" r:id="rId30"/>
    <p:sldId id="281" r:id="rId31"/>
    <p:sldId id="282" r:id="rId32"/>
    <p:sldId id="284" r:id="rId33"/>
    <p:sldId id="287" r:id="rId34"/>
    <p:sldId id="288" r:id="rId35"/>
    <p:sldId id="283" r:id="rId36"/>
    <p:sldId id="289" r:id="rId37"/>
    <p:sldId id="291" r:id="rId38"/>
    <p:sldId id="292" r:id="rId39"/>
    <p:sldId id="303" r:id="rId40"/>
    <p:sldId id="296" r:id="rId41"/>
    <p:sldId id="293" r:id="rId42"/>
    <p:sldId id="297" r:id="rId43"/>
    <p:sldId id="305" r:id="rId44"/>
    <p:sldId id="298" r:id="rId45"/>
    <p:sldId id="300" r:id="rId46"/>
    <p:sldId id="306" r:id="rId47"/>
    <p:sldId id="302" r:id="rId48"/>
    <p:sldId id="308" r:id="rId4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CA255D-C923-42F6-92BC-9ED97438A3D8}" styleName="??? 1 17">
    <a:wholeTbl>
      <a:tcTxStyle>
        <a:fontRef idx="none">
          <a:srgbClr val="000000"/>
        </a:fontRef>
      </a:tcTxStyle>
      <a:tcStyle>
        <a:tcBdr>
          <a:left>
            <a:ln w="9525" cmpd="sng">
              <a:solidFill>
                <a:schemeClr val="accent1"/>
              </a:solidFill>
              <a:prstDash val="solid"/>
            </a:ln>
          </a:left>
          <a:right>
            <a:ln w="9525" cmpd="sng">
              <a:solidFill>
                <a:schemeClr val="accent1"/>
              </a:solidFill>
              <a:prstDash val="solid"/>
            </a:ln>
          </a:right>
          <a:top>
            <a:ln w="9525" cmpd="sng">
              <a:solidFill>
                <a:schemeClr val="accent1"/>
              </a:solidFill>
              <a:prstDash val="solid"/>
            </a:ln>
          </a:top>
          <a:bottom>
            <a:ln w="9525" cmpd="sng">
              <a:solidFill>
                <a:schemeClr val="accent1"/>
              </a:solidFill>
              <a:prstDash val="solid"/>
            </a:ln>
          </a:bottom>
          <a:insideH>
            <a:ln w="9525" cmpd="sng">
              <a:solidFill>
                <a:schemeClr val="accent1">
                  <a:lumMod val="40000"/>
                  <a:lumOff val="60000"/>
                </a:schemeClr>
              </a:solidFill>
              <a:prstDash val="solid"/>
            </a:ln>
          </a:insideH>
          <a:insideV>
            <a:ln w="9525" cmpd="sng">
              <a:solidFill>
                <a:schemeClr val="accent1">
                  <a:lumMod val="40000"/>
                  <a:lumOff val="60000"/>
                </a:schemeClr>
              </a:solidFill>
              <a:prstDash val="solid"/>
            </a:ln>
          </a:insideV>
        </a:tcBdr>
        <a:fill>
          <a:solidFill>
            <a:srgbClr val="FFFFFF"/>
          </a:solidFill>
        </a:fill>
      </a:tcStyle>
    </a:wholeTbl>
    <a:band2H>
      <a:tcStyle>
        <a:tcBdr/>
        <a:fill>
          <a:solidFill>
            <a:schemeClr val="accent1">
              <a:lumMod val="10000"/>
              <a:lumOff val="90000"/>
            </a:schemeClr>
          </a:solidFill>
        </a:fill>
      </a:tcStyle>
    </a:band2H>
    <a:band1V>
      <a:tcStyle>
        <a:tcBdr>
          <a:left>
            <a:ln w="9525" cmpd="sng">
              <a:solidFill>
                <a:schemeClr val="accent1"/>
              </a:solidFill>
              <a:prstDash val="solid"/>
            </a:ln>
          </a:left>
          <a:right>
            <a:ln w="9525" cmpd="sng">
              <a:solidFill>
                <a:schemeClr val="accent1"/>
              </a:solidFill>
              <a:prstDash val="solid"/>
            </a:ln>
          </a:right>
          <a:top>
            <a:ln w="9525" cmpd="sng">
              <a:solidFill>
                <a:schemeClr val="accent1"/>
              </a:solidFill>
              <a:prstDash val="solid"/>
            </a:ln>
          </a:top>
          <a:bottom>
            <a:ln w="9525" cmpd="sng">
              <a:solidFill>
                <a:schemeClr val="accent1"/>
              </a:solidFill>
              <a:prstDash val="solid"/>
            </a:ln>
          </a:bottom>
          <a:insideH>
            <a:ln w="9525" cmpd="sng">
              <a:solidFill>
                <a:schemeClr val="accent1">
                  <a:lumMod val="40000"/>
                  <a:lumOff val="60000"/>
                </a:schemeClr>
              </a:solidFill>
              <a:prstDash val="solid"/>
            </a:ln>
          </a:insideH>
          <a:insideV>
            <a:ln>
              <a:noFill/>
            </a:ln>
          </a:insideV>
        </a:tcBdr>
        <a:fill>
          <a:solidFill>
            <a:schemeClr val="accent1">
              <a:lumMod val="10000"/>
              <a:lumOff val="90000"/>
            </a:schemeClr>
          </a:solidFill>
        </a:fill>
      </a:tcStyle>
    </a:band1V>
    <a:band2V>
      <a:tcStyle>
        <a:tcBdr>
          <a:left>
            <a:ln w="9525" cmpd="sng">
              <a:solidFill>
                <a:schemeClr val="accent1">
                  <a:lumMod val="40000"/>
                  <a:lumOff val="60000"/>
                </a:schemeClr>
              </a:solidFill>
              <a:prstDash val="solid"/>
            </a:ln>
          </a:left>
          <a:right>
            <a:ln w="9525" cmpd="sng">
              <a:solidFill>
                <a:schemeClr val="accent1">
                  <a:lumMod val="40000"/>
                  <a:lumOff val="60000"/>
                </a:schemeClr>
              </a:solidFill>
              <a:prstDash val="solid"/>
            </a:ln>
          </a:right>
          <a:top>
            <a:ln w="9525" cmpd="sng">
              <a:solidFill>
                <a:schemeClr val="accent1"/>
              </a:solidFill>
              <a:prstDash val="solid"/>
            </a:ln>
          </a:top>
          <a:bottom>
            <a:ln w="9525" cmpd="sng">
              <a:solidFill>
                <a:schemeClr val="accent1"/>
              </a:solidFill>
              <a:prstDash val="solid"/>
            </a:ln>
          </a:bottom>
          <a:insideH>
            <a:ln w="9525" cmpd="sng">
              <a:solidFill>
                <a:schemeClr val="accent1">
                  <a:lumMod val="40000"/>
                  <a:lumOff val="60000"/>
                </a:schemeClr>
              </a:solidFill>
              <a:prstDash val="solid"/>
            </a:ln>
          </a:insideH>
          <a:insideV>
            <a:ln>
              <a:noFill/>
            </a:ln>
          </a:insideV>
        </a:tcBdr>
      </a:tcStyle>
    </a:band2V>
    <a:lastCol>
      <a:tcTxStyle b="on">
        <a:fontRef idx="none">
          <a:srgbClr val="08090C"/>
        </a:fontRef>
      </a:tcTxStyle>
      <a:tcStyle>
        <a:tcBdr>
          <a:left>
            <a:ln w="9525" cmpd="sng">
              <a:solidFill>
                <a:schemeClr val="accent1">
                  <a:lumMod val="40000"/>
                  <a:lumOff val="60000"/>
                </a:schemeClr>
              </a:solidFill>
              <a:prstDash val="solid"/>
            </a:ln>
          </a:left>
          <a:right>
            <a:ln w="9525" cmpd="sng">
              <a:solidFill>
                <a:schemeClr val="accent1"/>
              </a:solidFill>
              <a:prstDash val="solid"/>
            </a:ln>
          </a:right>
          <a:top>
            <a:ln w="9525" cmpd="sng">
              <a:solidFill>
                <a:schemeClr val="accent1"/>
              </a:solidFill>
              <a:prstDash val="solid"/>
            </a:ln>
          </a:top>
          <a:bottom>
            <a:ln w="9525" cmpd="sng">
              <a:solidFill>
                <a:schemeClr val="accent1"/>
              </a:solidFill>
              <a:prstDash val="solid"/>
            </a:ln>
          </a:bottom>
          <a:insideH>
            <a:ln w="9525" cmpd="sng">
              <a:solidFill>
                <a:schemeClr val="accent1">
                  <a:lumMod val="40000"/>
                  <a:lumOff val="60000"/>
                </a:schemeClr>
              </a:solidFill>
              <a:prstDash val="solid"/>
            </a:ln>
          </a:insideH>
          <a:insideV>
            <a:ln>
              <a:noFill/>
            </a:ln>
          </a:insideV>
        </a:tcBdr>
        <a:fill>
          <a:solidFill>
            <a:schemeClr val="accent1">
              <a:lumMod val="20000"/>
              <a:lumOff val="80000"/>
            </a:schemeClr>
          </a:solidFill>
        </a:fill>
      </a:tcStyle>
    </a:lastCol>
    <a:firstCol>
      <a:tcTxStyle b="on">
        <a:fontRef idx="none">
          <a:srgbClr val="08090C"/>
        </a:fontRef>
      </a:tcTxStyle>
      <a:tcStyle>
        <a:tcBdr>
          <a:left>
            <a:ln w="9525" cmpd="sng">
              <a:solidFill>
                <a:schemeClr val="accent1"/>
              </a:solidFill>
              <a:prstDash val="solid"/>
            </a:ln>
          </a:left>
          <a:right>
            <a:ln w="9525" cmpd="sng">
              <a:solidFill>
                <a:schemeClr val="accent1">
                  <a:lumMod val="40000"/>
                  <a:lumOff val="60000"/>
                </a:schemeClr>
              </a:solidFill>
              <a:prstDash val="solid"/>
            </a:ln>
          </a:right>
          <a:top>
            <a:ln w="9525" cmpd="sng">
              <a:solidFill>
                <a:schemeClr val="accent1"/>
              </a:solidFill>
              <a:prstDash val="solid"/>
            </a:ln>
          </a:top>
          <a:bottom>
            <a:ln w="9525" cmpd="sng">
              <a:solidFill>
                <a:schemeClr val="accent1"/>
              </a:solidFill>
              <a:prstDash val="solid"/>
            </a:ln>
          </a:bottom>
          <a:insideH>
            <a:ln w="9525" cmpd="sng">
              <a:solidFill>
                <a:schemeClr val="accent1">
                  <a:lumMod val="40000"/>
                  <a:lumOff val="60000"/>
                </a:schemeClr>
              </a:solidFill>
              <a:prstDash val="solid"/>
            </a:ln>
          </a:insideH>
          <a:insideV>
            <a:ln>
              <a:noFill/>
            </a:ln>
          </a:insideV>
        </a:tcBdr>
        <a:fill>
          <a:solidFill>
            <a:schemeClr val="accent1">
              <a:lumMod val="20000"/>
              <a:lumOff val="80000"/>
            </a:schemeClr>
          </a:solidFill>
        </a:fill>
      </a:tcStyle>
    </a:firstCol>
    <a:lastRow>
      <a:tcTxStyle b="on">
        <a:fontRef idx="none">
          <a:schemeClr val="accent1"/>
        </a:fontRef>
      </a:tcTxStyle>
      <a:tcStyle>
        <a:tcBdr>
          <a:left>
            <a:ln w="9525" cmpd="sng">
              <a:solidFill>
                <a:schemeClr val="accent1"/>
              </a:solidFill>
              <a:prstDash val="solid"/>
            </a:ln>
          </a:left>
          <a:right>
            <a:ln w="9525" cmpd="sng">
              <a:solidFill>
                <a:schemeClr val="accent1"/>
              </a:solidFill>
              <a:prstDash val="solid"/>
            </a:ln>
          </a:right>
          <a:top>
            <a:ln w="9525" cmpd="sng">
              <a:solidFill>
                <a:schemeClr val="accent1">
                  <a:lumMod val="40000"/>
                  <a:lumOff val="60000"/>
                </a:schemeClr>
              </a:solidFill>
              <a:prstDash val="solid"/>
            </a:ln>
          </a:top>
          <a:bottom>
            <a:ln w="9525" cmpd="sng">
              <a:solidFill>
                <a:schemeClr val="accent1"/>
              </a:solidFill>
              <a:prstDash val="solid"/>
            </a:ln>
          </a:bottom>
          <a:insideH>
            <a:ln>
              <a:noFill/>
            </a:ln>
          </a:insideH>
          <a:insideV>
            <a:ln>
              <a:noFill/>
            </a:ln>
          </a:insideV>
        </a:tcBdr>
        <a:fill>
          <a:solidFill>
            <a:srgbClr val="FFFFFF"/>
          </a:solidFill>
        </a:fill>
      </a:tcStyle>
    </a:lastRow>
    <a:seCell>
      <a:tcTxStyle b="on">
        <a:fontRef idx="none">
          <a:schemeClr val="accent1"/>
        </a:fontRef>
      </a:tcTxStyle>
      <a:tcStyle>
        <a:tcBdr>
          <a:left>
            <a:ln>
              <a:noFill/>
            </a:ln>
          </a:left>
          <a:right>
            <a:ln w="9525" cmpd="sng">
              <a:solidFill>
                <a:schemeClr val="accent1"/>
              </a:solidFill>
              <a:prstDash val="solid"/>
            </a:ln>
          </a:right>
          <a:top>
            <a:ln w="9525" cmpd="sng">
              <a:solidFill>
                <a:schemeClr val="accent1">
                  <a:lumMod val="40000"/>
                  <a:lumOff val="60000"/>
                </a:schemeClr>
              </a:solidFill>
              <a:prstDash val="solid"/>
            </a:ln>
          </a:top>
          <a:bottom>
            <a:ln w="9525" cmpd="sng">
              <a:solidFill>
                <a:schemeClr val="accent1"/>
              </a:solidFill>
              <a:prstDash val="solid"/>
            </a:ln>
          </a:bottom>
          <a:insideH>
            <a:ln>
              <a:noFill/>
            </a:ln>
          </a:insideH>
          <a:insideV>
            <a:ln>
              <a:noFill/>
            </a:ln>
          </a:insideV>
        </a:tcBdr>
        <a:fill>
          <a:solidFill>
            <a:srgbClr val="FFFFFF"/>
          </a:solidFill>
        </a:fill>
      </a:tcStyle>
    </a:seCell>
    <a:swCell>
      <a:tcTxStyle b="on">
        <a:fontRef idx="none">
          <a:schemeClr val="accent1"/>
        </a:fontRef>
      </a:tcTxStyle>
      <a:tcStyle>
        <a:tcBdr>
          <a:left>
            <a:ln w="9525" cmpd="sng">
              <a:solidFill>
                <a:schemeClr val="accent1"/>
              </a:solidFill>
              <a:prstDash val="solid"/>
            </a:ln>
          </a:left>
          <a:right>
            <a:ln>
              <a:noFill/>
            </a:ln>
          </a:right>
          <a:top>
            <a:ln w="9525" cmpd="sng">
              <a:solidFill>
                <a:schemeClr val="accent1">
                  <a:lumMod val="40000"/>
                  <a:lumOff val="60000"/>
                </a:schemeClr>
              </a:solidFill>
              <a:prstDash val="solid"/>
            </a:ln>
          </a:top>
          <a:bottom>
            <a:ln w="9525" cmpd="sng">
              <a:solidFill>
                <a:schemeClr val="accent1"/>
              </a:solidFill>
              <a:prstDash val="solid"/>
            </a:ln>
          </a:bottom>
          <a:insideH>
            <a:ln>
              <a:noFill/>
            </a:ln>
          </a:insideH>
          <a:insideV>
            <a:ln>
              <a:noFill/>
            </a:ln>
          </a:insideV>
        </a:tcBdr>
        <a:fill>
          <a:solidFill>
            <a:srgbClr val="FFFFFF"/>
          </a:solidFill>
        </a:fill>
      </a:tcStyle>
    </a:swCell>
    <a:firstRow>
      <a:tcTxStyle b="on">
        <a:fontRef idx="none">
          <a:schemeClr val="accent1"/>
        </a:fontRef>
      </a:tcTxStyle>
      <a:tcStyle>
        <a:tcBdr>
          <a:left>
            <a:ln w="9525" cmpd="sng">
              <a:solidFill>
                <a:schemeClr val="accent1"/>
              </a:solidFill>
              <a:prstDash val="solid"/>
            </a:ln>
          </a:left>
          <a:right>
            <a:ln w="9525" cmpd="sng">
              <a:solidFill>
                <a:schemeClr val="accent1"/>
              </a:solidFill>
              <a:prstDash val="solid"/>
            </a:ln>
          </a:right>
          <a:top>
            <a:ln w="9525" cmpd="sng">
              <a:solidFill>
                <a:schemeClr val="accent1"/>
              </a:solidFill>
              <a:prstDash val="solid"/>
            </a:ln>
          </a:top>
          <a:bottom>
            <a:ln w="9525" cmpd="sng">
              <a:solidFill>
                <a:schemeClr val="accent1">
                  <a:lumMod val="40000"/>
                  <a:lumOff val="60000"/>
                </a:schemeClr>
              </a:solidFill>
              <a:prstDash val="solid"/>
            </a:ln>
          </a:bottom>
          <a:insideH>
            <a:ln>
              <a:noFill/>
            </a:ln>
          </a:insideH>
          <a:insideV>
            <a:ln w="9525" cmpd="sng">
              <a:solidFill>
                <a:schemeClr val="accent1">
                  <a:lumMod val="40000"/>
                  <a:lumOff val="60000"/>
                </a:schemeClr>
              </a:solidFill>
              <a:prstDash val="solid"/>
            </a:ln>
          </a:insideV>
        </a:tcBdr>
        <a:fill>
          <a:solidFill>
            <a:srgbClr val="FFFFFF"/>
          </a:solidFill>
        </a:fill>
      </a:tcStyle>
    </a:firstRow>
    <a:neCell>
      <a:tcTxStyle b="on">
        <a:fontRef idx="none">
          <a:schemeClr val="accent1"/>
        </a:fontRef>
      </a:tcTxStyle>
      <a:tcStyle>
        <a:tcBdr>
          <a:left>
            <a:ln w="9525" cmpd="sng">
              <a:solidFill>
                <a:schemeClr val="accent1">
                  <a:lumMod val="40000"/>
                  <a:lumOff val="60000"/>
                </a:schemeClr>
              </a:solidFill>
              <a:prstDash val="solid"/>
            </a:ln>
          </a:left>
          <a:right>
            <a:ln w="9525" cmpd="sng">
              <a:solidFill>
                <a:schemeClr val="accent1"/>
              </a:solidFill>
              <a:prstDash val="solid"/>
            </a:ln>
          </a:right>
          <a:top>
            <a:ln w="9525" cmpd="sng">
              <a:solidFill>
                <a:schemeClr val="accent1"/>
              </a:solidFill>
              <a:prstDash val="solid"/>
            </a:ln>
          </a:top>
          <a:bottom>
            <a:ln w="9525" cmpd="sng">
              <a:solidFill>
                <a:schemeClr val="accent1">
                  <a:lumMod val="40000"/>
                  <a:lumOff val="60000"/>
                </a:schemeClr>
              </a:solidFill>
              <a:prstDash val="solid"/>
            </a:ln>
          </a:bottom>
          <a:insideH>
            <a:ln>
              <a:noFill/>
            </a:ln>
          </a:insideH>
          <a:insideV>
            <a:ln>
              <a:noFill/>
            </a:ln>
          </a:insideV>
        </a:tcBdr>
        <a:fill>
          <a:solidFill>
            <a:srgbClr val="FFFFFF"/>
          </a:solidFill>
        </a:fill>
      </a:tcStyle>
    </a:neCell>
    <a:nwCell>
      <a:tcTxStyle b="on">
        <a:fontRef idx="none">
          <a:schemeClr val="accent1"/>
        </a:fontRef>
      </a:tcTxStyle>
      <a:tcStyle>
        <a:tcBdr>
          <a:left>
            <a:ln w="9525" cmpd="sng">
              <a:solidFill>
                <a:schemeClr val="accent1"/>
              </a:solidFill>
              <a:prstDash val="solid"/>
            </a:ln>
          </a:left>
          <a:right>
            <a:ln w="9525" cmpd="sng">
              <a:solidFill>
                <a:schemeClr val="accent1">
                  <a:lumMod val="40000"/>
                  <a:lumOff val="60000"/>
                </a:schemeClr>
              </a:solidFill>
              <a:prstDash val="solid"/>
            </a:ln>
          </a:right>
          <a:top>
            <a:ln w="9525" cmpd="sng">
              <a:solidFill>
                <a:schemeClr val="accent1"/>
              </a:solidFill>
              <a:prstDash val="solid"/>
            </a:ln>
          </a:top>
          <a:bottom>
            <a:ln w="9525" cmpd="sng">
              <a:solidFill>
                <a:schemeClr val="accent1">
                  <a:lumMod val="40000"/>
                  <a:lumOff val="60000"/>
                </a:schemeClr>
              </a:solidFill>
              <a:prstDash val="solid"/>
            </a:ln>
          </a:bottom>
          <a:insideH>
            <a:ln>
              <a:noFill/>
            </a:ln>
          </a:insideH>
          <a:insideV>
            <a:ln>
              <a:noFill/>
            </a:ln>
          </a:insideV>
        </a:tcBdr>
        <a:fill>
          <a:solidFill>
            <a:srgbClr val="FFFFFF"/>
          </a:solidFill>
        </a:fill>
      </a:tcStyle>
    </a:nwCell>
  </a:tblStyle>
  <a:tblStyle styleId="{26DEF82F-259B-4539-9ECD-2FB02421283B}" styleName="??? 1 17">
    <a:wholeTbl>
      <a:tcTxStyle>
        <a:fontRef idx="none">
          <a:srgbClr val="000000"/>
        </a:fontRef>
      </a:tcTxStyle>
      <a:tcStyle>
        <a:tcBdr>
          <a:left>
            <a:ln w="9525" cmpd="sng">
              <a:solidFill>
                <a:schemeClr val="accent1"/>
              </a:solidFill>
              <a:prstDash val="solid"/>
            </a:ln>
          </a:left>
          <a:right>
            <a:ln w="9525" cmpd="sng">
              <a:solidFill>
                <a:schemeClr val="accent1"/>
              </a:solidFill>
              <a:prstDash val="solid"/>
            </a:ln>
          </a:right>
          <a:top>
            <a:ln w="9525" cmpd="sng">
              <a:solidFill>
                <a:schemeClr val="accent1"/>
              </a:solidFill>
              <a:prstDash val="solid"/>
            </a:ln>
          </a:top>
          <a:bottom>
            <a:ln w="9525" cmpd="sng">
              <a:solidFill>
                <a:schemeClr val="accent1"/>
              </a:solidFill>
              <a:prstDash val="solid"/>
            </a:ln>
          </a:bottom>
          <a:insideH>
            <a:ln w="9525" cmpd="sng">
              <a:solidFill>
                <a:schemeClr val="accent1">
                  <a:lumMod val="40000"/>
                  <a:lumOff val="60000"/>
                </a:schemeClr>
              </a:solidFill>
              <a:prstDash val="solid"/>
            </a:ln>
          </a:insideH>
          <a:insideV>
            <a:ln w="9525" cmpd="sng">
              <a:solidFill>
                <a:schemeClr val="accent1">
                  <a:lumMod val="40000"/>
                  <a:lumOff val="60000"/>
                </a:schemeClr>
              </a:solidFill>
              <a:prstDash val="solid"/>
            </a:ln>
          </a:insideV>
        </a:tcBdr>
        <a:fill>
          <a:solidFill>
            <a:srgbClr val="FFFFFF"/>
          </a:solidFill>
        </a:fill>
      </a:tcStyle>
    </a:wholeTbl>
    <a:band2H>
      <a:tcStyle>
        <a:tcBdr/>
        <a:fill>
          <a:solidFill>
            <a:schemeClr val="accent1">
              <a:lumMod val="10000"/>
              <a:lumOff val="90000"/>
            </a:schemeClr>
          </a:solidFill>
        </a:fill>
      </a:tcStyle>
    </a:band2H>
    <a:band1V>
      <a:tcStyle>
        <a:tcBdr>
          <a:left>
            <a:ln w="9525" cmpd="sng">
              <a:solidFill>
                <a:schemeClr val="accent1"/>
              </a:solidFill>
              <a:prstDash val="solid"/>
            </a:ln>
          </a:left>
          <a:right>
            <a:ln w="9525" cmpd="sng">
              <a:solidFill>
                <a:schemeClr val="accent1"/>
              </a:solidFill>
              <a:prstDash val="solid"/>
            </a:ln>
          </a:right>
          <a:top>
            <a:ln w="9525" cmpd="sng">
              <a:solidFill>
                <a:schemeClr val="accent1"/>
              </a:solidFill>
              <a:prstDash val="solid"/>
            </a:ln>
          </a:top>
          <a:bottom>
            <a:ln w="9525" cmpd="sng">
              <a:solidFill>
                <a:schemeClr val="accent1"/>
              </a:solidFill>
              <a:prstDash val="solid"/>
            </a:ln>
          </a:bottom>
          <a:insideH>
            <a:ln w="9525" cmpd="sng">
              <a:solidFill>
                <a:schemeClr val="accent1">
                  <a:lumMod val="40000"/>
                  <a:lumOff val="60000"/>
                </a:schemeClr>
              </a:solidFill>
              <a:prstDash val="solid"/>
            </a:ln>
          </a:insideH>
          <a:insideV>
            <a:ln>
              <a:noFill/>
            </a:ln>
          </a:insideV>
        </a:tcBdr>
        <a:fill>
          <a:solidFill>
            <a:schemeClr val="accent1">
              <a:lumMod val="10000"/>
              <a:lumOff val="90000"/>
            </a:schemeClr>
          </a:solidFill>
        </a:fill>
      </a:tcStyle>
    </a:band1V>
    <a:band2V>
      <a:tcStyle>
        <a:tcBdr>
          <a:left>
            <a:ln w="9525" cmpd="sng">
              <a:solidFill>
                <a:schemeClr val="accent1">
                  <a:lumMod val="40000"/>
                  <a:lumOff val="60000"/>
                </a:schemeClr>
              </a:solidFill>
              <a:prstDash val="solid"/>
            </a:ln>
          </a:left>
          <a:right>
            <a:ln w="9525" cmpd="sng">
              <a:solidFill>
                <a:schemeClr val="accent1">
                  <a:lumMod val="40000"/>
                  <a:lumOff val="60000"/>
                </a:schemeClr>
              </a:solidFill>
              <a:prstDash val="solid"/>
            </a:ln>
          </a:right>
          <a:top>
            <a:ln w="9525" cmpd="sng">
              <a:solidFill>
                <a:schemeClr val="accent1"/>
              </a:solidFill>
              <a:prstDash val="solid"/>
            </a:ln>
          </a:top>
          <a:bottom>
            <a:ln w="9525" cmpd="sng">
              <a:solidFill>
                <a:schemeClr val="accent1"/>
              </a:solidFill>
              <a:prstDash val="solid"/>
            </a:ln>
          </a:bottom>
          <a:insideH>
            <a:ln w="9525" cmpd="sng">
              <a:solidFill>
                <a:schemeClr val="accent1">
                  <a:lumMod val="40000"/>
                  <a:lumOff val="60000"/>
                </a:schemeClr>
              </a:solidFill>
              <a:prstDash val="solid"/>
            </a:ln>
          </a:insideH>
          <a:insideV>
            <a:ln>
              <a:noFill/>
            </a:ln>
          </a:insideV>
        </a:tcBdr>
      </a:tcStyle>
    </a:band2V>
    <a:lastCol>
      <a:tcTxStyle b="on">
        <a:fontRef idx="none">
          <a:srgbClr val="08090C"/>
        </a:fontRef>
      </a:tcTxStyle>
      <a:tcStyle>
        <a:tcBdr>
          <a:left>
            <a:ln w="9525" cmpd="sng">
              <a:solidFill>
                <a:schemeClr val="accent1">
                  <a:lumMod val="40000"/>
                  <a:lumOff val="60000"/>
                </a:schemeClr>
              </a:solidFill>
              <a:prstDash val="solid"/>
            </a:ln>
          </a:left>
          <a:right>
            <a:ln w="9525" cmpd="sng">
              <a:solidFill>
                <a:schemeClr val="accent1"/>
              </a:solidFill>
              <a:prstDash val="solid"/>
            </a:ln>
          </a:right>
          <a:top>
            <a:ln w="9525" cmpd="sng">
              <a:solidFill>
                <a:schemeClr val="accent1"/>
              </a:solidFill>
              <a:prstDash val="solid"/>
            </a:ln>
          </a:top>
          <a:bottom>
            <a:ln w="9525" cmpd="sng">
              <a:solidFill>
                <a:schemeClr val="accent1"/>
              </a:solidFill>
              <a:prstDash val="solid"/>
            </a:ln>
          </a:bottom>
          <a:insideH>
            <a:ln w="9525" cmpd="sng">
              <a:solidFill>
                <a:schemeClr val="accent1">
                  <a:lumMod val="40000"/>
                  <a:lumOff val="60000"/>
                </a:schemeClr>
              </a:solidFill>
              <a:prstDash val="solid"/>
            </a:ln>
          </a:insideH>
          <a:insideV>
            <a:ln>
              <a:noFill/>
            </a:ln>
          </a:insideV>
        </a:tcBdr>
        <a:fill>
          <a:solidFill>
            <a:schemeClr val="accent1">
              <a:lumMod val="20000"/>
              <a:lumOff val="80000"/>
            </a:schemeClr>
          </a:solidFill>
        </a:fill>
      </a:tcStyle>
    </a:lastCol>
    <a:firstCol>
      <a:tcTxStyle b="on">
        <a:fontRef idx="none">
          <a:srgbClr val="08090C"/>
        </a:fontRef>
      </a:tcTxStyle>
      <a:tcStyle>
        <a:tcBdr>
          <a:left>
            <a:ln w="9525" cmpd="sng">
              <a:solidFill>
                <a:schemeClr val="accent1"/>
              </a:solidFill>
              <a:prstDash val="solid"/>
            </a:ln>
          </a:left>
          <a:right>
            <a:ln w="9525" cmpd="sng">
              <a:solidFill>
                <a:schemeClr val="accent1">
                  <a:lumMod val="40000"/>
                  <a:lumOff val="60000"/>
                </a:schemeClr>
              </a:solidFill>
              <a:prstDash val="solid"/>
            </a:ln>
          </a:right>
          <a:top>
            <a:ln w="9525" cmpd="sng">
              <a:solidFill>
                <a:schemeClr val="accent1"/>
              </a:solidFill>
              <a:prstDash val="solid"/>
            </a:ln>
          </a:top>
          <a:bottom>
            <a:ln w="9525" cmpd="sng">
              <a:solidFill>
                <a:schemeClr val="accent1"/>
              </a:solidFill>
              <a:prstDash val="solid"/>
            </a:ln>
          </a:bottom>
          <a:insideH>
            <a:ln w="9525" cmpd="sng">
              <a:solidFill>
                <a:schemeClr val="accent1">
                  <a:lumMod val="40000"/>
                  <a:lumOff val="60000"/>
                </a:schemeClr>
              </a:solidFill>
              <a:prstDash val="solid"/>
            </a:ln>
          </a:insideH>
          <a:insideV>
            <a:ln>
              <a:noFill/>
            </a:ln>
          </a:insideV>
        </a:tcBdr>
        <a:fill>
          <a:solidFill>
            <a:schemeClr val="accent1">
              <a:lumMod val="20000"/>
              <a:lumOff val="80000"/>
            </a:schemeClr>
          </a:solidFill>
        </a:fill>
      </a:tcStyle>
    </a:firstCol>
    <a:lastRow>
      <a:tcTxStyle b="on">
        <a:fontRef idx="none">
          <a:schemeClr val="accent1"/>
        </a:fontRef>
      </a:tcTxStyle>
      <a:tcStyle>
        <a:tcBdr>
          <a:left>
            <a:ln w="9525" cmpd="sng">
              <a:solidFill>
                <a:schemeClr val="accent1"/>
              </a:solidFill>
              <a:prstDash val="solid"/>
            </a:ln>
          </a:left>
          <a:right>
            <a:ln w="9525" cmpd="sng">
              <a:solidFill>
                <a:schemeClr val="accent1"/>
              </a:solidFill>
              <a:prstDash val="solid"/>
            </a:ln>
          </a:right>
          <a:top>
            <a:ln w="9525" cmpd="sng">
              <a:solidFill>
                <a:schemeClr val="accent1">
                  <a:lumMod val="40000"/>
                  <a:lumOff val="60000"/>
                </a:schemeClr>
              </a:solidFill>
              <a:prstDash val="solid"/>
            </a:ln>
          </a:top>
          <a:bottom>
            <a:ln w="9525" cmpd="sng">
              <a:solidFill>
                <a:schemeClr val="accent1"/>
              </a:solidFill>
              <a:prstDash val="solid"/>
            </a:ln>
          </a:bottom>
          <a:insideH>
            <a:ln>
              <a:noFill/>
            </a:ln>
          </a:insideH>
          <a:insideV>
            <a:ln>
              <a:noFill/>
            </a:ln>
          </a:insideV>
        </a:tcBdr>
        <a:fill>
          <a:solidFill>
            <a:srgbClr val="FFFFFF"/>
          </a:solidFill>
        </a:fill>
      </a:tcStyle>
    </a:lastRow>
    <a:seCell>
      <a:tcTxStyle b="on">
        <a:fontRef idx="none">
          <a:schemeClr val="accent1"/>
        </a:fontRef>
      </a:tcTxStyle>
      <a:tcStyle>
        <a:tcBdr>
          <a:left>
            <a:ln>
              <a:noFill/>
            </a:ln>
          </a:left>
          <a:right>
            <a:ln w="9525" cmpd="sng">
              <a:solidFill>
                <a:schemeClr val="accent1"/>
              </a:solidFill>
              <a:prstDash val="solid"/>
            </a:ln>
          </a:right>
          <a:top>
            <a:ln w="9525" cmpd="sng">
              <a:solidFill>
                <a:schemeClr val="accent1">
                  <a:lumMod val="40000"/>
                  <a:lumOff val="60000"/>
                </a:schemeClr>
              </a:solidFill>
              <a:prstDash val="solid"/>
            </a:ln>
          </a:top>
          <a:bottom>
            <a:ln w="9525" cmpd="sng">
              <a:solidFill>
                <a:schemeClr val="accent1"/>
              </a:solidFill>
              <a:prstDash val="solid"/>
            </a:ln>
          </a:bottom>
          <a:insideH>
            <a:ln>
              <a:noFill/>
            </a:ln>
          </a:insideH>
          <a:insideV>
            <a:ln>
              <a:noFill/>
            </a:ln>
          </a:insideV>
        </a:tcBdr>
        <a:fill>
          <a:solidFill>
            <a:srgbClr val="FFFFFF"/>
          </a:solidFill>
        </a:fill>
      </a:tcStyle>
    </a:seCell>
    <a:swCell>
      <a:tcTxStyle b="on">
        <a:fontRef idx="none">
          <a:schemeClr val="accent1"/>
        </a:fontRef>
      </a:tcTxStyle>
      <a:tcStyle>
        <a:tcBdr>
          <a:left>
            <a:ln w="9525" cmpd="sng">
              <a:solidFill>
                <a:schemeClr val="accent1"/>
              </a:solidFill>
              <a:prstDash val="solid"/>
            </a:ln>
          </a:left>
          <a:right>
            <a:ln>
              <a:noFill/>
            </a:ln>
          </a:right>
          <a:top>
            <a:ln w="9525" cmpd="sng">
              <a:solidFill>
                <a:schemeClr val="accent1">
                  <a:lumMod val="40000"/>
                  <a:lumOff val="60000"/>
                </a:schemeClr>
              </a:solidFill>
              <a:prstDash val="solid"/>
            </a:ln>
          </a:top>
          <a:bottom>
            <a:ln w="9525" cmpd="sng">
              <a:solidFill>
                <a:schemeClr val="accent1"/>
              </a:solidFill>
              <a:prstDash val="solid"/>
            </a:ln>
          </a:bottom>
          <a:insideH>
            <a:ln>
              <a:noFill/>
            </a:ln>
          </a:insideH>
          <a:insideV>
            <a:ln>
              <a:noFill/>
            </a:ln>
          </a:insideV>
        </a:tcBdr>
        <a:fill>
          <a:solidFill>
            <a:srgbClr val="FFFFFF"/>
          </a:solidFill>
        </a:fill>
      </a:tcStyle>
    </a:swCell>
    <a:firstRow>
      <a:tcTxStyle b="on">
        <a:fontRef idx="none">
          <a:schemeClr val="accent1"/>
        </a:fontRef>
      </a:tcTxStyle>
      <a:tcStyle>
        <a:tcBdr>
          <a:left>
            <a:ln w="9525" cmpd="sng">
              <a:solidFill>
                <a:schemeClr val="accent1"/>
              </a:solidFill>
              <a:prstDash val="solid"/>
            </a:ln>
          </a:left>
          <a:right>
            <a:ln w="9525" cmpd="sng">
              <a:solidFill>
                <a:schemeClr val="accent1"/>
              </a:solidFill>
              <a:prstDash val="solid"/>
            </a:ln>
          </a:right>
          <a:top>
            <a:ln w="9525" cmpd="sng">
              <a:solidFill>
                <a:schemeClr val="accent1"/>
              </a:solidFill>
              <a:prstDash val="solid"/>
            </a:ln>
          </a:top>
          <a:bottom>
            <a:ln w="9525" cmpd="sng">
              <a:solidFill>
                <a:schemeClr val="accent1">
                  <a:lumMod val="40000"/>
                  <a:lumOff val="60000"/>
                </a:schemeClr>
              </a:solidFill>
              <a:prstDash val="solid"/>
            </a:ln>
          </a:bottom>
          <a:insideH>
            <a:ln>
              <a:noFill/>
            </a:ln>
          </a:insideH>
          <a:insideV>
            <a:ln w="9525" cmpd="sng">
              <a:solidFill>
                <a:schemeClr val="accent1">
                  <a:lumMod val="40000"/>
                  <a:lumOff val="60000"/>
                </a:schemeClr>
              </a:solidFill>
              <a:prstDash val="solid"/>
            </a:ln>
          </a:insideV>
        </a:tcBdr>
        <a:fill>
          <a:solidFill>
            <a:srgbClr val="FFFFFF"/>
          </a:solidFill>
        </a:fill>
      </a:tcStyle>
    </a:firstRow>
    <a:neCell>
      <a:tcTxStyle b="on">
        <a:fontRef idx="none">
          <a:schemeClr val="accent1"/>
        </a:fontRef>
      </a:tcTxStyle>
      <a:tcStyle>
        <a:tcBdr>
          <a:left>
            <a:ln w="9525" cmpd="sng">
              <a:solidFill>
                <a:schemeClr val="accent1">
                  <a:lumMod val="40000"/>
                  <a:lumOff val="60000"/>
                </a:schemeClr>
              </a:solidFill>
              <a:prstDash val="solid"/>
            </a:ln>
          </a:left>
          <a:right>
            <a:ln w="9525" cmpd="sng">
              <a:solidFill>
                <a:schemeClr val="accent1"/>
              </a:solidFill>
              <a:prstDash val="solid"/>
            </a:ln>
          </a:right>
          <a:top>
            <a:ln w="9525" cmpd="sng">
              <a:solidFill>
                <a:schemeClr val="accent1"/>
              </a:solidFill>
              <a:prstDash val="solid"/>
            </a:ln>
          </a:top>
          <a:bottom>
            <a:ln w="9525" cmpd="sng">
              <a:solidFill>
                <a:schemeClr val="accent1">
                  <a:lumMod val="40000"/>
                  <a:lumOff val="60000"/>
                </a:schemeClr>
              </a:solidFill>
              <a:prstDash val="solid"/>
            </a:ln>
          </a:bottom>
          <a:insideH>
            <a:ln>
              <a:noFill/>
            </a:ln>
          </a:insideH>
          <a:insideV>
            <a:ln>
              <a:noFill/>
            </a:ln>
          </a:insideV>
        </a:tcBdr>
        <a:fill>
          <a:solidFill>
            <a:srgbClr val="FFFFFF"/>
          </a:solidFill>
        </a:fill>
      </a:tcStyle>
    </a:neCell>
    <a:nwCell>
      <a:tcTxStyle b="on">
        <a:fontRef idx="none">
          <a:schemeClr val="accent1"/>
        </a:fontRef>
      </a:tcTxStyle>
      <a:tcStyle>
        <a:tcBdr>
          <a:left>
            <a:ln w="9525" cmpd="sng">
              <a:solidFill>
                <a:schemeClr val="accent1"/>
              </a:solidFill>
              <a:prstDash val="solid"/>
            </a:ln>
          </a:left>
          <a:right>
            <a:ln w="9525" cmpd="sng">
              <a:solidFill>
                <a:schemeClr val="accent1">
                  <a:lumMod val="40000"/>
                  <a:lumOff val="60000"/>
                </a:schemeClr>
              </a:solidFill>
              <a:prstDash val="solid"/>
            </a:ln>
          </a:right>
          <a:top>
            <a:ln w="9525" cmpd="sng">
              <a:solidFill>
                <a:schemeClr val="accent1"/>
              </a:solidFill>
              <a:prstDash val="solid"/>
            </a:ln>
          </a:top>
          <a:bottom>
            <a:ln w="9525" cmpd="sng">
              <a:solidFill>
                <a:schemeClr val="accent1">
                  <a:lumMod val="40000"/>
                  <a:lumOff val="60000"/>
                </a:schemeClr>
              </a:solidFill>
              <a:prstDash val="solid"/>
            </a:ln>
          </a:bottom>
          <a:insideH>
            <a:ln>
              <a:noFill/>
            </a:ln>
          </a:insideH>
          <a:insideV>
            <a:ln>
              <a:noFill/>
            </a:ln>
          </a:insideV>
        </a:tcBdr>
        <a:fill>
          <a:solidFill>
            <a:srgbClr val="FFFFFF"/>
          </a:solidFill>
        </a:fill>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116" d="100"/>
          <a:sy n="116" d="100"/>
        </p:scale>
        <p:origin x="336" y="108"/>
      </p:cViewPr>
      <p:guideLst>
        <p:guide orient="horz" pos="2215"/>
        <p:guide pos="377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pic>
        <p:nvPicPr>
          <p:cNvPr id="5124" name="图片 6" descr="logo横版 png"/>
          <p:cNvPicPr>
            <a:picLocks noChangeAspect="1"/>
          </p:cNvPicPr>
          <p:nvPr userDrawn="1"/>
        </p:nvPicPr>
        <p:blipFill>
          <a:blip r:embed="rId12"/>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35.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7" Type="http://schemas.openxmlformats.org/officeDocument/2006/relationships/slideLayout" Target="../slideLayouts/slideLayout2.xml"/><Relationship Id="rId36" Type="http://schemas.openxmlformats.org/officeDocument/2006/relationships/image" Target="../media/image18.png"/><Relationship Id="rId35" Type="http://schemas.openxmlformats.org/officeDocument/2006/relationships/tags" Target="../tags/tag32.xml"/><Relationship Id="rId34" Type="http://schemas.openxmlformats.org/officeDocument/2006/relationships/image" Target="../media/image17.png"/><Relationship Id="rId33" Type="http://schemas.openxmlformats.org/officeDocument/2006/relationships/tags" Target="../tags/tag31.xml"/><Relationship Id="rId32" Type="http://schemas.openxmlformats.org/officeDocument/2006/relationships/image" Target="../media/image16.png"/><Relationship Id="rId31" Type="http://schemas.openxmlformats.org/officeDocument/2006/relationships/tags" Target="../tags/tag30.xml"/><Relationship Id="rId30" Type="http://schemas.openxmlformats.org/officeDocument/2006/relationships/image" Target="../media/image15.png"/><Relationship Id="rId3" Type="http://schemas.openxmlformats.org/officeDocument/2006/relationships/tags" Target="../tags/tag3.xml"/><Relationship Id="rId29" Type="http://schemas.openxmlformats.org/officeDocument/2006/relationships/tags" Target="../tags/tag29.xml"/><Relationship Id="rId28" Type="http://schemas.openxmlformats.org/officeDocument/2006/relationships/tags" Target="../tags/tag28.xml"/><Relationship Id="rId27" Type="http://schemas.openxmlformats.org/officeDocument/2006/relationships/tags" Target="../tags/tag27.xml"/><Relationship Id="rId26" Type="http://schemas.openxmlformats.org/officeDocument/2006/relationships/tags" Target="../tags/tag26.xml"/><Relationship Id="rId25" Type="http://schemas.openxmlformats.org/officeDocument/2006/relationships/tags" Target="../tags/tag25.xml"/><Relationship Id="rId24" Type="http://schemas.openxmlformats.org/officeDocument/2006/relationships/tags" Target="../tags/tag24.xml"/><Relationship Id="rId23" Type="http://schemas.openxmlformats.org/officeDocument/2006/relationships/tags" Target="../tags/tag23.xml"/><Relationship Id="rId22" Type="http://schemas.openxmlformats.org/officeDocument/2006/relationships/tags" Target="../tags/tag22.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tags" Target="../tags/tag40.xml"/><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tags" Target="../tags/tag35.xml"/><Relationship Id="rId23" Type="http://schemas.openxmlformats.org/officeDocument/2006/relationships/slideLayout" Target="../slideLayouts/slideLayout2.xml"/><Relationship Id="rId22" Type="http://schemas.openxmlformats.org/officeDocument/2006/relationships/tags" Target="../tags/tag54.xml"/><Relationship Id="rId21" Type="http://schemas.openxmlformats.org/officeDocument/2006/relationships/tags" Target="../tags/tag53.xml"/><Relationship Id="rId20" Type="http://schemas.openxmlformats.org/officeDocument/2006/relationships/tags" Target="../tags/tag52.xml"/><Relationship Id="rId2" Type="http://schemas.openxmlformats.org/officeDocument/2006/relationships/tags" Target="../tags/tag34.xml"/><Relationship Id="rId19" Type="http://schemas.openxmlformats.org/officeDocument/2006/relationships/tags" Target="../tags/tag51.xml"/><Relationship Id="rId18" Type="http://schemas.openxmlformats.org/officeDocument/2006/relationships/tags" Target="../tags/tag50.xml"/><Relationship Id="rId17" Type="http://schemas.openxmlformats.org/officeDocument/2006/relationships/tags" Target="../tags/tag49.xml"/><Relationship Id="rId16" Type="http://schemas.openxmlformats.org/officeDocument/2006/relationships/tags" Target="../tags/tag48.xml"/><Relationship Id="rId15" Type="http://schemas.openxmlformats.org/officeDocument/2006/relationships/tags" Target="../tags/tag47.xml"/><Relationship Id="rId14" Type="http://schemas.openxmlformats.org/officeDocument/2006/relationships/tags" Target="../tags/tag46.xml"/><Relationship Id="rId13" Type="http://schemas.openxmlformats.org/officeDocument/2006/relationships/tags" Target="../tags/tag45.xml"/><Relationship Id="rId12" Type="http://schemas.openxmlformats.org/officeDocument/2006/relationships/tags" Target="../tags/tag44.xml"/><Relationship Id="rId11" Type="http://schemas.openxmlformats.org/officeDocument/2006/relationships/tags" Target="../tags/tag43.xml"/><Relationship Id="rId10" Type="http://schemas.openxmlformats.org/officeDocument/2006/relationships/tags" Target="../tags/tag42.xml"/><Relationship Id="rId1" Type="http://schemas.openxmlformats.org/officeDocument/2006/relationships/tags" Target="../tags/tag3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40.xml.rels><?xml version="1.0" encoding="UTF-8" standalone="yes"?>
<Relationships xmlns="http://schemas.openxmlformats.org/package/2006/relationships"><Relationship Id="rId9" Type="http://schemas.openxmlformats.org/officeDocument/2006/relationships/tags" Target="../tags/tag62.xml"/><Relationship Id="rId8" Type="http://schemas.openxmlformats.org/officeDocument/2006/relationships/tags" Target="../tags/tag61.xml"/><Relationship Id="rId7" Type="http://schemas.openxmlformats.org/officeDocument/2006/relationships/tags" Target="../tags/tag60.xml"/><Relationship Id="rId6" Type="http://schemas.openxmlformats.org/officeDocument/2006/relationships/tags" Target="../tags/tag59.xml"/><Relationship Id="rId5" Type="http://schemas.openxmlformats.org/officeDocument/2006/relationships/image" Target="../media/image20.png"/><Relationship Id="rId4" Type="http://schemas.openxmlformats.org/officeDocument/2006/relationships/tags" Target="../tags/tag58.xml"/><Relationship Id="rId3" Type="http://schemas.openxmlformats.org/officeDocument/2006/relationships/tags" Target="../tags/tag57.xml"/><Relationship Id="rId23" Type="http://schemas.openxmlformats.org/officeDocument/2006/relationships/slideLayout" Target="../slideLayouts/slideLayout2.xml"/><Relationship Id="rId22" Type="http://schemas.openxmlformats.org/officeDocument/2006/relationships/tags" Target="../tags/tag75.xml"/><Relationship Id="rId21" Type="http://schemas.openxmlformats.org/officeDocument/2006/relationships/tags" Target="../tags/tag74.xml"/><Relationship Id="rId20" Type="http://schemas.openxmlformats.org/officeDocument/2006/relationships/tags" Target="../tags/tag73.xml"/><Relationship Id="rId2" Type="http://schemas.openxmlformats.org/officeDocument/2006/relationships/tags" Target="../tags/tag56.xml"/><Relationship Id="rId19" Type="http://schemas.openxmlformats.org/officeDocument/2006/relationships/tags" Target="../tags/tag72.xml"/><Relationship Id="rId18" Type="http://schemas.openxmlformats.org/officeDocument/2006/relationships/tags" Target="../tags/tag71.xml"/><Relationship Id="rId17" Type="http://schemas.openxmlformats.org/officeDocument/2006/relationships/tags" Target="../tags/tag70.xml"/><Relationship Id="rId16" Type="http://schemas.openxmlformats.org/officeDocument/2006/relationships/tags" Target="../tags/tag69.xml"/><Relationship Id="rId15" Type="http://schemas.openxmlformats.org/officeDocument/2006/relationships/tags" Target="../tags/tag68.xml"/><Relationship Id="rId14" Type="http://schemas.openxmlformats.org/officeDocument/2006/relationships/tags" Target="../tags/tag67.xml"/><Relationship Id="rId13" Type="http://schemas.openxmlformats.org/officeDocument/2006/relationships/tags" Target="../tags/tag66.xml"/><Relationship Id="rId12" Type="http://schemas.openxmlformats.org/officeDocument/2006/relationships/tags" Target="../tags/tag65.xml"/><Relationship Id="rId11" Type="http://schemas.openxmlformats.org/officeDocument/2006/relationships/tags" Target="../tags/tag64.xml"/><Relationship Id="rId10" Type="http://schemas.openxmlformats.org/officeDocument/2006/relationships/tags" Target="../tags/tag63.xml"/><Relationship Id="rId1" Type="http://schemas.openxmlformats.org/officeDocument/2006/relationships/tags" Target="../tags/tag55.xml"/></Relationships>
</file>

<file path=ppt/slides/_rels/slide41.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7" Type="http://schemas.openxmlformats.org/officeDocument/2006/relationships/slideLayout" Target="../slideLayouts/slideLayout2.xml"/><Relationship Id="rId16" Type="http://schemas.openxmlformats.org/officeDocument/2006/relationships/tags" Target="../tags/tag91.xml"/><Relationship Id="rId15" Type="http://schemas.openxmlformats.org/officeDocument/2006/relationships/tags" Target="../tags/tag90.xml"/><Relationship Id="rId14" Type="http://schemas.openxmlformats.org/officeDocument/2006/relationships/tags" Target="../tags/tag89.xml"/><Relationship Id="rId13" Type="http://schemas.openxmlformats.org/officeDocument/2006/relationships/tags" Target="../tags/tag88.xml"/><Relationship Id="rId12" Type="http://schemas.openxmlformats.org/officeDocument/2006/relationships/tags" Target="../tags/tag87.xml"/><Relationship Id="rId11" Type="http://schemas.openxmlformats.org/officeDocument/2006/relationships/tags" Target="../tags/tag86.xml"/><Relationship Id="rId10" Type="http://schemas.openxmlformats.org/officeDocument/2006/relationships/tags" Target="../tags/tag85.xml"/><Relationship Id="rId1" Type="http://schemas.openxmlformats.org/officeDocument/2006/relationships/tags" Target="../tags/tag7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9" Type="http://schemas.openxmlformats.org/officeDocument/2006/relationships/tags" Target="../tags/tag100.xml"/><Relationship Id="rId8" Type="http://schemas.openxmlformats.org/officeDocument/2006/relationships/tags" Target="../tags/tag99.xml"/><Relationship Id="rId7" Type="http://schemas.openxmlformats.org/officeDocument/2006/relationships/tags" Target="../tags/tag98.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tags" Target="../tags/tag93.xml"/><Relationship Id="rId18" Type="http://schemas.openxmlformats.org/officeDocument/2006/relationships/slideLayout" Target="../slideLayouts/slideLayout2.xml"/><Relationship Id="rId17" Type="http://schemas.openxmlformats.org/officeDocument/2006/relationships/tags" Target="../tags/tag108.xml"/><Relationship Id="rId16" Type="http://schemas.openxmlformats.org/officeDocument/2006/relationships/tags" Target="../tags/tag107.xml"/><Relationship Id="rId15" Type="http://schemas.openxmlformats.org/officeDocument/2006/relationships/tags" Target="../tags/tag106.xml"/><Relationship Id="rId14" Type="http://schemas.openxmlformats.org/officeDocument/2006/relationships/tags" Target="../tags/tag105.xml"/><Relationship Id="rId13" Type="http://schemas.openxmlformats.org/officeDocument/2006/relationships/tags" Target="../tags/tag104.xml"/><Relationship Id="rId12" Type="http://schemas.openxmlformats.org/officeDocument/2006/relationships/tags" Target="../tags/tag103.xml"/><Relationship Id="rId11" Type="http://schemas.openxmlformats.org/officeDocument/2006/relationships/tags" Target="../tags/tag102.xml"/><Relationship Id="rId10" Type="http://schemas.openxmlformats.org/officeDocument/2006/relationships/tags" Target="../tags/tag101.xml"/><Relationship Id="rId1" Type="http://schemas.openxmlformats.org/officeDocument/2006/relationships/tags" Target="../tags/tag92.xml"/></Relationships>
</file>

<file path=ppt/slides/_rels/slide44.xml.rels><?xml version="1.0" encoding="UTF-8" standalone="yes"?>
<Relationships xmlns="http://schemas.openxmlformats.org/package/2006/relationships"><Relationship Id="rId9" Type="http://schemas.openxmlformats.org/officeDocument/2006/relationships/tags" Target="../tags/tag116.xml"/><Relationship Id="rId8" Type="http://schemas.openxmlformats.org/officeDocument/2006/relationships/tags" Target="../tags/tag115.xml"/><Relationship Id="rId7" Type="http://schemas.openxmlformats.org/officeDocument/2006/relationships/tags" Target="../tags/tag114.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image" Target="../media/image20.png"/><Relationship Id="rId3" Type="http://schemas.openxmlformats.org/officeDocument/2006/relationships/tags" Target="../tags/tag111.xml"/><Relationship Id="rId26" Type="http://schemas.openxmlformats.org/officeDocument/2006/relationships/slideLayout" Target="../slideLayouts/slideLayout2.xml"/><Relationship Id="rId25" Type="http://schemas.openxmlformats.org/officeDocument/2006/relationships/tags" Target="../tags/tag132.xml"/><Relationship Id="rId24" Type="http://schemas.openxmlformats.org/officeDocument/2006/relationships/tags" Target="../tags/tag131.xml"/><Relationship Id="rId23" Type="http://schemas.openxmlformats.org/officeDocument/2006/relationships/tags" Target="../tags/tag130.xml"/><Relationship Id="rId22" Type="http://schemas.openxmlformats.org/officeDocument/2006/relationships/tags" Target="../tags/tag129.xml"/><Relationship Id="rId21" Type="http://schemas.openxmlformats.org/officeDocument/2006/relationships/tags" Target="../tags/tag128.xml"/><Relationship Id="rId20" Type="http://schemas.openxmlformats.org/officeDocument/2006/relationships/tags" Target="../tags/tag127.xml"/><Relationship Id="rId2" Type="http://schemas.openxmlformats.org/officeDocument/2006/relationships/tags" Target="../tags/tag110.xml"/><Relationship Id="rId19" Type="http://schemas.openxmlformats.org/officeDocument/2006/relationships/tags" Target="../tags/tag126.xml"/><Relationship Id="rId18" Type="http://schemas.openxmlformats.org/officeDocument/2006/relationships/tags" Target="../tags/tag125.xml"/><Relationship Id="rId17" Type="http://schemas.openxmlformats.org/officeDocument/2006/relationships/tags" Target="../tags/tag124.xml"/><Relationship Id="rId16" Type="http://schemas.openxmlformats.org/officeDocument/2006/relationships/tags" Target="../tags/tag123.xml"/><Relationship Id="rId15" Type="http://schemas.openxmlformats.org/officeDocument/2006/relationships/tags" Target="../tags/tag122.xml"/><Relationship Id="rId14" Type="http://schemas.openxmlformats.org/officeDocument/2006/relationships/tags" Target="../tags/tag121.xml"/><Relationship Id="rId13" Type="http://schemas.openxmlformats.org/officeDocument/2006/relationships/tags" Target="../tags/tag120.xml"/><Relationship Id="rId12" Type="http://schemas.openxmlformats.org/officeDocument/2006/relationships/tags" Target="../tags/tag119.xml"/><Relationship Id="rId11" Type="http://schemas.openxmlformats.org/officeDocument/2006/relationships/tags" Target="../tags/tag118.xml"/><Relationship Id="rId10" Type="http://schemas.openxmlformats.org/officeDocument/2006/relationships/tags" Target="../tags/tag117.xml"/><Relationship Id="rId1" Type="http://schemas.openxmlformats.org/officeDocument/2006/relationships/tags" Target="../tags/tag109.xml"/></Relationships>
</file>

<file path=ppt/slides/_rels/slide45.xml.rels><?xml version="1.0" encoding="UTF-8" standalone="yes"?>
<Relationships xmlns="http://schemas.openxmlformats.org/package/2006/relationships"><Relationship Id="rId9" Type="http://schemas.openxmlformats.org/officeDocument/2006/relationships/tags" Target="../tags/tag141.xml"/><Relationship Id="rId8" Type="http://schemas.openxmlformats.org/officeDocument/2006/relationships/tags" Target="../tags/tag140.xml"/><Relationship Id="rId7" Type="http://schemas.openxmlformats.org/officeDocument/2006/relationships/tags" Target="../tags/tag139.xml"/><Relationship Id="rId6" Type="http://schemas.openxmlformats.org/officeDocument/2006/relationships/tags" Target="../tags/tag138.xml"/><Relationship Id="rId5" Type="http://schemas.openxmlformats.org/officeDocument/2006/relationships/tags" Target="../tags/tag137.xml"/><Relationship Id="rId4" Type="http://schemas.openxmlformats.org/officeDocument/2006/relationships/tags" Target="../tags/tag136.xml"/><Relationship Id="rId3" Type="http://schemas.openxmlformats.org/officeDocument/2006/relationships/tags" Target="../tags/tag135.xml"/><Relationship Id="rId2" Type="http://schemas.openxmlformats.org/officeDocument/2006/relationships/tags" Target="../tags/tag134.xml"/><Relationship Id="rId13" Type="http://schemas.openxmlformats.org/officeDocument/2006/relationships/slideLayout" Target="../slideLayouts/slideLayout2.xml"/><Relationship Id="rId12" Type="http://schemas.openxmlformats.org/officeDocument/2006/relationships/tags" Target="../tags/tag144.xml"/><Relationship Id="rId11" Type="http://schemas.openxmlformats.org/officeDocument/2006/relationships/tags" Target="../tags/tag143.xml"/><Relationship Id="rId10" Type="http://schemas.openxmlformats.org/officeDocument/2006/relationships/tags" Target="../tags/tag142.xml"/><Relationship Id="rId1" Type="http://schemas.openxmlformats.org/officeDocument/2006/relationships/tags" Target="../tags/tag13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257810" y="94615"/>
            <a:ext cx="1741170" cy="693420"/>
          </a:xfrm>
          <a:prstGeom prst="rect">
            <a:avLst/>
          </a:prstGeom>
          <a:noFill/>
        </p:spPr>
        <p:txBody>
          <a:bodyPr wrap="square" rtlCol="0">
            <a:noAutofit/>
          </a:bodyPr>
          <a:p>
            <a:r>
              <a:rPr lang="en-US" altLang="zh-CN" sz="3600" u="sng">
                <a:solidFill>
                  <a:schemeClr val="accent2">
                    <a:lumMod val="50000"/>
                  </a:schemeClr>
                </a:solidFill>
                <a:latin typeface="Times New Roman" panose="02020603050405020304" charset="0"/>
                <a:ea typeface="宋体" panose="02010600030101010101" pitchFamily="2" charset="-122"/>
                <a:cs typeface="Times New Roman" panose="02020603050405020304" charset="0"/>
              </a:rPr>
              <a:t>B</a:t>
            </a:r>
            <a:r>
              <a:rPr lang="zh-CN" altLang="en-US" sz="3600" u="sng">
                <a:solidFill>
                  <a:schemeClr val="accent2">
                    <a:lumMod val="50000"/>
                  </a:schemeClr>
                </a:solidFill>
                <a:latin typeface="宋体" panose="02010600030101010101" pitchFamily="2" charset="-122"/>
                <a:ea typeface="宋体" panose="02010600030101010101" pitchFamily="2" charset="-122"/>
                <a:cs typeface="Times New Roman" panose="02020603050405020304" charset="0"/>
              </a:rPr>
              <a:t>篇</a:t>
            </a:r>
            <a:endParaRPr lang="zh-CN" altLang="en-US" sz="3600" u="sng">
              <a:solidFill>
                <a:schemeClr val="accent2">
                  <a:lumMod val="50000"/>
                </a:schemeClr>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242570" y="998855"/>
            <a:ext cx="11407775" cy="3415030"/>
          </a:xfrm>
          <a:prstGeom prst="rect">
            <a:avLst/>
          </a:prstGeom>
          <a:noFill/>
        </p:spPr>
        <p:txBody>
          <a:bodyPr wrap="square" rtlCol="0">
            <a:spAutoFit/>
          </a:bodyPr>
          <a:p>
            <a:r>
              <a:rPr lang="en-US" altLang="zh-CN" sz="2400">
                <a:latin typeface="Times New Roman" panose="02020603050405020304" charset="0"/>
                <a:cs typeface="Times New Roman" panose="02020603050405020304" charset="0"/>
              </a:rPr>
              <a:t>   In the summer of 2019, I accompanied my 75-year-old partner Alex to a memory disorders clinic. After failing a series of mental tests, Alex was diagnosed with dementia</a:t>
            </a:r>
            <a:r>
              <a:rPr lang="zh-CN" altLang="en-US" sz="2400">
                <a:latin typeface="Times New Roman" panose="02020603050405020304" charset="0"/>
                <a:cs typeface="Times New Roman" panose="02020603050405020304" charset="0"/>
              </a:rPr>
              <a:t>（</a:t>
            </a:r>
            <a:r>
              <a:rPr lang="zh-CN" altLang="en-US" sz="2400">
                <a:latin typeface="宋体" panose="02010600030101010101" pitchFamily="2" charset="-122"/>
                <a:ea typeface="宋体" panose="02010600030101010101" pitchFamily="2" charset="-122"/>
                <a:cs typeface="Times New Roman" panose="02020603050405020304" charset="0"/>
              </a:rPr>
              <a:t>痴呆</a:t>
            </a:r>
            <a:r>
              <a:rPr lang="zh-CN" altLang="en-US" sz="2400">
                <a:latin typeface="Times New Roman" panose="02020603050405020304" charset="0"/>
                <a:cs typeface="Times New Roman" panose="02020603050405020304" charset="0"/>
              </a:rPr>
              <a:t>）</a:t>
            </a:r>
            <a:r>
              <a:rPr lang="en-US" altLang="zh-CN" sz="2400">
                <a:latin typeface="Times New Roman" panose="02020603050405020304" charset="0"/>
                <a:cs typeface="Times New Roman" panose="02020603050405020304" charset="0"/>
              </a:rPr>
              <a:t>. The nurse advised Alex to sort out his finances and told me, “</a:t>
            </a:r>
            <a:r>
              <a:rPr lang="en-US" altLang="zh-CN" sz="2400" u="sng">
                <a:latin typeface="Times New Roman" panose="02020603050405020304" charset="0"/>
                <a:cs typeface="Times New Roman" panose="02020603050405020304" charset="0"/>
              </a:rPr>
              <a:t>You’ll simply have to do more.”</a:t>
            </a:r>
            <a:endParaRPr lang="en-US" altLang="zh-CN" sz="2400" u="sng">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    Indeed, my life became filled with endless care tasks—zipping Alex’s jacket, helping him shower, and making all decisions for him. When I tried to search a Medicaid program for help, I hit one difficulty after another. One program offered only one day of assistance per week. The other, which offered three days of help, insisted that Alex could never be outside alone, a condition I refused to accept. I can’t decide which one to pick.</a:t>
            </a:r>
            <a:endParaRPr lang="en-US" altLang="zh-CN" sz="2400">
              <a:latin typeface="Times New Roman" panose="02020603050405020304" charset="0"/>
              <a:cs typeface="Times New Roman" panose="02020603050405020304" charset="0"/>
            </a:endParaRPr>
          </a:p>
        </p:txBody>
      </p:sp>
      <p:sp>
        <p:nvSpPr>
          <p:cNvPr id="3" name="矩形 2"/>
          <p:cNvSpPr/>
          <p:nvPr/>
        </p:nvSpPr>
        <p:spPr>
          <a:xfrm>
            <a:off x="545465" y="2561590"/>
            <a:ext cx="6674485" cy="372110"/>
          </a:xfrm>
          <a:prstGeom prst="rect">
            <a:avLst/>
          </a:prstGeom>
          <a:noFill/>
          <a:ln w="190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cxnSp>
        <p:nvCxnSpPr>
          <p:cNvPr id="4" name="直接箭头连接符 3"/>
          <p:cNvCxnSpPr/>
          <p:nvPr/>
        </p:nvCxnSpPr>
        <p:spPr>
          <a:xfrm>
            <a:off x="1244600" y="2442210"/>
            <a:ext cx="2701290" cy="3110865"/>
          </a:xfrm>
          <a:prstGeom prst="straightConnector1">
            <a:avLst/>
          </a:prstGeom>
          <a:ln w="31750">
            <a:gradFill>
              <a:gsLst>
                <a:gs pos="0">
                  <a:schemeClr val="accent1">
                    <a:hueOff val="-4200000"/>
                  </a:schemeClr>
                </a:gs>
                <a:gs pos="100000">
                  <a:schemeClr val="accent1"/>
                </a:gs>
              </a:gsLst>
            </a:gradFill>
            <a:tailEnd type="arrow" w="med" len="med"/>
          </a:ln>
        </p:spPr>
        <p:style>
          <a:lnRef idx="0">
            <a:srgbClr val="FFFFFF"/>
          </a:lnRef>
          <a:fillRef idx="0">
            <a:srgbClr val="FFFFFF"/>
          </a:fillRef>
          <a:effectRef idx="0">
            <a:srgbClr val="FFFFFF"/>
          </a:effectRef>
          <a:fontRef idx="minor">
            <a:schemeClr val="tx1"/>
          </a:fontRef>
        </p:style>
      </p:cxnSp>
      <p:sp>
        <p:nvSpPr>
          <p:cNvPr id="6" name="文本框 5"/>
          <p:cNvSpPr txBox="1"/>
          <p:nvPr/>
        </p:nvSpPr>
        <p:spPr>
          <a:xfrm>
            <a:off x="4154805" y="5173345"/>
            <a:ext cx="6555740" cy="871220"/>
          </a:xfrm>
          <a:prstGeom prst="rect">
            <a:avLst/>
          </a:prstGeom>
          <a:noFill/>
        </p:spPr>
        <p:txBody>
          <a:bodyPr wrap="square" rtlCol="0">
            <a:noAutofit/>
          </a:bodyPr>
          <a:p>
            <a:r>
              <a:rPr lang="en-US" altLang="zh-CN" sz="2800">
                <a:latin typeface="Times New Roman" panose="02020603050405020304" charset="0"/>
                <a:cs typeface="Times New Roman" panose="02020603050405020304" charset="0"/>
              </a:rPr>
              <a:t> No. 24  Alex would need full attention.</a:t>
            </a:r>
            <a:endParaRPr lang="en-US" altLang="zh-CN" sz="2800">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6" grpId="0"/>
      <p:bldP spid="6"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68935" y="641350"/>
            <a:ext cx="11139170" cy="2125980"/>
          </a:xfrm>
          <a:prstGeom prst="rect">
            <a:avLst/>
          </a:prstGeom>
          <a:noFill/>
        </p:spPr>
        <p:txBody>
          <a:bodyPr wrap="square" rtlCol="0">
            <a:noAutofit/>
          </a:bodyPr>
          <a:p>
            <a:r>
              <a:rPr lang="en-US" altLang="zh-CN" sz="2800">
                <a:latin typeface="Times New Roman" panose="02020603050405020304" charset="0"/>
                <a:cs typeface="Times New Roman" panose="02020603050405020304" charset="0"/>
              </a:rPr>
              <a:t>When I tried to search a Medicaid program for help, I hit one difficulty after another. One program offered only one day of assistance per week. The other, which offered three days of help, insisted that Alex could never be outside alone, a condition I refused to accept. I can’t decide which one to pick.</a:t>
            </a:r>
            <a:endParaRPr lang="en-US" altLang="zh-CN" sz="2800">
              <a:latin typeface="Times New Roman" panose="02020603050405020304" charset="0"/>
              <a:cs typeface="Times New Roman" panose="02020603050405020304" charset="0"/>
            </a:endParaRPr>
          </a:p>
        </p:txBody>
      </p:sp>
      <p:cxnSp>
        <p:nvCxnSpPr>
          <p:cNvPr id="5" name="直接连接符 4"/>
          <p:cNvCxnSpPr/>
          <p:nvPr/>
        </p:nvCxnSpPr>
        <p:spPr>
          <a:xfrm flipV="1">
            <a:off x="8399145" y="1088390"/>
            <a:ext cx="2760980" cy="29210"/>
          </a:xfrm>
          <a:prstGeom prst="line">
            <a:avLst/>
          </a:prstGeom>
        </p:spPr>
        <p:style>
          <a:lnRef idx="2">
            <a:schemeClr val="accent1"/>
          </a:lnRef>
          <a:fillRef idx="0">
            <a:srgbClr val="FFFFFF"/>
          </a:fillRef>
          <a:effectRef idx="0">
            <a:srgbClr val="FFFFFF"/>
          </a:effectRef>
          <a:fontRef idx="minor">
            <a:schemeClr val="tx1"/>
          </a:fontRef>
        </p:style>
      </p:cxnSp>
      <p:cxnSp>
        <p:nvCxnSpPr>
          <p:cNvPr id="6" name="直接连接符 5"/>
          <p:cNvCxnSpPr/>
          <p:nvPr/>
        </p:nvCxnSpPr>
        <p:spPr>
          <a:xfrm flipV="1">
            <a:off x="445135" y="1586865"/>
            <a:ext cx="1033780" cy="29845"/>
          </a:xfrm>
          <a:prstGeom prst="line">
            <a:avLst/>
          </a:prstGeom>
        </p:spPr>
        <p:style>
          <a:lnRef idx="2">
            <a:schemeClr val="accent1"/>
          </a:lnRef>
          <a:fillRef idx="0">
            <a:srgbClr val="FFFFFF"/>
          </a:fillRef>
          <a:effectRef idx="0">
            <a:srgbClr val="FFFFFF"/>
          </a:effectRef>
          <a:fontRef idx="minor">
            <a:schemeClr val="tx1"/>
          </a:fontRef>
        </p:style>
      </p:cxnSp>
      <p:sp>
        <p:nvSpPr>
          <p:cNvPr id="7" name="矩形 6"/>
          <p:cNvSpPr/>
          <p:nvPr/>
        </p:nvSpPr>
        <p:spPr>
          <a:xfrm>
            <a:off x="4775200" y="1155065"/>
            <a:ext cx="728980" cy="431800"/>
          </a:xfrm>
          <a:prstGeom prst="rect">
            <a:avLst/>
          </a:prstGeom>
          <a:noFill/>
          <a:ln w="190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3331845" y="2033905"/>
            <a:ext cx="2417445" cy="431800"/>
          </a:xfrm>
          <a:prstGeom prst="rect">
            <a:avLst/>
          </a:prstGeom>
          <a:noFill/>
          <a:ln w="190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文本框 8"/>
          <p:cNvSpPr txBox="1"/>
          <p:nvPr/>
        </p:nvSpPr>
        <p:spPr>
          <a:xfrm>
            <a:off x="518795" y="2767330"/>
            <a:ext cx="7024370" cy="1158240"/>
          </a:xfrm>
          <a:prstGeom prst="rect">
            <a:avLst/>
          </a:prstGeom>
          <a:noFill/>
        </p:spPr>
        <p:txBody>
          <a:bodyPr wrap="square" rtlCol="0">
            <a:noAutofit/>
          </a:bodyPr>
          <a:p>
            <a:r>
              <a:rPr lang="en-US" altLang="zh-CN" sz="3200">
                <a:latin typeface="Times New Roman" panose="02020603050405020304" charset="0"/>
                <a:cs typeface="Times New Roman" panose="02020603050405020304" charset="0"/>
              </a:rPr>
              <a:t>25. They were not fully satisfying.</a:t>
            </a:r>
            <a:endParaRPr lang="en-US" altLang="zh-CN" sz="3200">
              <a:latin typeface="Times New Roman" panose="02020603050405020304" charset="0"/>
              <a:cs typeface="Times New Roman" panose="02020603050405020304" charset="0"/>
            </a:endParaRPr>
          </a:p>
        </p:txBody>
      </p:sp>
      <p:sp>
        <p:nvSpPr>
          <p:cNvPr id="10" name="文本框 9"/>
          <p:cNvSpPr txBox="1"/>
          <p:nvPr/>
        </p:nvSpPr>
        <p:spPr>
          <a:xfrm>
            <a:off x="496570" y="3632835"/>
            <a:ext cx="10804525" cy="95313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D. sufficient adj.  /s</a:t>
            </a:r>
            <a:r>
              <a:rPr lang="en-US" altLang="en-US" sz="2800">
                <a:latin typeface="Times New Roman" panose="02020603050405020304" charset="0"/>
                <a:cs typeface="Times New Roman" panose="02020603050405020304" charset="0"/>
              </a:rPr>
              <a:t>əˈ</a:t>
            </a:r>
            <a:r>
              <a:rPr lang="en-US" altLang="zh-CN" sz="2800">
                <a:latin typeface="Times New Roman" panose="02020603050405020304" charset="0"/>
                <a:cs typeface="Times New Roman" panose="02020603050405020304" charset="0"/>
              </a:rPr>
              <a:t>f</a:t>
            </a:r>
            <a:r>
              <a:rPr lang="en-US" altLang="en-US" sz="2800">
                <a:latin typeface="Times New Roman" panose="02020603050405020304" charset="0"/>
                <a:cs typeface="Times New Roman" panose="02020603050405020304" charset="0"/>
              </a:rPr>
              <a:t>ɪʃ</a:t>
            </a:r>
            <a:r>
              <a:rPr lang="en-US" altLang="zh-CN" sz="2800">
                <a:latin typeface="Times New Roman" panose="02020603050405020304" charset="0"/>
                <a:cs typeface="Times New Roman" panose="02020603050405020304" charset="0"/>
              </a:rPr>
              <a:t>nt/ enough for a particular purpose; as much as you need </a:t>
            </a:r>
            <a:r>
              <a:rPr lang="zh-CN" altLang="en-US" sz="2800">
                <a:latin typeface="宋体" panose="02010600030101010101" pitchFamily="2" charset="-122"/>
                <a:ea typeface="宋体" panose="02010600030101010101" pitchFamily="2" charset="-122"/>
                <a:cs typeface="Times New Roman" panose="02020603050405020304" charset="0"/>
              </a:rPr>
              <a:t>足够的；充足的</a:t>
            </a:r>
            <a:endParaRPr lang="zh-CN" altLang="en-US" sz="2800">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bldLvl="0" animBg="1"/>
      <p:bldP spid="8" grpId="1" animBg="1"/>
      <p:bldP spid="9" grpId="0"/>
      <p:bldP spid="9" grpId="1"/>
      <p:bldP spid="10" grpId="0"/>
      <p:bldP spid="10"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36245" y="344170"/>
            <a:ext cx="11288395" cy="95313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26. How did the author probably feel after reading Rachel’s email?</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A. Stressed.		B. Relieved.		C. Confused.		D. Delighted.</a:t>
            </a:r>
            <a:endParaRPr lang="en-US" altLang="zh-CN" sz="2800">
              <a:latin typeface="Times New Roman" panose="02020603050405020304" charset="0"/>
              <a:cs typeface="Times New Roman" panose="02020603050405020304" charset="0"/>
            </a:endParaRPr>
          </a:p>
        </p:txBody>
      </p:sp>
      <p:sp>
        <p:nvSpPr>
          <p:cNvPr id="5" name="文本框 4"/>
          <p:cNvSpPr txBox="1"/>
          <p:nvPr/>
        </p:nvSpPr>
        <p:spPr>
          <a:xfrm>
            <a:off x="403225" y="1557020"/>
            <a:ext cx="11207115" cy="2245360"/>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I emailed my physician friend Rachel for advice, and her response was this: “It sounds like you’re living in the land of bad choices.” Reading it, I felt as if my brain had been rearranged, to allow me to see the situation in a different way. Instead of chasing the “best” option, I only needed to pick the “least bad” one, which made decision-making easier.</a:t>
            </a:r>
            <a:endParaRPr lang="en-US" altLang="zh-CN" sz="2800">
              <a:latin typeface="Times New Roman" panose="02020603050405020304" charset="0"/>
              <a:cs typeface="Times New Roman" panose="02020603050405020304" charset="0"/>
            </a:endParaRPr>
          </a:p>
        </p:txBody>
      </p:sp>
      <p:cxnSp>
        <p:nvCxnSpPr>
          <p:cNvPr id="6" name="直接连接符 5"/>
          <p:cNvCxnSpPr/>
          <p:nvPr/>
        </p:nvCxnSpPr>
        <p:spPr>
          <a:xfrm>
            <a:off x="734060" y="2847975"/>
            <a:ext cx="9521825" cy="11430"/>
          </a:xfrm>
          <a:prstGeom prst="line">
            <a:avLst/>
          </a:prstGeom>
        </p:spPr>
        <p:style>
          <a:lnRef idx="2">
            <a:schemeClr val="accent1"/>
          </a:lnRef>
          <a:fillRef idx="0">
            <a:srgbClr val="FFFFFF"/>
          </a:fillRef>
          <a:effectRef idx="0">
            <a:srgbClr val="FFFFFF"/>
          </a:effectRef>
          <a:fontRef idx="minor">
            <a:schemeClr val="tx1"/>
          </a:fontRef>
        </p:style>
      </p:cxnSp>
      <p:cxnSp>
        <p:nvCxnSpPr>
          <p:cNvPr id="7" name="直接连接符 6"/>
          <p:cNvCxnSpPr/>
          <p:nvPr/>
        </p:nvCxnSpPr>
        <p:spPr>
          <a:xfrm>
            <a:off x="629920" y="3287395"/>
            <a:ext cx="10600690" cy="55245"/>
          </a:xfrm>
          <a:prstGeom prst="line">
            <a:avLst/>
          </a:prstGeom>
        </p:spPr>
        <p:style>
          <a:lnRef idx="2">
            <a:schemeClr val="accent1"/>
          </a:lnRef>
          <a:fillRef idx="0">
            <a:srgbClr val="FFFFFF"/>
          </a:fillRef>
          <a:effectRef idx="0">
            <a:srgbClr val="FFFFFF"/>
          </a:effectRef>
          <a:fontRef idx="minor">
            <a:schemeClr val="tx1"/>
          </a:fontRef>
        </p:style>
      </p:cxnSp>
      <p:cxnSp>
        <p:nvCxnSpPr>
          <p:cNvPr id="8" name="直接连接符 7"/>
          <p:cNvCxnSpPr/>
          <p:nvPr/>
        </p:nvCxnSpPr>
        <p:spPr>
          <a:xfrm>
            <a:off x="794385" y="3719195"/>
            <a:ext cx="7280910" cy="17780"/>
          </a:xfrm>
          <a:prstGeom prst="line">
            <a:avLst/>
          </a:prstGeom>
        </p:spPr>
        <p:style>
          <a:lnRef idx="2">
            <a:schemeClr val="accent1"/>
          </a:lnRef>
          <a:fillRef idx="0">
            <a:srgbClr val="FFFFFF"/>
          </a:fillRef>
          <a:effectRef idx="0">
            <a:srgbClr val="FFFFFF"/>
          </a:effectRef>
          <a:fontRef idx="minor">
            <a:schemeClr val="tx1"/>
          </a:fontRef>
        </p:style>
      </p:cxnSp>
      <p:cxnSp>
        <p:nvCxnSpPr>
          <p:cNvPr id="9" name="直接箭头连接符 8"/>
          <p:cNvCxnSpPr/>
          <p:nvPr/>
        </p:nvCxnSpPr>
        <p:spPr>
          <a:xfrm flipH="1" flipV="1">
            <a:off x="3960495" y="1251585"/>
            <a:ext cx="4740275" cy="174180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21005" y="321945"/>
            <a:ext cx="11311255" cy="3322955"/>
          </a:xfrm>
          <a:prstGeom prst="rect">
            <a:avLst/>
          </a:prstGeom>
          <a:noFill/>
        </p:spPr>
        <p:txBody>
          <a:bodyPr wrap="square" rtlCol="0">
            <a:spAutoFit/>
          </a:bodyPr>
          <a:p>
            <a:pPr indent="0" fontAlgn="auto">
              <a:lnSpc>
                <a:spcPct val="150000"/>
              </a:lnSpc>
            </a:pPr>
            <a:r>
              <a:rPr lang="en-US" altLang="zh-CN" sz="2800">
                <a:latin typeface="Times New Roman" panose="02020603050405020304" charset="0"/>
                <a:cs typeface="Times New Roman" panose="02020603050405020304" charset="0"/>
              </a:rPr>
              <a:t>27. What can we learn from this passage?</a:t>
            </a:r>
            <a:endParaRPr lang="en-US" altLang="zh-CN" sz="2800">
              <a:latin typeface="Times New Roman" panose="02020603050405020304" charset="0"/>
              <a:cs typeface="Times New Roman" panose="02020603050405020304" charset="0"/>
            </a:endParaRPr>
          </a:p>
          <a:p>
            <a:pPr indent="0" fontAlgn="auto">
              <a:lnSpc>
                <a:spcPct val="150000"/>
              </a:lnSpc>
            </a:pPr>
            <a:r>
              <a:rPr lang="en-US" altLang="zh-CN" sz="2800">
                <a:latin typeface="Times New Roman" panose="02020603050405020304" charset="0"/>
                <a:cs typeface="Times New Roman" panose="02020603050405020304" charset="0"/>
              </a:rPr>
              <a:t>A. Many hands make light work.					</a:t>
            </a:r>
            <a:endParaRPr lang="en-US" altLang="zh-CN" sz="2800">
              <a:latin typeface="Times New Roman" panose="02020603050405020304" charset="0"/>
              <a:cs typeface="Times New Roman" panose="02020603050405020304" charset="0"/>
            </a:endParaRPr>
          </a:p>
          <a:p>
            <a:pPr indent="0" fontAlgn="auto">
              <a:lnSpc>
                <a:spcPct val="150000"/>
              </a:lnSpc>
            </a:pPr>
            <a:r>
              <a:rPr lang="en-US" altLang="zh-CN" sz="2800">
                <a:latin typeface="Times New Roman" panose="02020603050405020304" charset="0"/>
                <a:cs typeface="Times New Roman" panose="02020603050405020304" charset="0"/>
              </a:rPr>
              <a:t>B. The least bad may be the best.</a:t>
            </a:r>
            <a:endParaRPr lang="en-US" altLang="zh-CN" sz="2800">
              <a:latin typeface="Times New Roman" panose="02020603050405020304" charset="0"/>
              <a:cs typeface="Times New Roman" panose="02020603050405020304" charset="0"/>
            </a:endParaRPr>
          </a:p>
          <a:p>
            <a:pPr indent="0" fontAlgn="auto">
              <a:lnSpc>
                <a:spcPct val="150000"/>
              </a:lnSpc>
            </a:pPr>
            <a:r>
              <a:rPr lang="en-US" altLang="zh-CN" sz="2800">
                <a:latin typeface="Times New Roman" panose="02020603050405020304" charset="0"/>
                <a:cs typeface="Times New Roman" panose="02020603050405020304" charset="0"/>
              </a:rPr>
              <a:t>C. Every cloud has a silver lining. 				</a:t>
            </a:r>
            <a:endParaRPr lang="en-US" altLang="zh-CN" sz="2800">
              <a:latin typeface="Times New Roman" panose="02020603050405020304" charset="0"/>
              <a:cs typeface="Times New Roman" panose="02020603050405020304" charset="0"/>
            </a:endParaRPr>
          </a:p>
          <a:p>
            <a:pPr indent="0" fontAlgn="auto">
              <a:lnSpc>
                <a:spcPct val="150000"/>
              </a:lnSpc>
            </a:pPr>
            <a:r>
              <a:rPr lang="en-US" altLang="zh-CN" sz="2800">
                <a:latin typeface="Times New Roman" panose="02020603050405020304" charset="0"/>
                <a:cs typeface="Times New Roman" panose="02020603050405020304" charset="0"/>
              </a:rPr>
              <a:t>D. Out of the frying pan into the fire.</a:t>
            </a:r>
            <a:endParaRPr lang="en-US" altLang="zh-CN" sz="2800">
              <a:latin typeface="Times New Roman" panose="02020603050405020304" charset="0"/>
              <a:cs typeface="Times New Roman" panose="02020603050405020304" charset="0"/>
            </a:endParaRPr>
          </a:p>
        </p:txBody>
      </p:sp>
      <p:sp>
        <p:nvSpPr>
          <p:cNvPr id="5" name="文本框 4"/>
          <p:cNvSpPr txBox="1"/>
          <p:nvPr/>
        </p:nvSpPr>
        <p:spPr>
          <a:xfrm>
            <a:off x="5437505" y="1214755"/>
            <a:ext cx="305054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人多好办事。</a:t>
            </a:r>
            <a:endParaRPr lang="zh-CN" altLang="en-US" sz="2800" b="1">
              <a:latin typeface="宋体" panose="02010600030101010101" pitchFamily="2" charset="-122"/>
              <a:ea typeface="宋体" panose="02010600030101010101" pitchFamily="2" charset="-122"/>
            </a:endParaRPr>
          </a:p>
        </p:txBody>
      </p:sp>
      <p:sp>
        <p:nvSpPr>
          <p:cNvPr id="6" name="文本框 5"/>
          <p:cNvSpPr txBox="1"/>
          <p:nvPr/>
        </p:nvSpPr>
        <p:spPr>
          <a:xfrm>
            <a:off x="5437505" y="1854200"/>
            <a:ext cx="4500880" cy="841375"/>
          </a:xfrm>
          <a:prstGeom prst="rect">
            <a:avLst/>
          </a:prstGeom>
          <a:noFill/>
        </p:spPr>
        <p:txBody>
          <a:bodyPr wrap="square" rtlCol="0">
            <a:noAutofit/>
          </a:bodyPr>
          <a:p>
            <a:r>
              <a:rPr lang="zh-CN" altLang="en-US" sz="2800" b="1">
                <a:latin typeface="宋体" panose="02010600030101010101" pitchFamily="2" charset="-122"/>
                <a:ea typeface="宋体" panose="02010600030101010101" pitchFamily="2" charset="-122"/>
              </a:rPr>
              <a:t>退而求其次，或许已是最好。</a:t>
            </a:r>
            <a:endParaRPr lang="zh-CN" altLang="en-US" sz="2800" b="1">
              <a:latin typeface="宋体" panose="02010600030101010101" pitchFamily="2" charset="-122"/>
              <a:ea typeface="宋体" panose="02010600030101010101" pitchFamily="2" charset="-122"/>
            </a:endParaRPr>
          </a:p>
        </p:txBody>
      </p:sp>
      <p:sp>
        <p:nvSpPr>
          <p:cNvPr id="7" name="文本框 6"/>
          <p:cNvSpPr txBox="1"/>
          <p:nvPr/>
        </p:nvSpPr>
        <p:spPr>
          <a:xfrm>
            <a:off x="6776085" y="4098925"/>
            <a:ext cx="5171440" cy="1530985"/>
          </a:xfrm>
          <a:prstGeom prst="rect">
            <a:avLst/>
          </a:prstGeom>
          <a:noFill/>
        </p:spPr>
        <p:txBody>
          <a:bodyPr wrap="square" rtlCol="0">
            <a:noAutofit/>
          </a:bodyPr>
          <a:p>
            <a:r>
              <a:rPr lang="en-US" altLang="zh-CN" sz="2800" b="1">
                <a:latin typeface="Times New Roman" panose="02020603050405020304" charset="0"/>
                <a:cs typeface="Times New Roman" panose="02020603050405020304" charset="0"/>
              </a:rPr>
              <a:t> every sad or difficult situation has a positive side</a:t>
            </a:r>
            <a:endParaRPr lang="en-US" altLang="zh-CN" sz="2800" b="1">
              <a:latin typeface="Times New Roman" panose="02020603050405020304" charset="0"/>
              <a:cs typeface="Times New Roman" panose="02020603050405020304" charset="0"/>
            </a:endParaRPr>
          </a:p>
          <a:p>
            <a:r>
              <a:rPr lang="zh-CN" altLang="en-US" sz="2800" b="1">
                <a:latin typeface="宋体" panose="02010600030101010101" pitchFamily="2" charset="-122"/>
                <a:ea typeface="宋体" panose="02010600030101010101" pitchFamily="2" charset="-122"/>
                <a:cs typeface="Times New Roman" panose="02020603050405020304" charset="0"/>
              </a:rPr>
              <a:t>黑暗中总有一线光明；朵朵乌云衬银边，处处黑暗透光明</a:t>
            </a:r>
            <a:endParaRPr lang="zh-CN" altLang="en-US" sz="2800" b="1">
              <a:latin typeface="宋体" panose="02010600030101010101" pitchFamily="2" charset="-122"/>
              <a:ea typeface="宋体" panose="02010600030101010101" pitchFamily="2" charset="-122"/>
              <a:cs typeface="Times New Roman" panose="02020603050405020304" charset="0"/>
            </a:endParaRPr>
          </a:p>
        </p:txBody>
      </p:sp>
      <p:sp>
        <p:nvSpPr>
          <p:cNvPr id="8" name="文本框 7"/>
          <p:cNvSpPr txBox="1"/>
          <p:nvPr/>
        </p:nvSpPr>
        <p:spPr>
          <a:xfrm>
            <a:off x="7598410" y="2695575"/>
            <a:ext cx="3808730" cy="1790065"/>
          </a:xfrm>
          <a:prstGeom prst="rect">
            <a:avLst/>
          </a:prstGeom>
          <a:noFill/>
        </p:spPr>
        <p:txBody>
          <a:bodyPr wrap="square" rtlCol="0">
            <a:noAutofit/>
          </a:bodyPr>
          <a:p>
            <a:r>
              <a:rPr lang="zh-CN" altLang="en-US" sz="2800" b="1">
                <a:latin typeface="宋体" panose="02010600030101010101" pitchFamily="2" charset="-122"/>
                <a:ea typeface="宋体" panose="02010600030101010101" pitchFamily="2" charset="-122"/>
              </a:rPr>
              <a:t>天无绝人之路</a:t>
            </a:r>
            <a:endParaRPr lang="zh-CN" altLang="en-US" sz="2800" b="1">
              <a:latin typeface="宋体" panose="02010600030101010101" pitchFamily="2" charset="-122"/>
              <a:ea typeface="宋体" panose="02010600030101010101" pitchFamily="2" charset="-122"/>
            </a:endParaRPr>
          </a:p>
          <a:p>
            <a:r>
              <a:rPr lang="zh-CN" altLang="en-US" sz="2800" b="1">
                <a:latin typeface="宋体" panose="02010600030101010101" pitchFamily="2" charset="-122"/>
                <a:ea typeface="宋体" panose="02010600030101010101" pitchFamily="2" charset="-122"/>
              </a:rPr>
              <a:t>柳暗花明又一村</a:t>
            </a:r>
            <a:endParaRPr lang="zh-CN" altLang="en-US" sz="2800" b="1">
              <a:latin typeface="宋体" panose="02010600030101010101" pitchFamily="2" charset="-122"/>
              <a:ea typeface="宋体" panose="02010600030101010101" pitchFamily="2" charset="-122"/>
            </a:endParaRPr>
          </a:p>
          <a:p>
            <a:r>
              <a:rPr lang="zh-CN" altLang="en-US" sz="2800" b="1">
                <a:latin typeface="宋体" panose="02010600030101010101" pitchFamily="2" charset="-122"/>
                <a:ea typeface="宋体" panose="02010600030101010101" pitchFamily="2" charset="-122"/>
              </a:rPr>
              <a:t>守得云开见月明</a:t>
            </a:r>
            <a:endParaRPr lang="zh-CN" altLang="en-US" sz="2800" b="1">
              <a:latin typeface="宋体" panose="02010600030101010101" pitchFamily="2" charset="-122"/>
              <a:ea typeface="宋体" panose="02010600030101010101" pitchFamily="2" charset="-122"/>
            </a:endParaRPr>
          </a:p>
        </p:txBody>
      </p:sp>
      <p:sp>
        <p:nvSpPr>
          <p:cNvPr id="9" name="圆角矩形标注 8"/>
          <p:cNvSpPr/>
          <p:nvPr/>
        </p:nvSpPr>
        <p:spPr>
          <a:xfrm>
            <a:off x="838835" y="2442845"/>
            <a:ext cx="4598670" cy="527050"/>
          </a:xfrm>
          <a:prstGeom prst="wedgeRoundRectCallout">
            <a:avLst>
              <a:gd name="adj1" fmla="val 83457"/>
              <a:gd name="adj2" fmla="val 137469"/>
              <a:gd name="adj3" fmla="val 16667"/>
            </a:avLst>
          </a:prstGeom>
          <a:noFill/>
          <a:extLst>
            <a:ext uri="{909E8E84-426E-40DD-AFC4-6F175D3DCCD1}">
              <a14:hiddenFill xmlns:a14="http://schemas.microsoft.com/office/drawing/2010/main">
                <a:solidFill>
                  <a:schemeClr val="accent2"/>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文本框 9"/>
          <p:cNvSpPr txBox="1"/>
          <p:nvPr/>
        </p:nvSpPr>
        <p:spPr>
          <a:xfrm>
            <a:off x="615950" y="3789680"/>
            <a:ext cx="5479415" cy="819785"/>
          </a:xfrm>
          <a:prstGeom prst="rect">
            <a:avLst/>
          </a:prstGeom>
          <a:noFill/>
        </p:spPr>
        <p:txBody>
          <a:bodyPr wrap="square" rtlCol="0">
            <a:noAutofit/>
          </a:bodyPr>
          <a:p>
            <a:r>
              <a:rPr lang="zh-CN" altLang="en-US" sz="2800" b="1">
                <a:latin typeface="宋体" panose="02010600030101010101" pitchFamily="2" charset="-122"/>
                <a:ea typeface="宋体" panose="02010600030101010101" pitchFamily="2" charset="-122"/>
              </a:rPr>
              <a:t>才出狼窝，又入虎穴</a:t>
            </a:r>
            <a:r>
              <a:rPr lang="en-US" altLang="zh-CN" sz="2800" b="1">
                <a:latin typeface="宋体" panose="02010600030101010101" pitchFamily="2" charset="-122"/>
                <a:ea typeface="宋体" panose="02010600030101010101" pitchFamily="2" charset="-122"/>
              </a:rPr>
              <a:t> / </a:t>
            </a:r>
            <a:r>
              <a:rPr lang="zh-CN" altLang="en-US" sz="2800" b="1">
                <a:latin typeface="宋体" panose="02010600030101010101" pitchFamily="2" charset="-122"/>
                <a:ea typeface="宋体" panose="02010600030101010101" pitchFamily="2" charset="-122"/>
              </a:rPr>
              <a:t>避坑落井。</a:t>
            </a:r>
            <a:endParaRPr lang="zh-CN" altLang="en-US" sz="2800" b="1">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 calcmode="lin" valueType="num">
                                      <p:cBhvr additive="base">
                                        <p:cTn id="19"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xEl>
                                              <p:pRg st="1" end="1"/>
                                            </p:txEl>
                                          </p:spTgt>
                                        </p:tgtEl>
                                        <p:attrNameLst>
                                          <p:attrName>style.visibility</p:attrName>
                                        </p:attrNameLst>
                                      </p:cBhvr>
                                      <p:to>
                                        <p:strVal val="visible"/>
                                      </p:to>
                                    </p:set>
                                    <p:anim calcmode="lin" valueType="num">
                                      <p:cBhvr additive="base">
                                        <p:cTn id="25"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xEl>
                                              <p:pRg st="2" end="2"/>
                                            </p:txEl>
                                          </p:spTgt>
                                        </p:tgtEl>
                                        <p:attrNameLst>
                                          <p:attrName>style.visibility</p:attrName>
                                        </p:attrNameLst>
                                      </p:cBhvr>
                                      <p:to>
                                        <p:strVal val="visible"/>
                                      </p:to>
                                    </p:set>
                                    <p:anim calcmode="lin" valueType="num">
                                      <p:cBhvr additive="base">
                                        <p:cTn id="31"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8" grpId="0" build="p"/>
      <p:bldP spid="8" grpId="1"/>
      <p:bldP spid="10" grpId="0"/>
      <p:bldP spid="10"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257810" y="94615"/>
            <a:ext cx="1741170" cy="693420"/>
          </a:xfrm>
          <a:prstGeom prst="rect">
            <a:avLst/>
          </a:prstGeom>
          <a:noFill/>
        </p:spPr>
        <p:txBody>
          <a:bodyPr wrap="square" rtlCol="0">
            <a:noAutofit/>
          </a:bodyPr>
          <a:p>
            <a:r>
              <a:rPr lang="en-US" altLang="zh-CN" sz="3600" u="sng">
                <a:solidFill>
                  <a:schemeClr val="accent2">
                    <a:lumMod val="50000"/>
                  </a:schemeClr>
                </a:solidFill>
                <a:latin typeface="Times New Roman" panose="02020603050405020304" charset="0"/>
                <a:ea typeface="宋体" panose="02010600030101010101" pitchFamily="2" charset="-122"/>
                <a:cs typeface="Times New Roman" panose="02020603050405020304" charset="0"/>
              </a:rPr>
              <a:t>C</a:t>
            </a:r>
            <a:r>
              <a:rPr lang="zh-CN" altLang="en-US" sz="3600" u="sng">
                <a:solidFill>
                  <a:schemeClr val="accent2">
                    <a:lumMod val="50000"/>
                  </a:schemeClr>
                </a:solidFill>
                <a:latin typeface="宋体" panose="02010600030101010101" pitchFamily="2" charset="-122"/>
                <a:ea typeface="宋体" panose="02010600030101010101" pitchFamily="2" charset="-122"/>
                <a:cs typeface="Times New Roman" panose="02020603050405020304" charset="0"/>
              </a:rPr>
              <a:t>篇</a:t>
            </a:r>
            <a:endParaRPr lang="zh-CN" altLang="en-US" sz="3600" u="sng">
              <a:solidFill>
                <a:schemeClr val="accent2">
                  <a:lumMod val="50000"/>
                </a:schemeClr>
              </a:solidFill>
              <a:latin typeface="宋体" panose="02010600030101010101" pitchFamily="2" charset="-122"/>
              <a:ea typeface="宋体" panose="02010600030101010101" pitchFamily="2" charset="-122"/>
              <a:cs typeface="Times New Roman" panose="02020603050405020304" charset="0"/>
            </a:endParaRPr>
          </a:p>
        </p:txBody>
      </p:sp>
      <p:sp>
        <p:nvSpPr>
          <p:cNvPr id="4" name="文本框 3"/>
          <p:cNvSpPr txBox="1"/>
          <p:nvPr/>
        </p:nvSpPr>
        <p:spPr>
          <a:xfrm>
            <a:off x="212725" y="983615"/>
            <a:ext cx="11683365" cy="138366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The self-developed geographic information platform MerakGIS, created by the Hangzhou Center of China Aerospace Science and Technology Corporation, has built a new intelligent system for space-air information processing.</a:t>
            </a:r>
            <a:endParaRPr lang="en-US" altLang="zh-CN" sz="2800">
              <a:latin typeface="Times New Roman" panose="02020603050405020304" charset="0"/>
              <a:cs typeface="Times New Roman" panose="02020603050405020304" charset="0"/>
            </a:endParaRPr>
          </a:p>
        </p:txBody>
      </p:sp>
      <p:sp>
        <p:nvSpPr>
          <p:cNvPr id="6" name="文本框 5"/>
          <p:cNvSpPr txBox="1"/>
          <p:nvPr/>
        </p:nvSpPr>
        <p:spPr>
          <a:xfrm>
            <a:off x="168910" y="2896235"/>
            <a:ext cx="10559415" cy="1198880"/>
          </a:xfrm>
          <a:prstGeom prst="rect">
            <a:avLst/>
          </a:prstGeom>
          <a:noFill/>
        </p:spPr>
        <p:txBody>
          <a:bodyPr wrap="square" rtlCol="0">
            <a:spAutoFit/>
          </a:bodyPr>
          <a:p>
            <a:r>
              <a:rPr lang="en-US" altLang="zh-CN" sz="2400">
                <a:latin typeface="Times New Roman" panose="02020603050405020304" charset="0"/>
                <a:cs typeface="Times New Roman" panose="02020603050405020304" charset="0"/>
              </a:rPr>
              <a:t>28.What is the primary purpose of creating the MerakGIS?</a:t>
            </a:r>
            <a:endParaRPr lang="en-US" altLang="zh-CN"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A. To develop new satellites.			B. To promote AI technology.</a:t>
            </a:r>
            <a:endParaRPr lang="en-US" altLang="zh-CN"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C. To attract worldwide experts.		D. To process space-air information .</a:t>
            </a:r>
            <a:endParaRPr lang="en-US" altLang="zh-CN" sz="2400">
              <a:latin typeface="Times New Roman" panose="02020603050405020304" charset="0"/>
              <a:cs typeface="Times New Roman" panose="02020603050405020304" charset="0"/>
            </a:endParaRPr>
          </a:p>
        </p:txBody>
      </p:sp>
      <p:cxnSp>
        <p:nvCxnSpPr>
          <p:cNvPr id="8" name="直接连接符 7"/>
          <p:cNvCxnSpPr/>
          <p:nvPr/>
        </p:nvCxnSpPr>
        <p:spPr>
          <a:xfrm>
            <a:off x="7818755" y="1397000"/>
            <a:ext cx="1614805" cy="33655"/>
          </a:xfrm>
          <a:prstGeom prst="line">
            <a:avLst/>
          </a:prstGeom>
        </p:spPr>
        <p:style>
          <a:lnRef idx="2">
            <a:schemeClr val="accent1"/>
          </a:lnRef>
          <a:fillRef idx="0">
            <a:srgbClr val="FFFFFF"/>
          </a:fillRef>
          <a:effectRef idx="0">
            <a:srgbClr val="FFFFFF"/>
          </a:effectRef>
          <a:fontRef idx="minor">
            <a:schemeClr val="tx1"/>
          </a:fontRef>
        </p:style>
      </p:cxnSp>
      <p:cxnSp>
        <p:nvCxnSpPr>
          <p:cNvPr id="7" name="直接连接符 6"/>
          <p:cNvCxnSpPr/>
          <p:nvPr/>
        </p:nvCxnSpPr>
        <p:spPr>
          <a:xfrm flipV="1">
            <a:off x="5154930" y="2293620"/>
            <a:ext cx="4457065" cy="73660"/>
          </a:xfrm>
          <a:prstGeom prst="line">
            <a:avLst/>
          </a:prstGeom>
        </p:spPr>
        <p:style>
          <a:lnRef idx="2">
            <a:schemeClr val="accent1"/>
          </a:lnRef>
          <a:fillRef idx="0">
            <a:srgbClr val="FFFFFF"/>
          </a:fillRef>
          <a:effectRef idx="0">
            <a:srgbClr val="FFFFFF"/>
          </a:effectRef>
          <a:fontRef idx="minor">
            <a:schemeClr val="tx1"/>
          </a:fontRef>
        </p:style>
      </p:cxnSp>
      <p:cxnSp>
        <p:nvCxnSpPr>
          <p:cNvPr id="9" name="直接箭头连接符 8"/>
          <p:cNvCxnSpPr/>
          <p:nvPr/>
        </p:nvCxnSpPr>
        <p:spPr>
          <a:xfrm flipH="1" flipV="1">
            <a:off x="6330950" y="2419985"/>
            <a:ext cx="2224405" cy="150304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75895" y="358775"/>
            <a:ext cx="11928475" cy="2245360"/>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29. Which is an innovation of the platform?</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A. It relies on satellite image analysis.		</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B. It cuts aerospace technology costs.</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C. It operates through natural language.		</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D. It replaces human workers entirely.</a:t>
            </a:r>
            <a:endParaRPr lang="en-US" altLang="zh-CN" sz="2800">
              <a:latin typeface="Times New Roman" panose="02020603050405020304" charset="0"/>
              <a:cs typeface="Times New Roman" panose="02020603050405020304" charset="0"/>
            </a:endParaRPr>
          </a:p>
        </p:txBody>
      </p:sp>
      <p:sp>
        <p:nvSpPr>
          <p:cNvPr id="5" name="文本框 4"/>
          <p:cNvSpPr txBox="1"/>
          <p:nvPr/>
        </p:nvSpPr>
        <p:spPr>
          <a:xfrm>
            <a:off x="332740" y="2703195"/>
            <a:ext cx="11332210" cy="3046095"/>
          </a:xfrm>
          <a:prstGeom prst="rect">
            <a:avLst/>
          </a:prstGeom>
          <a:noFill/>
        </p:spPr>
        <p:txBody>
          <a:bodyPr wrap="square" rtlCol="0">
            <a:spAutoFit/>
          </a:bodyPr>
          <a:p>
            <a:r>
              <a:rPr lang="en-US" altLang="zh-CN" sz="2400">
                <a:latin typeface="Times New Roman" panose="02020603050405020304" charset="0"/>
                <a:cs typeface="Times New Roman" panose="02020603050405020304" charset="0"/>
              </a:rPr>
              <a:t>This platform creatively combines large language models with agent technology, shifting the traditional “human-computer interaction” mode to a more effective “human-machine cooperation” one. Users can simply input their questions or requirements, and the system intelligently explains complicated satellite pictures, combines diverse spatial</a:t>
            </a:r>
            <a:r>
              <a:rPr lang="zh-CN" altLang="en-US" sz="2400">
                <a:latin typeface="Times New Roman" panose="02020603050405020304" charset="0"/>
                <a:cs typeface="Times New Roman" panose="02020603050405020304" charset="0"/>
              </a:rPr>
              <a:t>（</a:t>
            </a:r>
            <a:r>
              <a:rPr lang="zh-CN" altLang="en-US" sz="2400">
                <a:latin typeface="宋体" panose="02010600030101010101" pitchFamily="2" charset="-122"/>
                <a:ea typeface="宋体" panose="02010600030101010101" pitchFamily="2" charset="-122"/>
                <a:cs typeface="Times New Roman" panose="02020603050405020304" charset="0"/>
              </a:rPr>
              <a:t>空间的</a:t>
            </a:r>
            <a:r>
              <a:rPr lang="zh-CN" altLang="en-US" sz="2400">
                <a:latin typeface="Times New Roman" panose="02020603050405020304" charset="0"/>
                <a:cs typeface="Times New Roman" panose="02020603050405020304" charset="0"/>
              </a:rPr>
              <a:t>）</a:t>
            </a:r>
            <a:r>
              <a:rPr lang="en-US" altLang="zh-CN" sz="2400">
                <a:latin typeface="Times New Roman" panose="02020603050405020304" charset="0"/>
                <a:cs typeface="Times New Roman" panose="02020603050405020304" charset="0"/>
              </a:rPr>
              <a:t>datasets, and does advanced studies. Now, users can complete satellite image interpretation, space data combining, and smart checking directly by using natural language instructions. This makes it much easier for non-experts to use. Even people with little technical training can use it easily and quickly.</a:t>
            </a:r>
            <a:endParaRPr lang="en-US" altLang="zh-CN" sz="2400">
              <a:latin typeface="Times New Roman" panose="02020603050405020304" charset="0"/>
              <a:cs typeface="Times New Roman" panose="02020603050405020304" charset="0"/>
            </a:endParaRPr>
          </a:p>
        </p:txBody>
      </p:sp>
      <p:sp>
        <p:nvSpPr>
          <p:cNvPr id="7" name="矩形 6"/>
          <p:cNvSpPr/>
          <p:nvPr/>
        </p:nvSpPr>
        <p:spPr>
          <a:xfrm>
            <a:off x="2110740" y="2784475"/>
            <a:ext cx="1228090" cy="431800"/>
          </a:xfrm>
          <a:prstGeom prst="rect">
            <a:avLst/>
          </a:prstGeom>
          <a:noFill/>
          <a:ln w="190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cxnSp>
        <p:nvCxnSpPr>
          <p:cNvPr id="9" name="直接箭头连接符 8"/>
          <p:cNvCxnSpPr>
            <a:stCxn id="7" idx="0"/>
          </p:cNvCxnSpPr>
          <p:nvPr/>
        </p:nvCxnSpPr>
        <p:spPr>
          <a:xfrm flipV="1">
            <a:off x="2724785" y="805180"/>
            <a:ext cx="301625" cy="197929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8" name="直接连接符 7"/>
          <p:cNvCxnSpPr/>
          <p:nvPr/>
        </p:nvCxnSpPr>
        <p:spPr>
          <a:xfrm flipV="1">
            <a:off x="4693920" y="3060065"/>
            <a:ext cx="2663825" cy="19050"/>
          </a:xfrm>
          <a:prstGeom prst="line">
            <a:avLst/>
          </a:prstGeom>
        </p:spPr>
        <p:style>
          <a:lnRef idx="2">
            <a:schemeClr val="accent1"/>
          </a:lnRef>
          <a:fillRef idx="0">
            <a:srgbClr val="FFFFFF"/>
          </a:fillRef>
          <a:effectRef idx="0">
            <a:srgbClr val="FFFFFF"/>
          </a:effectRef>
          <a:fontRef idx="minor">
            <a:schemeClr val="tx1"/>
          </a:fontRef>
        </p:style>
      </p:cxnSp>
      <p:cxnSp>
        <p:nvCxnSpPr>
          <p:cNvPr id="10" name="直接连接符 9"/>
          <p:cNvCxnSpPr/>
          <p:nvPr/>
        </p:nvCxnSpPr>
        <p:spPr>
          <a:xfrm flipV="1">
            <a:off x="7016115" y="4920615"/>
            <a:ext cx="2737485" cy="11430"/>
          </a:xfrm>
          <a:prstGeom prst="line">
            <a:avLst/>
          </a:prstGeom>
        </p:spPr>
        <p:style>
          <a:lnRef idx="2">
            <a:schemeClr val="accent1"/>
          </a:lnRef>
          <a:fillRef idx="0">
            <a:srgbClr val="FFFFFF"/>
          </a:fillRef>
          <a:effectRef idx="0">
            <a:srgbClr val="FFFFFF"/>
          </a:effectRef>
          <a:fontRef idx="minor">
            <a:schemeClr val="tx1"/>
          </a:fontRef>
        </p:style>
      </p:cxnSp>
      <p:cxnSp>
        <p:nvCxnSpPr>
          <p:cNvPr id="11" name="直接箭头连接符 10"/>
          <p:cNvCxnSpPr/>
          <p:nvPr/>
        </p:nvCxnSpPr>
        <p:spPr>
          <a:xfrm flipH="1" flipV="1">
            <a:off x="4046220" y="2025650"/>
            <a:ext cx="4070350" cy="276098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13" name="直接连接符 12"/>
          <p:cNvCxnSpPr/>
          <p:nvPr/>
        </p:nvCxnSpPr>
        <p:spPr>
          <a:xfrm flipV="1">
            <a:off x="9136380" y="3499485"/>
            <a:ext cx="2737485" cy="11430"/>
          </a:xfrm>
          <a:prstGeom prst="line">
            <a:avLst/>
          </a:prstGeom>
          <a:ln w="31750">
            <a:gradFill>
              <a:gsLst>
                <a:gs pos="0">
                  <a:schemeClr val="accent2">
                    <a:hueOff val="-4200000"/>
                  </a:schemeClr>
                </a:gs>
                <a:gs pos="100000">
                  <a:schemeClr val="accent2"/>
                </a:gs>
              </a:gsLst>
            </a:gradFill>
          </a:ln>
        </p:spPr>
        <p:style>
          <a:lnRef idx="0">
            <a:srgbClr val="FFFFFF"/>
          </a:lnRef>
          <a:fillRef idx="0">
            <a:srgbClr val="FFFFFF"/>
          </a:fillRef>
          <a:effectRef idx="0">
            <a:srgbClr val="FFFFFF"/>
          </a:effectRef>
          <a:fontRef idx="minor">
            <a:schemeClr val="tx1"/>
          </a:fontRef>
        </p:style>
      </p:cxnSp>
      <p:cxnSp>
        <p:nvCxnSpPr>
          <p:cNvPr id="14" name="直接连接符 13"/>
          <p:cNvCxnSpPr/>
          <p:nvPr/>
        </p:nvCxnSpPr>
        <p:spPr>
          <a:xfrm flipV="1">
            <a:off x="400685" y="3796665"/>
            <a:ext cx="2023110" cy="27305"/>
          </a:xfrm>
          <a:prstGeom prst="line">
            <a:avLst/>
          </a:prstGeom>
          <a:ln w="31750">
            <a:gradFill>
              <a:gsLst>
                <a:gs pos="0">
                  <a:schemeClr val="accent2">
                    <a:hueOff val="-4200000"/>
                  </a:schemeClr>
                </a:gs>
                <a:gs pos="100000">
                  <a:schemeClr val="accent2"/>
                </a:gs>
              </a:gsLst>
            </a:gradFill>
          </a:ln>
        </p:spPr>
        <p:style>
          <a:lnRef idx="0">
            <a:srgbClr val="FFFFFF"/>
          </a:lnRef>
          <a:fillRef idx="0">
            <a:srgbClr val="FFFFFF"/>
          </a:fillRef>
          <a:effectRef idx="0">
            <a:srgbClr val="FFFFFF"/>
          </a:effectRef>
          <a:fontRef idx="minor">
            <a:schemeClr val="tx1"/>
          </a:fontRef>
        </p:style>
      </p:cxnSp>
      <p:cxnSp>
        <p:nvCxnSpPr>
          <p:cNvPr id="15" name="直接连接符 14"/>
          <p:cNvCxnSpPr/>
          <p:nvPr/>
        </p:nvCxnSpPr>
        <p:spPr>
          <a:xfrm flipV="1">
            <a:off x="5698490" y="4563110"/>
            <a:ext cx="5714365" cy="27305"/>
          </a:xfrm>
          <a:prstGeom prst="line">
            <a:avLst/>
          </a:prstGeom>
          <a:ln w="31750">
            <a:gradFill>
              <a:gsLst>
                <a:gs pos="0">
                  <a:schemeClr val="accent2">
                    <a:hueOff val="-4200000"/>
                  </a:schemeClr>
                </a:gs>
                <a:gs pos="100000">
                  <a:schemeClr val="accent2"/>
                </a:gs>
              </a:gsLst>
            </a:gradFill>
          </a:ln>
        </p:spPr>
        <p:style>
          <a:lnRef idx="0">
            <a:srgbClr val="FFFFFF"/>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16865" y="180340"/>
            <a:ext cx="10299700" cy="2245360"/>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30. What can be inferred about the platform’s development?</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A. It was finished within a month after being released.</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B. It relied mainly on overseas labs for core technology.</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C. It was tested once and applied immediately nationwide.</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D. It took joint work to improve integration and algorithms.</a:t>
            </a:r>
            <a:endParaRPr lang="en-US" altLang="zh-CN" sz="2800">
              <a:latin typeface="Times New Roman" panose="02020603050405020304" charset="0"/>
              <a:cs typeface="Times New Roman" panose="02020603050405020304" charset="0"/>
            </a:endParaRPr>
          </a:p>
        </p:txBody>
      </p:sp>
      <p:sp>
        <p:nvSpPr>
          <p:cNvPr id="5" name="文本框 4"/>
          <p:cNvSpPr txBox="1"/>
          <p:nvPr/>
        </p:nvSpPr>
        <p:spPr>
          <a:xfrm>
            <a:off x="332105" y="2650490"/>
            <a:ext cx="11436985" cy="3046095"/>
          </a:xfrm>
          <a:prstGeom prst="rect">
            <a:avLst/>
          </a:prstGeom>
          <a:noFill/>
        </p:spPr>
        <p:txBody>
          <a:bodyPr wrap="square" rtlCol="0">
            <a:spAutoFit/>
          </a:bodyPr>
          <a:p>
            <a:r>
              <a:rPr lang="en-US" altLang="zh-CN" sz="2400">
                <a:latin typeface="Times New Roman" panose="02020603050405020304" charset="0"/>
                <a:cs typeface="Times New Roman" panose="02020603050405020304" charset="0"/>
              </a:rPr>
              <a:t>To improve independent innovation, the team has worked together with Zhejiang University and Zhijiang Laboratory on technical research and achievement transformation. They have spent nearly two years solving key problems and testing the system again and again. Their continuous efforts focused on solving the problems of data working well together and making the AI algorithms</a:t>
            </a:r>
            <a:r>
              <a:rPr lang="zh-CN" altLang="en-US" sz="2400">
                <a:latin typeface="Times New Roman" panose="02020603050405020304" charset="0"/>
                <a:cs typeface="Times New Roman" panose="02020603050405020304" charset="0"/>
              </a:rPr>
              <a:t>（</a:t>
            </a:r>
            <a:r>
              <a:rPr lang="zh-CN" altLang="en-US" sz="2400">
                <a:latin typeface="宋体" panose="02010600030101010101" pitchFamily="2" charset="-122"/>
                <a:ea typeface="宋体" panose="02010600030101010101" pitchFamily="2" charset="-122"/>
                <a:cs typeface="Times New Roman" panose="02020603050405020304" charset="0"/>
              </a:rPr>
              <a:t>算法</a:t>
            </a:r>
            <a:r>
              <a:rPr lang="zh-CN" altLang="en-US" sz="2400">
                <a:latin typeface="Times New Roman" panose="02020603050405020304" charset="0"/>
                <a:cs typeface="Times New Roman" panose="02020603050405020304" charset="0"/>
              </a:rPr>
              <a:t>）</a:t>
            </a:r>
            <a:r>
              <a:rPr lang="en-US" altLang="zh-CN" sz="2400">
                <a:latin typeface="Times New Roman" panose="02020603050405020304" charset="0"/>
                <a:cs typeface="Times New Roman" panose="02020603050405020304" charset="0"/>
              </a:rPr>
              <a:t> better. At present, MerakGIS has been successfully used in the new energy field, providing stable spatial data services and management support for more than 1,000 solar power stations across the country. It has helped these stations improve their work efficiency by about 30%.</a:t>
            </a:r>
            <a:endParaRPr lang="en-US" altLang="zh-CN" sz="2400">
              <a:latin typeface="Times New Roman" panose="02020603050405020304" charset="0"/>
              <a:cs typeface="Times New Roman" panose="02020603050405020304" charset="0"/>
            </a:endParaRPr>
          </a:p>
        </p:txBody>
      </p:sp>
      <p:cxnSp>
        <p:nvCxnSpPr>
          <p:cNvPr id="14" name="直接连接符 13"/>
          <p:cNvCxnSpPr/>
          <p:nvPr/>
        </p:nvCxnSpPr>
        <p:spPr>
          <a:xfrm flipV="1">
            <a:off x="1896745" y="3037840"/>
            <a:ext cx="2680970" cy="34290"/>
          </a:xfrm>
          <a:prstGeom prst="line">
            <a:avLst/>
          </a:prstGeom>
          <a:ln w="31750">
            <a:gradFill>
              <a:gsLst>
                <a:gs pos="0">
                  <a:schemeClr val="accent2">
                    <a:hueOff val="-4200000"/>
                  </a:schemeClr>
                </a:gs>
                <a:gs pos="100000">
                  <a:schemeClr val="accent2"/>
                </a:gs>
              </a:gsLst>
            </a:gradFill>
          </a:ln>
        </p:spPr>
        <p:style>
          <a:lnRef idx="0">
            <a:srgbClr val="FFFFFF"/>
          </a:lnRef>
          <a:fillRef idx="0">
            <a:srgbClr val="FFFFFF"/>
          </a:fillRef>
          <a:effectRef idx="0">
            <a:srgbClr val="FFFFFF"/>
          </a:effectRef>
          <a:fontRef idx="minor">
            <a:schemeClr val="tx1"/>
          </a:fontRef>
        </p:style>
      </p:cxnSp>
      <p:cxnSp>
        <p:nvCxnSpPr>
          <p:cNvPr id="6" name="直接连接符 5"/>
          <p:cNvCxnSpPr/>
          <p:nvPr/>
        </p:nvCxnSpPr>
        <p:spPr>
          <a:xfrm flipV="1">
            <a:off x="1942465" y="3738245"/>
            <a:ext cx="2680970" cy="34290"/>
          </a:xfrm>
          <a:prstGeom prst="line">
            <a:avLst/>
          </a:prstGeom>
          <a:ln w="31750">
            <a:gradFill>
              <a:gsLst>
                <a:gs pos="0">
                  <a:schemeClr val="accent2">
                    <a:hueOff val="-4200000"/>
                  </a:schemeClr>
                </a:gs>
                <a:gs pos="100000">
                  <a:schemeClr val="accent2"/>
                </a:gs>
              </a:gsLst>
            </a:gradFill>
          </a:ln>
        </p:spPr>
        <p:style>
          <a:lnRef idx="0">
            <a:srgbClr val="FFFFFF"/>
          </a:lnRef>
          <a:fillRef idx="0">
            <a:srgbClr val="FFFFFF"/>
          </a:fillRef>
          <a:effectRef idx="0">
            <a:srgbClr val="FFFFFF"/>
          </a:effectRef>
          <a:fontRef idx="minor">
            <a:schemeClr val="tx1"/>
          </a:fontRef>
        </p:style>
      </p:cxnSp>
      <p:cxnSp>
        <p:nvCxnSpPr>
          <p:cNvPr id="7" name="直接连接符 6"/>
          <p:cNvCxnSpPr/>
          <p:nvPr/>
        </p:nvCxnSpPr>
        <p:spPr>
          <a:xfrm>
            <a:off x="6325235" y="3806825"/>
            <a:ext cx="4168775" cy="27305"/>
          </a:xfrm>
          <a:prstGeom prst="line">
            <a:avLst/>
          </a:prstGeom>
          <a:ln w="31750">
            <a:gradFill>
              <a:gsLst>
                <a:gs pos="0">
                  <a:schemeClr val="accent2">
                    <a:hueOff val="-4200000"/>
                  </a:schemeClr>
                </a:gs>
                <a:gs pos="100000">
                  <a:schemeClr val="accent2"/>
                </a:gs>
              </a:gsLst>
            </a:gradFill>
          </a:ln>
        </p:spPr>
        <p:style>
          <a:lnRef idx="0">
            <a:srgbClr val="FFFFFF"/>
          </a:lnRef>
          <a:fillRef idx="0">
            <a:srgbClr val="FFFFFF"/>
          </a:fillRef>
          <a:effectRef idx="0">
            <a:srgbClr val="FFFFFF"/>
          </a:effectRef>
          <a:fontRef idx="minor">
            <a:schemeClr val="tx1"/>
          </a:fontRef>
        </p:style>
      </p:cxnSp>
      <p:cxnSp>
        <p:nvCxnSpPr>
          <p:cNvPr id="10" name="直接连接符 9"/>
          <p:cNvCxnSpPr/>
          <p:nvPr/>
        </p:nvCxnSpPr>
        <p:spPr>
          <a:xfrm flipV="1">
            <a:off x="619125" y="4116705"/>
            <a:ext cx="9614535" cy="59690"/>
          </a:xfrm>
          <a:prstGeom prst="line">
            <a:avLst/>
          </a:prstGeom>
        </p:spPr>
        <p:style>
          <a:lnRef idx="2">
            <a:schemeClr val="accent1"/>
          </a:lnRef>
          <a:fillRef idx="0">
            <a:srgbClr val="FFFFFF"/>
          </a:fillRef>
          <a:effectRef idx="0">
            <a:srgbClr val="FFFFFF"/>
          </a:effectRef>
          <a:fontRef idx="minor">
            <a:schemeClr val="tx1"/>
          </a:fontRef>
        </p:style>
      </p:cxnSp>
      <p:cxnSp>
        <p:nvCxnSpPr>
          <p:cNvPr id="8" name="直接连接符 7"/>
          <p:cNvCxnSpPr/>
          <p:nvPr/>
        </p:nvCxnSpPr>
        <p:spPr>
          <a:xfrm flipV="1">
            <a:off x="511810" y="4518660"/>
            <a:ext cx="4869815" cy="13335"/>
          </a:xfrm>
          <a:prstGeom prst="line">
            <a:avLst/>
          </a:prstGeom>
        </p:spPr>
        <p:style>
          <a:lnRef idx="2">
            <a:schemeClr val="accent1"/>
          </a:lnRef>
          <a:fillRef idx="0">
            <a:srgbClr val="FFFFFF"/>
          </a:fillRef>
          <a:effectRef idx="0">
            <a:srgbClr val="FFFFFF"/>
          </a:effectRef>
          <a:fontRef idx="minor">
            <a:schemeClr val="tx1"/>
          </a:fontRef>
        </p:style>
      </p:cxnSp>
      <p:cxnSp>
        <p:nvCxnSpPr>
          <p:cNvPr id="11" name="直接箭头连接符 10"/>
          <p:cNvCxnSpPr/>
          <p:nvPr/>
        </p:nvCxnSpPr>
        <p:spPr>
          <a:xfrm flipH="1" flipV="1">
            <a:off x="2568575" y="2241550"/>
            <a:ext cx="5208905" cy="180848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46710" y="210185"/>
            <a:ext cx="11482070" cy="95313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31. Which of the following best describes the future of MerakGIS?</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A. uncertain.        B. profitable.       C. doubtful.           D. promising.</a:t>
            </a:r>
            <a:endParaRPr lang="en-US" altLang="zh-CN" sz="2800">
              <a:latin typeface="Times New Roman" panose="02020603050405020304" charset="0"/>
              <a:cs typeface="Times New Roman" panose="02020603050405020304" charset="0"/>
            </a:endParaRPr>
          </a:p>
        </p:txBody>
      </p:sp>
      <p:sp>
        <p:nvSpPr>
          <p:cNvPr id="5" name="文本框 4"/>
          <p:cNvSpPr txBox="1"/>
          <p:nvPr/>
        </p:nvSpPr>
        <p:spPr>
          <a:xfrm>
            <a:off x="336550" y="1720850"/>
            <a:ext cx="11377930" cy="267652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This achievement combines high-precision “aerospace core” with intelligent “AI brain”, expanding the use of space-air information in strategic emerging industries and showing aerospace technology’s value in serving national economy and people’s livelihood. The team says they will keep improving MerakGIS and hope to apply it in more fields like agriculture and environmental protection in the future.</a:t>
            </a:r>
            <a:endParaRPr lang="en-US" altLang="zh-CN" sz="2800">
              <a:latin typeface="Times New Roman" panose="02020603050405020304" charset="0"/>
              <a:cs typeface="Times New Roman" panose="02020603050405020304" charset="0"/>
            </a:endParaRPr>
          </a:p>
        </p:txBody>
      </p:sp>
      <p:sp>
        <p:nvSpPr>
          <p:cNvPr id="7" name="矩形 6"/>
          <p:cNvSpPr/>
          <p:nvPr/>
        </p:nvSpPr>
        <p:spPr>
          <a:xfrm>
            <a:off x="1158240" y="1757680"/>
            <a:ext cx="1830705" cy="431800"/>
          </a:xfrm>
          <a:prstGeom prst="rect">
            <a:avLst/>
          </a:prstGeom>
          <a:noFill/>
          <a:ln w="190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2110740" y="2270760"/>
            <a:ext cx="1503680" cy="431800"/>
          </a:xfrm>
          <a:prstGeom prst="rect">
            <a:avLst/>
          </a:prstGeom>
          <a:noFill/>
          <a:ln w="190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9522460" y="3089275"/>
            <a:ext cx="1525270" cy="431800"/>
          </a:xfrm>
          <a:prstGeom prst="rect">
            <a:avLst/>
          </a:prstGeom>
          <a:noFill/>
          <a:ln w="190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矩形 8"/>
          <p:cNvSpPr/>
          <p:nvPr/>
        </p:nvSpPr>
        <p:spPr>
          <a:xfrm>
            <a:off x="5266055" y="3580765"/>
            <a:ext cx="1682115" cy="365760"/>
          </a:xfrm>
          <a:prstGeom prst="rect">
            <a:avLst/>
          </a:prstGeom>
          <a:noFill/>
          <a:ln w="190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cxnSp>
        <p:nvCxnSpPr>
          <p:cNvPr id="11" name="直接箭头连接符 10"/>
          <p:cNvCxnSpPr/>
          <p:nvPr/>
        </p:nvCxnSpPr>
        <p:spPr>
          <a:xfrm flipV="1">
            <a:off x="3260725" y="1125220"/>
            <a:ext cx="5633085" cy="116078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10" name="直接箭头连接符 9"/>
          <p:cNvCxnSpPr/>
          <p:nvPr/>
        </p:nvCxnSpPr>
        <p:spPr>
          <a:xfrm flipV="1">
            <a:off x="6624320" y="1221740"/>
            <a:ext cx="2187575" cy="235204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12" name="直接箭头连接符 11"/>
          <p:cNvCxnSpPr>
            <a:stCxn id="8" idx="0"/>
          </p:cNvCxnSpPr>
          <p:nvPr/>
        </p:nvCxnSpPr>
        <p:spPr>
          <a:xfrm flipH="1" flipV="1">
            <a:off x="8797290" y="1229360"/>
            <a:ext cx="1487805" cy="185991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
        <p:nvSpPr>
          <p:cNvPr id="13" name="圆角矩形标注 12"/>
          <p:cNvSpPr/>
          <p:nvPr/>
        </p:nvSpPr>
        <p:spPr>
          <a:xfrm>
            <a:off x="8436610" y="761365"/>
            <a:ext cx="1847850" cy="527050"/>
          </a:xfrm>
          <a:prstGeom prst="wedgeRoundRectCallout">
            <a:avLst>
              <a:gd name="adj1" fmla="val -212508"/>
              <a:gd name="adj2" fmla="val 709277"/>
              <a:gd name="adj3" fmla="val 16667"/>
            </a:avLst>
          </a:prstGeom>
          <a:noFill/>
          <a:extLst>
            <a:ext uri="{909E8E84-426E-40DD-AFC4-6F175D3DCCD1}">
              <a14:hiddenFill xmlns:a14="http://schemas.microsoft.com/office/drawing/2010/main">
                <a:solidFill>
                  <a:schemeClr val="accent2"/>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4" name="文本框 13"/>
          <p:cNvSpPr txBox="1"/>
          <p:nvPr/>
        </p:nvSpPr>
        <p:spPr>
          <a:xfrm>
            <a:off x="4324985" y="4957445"/>
            <a:ext cx="5104130" cy="1174115"/>
          </a:xfrm>
          <a:prstGeom prst="rect">
            <a:avLst/>
          </a:prstGeom>
          <a:noFill/>
        </p:spPr>
        <p:txBody>
          <a:bodyPr wrap="square" rtlCol="0">
            <a:noAutofit/>
          </a:bodyPr>
          <a:p>
            <a:r>
              <a:rPr lang="en-US" altLang="zh-CN" sz="2800">
                <a:latin typeface="Times New Roman" panose="02020603050405020304" charset="0"/>
                <a:cs typeface="Times New Roman" panose="02020603050405020304" charset="0"/>
              </a:rPr>
              <a:t>adj. showing signs of being good or successful </a:t>
            </a:r>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en-US" altLang="zh-CN"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有希望的；有前途的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有出息的</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ppt_x"/>
                                          </p:val>
                                        </p:tav>
                                        <p:tav tm="100000">
                                          <p:val>
                                            <p:strVal val="#ppt_x"/>
                                          </p:val>
                                        </p:tav>
                                      </p:tavLst>
                                    </p:anim>
                                    <p:anim calcmode="lin" valueType="num">
                                      <p:cBhvr additive="base">
                                        <p:cTn id="3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ppt_x"/>
                                          </p:val>
                                        </p:tav>
                                        <p:tav tm="100000">
                                          <p:val>
                                            <p:strVal val="#ppt_x"/>
                                          </p:val>
                                        </p:tav>
                                      </p:tavLst>
                                    </p:anim>
                                    <p:anim calcmode="lin" valueType="num">
                                      <p:cBhvr additive="base">
                                        <p:cTn id="4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ppt_x"/>
                                          </p:val>
                                        </p:tav>
                                        <p:tav tm="100000">
                                          <p:val>
                                            <p:strVal val="#ppt_x"/>
                                          </p:val>
                                        </p:tav>
                                      </p:tavLst>
                                    </p:anim>
                                    <p:anim calcmode="lin" valueType="num">
                                      <p:cBhvr additive="base">
                                        <p:cTn id="4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animBg="1"/>
      <p:bldP spid="6" grpId="0" bldLvl="0" animBg="1"/>
      <p:bldP spid="6" grpId="1" animBg="1"/>
      <p:bldP spid="8" grpId="0" bldLvl="0" animBg="1"/>
      <p:bldP spid="8" grpId="1" animBg="1"/>
      <p:bldP spid="9" grpId="0" bldLvl="0" animBg="1"/>
      <p:bldP spid="9" grpId="1" animBg="1"/>
      <p:bldP spid="13" grpId="0" animBg="1"/>
      <p:bldP spid="13" grpId="1" animBg="1"/>
      <p:bldP spid="14" grpId="0"/>
      <p:bldP spid="14"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257810" y="94615"/>
            <a:ext cx="1741170" cy="693420"/>
          </a:xfrm>
          <a:prstGeom prst="rect">
            <a:avLst/>
          </a:prstGeom>
          <a:noFill/>
        </p:spPr>
        <p:txBody>
          <a:bodyPr wrap="square" rtlCol="0">
            <a:noAutofit/>
          </a:bodyPr>
          <a:p>
            <a:r>
              <a:rPr lang="en-US" altLang="zh-CN" sz="3600" u="sng">
                <a:solidFill>
                  <a:schemeClr val="accent2">
                    <a:lumMod val="50000"/>
                  </a:schemeClr>
                </a:solidFill>
                <a:latin typeface="Times New Roman" panose="02020603050405020304" charset="0"/>
                <a:ea typeface="宋体" panose="02010600030101010101" pitchFamily="2" charset="-122"/>
                <a:cs typeface="Times New Roman" panose="02020603050405020304" charset="0"/>
              </a:rPr>
              <a:t>D</a:t>
            </a:r>
            <a:r>
              <a:rPr lang="zh-CN" altLang="en-US" sz="3600" u="sng">
                <a:solidFill>
                  <a:schemeClr val="accent2">
                    <a:lumMod val="50000"/>
                  </a:schemeClr>
                </a:solidFill>
                <a:latin typeface="宋体" panose="02010600030101010101" pitchFamily="2" charset="-122"/>
                <a:ea typeface="宋体" panose="02010600030101010101" pitchFamily="2" charset="-122"/>
                <a:cs typeface="Times New Roman" panose="02020603050405020304" charset="0"/>
              </a:rPr>
              <a:t>篇</a:t>
            </a:r>
            <a:endParaRPr lang="zh-CN" altLang="en-US" sz="3600" u="sng">
              <a:solidFill>
                <a:schemeClr val="accent2">
                  <a:lumMod val="50000"/>
                </a:schemeClr>
              </a:solidFill>
              <a:latin typeface="宋体" panose="02010600030101010101" pitchFamily="2" charset="-122"/>
              <a:ea typeface="宋体" panose="02010600030101010101" pitchFamily="2" charset="-122"/>
              <a:cs typeface="Times New Roman" panose="02020603050405020304" charset="0"/>
            </a:endParaRPr>
          </a:p>
        </p:txBody>
      </p:sp>
      <p:sp>
        <p:nvSpPr>
          <p:cNvPr id="4" name="文本框 3"/>
          <p:cNvSpPr txBox="1"/>
          <p:nvPr/>
        </p:nvSpPr>
        <p:spPr>
          <a:xfrm>
            <a:off x="1120140" y="274955"/>
            <a:ext cx="11557000" cy="2245360"/>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32. What is the main function of the circadian rhythm?</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A. It reduces the risk of heart attacks.			</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B. It controls sleep-related hormones.</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C. It absorbs sunlight to wake people up.		</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D. It affects people’s preference for DST. </a:t>
            </a:r>
            <a:endParaRPr lang="en-US" altLang="zh-CN" sz="2800">
              <a:latin typeface="Times New Roman" panose="02020603050405020304" charset="0"/>
              <a:cs typeface="Times New Roman" panose="02020603050405020304" charset="0"/>
            </a:endParaRPr>
          </a:p>
        </p:txBody>
      </p:sp>
      <p:sp>
        <p:nvSpPr>
          <p:cNvPr id="6" name="文本框 5"/>
          <p:cNvSpPr txBox="1"/>
          <p:nvPr/>
        </p:nvSpPr>
        <p:spPr>
          <a:xfrm>
            <a:off x="257810" y="2651760"/>
            <a:ext cx="11578590" cy="3107690"/>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Our body’s internal clock, called the circadian rhythm, sits in a brain area known as the suprachiasmatic nucleus (SCN). This clock controls when we feel awake or sleepy. It manages melatonin, a hormone (</a:t>
            </a:r>
            <a:r>
              <a:rPr lang="zh-CN" altLang="en-US" sz="2800">
                <a:latin typeface="宋体" panose="02010600030101010101" pitchFamily="2" charset="-122"/>
                <a:ea typeface="宋体" panose="02010600030101010101" pitchFamily="2" charset="-122"/>
                <a:cs typeface="Times New Roman" panose="02020603050405020304" charset="0"/>
              </a:rPr>
              <a:t>荷尔蒙</a:t>
            </a:r>
            <a:r>
              <a:rPr lang="en-US" altLang="zh-CN" sz="2800">
                <a:latin typeface="Times New Roman" panose="02020603050405020304" charset="0"/>
                <a:cs typeface="Times New Roman" panose="02020603050405020304" charset="0"/>
              </a:rPr>
              <a:t>) that makes us sleepy, and cortisol, a hormone that boosts wakefulness. Light exposure, especially blue light in the morning, starts this clock. Special cells in the eyes send signals to the SCN. When morning light hits right, sleep hormones kick in at night, and we wake up naturally the next day.</a:t>
            </a:r>
            <a:endParaRPr lang="en-US" altLang="zh-CN" sz="2800">
              <a:latin typeface="Times New Roman" panose="02020603050405020304" charset="0"/>
              <a:cs typeface="Times New Roman" panose="02020603050405020304" charset="0"/>
            </a:endParaRPr>
          </a:p>
        </p:txBody>
      </p:sp>
      <p:cxnSp>
        <p:nvCxnSpPr>
          <p:cNvPr id="7" name="直接箭头连接符 6"/>
          <p:cNvCxnSpPr/>
          <p:nvPr/>
        </p:nvCxnSpPr>
        <p:spPr>
          <a:xfrm>
            <a:off x="6711950" y="2994660"/>
            <a:ext cx="982345" cy="238125"/>
          </a:xfrm>
          <a:prstGeom prst="straightConnector1">
            <a:avLst/>
          </a:prstGeom>
          <a:ln w="31750">
            <a:gradFill>
              <a:gsLst>
                <a:gs pos="0">
                  <a:schemeClr val="accent1">
                    <a:hueOff val="-4200000"/>
                  </a:schemeClr>
                </a:gs>
                <a:gs pos="100000">
                  <a:schemeClr val="accent1"/>
                </a:gs>
              </a:gsLst>
            </a:gradFill>
            <a:headEnd type="arrow" w="med" len="med"/>
            <a:tailEnd type="arrow" w="med" len="med"/>
          </a:ln>
        </p:spPr>
        <p:style>
          <a:lnRef idx="0">
            <a:srgbClr val="FFFFFF"/>
          </a:lnRef>
          <a:fillRef idx="0">
            <a:srgbClr val="FFFFFF"/>
          </a:fillRef>
          <a:effectRef idx="0">
            <a:srgbClr val="FFFFFF"/>
          </a:effectRef>
          <a:fontRef idx="minor">
            <a:schemeClr val="tx1"/>
          </a:fontRef>
        </p:style>
      </p:cxnSp>
      <p:sp>
        <p:nvSpPr>
          <p:cNvPr id="9" name="矩形 8"/>
          <p:cNvSpPr/>
          <p:nvPr/>
        </p:nvSpPr>
        <p:spPr>
          <a:xfrm>
            <a:off x="5035550" y="2740025"/>
            <a:ext cx="3021330" cy="425450"/>
          </a:xfrm>
          <a:prstGeom prst="rect">
            <a:avLst/>
          </a:prstGeom>
          <a:noFill/>
          <a:ln w="190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6891020" y="3165475"/>
            <a:ext cx="1532890" cy="365760"/>
          </a:xfrm>
          <a:prstGeom prst="rect">
            <a:avLst/>
          </a:prstGeom>
          <a:noFill/>
          <a:ln w="190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圆角矩形标注 12"/>
          <p:cNvSpPr/>
          <p:nvPr/>
        </p:nvSpPr>
        <p:spPr>
          <a:xfrm>
            <a:off x="9684385" y="3165475"/>
            <a:ext cx="977900" cy="527050"/>
          </a:xfrm>
          <a:prstGeom prst="wedgeRoundRectCallout">
            <a:avLst>
              <a:gd name="adj1" fmla="val -195779"/>
              <a:gd name="adj2" fmla="val -314337"/>
              <a:gd name="adj3" fmla="val 16667"/>
            </a:avLst>
          </a:prstGeom>
          <a:noFill/>
          <a:extLst>
            <a:ext uri="{909E8E84-426E-40DD-AFC4-6F175D3DCCD1}">
              <a14:hiddenFill xmlns:a14="http://schemas.microsoft.com/office/drawing/2010/main">
                <a:solidFill>
                  <a:schemeClr val="accent2"/>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4" name="文本框 13"/>
          <p:cNvSpPr txBox="1"/>
          <p:nvPr/>
        </p:nvSpPr>
        <p:spPr>
          <a:xfrm>
            <a:off x="7355840" y="788035"/>
            <a:ext cx="5104130" cy="1174115"/>
          </a:xfrm>
          <a:prstGeom prst="rect">
            <a:avLst/>
          </a:prstGeom>
          <a:noFill/>
        </p:spPr>
        <p:txBody>
          <a:bodyPr wrap="square" rtlCol="0">
            <a:noAutofit/>
          </a:bodyPr>
          <a:p>
            <a:r>
              <a:rPr lang="en-US" altLang="zh-CN" sz="2800">
                <a:latin typeface="Times New Roman" panose="02020603050405020304" charset="0"/>
                <a:ea typeface="宋体" panose="02010600030101010101" pitchFamily="2" charset="-122"/>
                <a:cs typeface="Times New Roman" panose="02020603050405020304" charset="0"/>
              </a:rPr>
              <a:t>=the time when</a:t>
            </a:r>
            <a:endParaRPr lang="en-US" altLang="zh-CN" sz="2800">
              <a:latin typeface="Times New Roman" panose="02020603050405020304" charset="0"/>
              <a:ea typeface="宋体" panose="02010600030101010101" pitchFamily="2" charset="-122"/>
              <a:cs typeface="Times New Roman" panose="02020603050405020304" charset="0"/>
            </a:endParaRPr>
          </a:p>
          <a:p>
            <a:r>
              <a:rPr lang="en-US" altLang="zh-CN" sz="2800">
                <a:latin typeface="Times New Roman" panose="02020603050405020304" charset="0"/>
                <a:ea typeface="宋体" panose="02010600030101010101" pitchFamily="2" charset="-122"/>
                <a:cs typeface="Times New Roman" panose="02020603050405020304" charset="0"/>
                <a:sym typeface="+mn-ea"/>
              </a:rPr>
              <a:t>when</a:t>
            </a:r>
            <a:r>
              <a:rPr lang="zh-CN" altLang="en-US" sz="2800">
                <a:latin typeface="Times New Roman" panose="02020603050405020304" charset="0"/>
                <a:ea typeface="宋体" panose="02010600030101010101" pitchFamily="2" charset="-122"/>
                <a:cs typeface="Times New Roman" panose="02020603050405020304" charset="0"/>
              </a:rPr>
              <a:t>引导宾语从句</a:t>
            </a:r>
            <a:endParaRPr lang="zh-CN" altLang="en-US" sz="2800">
              <a:latin typeface="Times New Roman" panose="02020603050405020304" charset="0"/>
              <a:ea typeface="宋体" panose="02010600030101010101" pitchFamily="2" charset="-122"/>
              <a:cs typeface="Times New Roman" panose="02020603050405020304" charset="0"/>
            </a:endParaRPr>
          </a:p>
        </p:txBody>
      </p:sp>
      <p:cxnSp>
        <p:nvCxnSpPr>
          <p:cNvPr id="11" name="直接连接符 10"/>
          <p:cNvCxnSpPr/>
          <p:nvPr/>
        </p:nvCxnSpPr>
        <p:spPr>
          <a:xfrm flipV="1">
            <a:off x="306705" y="4337685"/>
            <a:ext cx="10755630" cy="56515"/>
          </a:xfrm>
          <a:prstGeom prst="line">
            <a:avLst/>
          </a:prstGeom>
        </p:spPr>
        <p:style>
          <a:lnRef idx="2">
            <a:schemeClr val="accent1"/>
          </a:lnRef>
          <a:fillRef idx="0">
            <a:srgbClr val="FFFFFF"/>
          </a:fillRef>
          <a:effectRef idx="0">
            <a:srgbClr val="FFFFFF"/>
          </a:effectRef>
          <a:fontRef idx="minor">
            <a:schemeClr val="tx1"/>
          </a:fontRef>
        </p:style>
      </p:cxnSp>
      <p:cxnSp>
        <p:nvCxnSpPr>
          <p:cNvPr id="12" name="直接连接符 11"/>
          <p:cNvCxnSpPr/>
          <p:nvPr/>
        </p:nvCxnSpPr>
        <p:spPr>
          <a:xfrm flipV="1">
            <a:off x="306705" y="4786630"/>
            <a:ext cx="7871460" cy="52070"/>
          </a:xfrm>
          <a:prstGeom prst="line">
            <a:avLst/>
          </a:prstGeom>
        </p:spPr>
        <p:style>
          <a:lnRef idx="2">
            <a:schemeClr val="accent1"/>
          </a:lnRef>
          <a:fillRef idx="0">
            <a:srgbClr val="FFFFFF"/>
          </a:fillRef>
          <a:effectRef idx="0">
            <a:srgbClr val="FFFFFF"/>
          </a:effectRef>
          <a:fontRef idx="minor">
            <a:schemeClr val="tx1"/>
          </a:fontRef>
        </p:style>
      </p:cxnSp>
      <p:sp>
        <p:nvSpPr>
          <p:cNvPr id="15" name="圆角矩形标注 14"/>
          <p:cNvSpPr/>
          <p:nvPr/>
        </p:nvSpPr>
        <p:spPr>
          <a:xfrm>
            <a:off x="10662285" y="4838700"/>
            <a:ext cx="1066800" cy="527050"/>
          </a:xfrm>
          <a:prstGeom prst="wedgeRoundRectCallout">
            <a:avLst>
              <a:gd name="adj1" fmla="val -121785"/>
              <a:gd name="adj2" fmla="val 106506"/>
              <a:gd name="adj3" fmla="val 16667"/>
            </a:avLst>
          </a:prstGeom>
          <a:noFill/>
          <a:extLst>
            <a:ext uri="{909E8E84-426E-40DD-AFC4-6F175D3DCCD1}">
              <a14:hiddenFill xmlns:a14="http://schemas.microsoft.com/office/drawing/2010/main">
                <a:solidFill>
                  <a:schemeClr val="accent2"/>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6" name="文本框 15"/>
          <p:cNvSpPr txBox="1"/>
          <p:nvPr/>
        </p:nvSpPr>
        <p:spPr>
          <a:xfrm>
            <a:off x="7200900" y="5365750"/>
            <a:ext cx="3763010" cy="765175"/>
          </a:xfrm>
          <a:prstGeom prst="rect">
            <a:avLst/>
          </a:prstGeom>
          <a:noFill/>
        </p:spPr>
        <p:txBody>
          <a:bodyPr wrap="square" rtlCol="0">
            <a:noAutofit/>
          </a:bodyPr>
          <a:p>
            <a:r>
              <a:rPr lang="en-US" altLang="zh-CN" sz="2800">
                <a:latin typeface="Times New Roman" panose="02020603050405020304" charset="0"/>
                <a:ea typeface="宋体" panose="02010600030101010101" pitchFamily="2" charset="-122"/>
                <a:cs typeface="Times New Roman" panose="02020603050405020304" charset="0"/>
              </a:rPr>
              <a:t>to begin to take effect</a:t>
            </a:r>
            <a:endParaRPr lang="en-US" altLang="zh-CN" sz="2800">
              <a:latin typeface="Times New Roman" panose="02020603050405020304" charset="0"/>
              <a:ea typeface="宋体" panose="02010600030101010101" pitchFamily="2" charset="-122"/>
              <a:cs typeface="Times New Roman" panose="02020603050405020304" charset="0"/>
            </a:endParaRPr>
          </a:p>
          <a:p>
            <a:r>
              <a:rPr lang="zh-CN" altLang="en-US" sz="2800">
                <a:latin typeface="Times New Roman" panose="02020603050405020304" charset="0"/>
                <a:ea typeface="宋体" panose="02010600030101010101" pitchFamily="2" charset="-122"/>
                <a:cs typeface="Times New Roman" panose="02020603050405020304" charset="0"/>
              </a:rPr>
              <a:t>开始生效（或见效）</a:t>
            </a:r>
            <a:endParaRPr lang="zh-CN" altLang="en-US" sz="280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ppt_x"/>
                                          </p:val>
                                        </p:tav>
                                        <p:tav tm="100000">
                                          <p:val>
                                            <p:strVal val="#ppt_x"/>
                                          </p:val>
                                        </p:tav>
                                      </p:tavLst>
                                    </p:anim>
                                    <p:anim calcmode="lin" valueType="num">
                                      <p:cBhvr additive="base">
                                        <p:cTn id="2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500" fill="hold"/>
                                        <p:tgtEl>
                                          <p:spTgt spid="15"/>
                                        </p:tgtEl>
                                        <p:attrNameLst>
                                          <p:attrName>ppt_x</p:attrName>
                                        </p:attrNameLst>
                                      </p:cBhvr>
                                      <p:tavLst>
                                        <p:tav tm="0">
                                          <p:val>
                                            <p:strVal val="#ppt_x"/>
                                          </p:val>
                                        </p:tav>
                                        <p:tav tm="100000">
                                          <p:val>
                                            <p:strVal val="#ppt_x"/>
                                          </p:val>
                                        </p:tav>
                                      </p:tavLst>
                                    </p:anim>
                                    <p:anim calcmode="lin" valueType="num">
                                      <p:cBhvr additive="base">
                                        <p:cTn id="3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ppt_x"/>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P spid="8" grpId="0" bldLvl="0" animBg="1"/>
      <p:bldP spid="8" grpId="1" animBg="1"/>
      <p:bldP spid="13" grpId="0" bldLvl="0" animBg="1"/>
      <p:bldP spid="13" grpId="1" animBg="1"/>
      <p:bldP spid="14" grpId="0"/>
      <p:bldP spid="14" grpId="1"/>
      <p:bldP spid="15" grpId="0" bldLvl="0" animBg="1"/>
      <p:bldP spid="15" grpId="1" animBg="1"/>
      <p:bldP spid="16" grpId="0"/>
      <p:bldP spid="16"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46710" y="224790"/>
            <a:ext cx="11393170" cy="2245360"/>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33. Why does DST negatively affect sleep quality?</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A. It disturbs melatonin production.			</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B. It shortens the time of night sleep.</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C. It increases morning blue light exposure.	</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D. It makes teenagers awake in the morning.</a:t>
            </a:r>
            <a:endParaRPr lang="en-US" altLang="zh-CN" sz="2800">
              <a:latin typeface="Times New Roman" panose="02020603050405020304" charset="0"/>
              <a:cs typeface="Times New Roman" panose="02020603050405020304" charset="0"/>
            </a:endParaRPr>
          </a:p>
        </p:txBody>
      </p:sp>
      <p:sp>
        <p:nvSpPr>
          <p:cNvPr id="5" name="文本框 4"/>
          <p:cNvSpPr txBox="1"/>
          <p:nvPr/>
        </p:nvSpPr>
        <p:spPr>
          <a:xfrm>
            <a:off x="346710" y="2710180"/>
            <a:ext cx="11489690" cy="267652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Standard time, often called winter time, matches sunlight better. On standard time, people get more blue morning light, thus setting off their body clocks properly. DST, however, steals an hour of morning light and adds an hour of bright evening. Less morning blue light means the SCN is never fully “clicked,” while evening light stops melatonin and pushes bedtime later. The result is a daily mismatch that continues for months.</a:t>
            </a:r>
            <a:endParaRPr lang="en-US" altLang="zh-CN" sz="2800">
              <a:latin typeface="Times New Roman" panose="02020603050405020304" charset="0"/>
              <a:cs typeface="Times New Roman" panose="02020603050405020304" charset="0"/>
            </a:endParaRPr>
          </a:p>
        </p:txBody>
      </p:sp>
      <p:cxnSp>
        <p:nvCxnSpPr>
          <p:cNvPr id="13" name="直接连接符 12"/>
          <p:cNvCxnSpPr/>
          <p:nvPr/>
        </p:nvCxnSpPr>
        <p:spPr>
          <a:xfrm flipV="1">
            <a:off x="9582785" y="3201035"/>
            <a:ext cx="1853565" cy="27305"/>
          </a:xfrm>
          <a:prstGeom prst="line">
            <a:avLst/>
          </a:prstGeom>
          <a:ln w="31750">
            <a:gradFill>
              <a:gsLst>
                <a:gs pos="0">
                  <a:schemeClr val="accent2">
                    <a:hueOff val="-4200000"/>
                  </a:schemeClr>
                </a:gs>
                <a:gs pos="100000">
                  <a:schemeClr val="accent2"/>
                </a:gs>
              </a:gsLst>
            </a:gradFill>
          </a:ln>
        </p:spPr>
        <p:style>
          <a:lnRef idx="0">
            <a:srgbClr val="FFFFFF"/>
          </a:lnRef>
          <a:fillRef idx="0">
            <a:srgbClr val="FFFFFF"/>
          </a:fillRef>
          <a:effectRef idx="0">
            <a:srgbClr val="FFFFFF"/>
          </a:effectRef>
          <a:fontRef idx="minor">
            <a:schemeClr val="tx1"/>
          </a:fontRef>
        </p:style>
      </p:cxnSp>
      <p:cxnSp>
        <p:nvCxnSpPr>
          <p:cNvPr id="6" name="直接连接符 5"/>
          <p:cNvCxnSpPr/>
          <p:nvPr/>
        </p:nvCxnSpPr>
        <p:spPr>
          <a:xfrm flipV="1">
            <a:off x="542290" y="3632835"/>
            <a:ext cx="5614670" cy="20320"/>
          </a:xfrm>
          <a:prstGeom prst="line">
            <a:avLst/>
          </a:prstGeom>
          <a:ln w="31750">
            <a:gradFill>
              <a:gsLst>
                <a:gs pos="0">
                  <a:schemeClr val="accent2">
                    <a:hueOff val="-4200000"/>
                  </a:schemeClr>
                </a:gs>
                <a:gs pos="100000">
                  <a:schemeClr val="accent2"/>
                </a:gs>
              </a:gsLst>
            </a:gradFill>
          </a:ln>
        </p:spPr>
        <p:style>
          <a:lnRef idx="0">
            <a:srgbClr val="FFFFFF"/>
          </a:lnRef>
          <a:fillRef idx="0">
            <a:srgbClr val="FFFFFF"/>
          </a:fillRef>
          <a:effectRef idx="0">
            <a:srgbClr val="FFFFFF"/>
          </a:effectRef>
          <a:fontRef idx="minor">
            <a:schemeClr val="tx1"/>
          </a:fontRef>
        </p:style>
      </p:cxnSp>
      <p:cxnSp>
        <p:nvCxnSpPr>
          <p:cNvPr id="7" name="直接连接符 6"/>
          <p:cNvCxnSpPr/>
          <p:nvPr/>
        </p:nvCxnSpPr>
        <p:spPr>
          <a:xfrm flipV="1">
            <a:off x="3957320" y="4057015"/>
            <a:ext cx="4231640" cy="5080"/>
          </a:xfrm>
          <a:prstGeom prst="line">
            <a:avLst/>
          </a:prstGeom>
          <a:ln w="31750">
            <a:gradFill>
              <a:gsLst>
                <a:gs pos="0">
                  <a:schemeClr val="accent2">
                    <a:hueOff val="-4200000"/>
                  </a:schemeClr>
                </a:gs>
                <a:gs pos="100000">
                  <a:schemeClr val="accent2"/>
                </a:gs>
              </a:gsLst>
            </a:gradFill>
          </a:ln>
        </p:spPr>
        <p:style>
          <a:lnRef idx="0">
            <a:srgbClr val="FFFFFF"/>
          </a:lnRef>
          <a:fillRef idx="0">
            <a:srgbClr val="FFFFFF"/>
          </a:fillRef>
          <a:effectRef idx="0">
            <a:srgbClr val="FFFFFF"/>
          </a:effectRef>
          <a:fontRef idx="minor">
            <a:schemeClr val="tx1"/>
          </a:fontRef>
        </p:style>
      </p:cxnSp>
      <p:cxnSp>
        <p:nvCxnSpPr>
          <p:cNvPr id="10" name="直接连接符 9"/>
          <p:cNvCxnSpPr/>
          <p:nvPr/>
        </p:nvCxnSpPr>
        <p:spPr>
          <a:xfrm>
            <a:off x="2635885" y="4473575"/>
            <a:ext cx="3432810" cy="15240"/>
          </a:xfrm>
          <a:prstGeom prst="line">
            <a:avLst/>
          </a:prstGeom>
        </p:spPr>
        <p:style>
          <a:lnRef idx="2">
            <a:schemeClr val="accent1"/>
          </a:lnRef>
          <a:fillRef idx="0">
            <a:srgbClr val="FFFFFF"/>
          </a:fillRef>
          <a:effectRef idx="0">
            <a:srgbClr val="FFFFFF"/>
          </a:effectRef>
          <a:fontRef idx="minor">
            <a:schemeClr val="tx1"/>
          </a:fontRef>
        </p:style>
      </p:cxnSp>
      <p:cxnSp>
        <p:nvCxnSpPr>
          <p:cNvPr id="8" name="直接连接符 7"/>
          <p:cNvCxnSpPr/>
          <p:nvPr/>
        </p:nvCxnSpPr>
        <p:spPr>
          <a:xfrm>
            <a:off x="1244600" y="4815840"/>
            <a:ext cx="4183380" cy="30480"/>
          </a:xfrm>
          <a:prstGeom prst="line">
            <a:avLst/>
          </a:prstGeom>
        </p:spPr>
        <p:style>
          <a:lnRef idx="2">
            <a:schemeClr val="accent1"/>
          </a:lnRef>
          <a:fillRef idx="0">
            <a:srgbClr val="FFFFFF"/>
          </a:fillRef>
          <a:effectRef idx="0">
            <a:srgbClr val="FFFFFF"/>
          </a:effectRef>
          <a:fontRef idx="minor">
            <a:schemeClr val="tx1"/>
          </a:fontRef>
        </p:style>
      </p:cxnSp>
      <p:sp>
        <p:nvSpPr>
          <p:cNvPr id="9" name="矩形 8"/>
          <p:cNvSpPr/>
          <p:nvPr/>
        </p:nvSpPr>
        <p:spPr>
          <a:xfrm>
            <a:off x="2635885" y="3672205"/>
            <a:ext cx="1321435" cy="365760"/>
          </a:xfrm>
          <a:prstGeom prst="rect">
            <a:avLst/>
          </a:prstGeom>
          <a:noFill/>
          <a:ln w="190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cxnSp>
        <p:nvCxnSpPr>
          <p:cNvPr id="11" name="直接箭头连接符 10"/>
          <p:cNvCxnSpPr/>
          <p:nvPr/>
        </p:nvCxnSpPr>
        <p:spPr>
          <a:xfrm flipH="1" flipV="1">
            <a:off x="2101850" y="1058545"/>
            <a:ext cx="1867535" cy="352679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129030" y="1412240"/>
            <a:ext cx="8802370" cy="1938020"/>
          </a:xfrm>
          <a:prstGeom prst="rect">
            <a:avLst/>
          </a:prstGeom>
          <a:noFill/>
        </p:spPr>
        <p:txBody>
          <a:bodyPr wrap="square" rtlCol="0" anchor="t">
            <a:spAutoFit/>
          </a:bodyPr>
          <a:p>
            <a:pPr indent="0" algn="ctr" fontAlgn="auto">
              <a:lnSpc>
                <a:spcPct val="150000"/>
              </a:lnSpc>
            </a:pPr>
            <a:r>
              <a:rPr lang="zh-CN" altLang="en-US" sz="4000" b="1">
                <a:solidFill>
                  <a:schemeClr val="accent1"/>
                </a:solidFill>
                <a:latin typeface="宋体" panose="02010600030101010101" pitchFamily="2" charset="-122"/>
                <a:ea typeface="宋体" panose="02010600030101010101" pitchFamily="2" charset="-122"/>
                <a:cs typeface="Times New Roman" panose="02020603050405020304" charset="0"/>
                <a:sym typeface="+mn-ea"/>
              </a:rPr>
              <a:t>浙江强基联盟</a:t>
            </a:r>
            <a:r>
              <a:rPr lang="en-US" altLang="zh-CN" sz="4000" b="1">
                <a:solidFill>
                  <a:schemeClr val="accent1"/>
                </a:solidFill>
                <a:latin typeface="宋体" panose="02010600030101010101" pitchFamily="2" charset="-122"/>
                <a:ea typeface="宋体" panose="02010600030101010101" pitchFamily="2" charset="-122"/>
                <a:cs typeface="Times New Roman" panose="02020603050405020304" charset="0"/>
                <a:sym typeface="+mn-ea"/>
              </a:rPr>
              <a:t>2026</a:t>
            </a:r>
            <a:r>
              <a:rPr lang="zh-CN" altLang="en-US" sz="4000" b="1">
                <a:solidFill>
                  <a:schemeClr val="accent1"/>
                </a:solidFill>
                <a:latin typeface="宋体" panose="02010600030101010101" pitchFamily="2" charset="-122"/>
                <a:ea typeface="宋体" panose="02010600030101010101" pitchFamily="2" charset="-122"/>
                <a:cs typeface="Times New Roman" panose="02020603050405020304" charset="0"/>
                <a:sym typeface="+mn-ea"/>
              </a:rPr>
              <a:t>年</a:t>
            </a:r>
            <a:r>
              <a:rPr lang="en-US" altLang="zh-CN" sz="4000" b="1">
                <a:solidFill>
                  <a:schemeClr val="accent1"/>
                </a:solidFill>
                <a:latin typeface="宋体" panose="02010600030101010101" pitchFamily="2" charset="-122"/>
                <a:ea typeface="宋体" panose="02010600030101010101" pitchFamily="2" charset="-122"/>
                <a:cs typeface="Times New Roman" panose="02020603050405020304" charset="0"/>
                <a:sym typeface="+mn-ea"/>
              </a:rPr>
              <a:t>3</a:t>
            </a:r>
            <a:r>
              <a:rPr lang="zh-CN" altLang="en-US" sz="4000" b="1">
                <a:solidFill>
                  <a:schemeClr val="accent1"/>
                </a:solidFill>
                <a:latin typeface="宋体" panose="02010600030101010101" pitchFamily="2" charset="-122"/>
                <a:ea typeface="宋体" panose="02010600030101010101" pitchFamily="2" charset="-122"/>
                <a:cs typeface="Times New Roman" panose="02020603050405020304" charset="0"/>
                <a:sym typeface="+mn-ea"/>
              </a:rPr>
              <a:t>月高二联考</a:t>
            </a:r>
            <a:endParaRPr lang="zh-CN" altLang="en-US" sz="4000" b="1">
              <a:solidFill>
                <a:schemeClr val="accent1"/>
              </a:solidFill>
              <a:latin typeface="宋体" panose="02010600030101010101" pitchFamily="2" charset="-122"/>
              <a:ea typeface="宋体" panose="02010600030101010101" pitchFamily="2" charset="-122"/>
              <a:cs typeface="Times New Roman" panose="02020603050405020304" charset="0"/>
              <a:sym typeface="+mn-ea"/>
            </a:endParaRPr>
          </a:p>
          <a:p>
            <a:pPr indent="0" algn="ctr" fontAlgn="auto">
              <a:lnSpc>
                <a:spcPct val="150000"/>
              </a:lnSpc>
            </a:pPr>
            <a:r>
              <a:rPr lang="zh-CN" altLang="en-US" sz="4000" b="1">
                <a:solidFill>
                  <a:schemeClr val="accent1"/>
                </a:solidFill>
                <a:latin typeface="宋体" panose="02010600030101010101" pitchFamily="2" charset="-122"/>
                <a:ea typeface="宋体" panose="02010600030101010101" pitchFamily="2" charset="-122"/>
                <a:cs typeface="Times New Roman" panose="02020603050405020304" charset="0"/>
                <a:sym typeface="+mn-ea"/>
              </a:rPr>
              <a:t>英语试卷讲评</a:t>
            </a:r>
            <a:endParaRPr lang="zh-CN" altLang="en-US" sz="4000" b="1">
              <a:solidFill>
                <a:schemeClr val="accent1"/>
              </a:solidFill>
              <a:latin typeface="宋体" panose="02010600030101010101" pitchFamily="2" charset="-122"/>
              <a:ea typeface="宋体" panose="02010600030101010101" pitchFamily="2" charset="-122"/>
              <a:cs typeface="Times New Roman" panose="02020603050405020304" charset="0"/>
              <a:sym typeface="+mn-ea"/>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46710" y="217170"/>
            <a:ext cx="11296015" cy="138366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34. What measure can help reduce the harm caused by DST?</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A. Using cool lights at night.		B. Avoiding screens completely.	</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C. Wearing orange-tinted glasses.	D. Staying indoors in the morning.</a:t>
            </a:r>
            <a:endParaRPr lang="en-US" altLang="zh-CN" sz="2800">
              <a:latin typeface="Times New Roman" panose="02020603050405020304" charset="0"/>
              <a:cs typeface="Times New Roman" panose="02020603050405020304" charset="0"/>
            </a:endParaRPr>
          </a:p>
        </p:txBody>
      </p:sp>
      <p:sp>
        <p:nvSpPr>
          <p:cNvPr id="2" name="文本框 1"/>
          <p:cNvSpPr txBox="1"/>
          <p:nvPr/>
        </p:nvSpPr>
        <p:spPr>
          <a:xfrm>
            <a:off x="407670" y="1981200"/>
            <a:ext cx="11473815" cy="267652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Experts offer fixes. Chronobiologist Eva Winnebeck from the University of Surrey suggests sitting outside in morning light (no sunglasses) to reset your clock. Skip bright screens at night, and use warm home lights in the evening to protect melatonin. Enjoy evening activities like gardening or golf, but try orange-tinted glasses to block blue light. You might feel silly, but better sleep is worth it.</a:t>
            </a:r>
            <a:endParaRPr lang="en-US" altLang="zh-CN" sz="2800">
              <a:latin typeface="Times New Roman" panose="02020603050405020304" charset="0"/>
              <a:cs typeface="Times New Roman" panose="02020603050405020304" charset="0"/>
            </a:endParaRPr>
          </a:p>
        </p:txBody>
      </p:sp>
      <p:sp>
        <p:nvSpPr>
          <p:cNvPr id="7" name="圆角矩形标注 6"/>
          <p:cNvSpPr/>
          <p:nvPr/>
        </p:nvSpPr>
        <p:spPr>
          <a:xfrm>
            <a:off x="2414905" y="1981200"/>
            <a:ext cx="887730" cy="527050"/>
          </a:xfrm>
          <a:prstGeom prst="wedgeRoundRectCallout">
            <a:avLst>
              <a:gd name="adj1" fmla="val 83261"/>
              <a:gd name="adj2" fmla="val 436867"/>
              <a:gd name="adj3" fmla="val 16667"/>
            </a:avLst>
          </a:prstGeom>
          <a:noFill/>
          <a:extLst>
            <a:ext uri="{909E8E84-426E-40DD-AFC4-6F175D3DCCD1}">
              <a14:hiddenFill xmlns:a14="http://schemas.microsoft.com/office/drawing/2010/main">
                <a:solidFill>
                  <a:schemeClr val="accent2"/>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文本框 2"/>
          <p:cNvSpPr txBox="1"/>
          <p:nvPr/>
        </p:nvSpPr>
        <p:spPr>
          <a:xfrm>
            <a:off x="3696970" y="4315460"/>
            <a:ext cx="7246620" cy="1089025"/>
          </a:xfrm>
          <a:prstGeom prst="rect">
            <a:avLst/>
          </a:prstGeom>
          <a:noFill/>
        </p:spPr>
        <p:txBody>
          <a:bodyPr wrap="square" rtlCol="0">
            <a:noAutofit/>
          </a:bodyPr>
          <a:p>
            <a:r>
              <a:rPr lang="en-US" altLang="zh-CN" sz="2800">
                <a:latin typeface="Times New Roman" panose="02020603050405020304" charset="0"/>
                <a:cs typeface="Times New Roman" panose="02020603050405020304" charset="0"/>
              </a:rPr>
              <a:t>n. a solution to a problem, especially an easy or temporary one</a:t>
            </a:r>
            <a:r>
              <a:rPr lang="zh-CN" altLang="en-US" sz="2800">
                <a:latin typeface="Times New Roman" panose="02020603050405020304" charset="0"/>
                <a:cs typeface="Times New Roman" panose="02020603050405020304" charset="0"/>
              </a:rPr>
              <a:t>（</a:t>
            </a:r>
            <a:r>
              <a:rPr lang="zh-CN" altLang="en-US" sz="2800">
                <a:latin typeface="宋体" panose="02010600030101010101" pitchFamily="2" charset="-122"/>
                <a:ea typeface="宋体" panose="02010600030101010101" pitchFamily="2" charset="-122"/>
                <a:cs typeface="Times New Roman" panose="02020603050405020304" charset="0"/>
              </a:rPr>
              <a:t>尤指简单、暂时的）解决方法</a:t>
            </a:r>
            <a:endParaRPr lang="zh-CN" altLang="en-US" sz="2800">
              <a:latin typeface="宋体" panose="02010600030101010101" pitchFamily="2" charset="-122"/>
              <a:ea typeface="宋体" panose="02010600030101010101" pitchFamily="2" charset="-122"/>
              <a:cs typeface="Times New Roman" panose="02020603050405020304" charset="0"/>
            </a:endParaRPr>
          </a:p>
        </p:txBody>
      </p:sp>
      <p:sp>
        <p:nvSpPr>
          <p:cNvPr id="5" name="圆角矩形标注 4"/>
          <p:cNvSpPr/>
          <p:nvPr/>
        </p:nvSpPr>
        <p:spPr>
          <a:xfrm>
            <a:off x="1477645" y="3693160"/>
            <a:ext cx="887730" cy="527050"/>
          </a:xfrm>
          <a:prstGeom prst="wedgeRoundRectCallout">
            <a:avLst>
              <a:gd name="adj1" fmla="val 118454"/>
              <a:gd name="adj2" fmla="val 298554"/>
              <a:gd name="adj3" fmla="val 16667"/>
            </a:avLst>
          </a:prstGeom>
          <a:noFill/>
          <a:extLst>
            <a:ext uri="{909E8E84-426E-40DD-AFC4-6F175D3DCCD1}">
              <a14:hiddenFill xmlns:a14="http://schemas.microsoft.com/office/drawing/2010/main">
                <a:solidFill>
                  <a:schemeClr val="accent2"/>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文本框 5"/>
          <p:cNvSpPr txBox="1"/>
          <p:nvPr/>
        </p:nvSpPr>
        <p:spPr>
          <a:xfrm>
            <a:off x="3109595" y="5290820"/>
            <a:ext cx="7246620" cy="1089025"/>
          </a:xfrm>
          <a:prstGeom prst="rect">
            <a:avLst/>
          </a:prstGeom>
          <a:noFill/>
        </p:spPr>
        <p:txBody>
          <a:bodyPr wrap="square" rtlCol="0">
            <a:noAutofit/>
          </a:bodyPr>
          <a:p>
            <a:r>
              <a:rPr lang="en-US" altLang="zh-CN" sz="2800">
                <a:latin typeface="Times New Roman" panose="02020603050405020304" charset="0"/>
                <a:ea typeface="宋体" panose="02010600030101010101" pitchFamily="2" charset="-122"/>
                <a:cs typeface="Times New Roman" panose="02020603050405020304" charset="0"/>
              </a:rPr>
              <a:t>v.  to add a small amount of colour to sth</a:t>
            </a:r>
            <a:endParaRPr lang="en-US" altLang="zh-CN" sz="2800">
              <a:latin typeface="Times New Roman" panose="02020603050405020304" charset="0"/>
              <a:ea typeface="宋体" panose="02010600030101010101" pitchFamily="2" charset="-122"/>
              <a:cs typeface="Times New Roman" panose="02020603050405020304" charset="0"/>
            </a:endParaRPr>
          </a:p>
          <a:p>
            <a:r>
              <a:rPr lang="zh-CN" altLang="en-US" sz="2800">
                <a:latin typeface="Times New Roman" panose="02020603050405020304" charset="0"/>
                <a:ea typeface="宋体" panose="02010600030101010101" pitchFamily="2" charset="-122"/>
                <a:cs typeface="Times New Roman" panose="02020603050405020304" charset="0"/>
              </a:rPr>
              <a:t>为</a:t>
            </a:r>
            <a:r>
              <a:rPr lang="en-US" altLang="zh-CN" sz="2800">
                <a:latin typeface="Times New Roman" panose="02020603050405020304" charset="0"/>
                <a:ea typeface="宋体" panose="02010600030101010101" pitchFamily="2" charset="-122"/>
                <a:cs typeface="Times New Roman" panose="02020603050405020304" charset="0"/>
              </a:rPr>
              <a:t>…</a:t>
            </a:r>
            <a:r>
              <a:rPr lang="zh-CN" altLang="en-US" sz="2800">
                <a:latin typeface="Times New Roman" panose="02020603050405020304" charset="0"/>
                <a:ea typeface="宋体" panose="02010600030101010101" pitchFamily="2" charset="-122"/>
                <a:cs typeface="Times New Roman" panose="02020603050405020304" charset="0"/>
              </a:rPr>
              <a:t>轻微染色；给</a:t>
            </a:r>
            <a:r>
              <a:rPr lang="en-US" altLang="zh-CN" sz="2800">
                <a:latin typeface="Times New Roman" panose="02020603050405020304" charset="0"/>
                <a:ea typeface="宋体" panose="02010600030101010101" pitchFamily="2" charset="-122"/>
                <a:cs typeface="Times New Roman" panose="02020603050405020304" charset="0"/>
              </a:rPr>
              <a:t>…</a:t>
            </a:r>
            <a:r>
              <a:rPr lang="zh-CN" altLang="en-US" sz="2800">
                <a:latin typeface="Times New Roman" panose="02020603050405020304" charset="0"/>
                <a:ea typeface="宋体" panose="02010600030101010101" pitchFamily="2" charset="-122"/>
                <a:cs typeface="Times New Roman" panose="02020603050405020304" charset="0"/>
              </a:rPr>
              <a:t>略微着色</a:t>
            </a:r>
            <a:endParaRPr lang="zh-CN" altLang="en-US" sz="2800">
              <a:latin typeface="Times New Roman" panose="02020603050405020304" charset="0"/>
              <a:ea typeface="宋体" panose="02010600030101010101" pitchFamily="2" charset="-122"/>
              <a:cs typeface="Times New Roman" panose="02020603050405020304" charset="0"/>
            </a:endParaRPr>
          </a:p>
        </p:txBody>
      </p:sp>
      <p:cxnSp>
        <p:nvCxnSpPr>
          <p:cNvPr id="8" name="直接连接符 7"/>
          <p:cNvCxnSpPr/>
          <p:nvPr/>
        </p:nvCxnSpPr>
        <p:spPr>
          <a:xfrm>
            <a:off x="6266180" y="3320415"/>
            <a:ext cx="5050790" cy="15240"/>
          </a:xfrm>
          <a:prstGeom prst="line">
            <a:avLst/>
          </a:prstGeom>
          <a:ln w="31750">
            <a:gradFill>
              <a:gsLst>
                <a:gs pos="0">
                  <a:schemeClr val="accent2">
                    <a:hueOff val="-4200000"/>
                  </a:schemeClr>
                </a:gs>
                <a:gs pos="100000">
                  <a:schemeClr val="accent2"/>
                </a:gs>
              </a:gsLst>
            </a:gradFill>
          </a:ln>
        </p:spPr>
        <p:style>
          <a:lnRef idx="0">
            <a:srgbClr val="FFFFFF"/>
          </a:lnRef>
          <a:fillRef idx="0">
            <a:srgbClr val="FFFFFF"/>
          </a:fillRef>
          <a:effectRef idx="0">
            <a:srgbClr val="FFFFFF"/>
          </a:effectRef>
          <a:fontRef idx="minor">
            <a:schemeClr val="tx1"/>
          </a:fontRef>
        </p:style>
      </p:cxnSp>
      <p:cxnSp>
        <p:nvCxnSpPr>
          <p:cNvPr id="9" name="直接连接符 8"/>
          <p:cNvCxnSpPr/>
          <p:nvPr/>
        </p:nvCxnSpPr>
        <p:spPr>
          <a:xfrm>
            <a:off x="1477645" y="3269615"/>
            <a:ext cx="3878580" cy="20955"/>
          </a:xfrm>
          <a:prstGeom prst="line">
            <a:avLst/>
          </a:prstGeom>
          <a:ln w="31750">
            <a:gradFill>
              <a:gsLst>
                <a:gs pos="0">
                  <a:schemeClr val="accent2">
                    <a:hueOff val="-4200000"/>
                  </a:schemeClr>
                </a:gs>
                <a:gs pos="100000">
                  <a:schemeClr val="accent2"/>
                </a:gs>
              </a:gsLst>
            </a:gradFill>
          </a:ln>
        </p:spPr>
        <p:style>
          <a:lnRef idx="0">
            <a:srgbClr val="FFFFFF"/>
          </a:lnRef>
          <a:fillRef idx="0">
            <a:srgbClr val="FFFFFF"/>
          </a:fillRef>
          <a:effectRef idx="0">
            <a:srgbClr val="FFFFFF"/>
          </a:effectRef>
          <a:fontRef idx="minor">
            <a:schemeClr val="tx1"/>
          </a:fontRef>
        </p:style>
      </p:cxnSp>
      <p:cxnSp>
        <p:nvCxnSpPr>
          <p:cNvPr id="10" name="直接连接符 9"/>
          <p:cNvCxnSpPr/>
          <p:nvPr/>
        </p:nvCxnSpPr>
        <p:spPr>
          <a:xfrm>
            <a:off x="2884805" y="2878455"/>
            <a:ext cx="4368800" cy="33020"/>
          </a:xfrm>
          <a:prstGeom prst="line">
            <a:avLst/>
          </a:prstGeom>
          <a:ln w="31750">
            <a:gradFill>
              <a:gsLst>
                <a:gs pos="0">
                  <a:schemeClr val="accent2">
                    <a:hueOff val="-4200000"/>
                  </a:schemeClr>
                </a:gs>
                <a:gs pos="100000">
                  <a:schemeClr val="accent2"/>
                </a:gs>
              </a:gsLst>
            </a:gradFill>
          </a:ln>
        </p:spPr>
        <p:style>
          <a:lnRef idx="0">
            <a:srgbClr val="FFFFFF"/>
          </a:lnRef>
          <a:fillRef idx="0">
            <a:srgbClr val="FFFFFF"/>
          </a:fillRef>
          <a:effectRef idx="0">
            <a:srgbClr val="FFFFFF"/>
          </a:effectRef>
          <a:fontRef idx="minor">
            <a:schemeClr val="tx1"/>
          </a:fontRef>
        </p:style>
      </p:cxnSp>
      <p:cxnSp>
        <p:nvCxnSpPr>
          <p:cNvPr id="11" name="直接连接符 10"/>
          <p:cNvCxnSpPr/>
          <p:nvPr/>
        </p:nvCxnSpPr>
        <p:spPr>
          <a:xfrm>
            <a:off x="697865" y="4175760"/>
            <a:ext cx="5454650" cy="15240"/>
          </a:xfrm>
          <a:prstGeom prst="line">
            <a:avLst/>
          </a:prstGeom>
        </p:spPr>
        <p:style>
          <a:lnRef idx="2">
            <a:schemeClr val="accent1"/>
          </a:lnRef>
          <a:fillRef idx="0">
            <a:srgbClr val="FFFFFF"/>
          </a:fillRef>
          <a:effectRef idx="0">
            <a:srgbClr val="FFFFFF"/>
          </a:effectRef>
          <a:fontRef idx="minor">
            <a:schemeClr val="tx1"/>
          </a:fontRef>
        </p:style>
      </p:cxnSp>
      <p:cxnSp>
        <p:nvCxnSpPr>
          <p:cNvPr id="12" name="直接箭头连接符 11"/>
          <p:cNvCxnSpPr/>
          <p:nvPr/>
        </p:nvCxnSpPr>
        <p:spPr>
          <a:xfrm flipH="1" flipV="1">
            <a:off x="1910715" y="1572895"/>
            <a:ext cx="1019810" cy="223139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3" grpId="0"/>
      <p:bldP spid="3" grpId="1"/>
      <p:bldP spid="5" grpId="0" animBg="1"/>
      <p:bldP spid="5" grpId="1" animBg="1"/>
      <p:bldP spid="6" grpId="0"/>
      <p:bldP spid="6"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32105" y="292100"/>
            <a:ext cx="11310620" cy="2306955"/>
          </a:xfrm>
          <a:prstGeom prst="rect">
            <a:avLst/>
          </a:prstGeom>
          <a:noFill/>
        </p:spPr>
        <p:txBody>
          <a:bodyPr wrap="square" rtlCol="0">
            <a:spAutoFit/>
          </a:bodyPr>
          <a:p>
            <a:r>
              <a:rPr lang="en-US" altLang="zh-CN" sz="2400">
                <a:latin typeface="Times New Roman" panose="02020603050405020304" charset="0"/>
                <a:cs typeface="Times New Roman" panose="02020603050405020304" charset="0"/>
              </a:rPr>
              <a:t>35. Which of the following is </a:t>
            </a:r>
            <a:endParaRPr lang="en-US" altLang="zh-CN"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the best title  for the passage?</a:t>
            </a:r>
            <a:endParaRPr lang="en-US" altLang="zh-CN"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A. DST: A cure for sleeplessness		</a:t>
            </a:r>
            <a:endParaRPr lang="en-US" altLang="zh-CN"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B. DST: A Hidden Threat to Health</a:t>
            </a:r>
            <a:endParaRPr lang="en-US" altLang="zh-CN"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C. DST: Blue Light Secrets at Sunrise	</a:t>
            </a:r>
            <a:endParaRPr lang="en-US" altLang="zh-CN"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D. DST: Internal Clock’s Perfect Match</a:t>
            </a:r>
            <a:endParaRPr lang="en-US" altLang="zh-CN" sz="2400">
              <a:latin typeface="Times New Roman" panose="02020603050405020304" charset="0"/>
              <a:cs typeface="Times New Roman" panose="02020603050405020304" charset="0"/>
            </a:endParaRPr>
          </a:p>
        </p:txBody>
      </p:sp>
      <p:pic>
        <p:nvPicPr>
          <p:cNvPr id="5" name="图片 4"/>
          <p:cNvPicPr>
            <a:picLocks noChangeAspect="1"/>
          </p:cNvPicPr>
          <p:nvPr/>
        </p:nvPicPr>
        <p:blipFill>
          <a:blip r:embed="rId1"/>
          <a:stretch>
            <a:fillRect/>
          </a:stretch>
        </p:blipFill>
        <p:spPr>
          <a:xfrm>
            <a:off x="5264150" y="-635"/>
            <a:ext cx="6780530" cy="6722745"/>
          </a:xfrm>
          <a:prstGeom prst="rect">
            <a:avLst/>
          </a:prstGeom>
        </p:spPr>
      </p:pic>
      <p:sp>
        <p:nvSpPr>
          <p:cNvPr id="6" name="文本框 5"/>
          <p:cNvSpPr txBox="1"/>
          <p:nvPr/>
        </p:nvSpPr>
        <p:spPr>
          <a:xfrm>
            <a:off x="876300" y="3736975"/>
            <a:ext cx="4316095" cy="521970"/>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A research study </a:t>
            </a:r>
            <a:endParaRPr lang="en-US" altLang="zh-CN" sz="2800">
              <a:latin typeface="Times New Roman" panose="02020603050405020304" charset="0"/>
              <a:cs typeface="Times New Roman" panose="02020603050405020304" charset="0"/>
            </a:endParaRPr>
          </a:p>
        </p:txBody>
      </p:sp>
      <p:cxnSp>
        <p:nvCxnSpPr>
          <p:cNvPr id="12" name="直接连接符 11"/>
          <p:cNvCxnSpPr/>
          <p:nvPr/>
        </p:nvCxnSpPr>
        <p:spPr>
          <a:xfrm flipV="1">
            <a:off x="5627370" y="982345"/>
            <a:ext cx="6319520" cy="45720"/>
          </a:xfrm>
          <a:prstGeom prst="line">
            <a:avLst/>
          </a:prstGeom>
        </p:spPr>
        <p:style>
          <a:lnRef idx="2">
            <a:schemeClr val="accent1"/>
          </a:lnRef>
          <a:fillRef idx="0">
            <a:srgbClr val="FFFFFF"/>
          </a:fillRef>
          <a:effectRef idx="0">
            <a:srgbClr val="FFFFFF"/>
          </a:effectRef>
          <a:fontRef idx="minor">
            <a:schemeClr val="tx1"/>
          </a:fontRef>
        </p:style>
      </p:cxnSp>
      <p:cxnSp>
        <p:nvCxnSpPr>
          <p:cNvPr id="7" name="直接连接符 6"/>
          <p:cNvCxnSpPr/>
          <p:nvPr/>
        </p:nvCxnSpPr>
        <p:spPr>
          <a:xfrm flipV="1">
            <a:off x="5627370" y="1258570"/>
            <a:ext cx="330835" cy="23495"/>
          </a:xfrm>
          <a:prstGeom prst="line">
            <a:avLst/>
          </a:prstGeom>
        </p:spPr>
        <p:style>
          <a:lnRef idx="2">
            <a:schemeClr val="accent1"/>
          </a:lnRef>
          <a:fillRef idx="0">
            <a:srgbClr val="FFFFFF"/>
          </a:fillRef>
          <a:effectRef idx="0">
            <a:srgbClr val="FFFFFF"/>
          </a:effectRef>
          <a:fontRef idx="minor">
            <a:schemeClr val="tx1"/>
          </a:fontRef>
        </p:style>
      </p:cxnSp>
      <p:cxnSp>
        <p:nvCxnSpPr>
          <p:cNvPr id="8" name="直接箭头连接符 7"/>
          <p:cNvCxnSpPr/>
          <p:nvPr/>
        </p:nvCxnSpPr>
        <p:spPr>
          <a:xfrm flipH="1">
            <a:off x="2550160" y="1028065"/>
            <a:ext cx="9018905" cy="68453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257810" y="94615"/>
            <a:ext cx="1741170" cy="693420"/>
          </a:xfrm>
          <a:prstGeom prst="rect">
            <a:avLst/>
          </a:prstGeom>
          <a:noFill/>
        </p:spPr>
        <p:txBody>
          <a:bodyPr wrap="square" rtlCol="0">
            <a:noAutofit/>
          </a:bodyPr>
          <a:p>
            <a:r>
              <a:rPr lang="zh-CN" altLang="en-US" sz="3600" u="sng">
                <a:solidFill>
                  <a:schemeClr val="accent2">
                    <a:lumMod val="50000"/>
                  </a:schemeClr>
                </a:solidFill>
                <a:latin typeface="宋体" panose="02010600030101010101" pitchFamily="2" charset="-122"/>
                <a:ea typeface="宋体" panose="02010600030101010101" pitchFamily="2" charset="-122"/>
                <a:cs typeface="Times New Roman" panose="02020603050405020304" charset="0"/>
              </a:rPr>
              <a:t>七选五</a:t>
            </a:r>
            <a:endParaRPr lang="zh-CN" altLang="en-US" sz="3600" u="sng">
              <a:solidFill>
                <a:schemeClr val="accent2">
                  <a:lumMod val="50000"/>
                </a:schemeClr>
              </a:solidFill>
              <a:latin typeface="宋体" panose="02010600030101010101" pitchFamily="2" charset="-122"/>
              <a:ea typeface="宋体" panose="02010600030101010101" pitchFamily="2" charset="-122"/>
              <a:cs typeface="Times New Roman" panose="02020603050405020304" charset="0"/>
            </a:endParaRPr>
          </a:p>
        </p:txBody>
      </p:sp>
      <p:sp>
        <p:nvSpPr>
          <p:cNvPr id="4" name="文本框 3"/>
          <p:cNvSpPr txBox="1"/>
          <p:nvPr/>
        </p:nvSpPr>
        <p:spPr>
          <a:xfrm>
            <a:off x="406400" y="850265"/>
            <a:ext cx="5774055" cy="5269865"/>
          </a:xfrm>
          <a:prstGeom prst="rect">
            <a:avLst/>
          </a:prstGeom>
          <a:noFill/>
        </p:spPr>
        <p:txBody>
          <a:bodyPr wrap="square" rtlCol="0">
            <a:noAutofit/>
          </a:bodyPr>
          <a:p>
            <a:r>
              <a:rPr lang="en-US" altLang="zh-CN" sz="2400">
                <a:latin typeface="Times New Roman" panose="02020603050405020304" charset="0"/>
                <a:cs typeface="Times New Roman" panose="02020603050405020304" charset="0"/>
              </a:rPr>
              <a:t>Self-confidence is an important quality that helps us face challenges and achieve our goals. </a:t>
            </a:r>
            <a:r>
              <a:rPr lang="en-US" altLang="zh-CN" sz="2400" u="sng">
                <a:latin typeface="Times New Roman" panose="02020603050405020304" charset="0"/>
                <a:cs typeface="Times New Roman" panose="02020603050405020304" charset="0"/>
              </a:rPr>
              <a:t>  36  </a:t>
            </a:r>
            <a:r>
              <a:rPr lang="en-US" altLang="zh-CN" sz="2400">
                <a:latin typeface="Times New Roman" panose="02020603050405020304" charset="0"/>
                <a:cs typeface="Times New Roman" panose="02020603050405020304" charset="0"/>
              </a:rPr>
              <a:t> Here are some practical tips to help you develop it, whether you’re struggling with daily tasks or preparing for big life milestones.</a:t>
            </a:r>
            <a:endParaRPr lang="en-US" altLang="zh-CN"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•Set small and achievable goals.  </a:t>
            </a:r>
            <a:r>
              <a:rPr lang="en-US" altLang="zh-CN" sz="2400" u="sng">
                <a:latin typeface="Times New Roman" panose="02020603050405020304" charset="0"/>
                <a:cs typeface="Times New Roman" panose="02020603050405020304" charset="0"/>
              </a:rPr>
              <a:t> 37 </a:t>
            </a:r>
            <a:r>
              <a:rPr lang="en-US" altLang="zh-CN" sz="2400">
                <a:latin typeface="Times New Roman" panose="02020603050405020304" charset="0"/>
                <a:cs typeface="Times New Roman" panose="02020603050405020304" charset="0"/>
              </a:rPr>
              <a:t>  When you finish a small goal, you will feel a sense of achievement, which can encourage you to take on bigger challenges. For example, if you want to improve your English, you can start by memorizing 10 new words every day instead of 100—a tiny step leading to great progress over time.</a:t>
            </a:r>
            <a:endParaRPr lang="en-US" altLang="zh-CN" sz="2400">
              <a:latin typeface="Times New Roman" panose="02020603050405020304" charset="0"/>
              <a:cs typeface="Times New Roman" panose="02020603050405020304" charset="0"/>
            </a:endParaRPr>
          </a:p>
        </p:txBody>
      </p:sp>
      <p:pic>
        <p:nvPicPr>
          <p:cNvPr id="6" name="图片 5"/>
          <p:cNvPicPr>
            <a:picLocks noChangeAspect="1"/>
          </p:cNvPicPr>
          <p:nvPr/>
        </p:nvPicPr>
        <p:blipFill>
          <a:blip r:embed="rId1"/>
          <a:stretch>
            <a:fillRect/>
          </a:stretch>
        </p:blipFill>
        <p:spPr>
          <a:xfrm>
            <a:off x="6096635" y="1189355"/>
            <a:ext cx="5920740" cy="2327275"/>
          </a:xfrm>
          <a:prstGeom prst="rect">
            <a:avLst/>
          </a:prstGeom>
        </p:spPr>
      </p:pic>
      <p:sp>
        <p:nvSpPr>
          <p:cNvPr id="7" name="矩形 6"/>
          <p:cNvSpPr/>
          <p:nvPr/>
        </p:nvSpPr>
        <p:spPr>
          <a:xfrm>
            <a:off x="3815080" y="1675765"/>
            <a:ext cx="1586230" cy="431800"/>
          </a:xfrm>
          <a:prstGeom prst="rect">
            <a:avLst/>
          </a:prstGeom>
          <a:noFill/>
          <a:ln w="190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cxnSp>
        <p:nvCxnSpPr>
          <p:cNvPr id="8" name="直接连接符 7"/>
          <p:cNvCxnSpPr/>
          <p:nvPr/>
        </p:nvCxnSpPr>
        <p:spPr>
          <a:xfrm>
            <a:off x="531495" y="2359660"/>
            <a:ext cx="2481580" cy="15875"/>
          </a:xfrm>
          <a:prstGeom prst="line">
            <a:avLst/>
          </a:prstGeom>
        </p:spPr>
        <p:style>
          <a:lnRef idx="2">
            <a:schemeClr val="accent1"/>
          </a:lnRef>
          <a:fillRef idx="0">
            <a:srgbClr val="FFFFFF"/>
          </a:fillRef>
          <a:effectRef idx="0">
            <a:srgbClr val="FFFFFF"/>
          </a:effectRef>
          <a:fontRef idx="minor">
            <a:schemeClr val="tx1"/>
          </a:fontRef>
        </p:style>
      </p:cxnSp>
      <p:cxnSp>
        <p:nvCxnSpPr>
          <p:cNvPr id="9" name="直接箭头连接符 8"/>
          <p:cNvCxnSpPr/>
          <p:nvPr/>
        </p:nvCxnSpPr>
        <p:spPr>
          <a:xfrm flipH="1" flipV="1">
            <a:off x="1830070" y="1951355"/>
            <a:ext cx="4628515" cy="40894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
        <p:nvSpPr>
          <p:cNvPr id="10" name="矩形 9"/>
          <p:cNvSpPr/>
          <p:nvPr/>
        </p:nvSpPr>
        <p:spPr>
          <a:xfrm>
            <a:off x="600710" y="3084830"/>
            <a:ext cx="3810635" cy="431800"/>
          </a:xfrm>
          <a:prstGeom prst="rect">
            <a:avLst/>
          </a:prstGeom>
          <a:noFill/>
          <a:ln w="190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cxnSp>
        <p:nvCxnSpPr>
          <p:cNvPr id="11" name="直接箭头连接符 10"/>
          <p:cNvCxnSpPr/>
          <p:nvPr/>
        </p:nvCxnSpPr>
        <p:spPr>
          <a:xfrm flipH="1">
            <a:off x="4523740" y="2725420"/>
            <a:ext cx="2038985" cy="69913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animBg="1"/>
      <p:bldP spid="10" grpId="0" bldLvl="0" animBg="1"/>
      <p:bldP spid="10"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02895" y="224790"/>
            <a:ext cx="5714365" cy="6288405"/>
          </a:xfrm>
          <a:prstGeom prst="rect">
            <a:avLst/>
          </a:prstGeom>
          <a:noFill/>
        </p:spPr>
        <p:txBody>
          <a:bodyPr wrap="square" rtlCol="0">
            <a:noAutofit/>
          </a:bodyPr>
          <a:p>
            <a:r>
              <a:rPr lang="en-US" altLang="zh-CN" sz="2400">
                <a:latin typeface="Times New Roman" panose="02020603050405020304" charset="0"/>
                <a:cs typeface="Times New Roman" panose="02020603050405020304" charset="0"/>
              </a:rPr>
              <a:t>• </a:t>
            </a:r>
            <a:r>
              <a:rPr lang="en-US" altLang="zh-CN" sz="2400" u="sng">
                <a:latin typeface="Times New Roman" panose="02020603050405020304" charset="0"/>
                <a:cs typeface="Times New Roman" panose="02020603050405020304" charset="0"/>
              </a:rPr>
              <a:t> 38 </a:t>
            </a:r>
            <a:r>
              <a:rPr lang="en-US" altLang="zh-CN" sz="2400">
                <a:latin typeface="Times New Roman" panose="02020603050405020304" charset="0"/>
                <a:cs typeface="Times New Roman" panose="02020603050405020304" charset="0"/>
              </a:rPr>
              <a:t>  Trying new things, such as joining a club or giving a short speech, can help you learn new skills and discover your hidden abilities. These small acts of courage are exactly what fuel your self-belief. In contrast, staying stuck in the familiar will only limit your potential and hold you back from growth.</a:t>
            </a:r>
            <a:endParaRPr lang="en-US" altLang="zh-CN"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•Stay kind to yourself. Being gentle with yourself means accepting your shortcomings.   </a:t>
            </a:r>
            <a:r>
              <a:rPr lang="en-US" altLang="zh-CN" sz="2400" u="sng">
                <a:latin typeface="Times New Roman" panose="02020603050405020304" charset="0"/>
                <a:cs typeface="Times New Roman" panose="02020603050405020304" charset="0"/>
              </a:rPr>
              <a:t>39 </a:t>
            </a:r>
            <a:r>
              <a:rPr lang="en-US" altLang="zh-CN" sz="2400">
                <a:latin typeface="Times New Roman" panose="02020603050405020304" charset="0"/>
                <a:cs typeface="Times New Roman" panose="02020603050405020304" charset="0"/>
              </a:rPr>
              <a:t>  They are part of the learning process, and it’s important to learn from them instead of feeling ashamed. You can also write down your strengths and achievements to remind yourself of your good points on tough days.</a:t>
            </a:r>
            <a:endParaRPr lang="en-US" altLang="zh-CN" sz="2400">
              <a:latin typeface="Times New Roman" panose="02020603050405020304" charset="0"/>
              <a:cs typeface="Times New Roman" panose="02020603050405020304" charset="0"/>
            </a:endParaRPr>
          </a:p>
        </p:txBody>
      </p:sp>
      <p:pic>
        <p:nvPicPr>
          <p:cNvPr id="6" name="图片 5"/>
          <p:cNvPicPr>
            <a:picLocks noChangeAspect="1"/>
          </p:cNvPicPr>
          <p:nvPr/>
        </p:nvPicPr>
        <p:blipFill>
          <a:blip r:embed="rId1"/>
          <a:stretch>
            <a:fillRect/>
          </a:stretch>
        </p:blipFill>
        <p:spPr>
          <a:xfrm>
            <a:off x="6096635" y="1189355"/>
            <a:ext cx="5920740" cy="2327275"/>
          </a:xfrm>
          <a:prstGeom prst="rect">
            <a:avLst/>
          </a:prstGeom>
        </p:spPr>
      </p:pic>
      <p:cxnSp>
        <p:nvCxnSpPr>
          <p:cNvPr id="8" name="直接连接符 7"/>
          <p:cNvCxnSpPr/>
          <p:nvPr/>
        </p:nvCxnSpPr>
        <p:spPr>
          <a:xfrm>
            <a:off x="1134110" y="685165"/>
            <a:ext cx="2481580" cy="15875"/>
          </a:xfrm>
          <a:prstGeom prst="line">
            <a:avLst/>
          </a:prstGeom>
        </p:spPr>
        <p:style>
          <a:lnRef idx="2">
            <a:schemeClr val="accent1"/>
          </a:lnRef>
          <a:fillRef idx="0">
            <a:srgbClr val="FFFFFF"/>
          </a:fillRef>
          <a:effectRef idx="0">
            <a:srgbClr val="FFFFFF"/>
          </a:effectRef>
          <a:fontRef idx="minor">
            <a:schemeClr val="tx1"/>
          </a:fontRef>
        </p:style>
      </p:cxnSp>
      <p:cxnSp>
        <p:nvCxnSpPr>
          <p:cNvPr id="9" name="直接箭头连接符 8"/>
          <p:cNvCxnSpPr/>
          <p:nvPr/>
        </p:nvCxnSpPr>
        <p:spPr>
          <a:xfrm flipH="1" flipV="1">
            <a:off x="1026160" y="567055"/>
            <a:ext cx="5224145" cy="105664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7" name="直接连接符 6"/>
          <p:cNvCxnSpPr/>
          <p:nvPr/>
        </p:nvCxnSpPr>
        <p:spPr>
          <a:xfrm flipV="1">
            <a:off x="435610" y="3536315"/>
            <a:ext cx="2585085" cy="36195"/>
          </a:xfrm>
          <a:prstGeom prst="line">
            <a:avLst/>
          </a:prstGeom>
        </p:spPr>
        <p:style>
          <a:lnRef idx="2">
            <a:schemeClr val="accent1"/>
          </a:lnRef>
          <a:fillRef idx="0">
            <a:srgbClr val="FFFFFF"/>
          </a:fillRef>
          <a:effectRef idx="0">
            <a:srgbClr val="FFFFFF"/>
          </a:effectRef>
          <a:fontRef idx="minor">
            <a:schemeClr val="tx1"/>
          </a:fontRef>
        </p:style>
      </p:cxnSp>
      <p:cxnSp>
        <p:nvCxnSpPr>
          <p:cNvPr id="10" name="直接箭头连接符 9"/>
          <p:cNvCxnSpPr/>
          <p:nvPr/>
        </p:nvCxnSpPr>
        <p:spPr>
          <a:xfrm flipH="1">
            <a:off x="728980" y="2040890"/>
            <a:ext cx="5543550" cy="204597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02260" y="344170"/>
            <a:ext cx="5848985" cy="3910965"/>
          </a:xfrm>
          <a:prstGeom prst="rect">
            <a:avLst/>
          </a:prstGeom>
          <a:noFill/>
        </p:spPr>
        <p:txBody>
          <a:bodyPr wrap="square" rtlCol="0">
            <a:noAutofit/>
          </a:bodyPr>
          <a:p>
            <a:r>
              <a:rPr lang="en-US" altLang="zh-CN" sz="2800">
                <a:latin typeface="Times New Roman" panose="02020603050405020304" charset="0"/>
                <a:cs typeface="Times New Roman" panose="02020603050405020304" charset="0"/>
              </a:rPr>
              <a:t>•Surround yourself with optimistic people. They can give you support and encouragement when you feel down. Avoid people who always criticize you or make you feel bad about yourself. After all, the influence of those around you is powerful, shaping how you see yourself each day.  </a:t>
            </a:r>
            <a:r>
              <a:rPr lang="en-US" altLang="zh-CN" sz="2800" u="sng">
                <a:latin typeface="Times New Roman" panose="02020603050405020304" charset="0"/>
                <a:cs typeface="Times New Roman" panose="02020603050405020304" charset="0"/>
              </a:rPr>
              <a:t> 40  </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Patience and effort fueling you, you’ll find yourself growing into the positive person you’ve always wanted to be.</a:t>
            </a:r>
            <a:endParaRPr lang="en-US" altLang="zh-CN" sz="2800">
              <a:latin typeface="Times New Roman" panose="02020603050405020304" charset="0"/>
              <a:cs typeface="Times New Roman" panose="02020603050405020304" charset="0"/>
            </a:endParaRPr>
          </a:p>
        </p:txBody>
      </p:sp>
      <p:pic>
        <p:nvPicPr>
          <p:cNvPr id="6" name="图片 5"/>
          <p:cNvPicPr>
            <a:picLocks noChangeAspect="1"/>
          </p:cNvPicPr>
          <p:nvPr/>
        </p:nvPicPr>
        <p:blipFill>
          <a:blip r:embed="rId1"/>
          <a:stretch>
            <a:fillRect/>
          </a:stretch>
        </p:blipFill>
        <p:spPr>
          <a:xfrm>
            <a:off x="6096635" y="1189355"/>
            <a:ext cx="5920740" cy="2327275"/>
          </a:xfrm>
          <a:prstGeom prst="rect">
            <a:avLst/>
          </a:prstGeom>
        </p:spPr>
      </p:pic>
      <p:cxnSp>
        <p:nvCxnSpPr>
          <p:cNvPr id="8" name="直接连接符 7"/>
          <p:cNvCxnSpPr/>
          <p:nvPr/>
        </p:nvCxnSpPr>
        <p:spPr>
          <a:xfrm flipV="1">
            <a:off x="583565" y="827405"/>
            <a:ext cx="4587875" cy="22225"/>
          </a:xfrm>
          <a:prstGeom prst="line">
            <a:avLst/>
          </a:prstGeom>
        </p:spPr>
        <p:style>
          <a:lnRef idx="2">
            <a:schemeClr val="accent1"/>
          </a:lnRef>
          <a:fillRef idx="0">
            <a:srgbClr val="FFFFFF"/>
          </a:fillRef>
          <a:effectRef idx="0">
            <a:srgbClr val="FFFFFF"/>
          </a:effectRef>
          <a:fontRef idx="minor">
            <a:schemeClr val="tx1"/>
          </a:fontRef>
        </p:style>
      </p:cxnSp>
      <p:cxnSp>
        <p:nvCxnSpPr>
          <p:cNvPr id="10" name="直接箭头连接符 9"/>
          <p:cNvCxnSpPr/>
          <p:nvPr/>
        </p:nvCxnSpPr>
        <p:spPr>
          <a:xfrm flipH="1">
            <a:off x="3147060" y="3208655"/>
            <a:ext cx="3117850" cy="32766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257810" y="94615"/>
            <a:ext cx="3370580" cy="819785"/>
          </a:xfrm>
          <a:prstGeom prst="rect">
            <a:avLst/>
          </a:prstGeom>
          <a:noFill/>
        </p:spPr>
        <p:txBody>
          <a:bodyPr wrap="square" rtlCol="0">
            <a:noAutofit/>
          </a:bodyPr>
          <a:p>
            <a:r>
              <a:rPr lang="zh-CN" altLang="en-US" sz="3600" b="1" u="sng">
                <a:solidFill>
                  <a:schemeClr val="accent2">
                    <a:lumMod val="50000"/>
                  </a:schemeClr>
                </a:solidFill>
                <a:latin typeface="宋体" panose="02010600030101010101" pitchFamily="2" charset="-122"/>
                <a:ea typeface="宋体" panose="02010600030101010101" pitchFamily="2" charset="-122"/>
                <a:cs typeface="Times New Roman" panose="02020603050405020304" charset="0"/>
              </a:rPr>
              <a:t>完形填空</a:t>
            </a:r>
            <a:endParaRPr lang="zh-CN" altLang="en-US" sz="3600" b="1" u="sng">
              <a:solidFill>
                <a:schemeClr val="accent2">
                  <a:lumMod val="50000"/>
                </a:schemeClr>
              </a:solidFill>
              <a:latin typeface="宋体" panose="02010600030101010101" pitchFamily="2" charset="-122"/>
              <a:ea typeface="宋体" panose="02010600030101010101" pitchFamily="2" charset="-122"/>
              <a:cs typeface="Times New Roman" panose="02020603050405020304" charset="0"/>
            </a:endParaRPr>
          </a:p>
        </p:txBody>
      </p:sp>
      <p:sp>
        <p:nvSpPr>
          <p:cNvPr id="4" name="文本框 3"/>
          <p:cNvSpPr txBox="1"/>
          <p:nvPr/>
        </p:nvSpPr>
        <p:spPr>
          <a:xfrm>
            <a:off x="264795" y="954405"/>
            <a:ext cx="11497310" cy="2245360"/>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50. . I passed it to him, his eyes  clouded  with tears. </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        </a:t>
            </a:r>
            <a:r>
              <a:rPr lang="zh-CN" altLang="en-US" sz="2800">
                <a:latin typeface="宋体" panose="02010600030101010101" pitchFamily="2" charset="-122"/>
                <a:ea typeface="宋体" panose="02010600030101010101" pitchFamily="2" charset="-122"/>
                <a:cs typeface="Times New Roman" panose="02020603050405020304" charset="0"/>
              </a:rPr>
              <a:t>泪水模糊了他的双眼</a:t>
            </a:r>
            <a:endParaRPr lang="en-US" altLang="zh-CN" sz="2800">
              <a:latin typeface="宋体" panose="02010600030101010101" pitchFamily="2" charset="-122"/>
              <a:ea typeface="宋体" panose="02010600030101010101" pitchFamily="2" charset="-122"/>
              <a:cs typeface="Times New Roman" panose="02020603050405020304" charset="0"/>
            </a:endParaRPr>
          </a:p>
          <a:p>
            <a:r>
              <a:rPr lang="en-US" altLang="zh-CN" sz="2800">
                <a:latin typeface="Times New Roman" panose="02020603050405020304" charset="0"/>
                <a:cs typeface="Times New Roman" panose="02020603050405020304" charset="0"/>
              </a:rPr>
              <a:t>  cloud v.  become less easy to see through</a:t>
            </a:r>
            <a:r>
              <a:rPr lang="zh-CN" altLang="en-US" sz="2800">
                <a:latin typeface="宋体" panose="02010600030101010101" pitchFamily="2" charset="-122"/>
                <a:ea typeface="宋体" panose="02010600030101010101" pitchFamily="2" charset="-122"/>
                <a:cs typeface="Times New Roman" panose="02020603050405020304" charset="0"/>
              </a:rPr>
              <a:t>（使）不透明；（使）模糊</a:t>
            </a:r>
            <a:endParaRPr lang="zh-CN" altLang="en-US" sz="2800">
              <a:latin typeface="宋体" panose="02010600030101010101" pitchFamily="2" charset="-122"/>
              <a:ea typeface="宋体" panose="02010600030101010101" pitchFamily="2" charset="-122"/>
              <a:cs typeface="Times New Roman" panose="02020603050405020304" charset="0"/>
            </a:endParaRPr>
          </a:p>
          <a:p>
            <a:r>
              <a:rPr lang="en-US" altLang="zh-CN" sz="2800">
                <a:latin typeface="Times New Roman" panose="02020603050405020304" charset="0"/>
                <a:ea typeface="宋体" panose="02010600030101010101" pitchFamily="2" charset="-122"/>
                <a:cs typeface="Times New Roman" panose="02020603050405020304" charset="0"/>
              </a:rPr>
              <a:t>51. broken adj.</a:t>
            </a:r>
            <a:r>
              <a:rPr lang="en-US" altLang="zh-CN" sz="2800">
                <a:latin typeface="宋体" panose="02010600030101010101" pitchFamily="2" charset="-122"/>
                <a:ea typeface="宋体" panose="02010600030101010101" pitchFamily="2" charset="-122"/>
                <a:cs typeface="Times New Roman" panose="02020603050405020304" charset="0"/>
              </a:rPr>
              <a:t> </a:t>
            </a:r>
            <a:r>
              <a:rPr lang="en-US" altLang="zh-CN" sz="2800">
                <a:latin typeface="Times New Roman" panose="02020603050405020304" charset="0"/>
                <a:ea typeface="宋体" panose="02010600030101010101" pitchFamily="2" charset="-122"/>
                <a:cs typeface="Times New Roman" panose="02020603050405020304" charset="0"/>
              </a:rPr>
              <a:t>spoken slowly ; not fluent</a:t>
            </a:r>
            <a:r>
              <a:rPr lang="zh-CN" altLang="en-US" sz="2800">
                <a:latin typeface="宋体" panose="02010600030101010101" pitchFamily="2" charset="-122"/>
                <a:ea typeface="宋体" panose="02010600030101010101" pitchFamily="2" charset="-122"/>
                <a:cs typeface="Times New Roman" panose="02020603050405020304" charset="0"/>
              </a:rPr>
              <a:t>说得结结巴巴的；不流利的</a:t>
            </a:r>
            <a:endParaRPr lang="zh-CN" altLang="en-US" sz="2800">
              <a:latin typeface="宋体" panose="02010600030101010101" pitchFamily="2" charset="-122"/>
              <a:ea typeface="宋体" panose="02010600030101010101" pitchFamily="2" charset="-122"/>
              <a:cs typeface="Times New Roman" panose="02020603050405020304" charset="0"/>
            </a:endParaRPr>
          </a:p>
          <a:p>
            <a:endParaRPr lang="zh-CN" altLang="en-US" sz="2800">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4"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263900" y="2722245"/>
            <a:ext cx="7397115" cy="706755"/>
          </a:xfrm>
          <a:prstGeom prst="rect">
            <a:avLst/>
          </a:prstGeom>
          <a:noFill/>
        </p:spPr>
        <p:txBody>
          <a:bodyPr wrap="square" rtlCol="0">
            <a:spAutoFit/>
          </a:bodyPr>
          <a:p>
            <a:r>
              <a:rPr lang="en-US" altLang="zh-CN" sz="4000">
                <a:solidFill>
                  <a:srgbClr val="FF0000"/>
                </a:solidFill>
                <a:latin typeface="Times New Roman" panose="02020603050405020304" charset="0"/>
                <a:cs typeface="Times New Roman" panose="02020603050405020304" charset="0"/>
              </a:rPr>
              <a:t>Practical Writing</a:t>
            </a:r>
            <a:endParaRPr lang="en-US" altLang="zh-CN" sz="4000">
              <a:solidFill>
                <a:srgbClr val="FF0000"/>
              </a:solidFill>
              <a:latin typeface="Times New Roman" panose="02020603050405020304" charset="0"/>
              <a:cs typeface="Times New Roman" panose="0202060305040502030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500380" y="328930"/>
            <a:ext cx="11191875" cy="3107690"/>
          </a:xfrm>
          <a:prstGeom prst="rect">
            <a:avLst/>
          </a:prstGeom>
          <a:noFill/>
        </p:spPr>
        <p:txBody>
          <a:bodyPr wrap="square" rtlCol="0">
            <a:spAutoFit/>
          </a:bodyPr>
          <a:p>
            <a:r>
              <a:rPr lang="zh-CN" altLang="en-US" sz="2800">
                <a:latin typeface="宋体" panose="02010600030101010101" pitchFamily="2" charset="-122"/>
                <a:ea typeface="宋体" panose="02010600030101010101" pitchFamily="2" charset="-122"/>
                <a:cs typeface="宋体" panose="02010600030101010101" pitchFamily="2" charset="-122"/>
              </a:rPr>
              <a:t>第一节</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应用文写作</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满分</a:t>
            </a:r>
            <a:r>
              <a:rPr lang="en-US" altLang="zh-CN" sz="2800">
                <a:latin typeface="宋体" panose="02010600030101010101" pitchFamily="2" charset="-122"/>
                <a:ea typeface="宋体" panose="02010600030101010101" pitchFamily="2" charset="-122"/>
                <a:cs typeface="宋体" panose="02010600030101010101" pitchFamily="2" charset="-122"/>
              </a:rPr>
              <a:t> 15 </a:t>
            </a:r>
            <a:r>
              <a:rPr lang="zh-CN" altLang="en-US" sz="2800">
                <a:latin typeface="宋体" panose="02010600030101010101" pitchFamily="2" charset="-122"/>
                <a:ea typeface="宋体" panose="02010600030101010101" pitchFamily="2" charset="-122"/>
                <a:cs typeface="宋体" panose="02010600030101010101" pitchFamily="2" charset="-122"/>
              </a:rPr>
              <a:t>分</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假定你是李华，你校英文报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Times New Roman" panose="02020603050405020304" charset="0"/>
                <a:ea typeface="宋体" panose="02010600030101010101" pitchFamily="2" charset="-122"/>
                <a:cs typeface="Times New Roman" panose="02020603050405020304" charset="0"/>
              </a:rPr>
              <a:t>Youth Voice</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专栏正在举办征文活动，本期主题为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直播时代的购物</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。请你写一篇短文投稿，谈谈它对青少年消费行为的影响，内容包括：</a:t>
            </a:r>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en-US" altLang="zh-CN" sz="2800">
              <a:latin typeface="宋体" panose="02010600030101010101" pitchFamily="2" charset="-122"/>
              <a:ea typeface="宋体" panose="02010600030101010101" pitchFamily="2" charset="-122"/>
              <a:cs typeface="宋体" panose="02010600030101010101" pitchFamily="2" charset="-122"/>
            </a:endParaRPr>
          </a:p>
          <a:p>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描述现象</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你的观点。</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ct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nvSpPr>
        <p:spPr>
          <a:xfrm>
            <a:off x="2664460" y="3298190"/>
            <a:ext cx="6638290" cy="583565"/>
          </a:xfrm>
          <a:prstGeom prst="rect">
            <a:avLst/>
          </a:prstGeom>
          <a:noFill/>
        </p:spPr>
        <p:txBody>
          <a:bodyPr wrap="square" rtlCol="0">
            <a:spAutoFit/>
          </a:bodyPr>
          <a:p>
            <a:r>
              <a:rPr lang="en-US" altLang="zh-CN" sz="3200">
                <a:latin typeface="Times New Roman" panose="02020603050405020304" charset="0"/>
                <a:cs typeface="Times New Roman" panose="02020603050405020304" charset="0"/>
              </a:rPr>
              <a:t>Shopping in the Live Streaming Era</a:t>
            </a:r>
            <a:endParaRPr lang="en-US" altLang="zh-CN" sz="3200">
              <a:latin typeface="Times New Roman" panose="02020603050405020304" charset="0"/>
              <a:cs typeface="Times New Roman" panose="0202060305040502030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98145" y="255270"/>
            <a:ext cx="4018280" cy="805180"/>
          </a:xfrm>
          <a:prstGeom prst="rect">
            <a:avLst/>
          </a:prstGeom>
          <a:noFill/>
        </p:spPr>
        <p:txBody>
          <a:bodyPr wrap="square" rtlCol="0">
            <a:noAutofit/>
          </a:bodyPr>
          <a:p>
            <a:r>
              <a:rPr lang="en-US" altLang="zh-CN" sz="2800">
                <a:highlight>
                  <a:srgbClr val="FFFF00"/>
                </a:highlight>
                <a:latin typeface="Times New Roman" panose="02020603050405020304" charset="0"/>
                <a:cs typeface="Times New Roman" panose="02020603050405020304" charset="0"/>
              </a:rPr>
              <a:t>Phenomenon Description </a:t>
            </a:r>
            <a:endParaRPr lang="en-US" altLang="zh-CN" sz="2800">
              <a:highlight>
                <a:srgbClr val="FFFF00"/>
              </a:highlight>
              <a:latin typeface="Times New Roman" panose="02020603050405020304" charset="0"/>
              <a:cs typeface="Times New Roman" panose="02020603050405020304" charset="0"/>
            </a:endParaRPr>
          </a:p>
        </p:txBody>
      </p:sp>
      <p:graphicFrame>
        <p:nvGraphicFramePr>
          <p:cNvPr id="5" name="表格 4"/>
          <p:cNvGraphicFramePr/>
          <p:nvPr/>
        </p:nvGraphicFramePr>
        <p:xfrm>
          <a:off x="534035" y="973455"/>
          <a:ext cx="11099800" cy="5280660"/>
        </p:xfrm>
        <a:graphic>
          <a:graphicData uri="http://schemas.openxmlformats.org/drawingml/2006/table">
            <a:tbl>
              <a:tblPr firstRow="1">
                <a:tableStyleId>{C0CA255D-C923-42F6-92BC-9ED97438A3D8}</a:tableStyleId>
              </a:tblPr>
              <a:tblGrid>
                <a:gridCol w="2114550"/>
                <a:gridCol w="8985250"/>
              </a:tblGrid>
              <a:tr h="1760220">
                <a:tc>
                  <a:txBody>
                    <a:bodyPr/>
                    <a:p>
                      <a:pPr>
                        <a:buNone/>
                      </a:pPr>
                      <a:endParaRPr lang="zh-CN" altLang="en-US"/>
                    </a:p>
                  </a:txBody>
                  <a:tcPr/>
                </a:tc>
                <a:tc>
                  <a:txBody>
                    <a:bodyPr/>
                    <a:p>
                      <a:pPr>
                        <a:buNone/>
                      </a:pPr>
                      <a:endParaRPr lang="zh-CN" altLang="en-US"/>
                    </a:p>
                  </a:txBody>
                  <a:tcPr/>
                </a:tc>
              </a:tr>
              <a:tr h="1760220">
                <a:tc>
                  <a:txBody>
                    <a:bodyPr/>
                    <a:p>
                      <a:pPr>
                        <a:buNone/>
                      </a:pPr>
                      <a:endParaRPr lang="zh-CN" altLang="en-US"/>
                    </a:p>
                  </a:txBody>
                  <a:tcPr/>
                </a:tc>
                <a:tc>
                  <a:txBody>
                    <a:bodyPr/>
                    <a:p>
                      <a:pPr>
                        <a:buNone/>
                      </a:pPr>
                      <a:endParaRPr lang="zh-CN" altLang="en-US"/>
                    </a:p>
                  </a:txBody>
                  <a:tcPr/>
                </a:tc>
              </a:tr>
              <a:tr h="1760220">
                <a:tc>
                  <a:txBody>
                    <a:bodyPr/>
                    <a:p>
                      <a:pPr>
                        <a:buNone/>
                      </a:pPr>
                      <a:endParaRPr lang="zh-CN" altLang="en-US"/>
                    </a:p>
                  </a:txBody>
                  <a:tcPr/>
                </a:tc>
                <a:tc>
                  <a:txBody>
                    <a:bodyPr/>
                    <a:p>
                      <a:pPr>
                        <a:buNone/>
                      </a:pPr>
                      <a:endParaRPr lang="zh-CN" altLang="en-US"/>
                    </a:p>
                  </a:txBody>
                  <a:tcPr/>
                </a:tc>
              </a:tr>
            </a:tbl>
          </a:graphicData>
        </a:graphic>
      </p:graphicFrame>
      <p:sp>
        <p:nvSpPr>
          <p:cNvPr id="6" name="文本框 5"/>
          <p:cNvSpPr txBox="1"/>
          <p:nvPr/>
        </p:nvSpPr>
        <p:spPr>
          <a:xfrm>
            <a:off x="613410" y="1385570"/>
            <a:ext cx="2016760" cy="521970"/>
          </a:xfrm>
          <a:prstGeom prst="rect">
            <a:avLst/>
          </a:prstGeom>
          <a:noFill/>
        </p:spPr>
        <p:txBody>
          <a:bodyPr wrap="square" rtlCol="0">
            <a:spAutoFit/>
          </a:bodyPr>
          <a:p>
            <a:r>
              <a:rPr lang="en-US" altLang="zh-CN" sz="2800">
                <a:solidFill>
                  <a:schemeClr val="accent3">
                    <a:lumMod val="50000"/>
                  </a:schemeClr>
                </a:solidFill>
                <a:latin typeface="Times New Roman" panose="02020603050405020304" charset="0"/>
                <a:cs typeface="Times New Roman" panose="02020603050405020304" charset="0"/>
              </a:rPr>
              <a:t>Background</a:t>
            </a:r>
            <a:endParaRPr lang="en-US" altLang="zh-CN" sz="2800">
              <a:solidFill>
                <a:schemeClr val="accent3">
                  <a:lumMod val="50000"/>
                </a:schemeClr>
              </a:solidFill>
              <a:latin typeface="Times New Roman" panose="02020603050405020304" charset="0"/>
              <a:cs typeface="Times New Roman" panose="02020603050405020304" charset="0"/>
            </a:endParaRPr>
          </a:p>
        </p:txBody>
      </p:sp>
      <p:sp>
        <p:nvSpPr>
          <p:cNvPr id="7" name="文本框 6"/>
          <p:cNvSpPr txBox="1"/>
          <p:nvPr/>
        </p:nvSpPr>
        <p:spPr>
          <a:xfrm>
            <a:off x="2809875" y="1221740"/>
            <a:ext cx="8653145" cy="138366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Live-streaming shopping has grown into a nationwide and global consuming trend, sweeping into people’s daily life rapidly in recent years.</a:t>
            </a:r>
            <a:endParaRPr lang="en-US" altLang="zh-CN" sz="2800">
              <a:latin typeface="Times New Roman" panose="02020603050405020304" charset="0"/>
              <a:cs typeface="Times New Roman" panose="02020603050405020304" charset="0"/>
            </a:endParaRPr>
          </a:p>
        </p:txBody>
      </p:sp>
      <p:sp>
        <p:nvSpPr>
          <p:cNvPr id="8" name="文本框 7"/>
          <p:cNvSpPr txBox="1"/>
          <p:nvPr/>
        </p:nvSpPr>
        <p:spPr>
          <a:xfrm>
            <a:off x="613410" y="2881630"/>
            <a:ext cx="1889760" cy="1198880"/>
          </a:xfrm>
          <a:prstGeom prst="rect">
            <a:avLst/>
          </a:prstGeom>
          <a:noFill/>
        </p:spPr>
        <p:txBody>
          <a:bodyPr wrap="square" rtlCol="0">
            <a:spAutoFit/>
          </a:bodyPr>
          <a:p>
            <a:r>
              <a:rPr lang="en-US" altLang="zh-CN" sz="2400" b="1">
                <a:solidFill>
                  <a:schemeClr val="accent3">
                    <a:lumMod val="50000"/>
                  </a:schemeClr>
                </a:solidFill>
                <a:latin typeface="Times New Roman" panose="02020603050405020304" charset="0"/>
                <a:cs typeface="Times New Roman" panose="02020603050405020304" charset="0"/>
              </a:rPr>
              <a:t>Target group   </a:t>
            </a:r>
            <a:endParaRPr lang="en-US" altLang="zh-CN" sz="2400" b="1">
              <a:solidFill>
                <a:schemeClr val="accent3">
                  <a:lumMod val="50000"/>
                </a:schemeClr>
              </a:solidFill>
              <a:latin typeface="Times New Roman" panose="02020603050405020304" charset="0"/>
              <a:cs typeface="Times New Roman" panose="02020603050405020304" charset="0"/>
            </a:endParaRPr>
          </a:p>
          <a:p>
            <a:r>
              <a:rPr lang="en-US" altLang="zh-CN" sz="2400" b="1">
                <a:solidFill>
                  <a:schemeClr val="accent3">
                    <a:lumMod val="50000"/>
                  </a:schemeClr>
                </a:solidFill>
                <a:latin typeface="Times New Roman" panose="02020603050405020304" charset="0"/>
                <a:cs typeface="Times New Roman" panose="02020603050405020304" charset="0"/>
              </a:rPr>
              <a:t>     &amp; performance</a:t>
            </a:r>
            <a:endParaRPr lang="en-US" altLang="zh-CN" sz="2400" b="1">
              <a:solidFill>
                <a:schemeClr val="accent3">
                  <a:lumMod val="50000"/>
                </a:schemeClr>
              </a:solidFill>
              <a:latin typeface="Times New Roman" panose="02020603050405020304" charset="0"/>
              <a:cs typeface="Times New Roman" panose="02020603050405020304" charset="0"/>
            </a:endParaRPr>
          </a:p>
        </p:txBody>
      </p:sp>
      <p:sp>
        <p:nvSpPr>
          <p:cNvPr id="9" name="文本框 8"/>
          <p:cNvSpPr txBox="1"/>
          <p:nvPr/>
        </p:nvSpPr>
        <p:spPr>
          <a:xfrm>
            <a:off x="2935605" y="2903855"/>
            <a:ext cx="8401050" cy="138366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Teenagers are one of the most active participants; they buy various goods like stationery, snacks, clothes and digital products via live streams anytime and anywhere.</a:t>
            </a:r>
            <a:endParaRPr lang="en-US" altLang="zh-CN" sz="2800">
              <a:latin typeface="Times New Roman" panose="02020603050405020304" charset="0"/>
              <a:cs typeface="Times New Roman" panose="02020603050405020304" charset="0"/>
            </a:endParaRPr>
          </a:p>
        </p:txBody>
      </p:sp>
      <p:sp>
        <p:nvSpPr>
          <p:cNvPr id="10" name="文本框 9"/>
          <p:cNvSpPr txBox="1"/>
          <p:nvPr/>
        </p:nvSpPr>
        <p:spPr>
          <a:xfrm>
            <a:off x="777240" y="4637405"/>
            <a:ext cx="1786255" cy="1383665"/>
          </a:xfrm>
          <a:prstGeom prst="rect">
            <a:avLst/>
          </a:prstGeom>
          <a:noFill/>
        </p:spPr>
        <p:txBody>
          <a:bodyPr wrap="square" rtlCol="0">
            <a:spAutoFit/>
          </a:bodyPr>
          <a:p>
            <a:r>
              <a:rPr lang="en-US" altLang="zh-CN" sz="2800">
                <a:solidFill>
                  <a:schemeClr val="accent3">
                    <a:lumMod val="50000"/>
                  </a:schemeClr>
                </a:solidFill>
                <a:latin typeface="Times New Roman" panose="02020603050405020304" charset="0"/>
                <a:cs typeface="Times New Roman" panose="02020603050405020304" charset="0"/>
              </a:rPr>
              <a:t>Thesis statement</a:t>
            </a:r>
            <a:endParaRPr lang="en-US" altLang="zh-CN" sz="2800">
              <a:solidFill>
                <a:schemeClr val="accent3">
                  <a:lumMod val="50000"/>
                </a:schemeClr>
              </a:solidFill>
              <a:latin typeface="Times New Roman" panose="02020603050405020304" charset="0"/>
              <a:cs typeface="Times New Roman" panose="02020603050405020304" charset="0"/>
            </a:endParaRPr>
          </a:p>
          <a:p>
            <a:r>
              <a:rPr lang="zh-CN" altLang="en-US" sz="2800">
                <a:solidFill>
                  <a:schemeClr val="accent3">
                    <a:lumMod val="50000"/>
                  </a:schemeClr>
                </a:solidFill>
                <a:latin typeface="Times New Roman" panose="02020603050405020304" charset="0"/>
                <a:cs typeface="Times New Roman" panose="02020603050405020304" charset="0"/>
              </a:rPr>
              <a:t>（</a:t>
            </a:r>
            <a:r>
              <a:rPr lang="zh-CN" altLang="en-US" sz="2800">
                <a:solidFill>
                  <a:schemeClr val="accent3">
                    <a:lumMod val="50000"/>
                  </a:schemeClr>
                </a:solidFill>
                <a:latin typeface="宋体" panose="02010600030101010101" pitchFamily="2" charset="-122"/>
                <a:ea typeface="宋体" panose="02010600030101010101" pitchFamily="2" charset="-122"/>
                <a:cs typeface="Times New Roman" panose="02020603050405020304" charset="0"/>
              </a:rPr>
              <a:t>论点</a:t>
            </a:r>
            <a:r>
              <a:rPr lang="zh-CN" altLang="en-US" sz="2800">
                <a:solidFill>
                  <a:schemeClr val="accent3">
                    <a:lumMod val="50000"/>
                  </a:schemeClr>
                </a:solidFill>
                <a:latin typeface="Times New Roman" panose="02020603050405020304" charset="0"/>
                <a:cs typeface="Times New Roman" panose="02020603050405020304" charset="0"/>
              </a:rPr>
              <a:t>）</a:t>
            </a:r>
            <a:endParaRPr lang="zh-CN" altLang="en-US" sz="2800">
              <a:solidFill>
                <a:schemeClr val="accent3">
                  <a:lumMod val="50000"/>
                </a:schemeClr>
              </a:solidFill>
              <a:latin typeface="Times New Roman" panose="02020603050405020304" charset="0"/>
              <a:cs typeface="Times New Roman" panose="02020603050405020304" charset="0"/>
            </a:endParaRPr>
          </a:p>
        </p:txBody>
      </p:sp>
      <p:sp>
        <p:nvSpPr>
          <p:cNvPr id="11" name="文本框 10"/>
          <p:cNvSpPr txBox="1"/>
          <p:nvPr/>
        </p:nvSpPr>
        <p:spPr>
          <a:xfrm>
            <a:off x="2882900" y="4637405"/>
            <a:ext cx="8260080" cy="138366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This new shopping mode has deeply influenced teenagers’ consumption habits, bringing both advantages and disadvantages.</a:t>
            </a:r>
            <a:endParaRPr lang="en-US" altLang="zh-CN" sz="2800">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7" grpId="1"/>
      <p:bldP spid="8" grpId="0"/>
      <p:bldP spid="8" grpId="1"/>
      <p:bldP spid="9" grpId="0"/>
      <p:bldP spid="9" grpId="1"/>
      <p:bldP spid="10" grpId="0"/>
      <p:bldP spid="10" grpId="1"/>
      <p:bldP spid="11" grpId="0"/>
      <p:bldP spid="11"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23850" y="106680"/>
            <a:ext cx="4018280" cy="805180"/>
          </a:xfrm>
          <a:prstGeom prst="rect">
            <a:avLst/>
          </a:prstGeom>
          <a:noFill/>
        </p:spPr>
        <p:txBody>
          <a:bodyPr wrap="square" rtlCol="0">
            <a:noAutofit/>
          </a:bodyPr>
          <a:p>
            <a:r>
              <a:rPr lang="en-US" altLang="zh-CN" sz="2800" b="1">
                <a:highlight>
                  <a:srgbClr val="FFFF00"/>
                </a:highlight>
                <a:latin typeface="Times New Roman" panose="02020603050405020304" charset="0"/>
                <a:cs typeface="Times New Roman" panose="02020603050405020304" charset="0"/>
              </a:rPr>
              <a:t>My Views &amp; Analysis</a:t>
            </a:r>
            <a:endParaRPr lang="en-US" altLang="zh-CN" sz="2800" b="1">
              <a:highlight>
                <a:srgbClr val="FFFF00"/>
              </a:highlight>
              <a:latin typeface="Times New Roman" panose="02020603050405020304" charset="0"/>
              <a:cs typeface="Times New Roman" panose="02020603050405020304" charset="0"/>
            </a:endParaRPr>
          </a:p>
        </p:txBody>
      </p:sp>
      <p:graphicFrame>
        <p:nvGraphicFramePr>
          <p:cNvPr id="6" name="表格 5"/>
          <p:cNvGraphicFramePr/>
          <p:nvPr/>
        </p:nvGraphicFramePr>
        <p:xfrm>
          <a:off x="668655" y="910590"/>
          <a:ext cx="10989945" cy="5334000"/>
        </p:xfrm>
        <a:graphic>
          <a:graphicData uri="http://schemas.openxmlformats.org/drawingml/2006/table">
            <a:tbl>
              <a:tblPr firstRow="1">
                <a:tableStyleId>{26DEF82F-259B-4539-9ECD-2FB02421283B}</a:tableStyleId>
              </a:tblPr>
              <a:tblGrid>
                <a:gridCol w="1564640"/>
                <a:gridCol w="2346325"/>
                <a:gridCol w="7078980"/>
              </a:tblGrid>
              <a:tr h="1778000">
                <a:tc rowSpan="3">
                  <a:txBody>
                    <a:bodyPr/>
                    <a:p>
                      <a:pPr>
                        <a:buNone/>
                      </a:pPr>
                      <a:endParaRPr lang="zh-CN" altLang="en-US" sz="2800">
                        <a:latin typeface="Times New Roman" panose="02020603050405020304" charset="0"/>
                        <a:cs typeface="Times New Roman" panose="02020603050405020304" charset="0"/>
                      </a:endParaRPr>
                    </a:p>
                    <a:p>
                      <a:pPr>
                        <a:buNone/>
                      </a:pPr>
                      <a:endParaRPr lang="zh-CN" altLang="en-US" sz="2800">
                        <a:latin typeface="Times New Roman" panose="02020603050405020304" charset="0"/>
                        <a:cs typeface="Times New Roman" panose="02020603050405020304" charset="0"/>
                      </a:endParaRPr>
                    </a:p>
                    <a:p>
                      <a:pPr>
                        <a:buNone/>
                      </a:pPr>
                      <a:endParaRPr lang="zh-CN" altLang="en-US" sz="2800">
                        <a:latin typeface="Times New Roman" panose="02020603050405020304" charset="0"/>
                        <a:cs typeface="Times New Roman" panose="02020603050405020304" charset="0"/>
                      </a:endParaRPr>
                    </a:p>
                    <a:p>
                      <a:pPr>
                        <a:buNone/>
                      </a:pPr>
                      <a:endParaRPr lang="en-US" altLang="zh-CN" sz="2800">
                        <a:latin typeface="Times New Roman" panose="02020603050405020304" charset="0"/>
                        <a:cs typeface="Times New Roman" panose="02020603050405020304" charset="0"/>
                      </a:endParaRPr>
                    </a:p>
                    <a:p>
                      <a:pPr>
                        <a:buNone/>
                      </a:pPr>
                      <a:r>
                        <a:rPr lang="en-US" altLang="zh-CN" sz="2800">
                          <a:latin typeface="Times New Roman" panose="02020603050405020304" charset="0"/>
                          <a:cs typeface="Times New Roman" panose="02020603050405020304" charset="0"/>
                        </a:rPr>
                        <a:t>Positive Impacts</a:t>
                      </a:r>
                      <a:endParaRPr lang="en-US" altLang="zh-CN" sz="2800">
                        <a:latin typeface="Times New Roman" panose="02020603050405020304" charset="0"/>
                        <a:cs typeface="Times New Roman" panose="02020603050405020304" charset="0"/>
                      </a:endParaRPr>
                    </a:p>
                  </a:txBody>
                  <a:tcPr/>
                </a:tc>
                <a:tc>
                  <a:txBody>
                    <a:bodyPr/>
                    <a:p>
                      <a:pPr>
                        <a:buNone/>
                      </a:pPr>
                      <a:endParaRPr lang="zh-CN" altLang="en-US"/>
                    </a:p>
                  </a:txBody>
                  <a:tcPr/>
                </a:tc>
                <a:tc>
                  <a:txBody>
                    <a:bodyPr/>
                    <a:p>
                      <a:pPr>
                        <a:buNone/>
                      </a:pPr>
                      <a:endParaRPr lang="zh-CN" altLang="en-US"/>
                    </a:p>
                  </a:txBody>
                  <a:tcPr/>
                </a:tc>
              </a:tr>
              <a:tr h="1778000">
                <a:tc vMerge="1">
                  <a:tcPr/>
                </a:tc>
                <a:tc>
                  <a:txBody>
                    <a:bodyPr/>
                    <a:p>
                      <a:pPr>
                        <a:buNone/>
                      </a:pPr>
                      <a:endParaRPr lang="zh-CN" altLang="en-US"/>
                    </a:p>
                  </a:txBody>
                  <a:tcPr/>
                </a:tc>
                <a:tc>
                  <a:txBody>
                    <a:bodyPr/>
                    <a:p>
                      <a:pPr>
                        <a:buNone/>
                      </a:pPr>
                      <a:endParaRPr lang="zh-CN" altLang="en-US"/>
                    </a:p>
                  </a:txBody>
                  <a:tcPr/>
                </a:tc>
              </a:tr>
              <a:tr h="1778000">
                <a:tc vMerge="1">
                  <a:tcPr/>
                </a:tc>
                <a:tc>
                  <a:txBody>
                    <a:bodyPr/>
                    <a:p>
                      <a:pPr>
                        <a:buNone/>
                      </a:pPr>
                      <a:endParaRPr lang="zh-CN" altLang="en-US"/>
                    </a:p>
                  </a:txBody>
                  <a:tcPr/>
                </a:tc>
                <a:tc>
                  <a:txBody>
                    <a:bodyPr/>
                    <a:p>
                      <a:pPr>
                        <a:buNone/>
                      </a:pPr>
                      <a:endParaRPr lang="zh-CN" altLang="en-US"/>
                    </a:p>
                  </a:txBody>
                  <a:tcPr/>
                </a:tc>
              </a:tr>
            </a:tbl>
          </a:graphicData>
        </a:graphic>
      </p:graphicFrame>
      <p:sp>
        <p:nvSpPr>
          <p:cNvPr id="7" name="文本框 6"/>
          <p:cNvSpPr txBox="1"/>
          <p:nvPr/>
        </p:nvSpPr>
        <p:spPr>
          <a:xfrm>
            <a:off x="2412365" y="1259205"/>
            <a:ext cx="2105660" cy="953135"/>
          </a:xfrm>
          <a:prstGeom prst="rect">
            <a:avLst/>
          </a:prstGeom>
          <a:noFill/>
        </p:spPr>
        <p:txBody>
          <a:bodyPr wrap="square" rtlCol="0">
            <a:spAutoFit/>
          </a:bodyPr>
          <a:p>
            <a:r>
              <a:rPr lang="en-US" altLang="zh-CN" sz="2800" b="1">
                <a:solidFill>
                  <a:schemeClr val="accent3">
                    <a:lumMod val="50000"/>
                  </a:schemeClr>
                </a:solidFill>
                <a:latin typeface="Times New Roman" panose="02020603050405020304" charset="0"/>
                <a:cs typeface="Times New Roman" panose="02020603050405020304" charset="0"/>
              </a:rPr>
              <a:t>High convenience</a:t>
            </a:r>
            <a:endParaRPr lang="en-US" altLang="zh-CN" sz="2800" b="1">
              <a:solidFill>
                <a:schemeClr val="accent3">
                  <a:lumMod val="50000"/>
                </a:schemeClr>
              </a:solidFill>
              <a:latin typeface="Times New Roman" panose="02020603050405020304" charset="0"/>
              <a:cs typeface="Times New Roman" panose="02020603050405020304" charset="0"/>
            </a:endParaRPr>
          </a:p>
        </p:txBody>
      </p:sp>
      <p:sp>
        <p:nvSpPr>
          <p:cNvPr id="8" name="文本框 7"/>
          <p:cNvSpPr txBox="1"/>
          <p:nvPr/>
        </p:nvSpPr>
        <p:spPr>
          <a:xfrm>
            <a:off x="4778375" y="1206500"/>
            <a:ext cx="6712585" cy="138366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No need to go to physical stores, products are introduced and shown vividly in real time by hosts.</a:t>
            </a:r>
            <a:endParaRPr lang="en-US" altLang="zh-CN" sz="2800">
              <a:latin typeface="Times New Roman" panose="02020603050405020304" charset="0"/>
              <a:cs typeface="Times New Roman" panose="02020603050405020304" charset="0"/>
            </a:endParaRPr>
          </a:p>
        </p:txBody>
      </p:sp>
      <p:sp>
        <p:nvSpPr>
          <p:cNvPr id="9" name="文本框 8"/>
          <p:cNvSpPr txBox="1"/>
          <p:nvPr/>
        </p:nvSpPr>
        <p:spPr>
          <a:xfrm>
            <a:off x="2334260" y="2952750"/>
            <a:ext cx="2261235" cy="953135"/>
          </a:xfrm>
          <a:prstGeom prst="rect">
            <a:avLst/>
          </a:prstGeom>
          <a:noFill/>
        </p:spPr>
        <p:txBody>
          <a:bodyPr wrap="square" rtlCol="0">
            <a:spAutoFit/>
          </a:bodyPr>
          <a:p>
            <a:r>
              <a:rPr lang="en-US" altLang="zh-CN" sz="2800" b="1">
                <a:solidFill>
                  <a:schemeClr val="accent3">
                    <a:lumMod val="50000"/>
                  </a:schemeClr>
                </a:solidFill>
                <a:latin typeface="Times New Roman" panose="02020603050405020304" charset="0"/>
                <a:cs typeface="Times New Roman" panose="02020603050405020304" charset="0"/>
              </a:rPr>
              <a:t>Cost-effective</a:t>
            </a:r>
            <a:endParaRPr lang="en-US" altLang="zh-CN" sz="2800" b="1">
              <a:solidFill>
                <a:schemeClr val="accent3">
                  <a:lumMod val="50000"/>
                </a:schemeClr>
              </a:solidFill>
              <a:latin typeface="Times New Roman" panose="02020603050405020304" charset="0"/>
              <a:cs typeface="Times New Roman" panose="02020603050405020304" charset="0"/>
            </a:endParaRPr>
          </a:p>
          <a:p>
            <a:r>
              <a:rPr lang="en-US" altLang="zh-CN" sz="2800" b="1">
                <a:solidFill>
                  <a:schemeClr val="accent3">
                    <a:lumMod val="50000"/>
                  </a:schemeClr>
                </a:solidFill>
                <a:latin typeface="Times New Roman" panose="02020603050405020304" charset="0"/>
                <a:cs typeface="Times New Roman" panose="02020603050405020304" charset="0"/>
              </a:rPr>
              <a:t>(</a:t>
            </a:r>
            <a:r>
              <a:rPr lang="zh-CN" altLang="en-US" sz="2800" b="1">
                <a:solidFill>
                  <a:schemeClr val="accent3">
                    <a:lumMod val="50000"/>
                  </a:schemeClr>
                </a:solidFill>
                <a:latin typeface="宋体" panose="02010600030101010101" pitchFamily="2" charset="-122"/>
                <a:ea typeface="宋体" panose="02010600030101010101" pitchFamily="2" charset="-122"/>
                <a:cs typeface="Times New Roman" panose="02020603050405020304" charset="0"/>
              </a:rPr>
              <a:t>性价比高的</a:t>
            </a:r>
            <a:r>
              <a:rPr lang="en-US" altLang="zh-CN" sz="2800" b="1">
                <a:solidFill>
                  <a:schemeClr val="accent3">
                    <a:lumMod val="50000"/>
                  </a:schemeClr>
                </a:solidFill>
                <a:latin typeface="Times New Roman" panose="02020603050405020304" charset="0"/>
                <a:cs typeface="Times New Roman" panose="02020603050405020304" charset="0"/>
              </a:rPr>
              <a:t>)</a:t>
            </a:r>
            <a:endParaRPr lang="en-US" altLang="zh-CN" sz="2800" b="1">
              <a:solidFill>
                <a:schemeClr val="accent3">
                  <a:lumMod val="50000"/>
                </a:schemeClr>
              </a:solidFill>
              <a:latin typeface="Times New Roman" panose="02020603050405020304" charset="0"/>
              <a:cs typeface="Times New Roman" panose="02020603050405020304" charset="0"/>
            </a:endParaRPr>
          </a:p>
        </p:txBody>
      </p:sp>
      <p:sp>
        <p:nvSpPr>
          <p:cNvPr id="10" name="文本框 9"/>
          <p:cNvSpPr txBox="1"/>
          <p:nvPr/>
        </p:nvSpPr>
        <p:spPr>
          <a:xfrm>
            <a:off x="4904740" y="2867025"/>
            <a:ext cx="6586220" cy="138366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Various</a:t>
            </a:r>
            <a:r>
              <a:rPr lang="en-US" altLang="zh-CN" sz="2800" u="sng">
                <a:latin typeface="Times New Roman" panose="02020603050405020304" charset="0"/>
                <a:cs typeface="Times New Roman" panose="02020603050405020304" charset="0"/>
              </a:rPr>
              <a:t> special offers</a:t>
            </a:r>
            <a:r>
              <a:rPr lang="en-US" altLang="zh-CN" sz="2800">
                <a:latin typeface="Times New Roman" panose="02020603050405020304" charset="0"/>
                <a:cs typeface="Times New Roman" panose="02020603050405020304" charset="0"/>
              </a:rPr>
              <a:t>(</a:t>
            </a:r>
            <a:r>
              <a:rPr lang="zh-CN" altLang="en-US" sz="2800">
                <a:latin typeface="宋体" panose="02010600030101010101" pitchFamily="2" charset="-122"/>
                <a:ea typeface="宋体" panose="02010600030101010101" pitchFamily="2" charset="-122"/>
                <a:cs typeface="Times New Roman" panose="02020603050405020304" charset="0"/>
              </a:rPr>
              <a:t>特价</a:t>
            </a:r>
            <a:r>
              <a:rPr lang="en-US" altLang="zh-CN" sz="2800">
                <a:latin typeface="Times New Roman" panose="02020603050405020304" charset="0"/>
                <a:cs typeface="Times New Roman" panose="02020603050405020304" charset="0"/>
              </a:rPr>
              <a:t>), discounts and </a:t>
            </a:r>
            <a:r>
              <a:rPr lang="en-US" altLang="zh-CN" sz="2800" u="sng">
                <a:latin typeface="Times New Roman" panose="02020603050405020304" charset="0"/>
                <a:cs typeface="Times New Roman" panose="02020603050405020304" charset="0"/>
              </a:rPr>
              <a:t>limited deals</a:t>
            </a:r>
            <a:r>
              <a:rPr lang="en-US" altLang="zh-CN" sz="2800">
                <a:latin typeface="Times New Roman" panose="02020603050405020304" charset="0"/>
                <a:cs typeface="Times New Roman" panose="02020603050405020304" charset="0"/>
              </a:rPr>
              <a:t> (</a:t>
            </a:r>
            <a:r>
              <a:rPr lang="zh-CN" altLang="en-US" sz="2800">
                <a:latin typeface="宋体" panose="02010600030101010101" pitchFamily="2" charset="-122"/>
                <a:ea typeface="宋体" panose="02010600030101010101" pitchFamily="2" charset="-122"/>
                <a:cs typeface="Times New Roman" panose="02020603050405020304" charset="0"/>
              </a:rPr>
              <a:t>限时折扣</a:t>
            </a:r>
            <a:r>
              <a:rPr lang="en-US" altLang="zh-CN" sz="2800">
                <a:latin typeface="Times New Roman" panose="02020603050405020304" charset="0"/>
                <a:cs typeface="Times New Roman" panose="02020603050405020304" charset="0"/>
              </a:rPr>
              <a:t>)help teenagers save pocket money.</a:t>
            </a:r>
            <a:endParaRPr lang="en-US" altLang="zh-CN" sz="2800">
              <a:latin typeface="Times New Roman" panose="02020603050405020304" charset="0"/>
              <a:cs typeface="Times New Roman" panose="02020603050405020304" charset="0"/>
            </a:endParaRPr>
          </a:p>
        </p:txBody>
      </p:sp>
      <p:sp>
        <p:nvSpPr>
          <p:cNvPr id="11" name="文本框 10"/>
          <p:cNvSpPr txBox="1"/>
          <p:nvPr/>
        </p:nvSpPr>
        <p:spPr>
          <a:xfrm>
            <a:off x="2531110" y="4682490"/>
            <a:ext cx="1778635" cy="953135"/>
          </a:xfrm>
          <a:prstGeom prst="rect">
            <a:avLst/>
          </a:prstGeom>
          <a:noFill/>
        </p:spPr>
        <p:txBody>
          <a:bodyPr wrap="square" rtlCol="0">
            <a:spAutoFit/>
          </a:bodyPr>
          <a:p>
            <a:r>
              <a:rPr lang="en-US" altLang="zh-CN" sz="2800" b="1">
                <a:solidFill>
                  <a:schemeClr val="accent3">
                    <a:lumMod val="50000"/>
                  </a:schemeClr>
                </a:solidFill>
                <a:latin typeface="Times New Roman" panose="02020603050405020304" charset="0"/>
                <a:cs typeface="Times New Roman" panose="02020603050405020304" charset="0"/>
              </a:rPr>
              <a:t>Wide choices</a:t>
            </a:r>
            <a:endParaRPr lang="en-US" altLang="zh-CN" sz="2800" b="1">
              <a:solidFill>
                <a:schemeClr val="accent3">
                  <a:lumMod val="50000"/>
                </a:schemeClr>
              </a:solidFill>
              <a:latin typeface="Times New Roman" panose="02020603050405020304" charset="0"/>
              <a:cs typeface="Times New Roman" panose="02020603050405020304" charset="0"/>
            </a:endParaRPr>
          </a:p>
        </p:txBody>
      </p:sp>
      <p:sp>
        <p:nvSpPr>
          <p:cNvPr id="12" name="文本框 11"/>
          <p:cNvSpPr txBox="1"/>
          <p:nvPr/>
        </p:nvSpPr>
        <p:spPr>
          <a:xfrm>
            <a:off x="4733925" y="4726940"/>
            <a:ext cx="6924040" cy="138366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Provide more unique and trendy products that are hard to find in local shops, enriching shopping options.</a:t>
            </a:r>
            <a:endParaRPr lang="en-US" altLang="zh-CN" sz="2800">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ppt_x"/>
                                          </p:val>
                                        </p:tav>
                                        <p:tav tm="100000">
                                          <p:val>
                                            <p:strVal val="#ppt_x"/>
                                          </p:val>
                                        </p:tav>
                                      </p:tavLst>
                                    </p:anim>
                                    <p:anim calcmode="lin" valueType="num">
                                      <p:cBhvr additive="base">
                                        <p:cTn id="3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9" grpId="0"/>
      <p:bldP spid="9" grpId="1"/>
      <p:bldP spid="10" grpId="0"/>
      <p:bldP spid="10" grpId="1"/>
      <p:bldP spid="11" grpId="0"/>
      <p:bldP spid="11" grpId="1"/>
      <p:bldP spid="12" grpId="0"/>
      <p:bldP spid="12"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90195" y="220980"/>
            <a:ext cx="1126490" cy="521970"/>
          </a:xfrm>
          <a:prstGeom prst="rect">
            <a:avLst/>
          </a:prstGeom>
          <a:noFill/>
        </p:spPr>
        <p:txBody>
          <a:bodyPr wrap="square" rtlCol="0">
            <a:spAutoFit/>
          </a:bodyPr>
          <a:p>
            <a:r>
              <a:rPr lang="zh-CN" altLang="en-US" sz="2800" b="1">
                <a:solidFill>
                  <a:srgbClr val="FF0000"/>
                </a:solidFill>
                <a:latin typeface="宋体" panose="02010600030101010101" pitchFamily="2" charset="-122"/>
                <a:ea typeface="宋体" panose="02010600030101010101" pitchFamily="2" charset="-122"/>
              </a:rPr>
              <a:t>听力</a:t>
            </a:r>
            <a:endParaRPr lang="zh-CN" altLang="en-US" sz="2800" b="1">
              <a:solidFill>
                <a:srgbClr val="FF0000"/>
              </a:solidFill>
              <a:latin typeface="宋体" panose="02010600030101010101" pitchFamily="2" charset="-122"/>
              <a:ea typeface="宋体" panose="02010600030101010101" pitchFamily="2" charset="-122"/>
            </a:endParaRPr>
          </a:p>
        </p:txBody>
      </p:sp>
      <p:pic>
        <p:nvPicPr>
          <p:cNvPr id="5" name="图片 4"/>
          <p:cNvPicPr>
            <a:picLocks noChangeAspect="1"/>
          </p:cNvPicPr>
          <p:nvPr/>
        </p:nvPicPr>
        <p:blipFill>
          <a:blip r:embed="rId1"/>
          <a:stretch>
            <a:fillRect/>
          </a:stretch>
        </p:blipFill>
        <p:spPr>
          <a:xfrm>
            <a:off x="364490" y="827405"/>
            <a:ext cx="5314950" cy="1581150"/>
          </a:xfrm>
          <a:prstGeom prst="rect">
            <a:avLst/>
          </a:prstGeom>
        </p:spPr>
      </p:pic>
      <p:pic>
        <p:nvPicPr>
          <p:cNvPr id="6" name="图片 5"/>
          <p:cNvPicPr>
            <a:picLocks noChangeAspect="1"/>
          </p:cNvPicPr>
          <p:nvPr/>
        </p:nvPicPr>
        <p:blipFill>
          <a:blip r:embed="rId2"/>
          <a:stretch>
            <a:fillRect/>
          </a:stretch>
        </p:blipFill>
        <p:spPr>
          <a:xfrm>
            <a:off x="410845" y="2851150"/>
            <a:ext cx="11414125" cy="1407795"/>
          </a:xfrm>
          <a:prstGeom prst="rect">
            <a:avLst/>
          </a:prstGeom>
        </p:spPr>
      </p:pic>
      <p:sp>
        <p:nvSpPr>
          <p:cNvPr id="7" name="圆角矩形标注 6"/>
          <p:cNvSpPr/>
          <p:nvPr/>
        </p:nvSpPr>
        <p:spPr>
          <a:xfrm>
            <a:off x="7019290" y="3496945"/>
            <a:ext cx="3788410" cy="527050"/>
          </a:xfrm>
          <a:prstGeom prst="wedgeRoundRectCallout">
            <a:avLst>
              <a:gd name="adj1" fmla="val -24474"/>
              <a:gd name="adj2" fmla="val 139156"/>
              <a:gd name="adj3" fmla="val 16667"/>
            </a:avLst>
          </a:prstGeom>
          <a:noFill/>
          <a:extLst>
            <a:ext uri="{909E8E84-426E-40DD-AFC4-6F175D3DCCD1}">
              <a14:hiddenFill xmlns:a14="http://schemas.microsoft.com/office/drawing/2010/main">
                <a:solidFill>
                  <a:schemeClr val="accent2"/>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文本框 7"/>
          <p:cNvSpPr txBox="1"/>
          <p:nvPr/>
        </p:nvSpPr>
        <p:spPr>
          <a:xfrm>
            <a:off x="6160770" y="4478655"/>
            <a:ext cx="5897245" cy="922020"/>
          </a:xfrm>
          <a:prstGeom prst="rect">
            <a:avLst/>
          </a:prstGeom>
          <a:noFill/>
        </p:spPr>
        <p:txBody>
          <a:bodyPr wrap="square" rtlCol="0">
            <a:noAutofit/>
          </a:bodyPr>
          <a:p>
            <a:r>
              <a:rPr lang="en-US" altLang="zh-CN" sz="2400" b="1">
                <a:solidFill>
                  <a:srgbClr val="FF0000"/>
                </a:solidFill>
                <a:latin typeface="Times New Roman" panose="02020603050405020304" charset="0"/>
                <a:cs typeface="Times New Roman" panose="02020603050405020304" charset="0"/>
              </a:rPr>
              <a:t>help ... out</a:t>
            </a:r>
            <a:r>
              <a:rPr lang="en-US" altLang="zh-CN" sz="2400" b="1">
                <a:latin typeface="Times New Roman" panose="02020603050405020304" charset="0"/>
                <a:cs typeface="Times New Roman" panose="02020603050405020304" charset="0"/>
              </a:rPr>
              <a:t>: to help somebody, especially in a difficult situation  </a:t>
            </a:r>
            <a:r>
              <a:rPr lang="zh-CN" altLang="en-US" sz="2400" b="1">
                <a:latin typeface="宋体" panose="02010600030101010101" pitchFamily="2" charset="-122"/>
                <a:ea typeface="宋体" panose="02010600030101010101" pitchFamily="2" charset="-122"/>
                <a:cs typeface="Times New Roman" panose="02020603050405020304" charset="0"/>
              </a:rPr>
              <a:t>帮助某人摆脱（困境）</a:t>
            </a:r>
            <a:endParaRPr lang="zh-CN" altLang="en-US" sz="2400" b="1">
              <a:latin typeface="宋体" panose="02010600030101010101" pitchFamily="2" charset="-122"/>
              <a:ea typeface="宋体" panose="02010600030101010101" pitchFamily="2" charset="-122"/>
              <a:cs typeface="Times New Roman" panose="02020603050405020304" charset="0"/>
            </a:endParaRPr>
          </a:p>
        </p:txBody>
      </p:sp>
      <p:cxnSp>
        <p:nvCxnSpPr>
          <p:cNvPr id="9" name="直接箭头连接符 8"/>
          <p:cNvCxnSpPr/>
          <p:nvPr/>
        </p:nvCxnSpPr>
        <p:spPr>
          <a:xfrm flipH="1" flipV="1">
            <a:off x="4495165" y="1559560"/>
            <a:ext cx="3975735" cy="186944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
        <p:nvSpPr>
          <p:cNvPr id="10" name="文本框 9"/>
          <p:cNvSpPr txBox="1"/>
          <p:nvPr/>
        </p:nvSpPr>
        <p:spPr>
          <a:xfrm>
            <a:off x="4690110" y="1202690"/>
            <a:ext cx="2128520" cy="460375"/>
          </a:xfrm>
          <a:prstGeom prst="rect">
            <a:avLst/>
          </a:prstGeom>
          <a:noFill/>
        </p:spPr>
        <p:txBody>
          <a:bodyPr wrap="square" rtlCol="0">
            <a:spAutoFit/>
          </a:bodyPr>
          <a:p>
            <a:r>
              <a:rPr lang="en-US" altLang="zh-CN" sz="2400" b="1">
                <a:latin typeface="Times New Roman" panose="02020603050405020304" charset="0"/>
                <a:cs typeface="Times New Roman" panose="02020603050405020304" charset="0"/>
              </a:rPr>
              <a:t>in bad weather </a:t>
            </a:r>
            <a:endParaRPr lang="en-US" altLang="zh-CN" sz="2400" b="1">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0" grpId="0"/>
      <p:bldP spid="10"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23850" y="106680"/>
            <a:ext cx="4018280" cy="805180"/>
          </a:xfrm>
          <a:prstGeom prst="rect">
            <a:avLst/>
          </a:prstGeom>
          <a:noFill/>
        </p:spPr>
        <p:txBody>
          <a:bodyPr wrap="square" rtlCol="0">
            <a:noAutofit/>
          </a:bodyPr>
          <a:p>
            <a:r>
              <a:rPr lang="en-US" altLang="zh-CN" sz="2800" b="1">
                <a:highlight>
                  <a:srgbClr val="FFFF00"/>
                </a:highlight>
                <a:latin typeface="Times New Roman" panose="02020603050405020304" charset="0"/>
                <a:cs typeface="Times New Roman" panose="02020603050405020304" charset="0"/>
              </a:rPr>
              <a:t>My Views &amp; Analysis</a:t>
            </a:r>
            <a:endParaRPr lang="en-US" altLang="zh-CN" sz="2800" b="1">
              <a:highlight>
                <a:srgbClr val="FFFF00"/>
              </a:highlight>
              <a:latin typeface="Times New Roman" panose="02020603050405020304" charset="0"/>
              <a:cs typeface="Times New Roman" panose="02020603050405020304" charset="0"/>
            </a:endParaRPr>
          </a:p>
        </p:txBody>
      </p:sp>
      <p:graphicFrame>
        <p:nvGraphicFramePr>
          <p:cNvPr id="6" name="表格 5"/>
          <p:cNvGraphicFramePr/>
          <p:nvPr/>
        </p:nvGraphicFramePr>
        <p:xfrm>
          <a:off x="668655" y="910590"/>
          <a:ext cx="10989945" cy="5334000"/>
        </p:xfrm>
        <a:graphic>
          <a:graphicData uri="http://schemas.openxmlformats.org/drawingml/2006/table">
            <a:tbl>
              <a:tblPr firstRow="1">
                <a:tableStyleId>{26DEF82F-259B-4539-9ECD-2FB02421283B}</a:tableStyleId>
              </a:tblPr>
              <a:tblGrid>
                <a:gridCol w="1564640"/>
                <a:gridCol w="2346325"/>
                <a:gridCol w="7078980"/>
              </a:tblGrid>
              <a:tr h="1778000">
                <a:tc rowSpan="3">
                  <a:txBody>
                    <a:bodyPr/>
                    <a:p>
                      <a:pPr>
                        <a:buNone/>
                      </a:pPr>
                      <a:endParaRPr lang="zh-CN" altLang="en-US" sz="2800">
                        <a:latin typeface="Times New Roman" panose="02020603050405020304" charset="0"/>
                        <a:cs typeface="Times New Roman" panose="02020603050405020304" charset="0"/>
                      </a:endParaRPr>
                    </a:p>
                    <a:p>
                      <a:pPr>
                        <a:buNone/>
                      </a:pPr>
                      <a:endParaRPr lang="zh-CN" altLang="en-US" sz="2800">
                        <a:latin typeface="Times New Roman" panose="02020603050405020304" charset="0"/>
                        <a:cs typeface="Times New Roman" panose="02020603050405020304" charset="0"/>
                      </a:endParaRPr>
                    </a:p>
                    <a:p>
                      <a:pPr>
                        <a:buNone/>
                      </a:pPr>
                      <a:endParaRPr lang="zh-CN" altLang="en-US" sz="2800">
                        <a:latin typeface="Times New Roman" panose="02020603050405020304" charset="0"/>
                        <a:cs typeface="Times New Roman" panose="02020603050405020304" charset="0"/>
                      </a:endParaRPr>
                    </a:p>
                    <a:p>
                      <a:pPr>
                        <a:buNone/>
                      </a:pPr>
                      <a:endParaRPr lang="en-US" altLang="zh-CN" sz="2800">
                        <a:latin typeface="Times New Roman" panose="02020603050405020304" charset="0"/>
                        <a:cs typeface="Times New Roman" panose="02020603050405020304" charset="0"/>
                      </a:endParaRPr>
                    </a:p>
                    <a:p>
                      <a:pPr>
                        <a:buNone/>
                      </a:pPr>
                      <a:r>
                        <a:rPr lang="en-US" altLang="zh-CN" sz="2800">
                          <a:latin typeface="Times New Roman" panose="02020603050405020304" charset="0"/>
                          <a:cs typeface="Times New Roman" panose="02020603050405020304" charset="0"/>
                        </a:rPr>
                        <a:t>Negative  Impacts</a:t>
                      </a:r>
                      <a:endParaRPr lang="en-US" altLang="zh-CN" sz="2800">
                        <a:latin typeface="Times New Roman" panose="02020603050405020304" charset="0"/>
                        <a:cs typeface="Times New Roman" panose="02020603050405020304" charset="0"/>
                      </a:endParaRPr>
                    </a:p>
                  </a:txBody>
                  <a:tcPr/>
                </a:tc>
                <a:tc>
                  <a:txBody>
                    <a:bodyPr/>
                    <a:p>
                      <a:pPr>
                        <a:buNone/>
                      </a:pPr>
                      <a:endParaRPr lang="zh-CN" altLang="en-US"/>
                    </a:p>
                  </a:txBody>
                  <a:tcPr/>
                </a:tc>
                <a:tc>
                  <a:txBody>
                    <a:bodyPr/>
                    <a:p>
                      <a:pPr>
                        <a:buNone/>
                      </a:pPr>
                      <a:endParaRPr lang="zh-CN" altLang="en-US"/>
                    </a:p>
                  </a:txBody>
                  <a:tcPr/>
                </a:tc>
              </a:tr>
              <a:tr h="1778000">
                <a:tc vMerge="1">
                  <a:tcPr/>
                </a:tc>
                <a:tc>
                  <a:txBody>
                    <a:bodyPr/>
                    <a:p>
                      <a:pPr>
                        <a:buNone/>
                      </a:pPr>
                      <a:endParaRPr lang="zh-CN" altLang="en-US"/>
                    </a:p>
                  </a:txBody>
                  <a:tcPr/>
                </a:tc>
                <a:tc>
                  <a:txBody>
                    <a:bodyPr/>
                    <a:p>
                      <a:pPr>
                        <a:buNone/>
                      </a:pPr>
                      <a:endParaRPr lang="zh-CN" altLang="en-US"/>
                    </a:p>
                  </a:txBody>
                  <a:tcPr/>
                </a:tc>
              </a:tr>
              <a:tr h="1778000">
                <a:tc vMerge="1">
                  <a:tcPr/>
                </a:tc>
                <a:tc>
                  <a:txBody>
                    <a:bodyPr/>
                    <a:p>
                      <a:pPr>
                        <a:buNone/>
                      </a:pPr>
                      <a:endParaRPr lang="zh-CN" altLang="en-US"/>
                    </a:p>
                  </a:txBody>
                  <a:tcPr/>
                </a:tc>
                <a:tc>
                  <a:txBody>
                    <a:bodyPr/>
                    <a:p>
                      <a:pPr>
                        <a:buNone/>
                      </a:pPr>
                      <a:endParaRPr lang="zh-CN" altLang="en-US"/>
                    </a:p>
                  </a:txBody>
                  <a:tcPr/>
                </a:tc>
              </a:tr>
            </a:tbl>
          </a:graphicData>
        </a:graphic>
      </p:graphicFrame>
      <p:sp>
        <p:nvSpPr>
          <p:cNvPr id="7" name="文本框 6"/>
          <p:cNvSpPr txBox="1"/>
          <p:nvPr/>
        </p:nvSpPr>
        <p:spPr>
          <a:xfrm>
            <a:off x="2348865" y="1024890"/>
            <a:ext cx="2246630" cy="1753235"/>
          </a:xfrm>
          <a:prstGeom prst="rect">
            <a:avLst/>
          </a:prstGeom>
          <a:noFill/>
        </p:spPr>
        <p:txBody>
          <a:bodyPr wrap="square" rtlCol="0">
            <a:spAutoFit/>
          </a:bodyPr>
          <a:p>
            <a:r>
              <a:rPr lang="en-US" altLang="zh-CN" sz="2800" b="1">
                <a:solidFill>
                  <a:schemeClr val="accent3">
                    <a:lumMod val="50000"/>
                  </a:schemeClr>
                </a:solidFill>
                <a:latin typeface="Times New Roman" panose="02020603050405020304" charset="0"/>
                <a:cs typeface="Times New Roman" panose="02020603050405020304" charset="0"/>
              </a:rPr>
              <a:t>Impulsive</a:t>
            </a:r>
            <a:endParaRPr lang="en-US" altLang="zh-CN" sz="2800" b="1">
              <a:solidFill>
                <a:schemeClr val="accent3">
                  <a:lumMod val="50000"/>
                </a:schemeClr>
              </a:solidFill>
              <a:latin typeface="Times New Roman" panose="02020603050405020304" charset="0"/>
              <a:cs typeface="Times New Roman" panose="02020603050405020304" charset="0"/>
            </a:endParaRPr>
          </a:p>
          <a:p>
            <a:r>
              <a:rPr lang="en-US" altLang="zh-CN" sz="2800" b="1">
                <a:solidFill>
                  <a:schemeClr val="accent3">
                    <a:lumMod val="50000"/>
                  </a:schemeClr>
                </a:solidFill>
                <a:latin typeface="Times New Roman" panose="02020603050405020304" charset="0"/>
                <a:cs typeface="Times New Roman" panose="02020603050405020304" charset="0"/>
              </a:rPr>
              <a:t>(/</a:t>
            </a:r>
            <a:r>
              <a:rPr lang="en-US" altLang="en-US" sz="2800" b="1">
                <a:solidFill>
                  <a:schemeClr val="accent3">
                    <a:lumMod val="50000"/>
                  </a:schemeClr>
                </a:solidFill>
                <a:latin typeface="Times New Roman" panose="02020603050405020304" charset="0"/>
                <a:cs typeface="Times New Roman" panose="02020603050405020304" charset="0"/>
              </a:rPr>
              <a:t>ɪ</a:t>
            </a:r>
            <a:r>
              <a:rPr lang="en-US" altLang="zh-CN" sz="2800" b="1">
                <a:solidFill>
                  <a:schemeClr val="accent3">
                    <a:lumMod val="50000"/>
                  </a:schemeClr>
                </a:solidFill>
                <a:latin typeface="Times New Roman" panose="02020603050405020304" charset="0"/>
                <a:cs typeface="Times New Roman" panose="02020603050405020304" charset="0"/>
              </a:rPr>
              <a:t>m</a:t>
            </a:r>
            <a:r>
              <a:rPr lang="en-US" altLang="en-US" sz="2800" b="1">
                <a:solidFill>
                  <a:schemeClr val="accent3">
                    <a:lumMod val="50000"/>
                  </a:schemeClr>
                </a:solidFill>
                <a:latin typeface="Times New Roman" panose="02020603050405020304" charset="0"/>
                <a:cs typeface="Times New Roman" panose="02020603050405020304" charset="0"/>
              </a:rPr>
              <a:t>ˈ</a:t>
            </a:r>
            <a:r>
              <a:rPr lang="en-US" altLang="zh-CN" sz="2800" b="1">
                <a:solidFill>
                  <a:schemeClr val="accent3">
                    <a:lumMod val="50000"/>
                  </a:schemeClr>
                </a:solidFill>
                <a:latin typeface="Times New Roman" panose="02020603050405020304" charset="0"/>
                <a:cs typeface="Times New Roman" panose="02020603050405020304" charset="0"/>
              </a:rPr>
              <a:t>p</a:t>
            </a:r>
            <a:r>
              <a:rPr lang="en-US" altLang="en-US" sz="2800" b="1">
                <a:solidFill>
                  <a:schemeClr val="accent3">
                    <a:lumMod val="50000"/>
                  </a:schemeClr>
                </a:solidFill>
                <a:latin typeface="Times New Roman" panose="02020603050405020304" charset="0"/>
                <a:cs typeface="Times New Roman" panose="02020603050405020304" charset="0"/>
              </a:rPr>
              <a:t>ʌ</a:t>
            </a:r>
            <a:r>
              <a:rPr lang="en-US" altLang="zh-CN" sz="2800" b="1">
                <a:solidFill>
                  <a:schemeClr val="accent3">
                    <a:lumMod val="50000"/>
                  </a:schemeClr>
                </a:solidFill>
                <a:latin typeface="Times New Roman" panose="02020603050405020304" charset="0"/>
                <a:cs typeface="Times New Roman" panose="02020603050405020304" charset="0"/>
              </a:rPr>
              <a:t>ls</a:t>
            </a:r>
            <a:r>
              <a:rPr lang="en-US" altLang="en-US" sz="2800" b="1">
                <a:solidFill>
                  <a:schemeClr val="accent3">
                    <a:lumMod val="50000"/>
                  </a:schemeClr>
                </a:solidFill>
                <a:latin typeface="Times New Roman" panose="02020603050405020304" charset="0"/>
                <a:cs typeface="Times New Roman" panose="02020603050405020304" charset="0"/>
              </a:rPr>
              <a:t>ɪ</a:t>
            </a:r>
            <a:r>
              <a:rPr lang="en-US" altLang="zh-CN" sz="2800" b="1">
                <a:solidFill>
                  <a:schemeClr val="accent3">
                    <a:lumMod val="50000"/>
                  </a:schemeClr>
                </a:solidFill>
                <a:latin typeface="Times New Roman" panose="02020603050405020304" charset="0"/>
                <a:cs typeface="Times New Roman" panose="02020603050405020304" charset="0"/>
              </a:rPr>
              <a:t>v/)</a:t>
            </a:r>
            <a:endParaRPr lang="en-US" altLang="zh-CN" sz="2800" b="1">
              <a:solidFill>
                <a:schemeClr val="accent3">
                  <a:lumMod val="50000"/>
                </a:schemeClr>
              </a:solidFill>
              <a:latin typeface="Times New Roman" panose="02020603050405020304" charset="0"/>
              <a:cs typeface="Times New Roman" panose="02020603050405020304" charset="0"/>
            </a:endParaRPr>
          </a:p>
          <a:p>
            <a:r>
              <a:rPr lang="zh-CN" altLang="en-US" sz="2400" b="1">
                <a:solidFill>
                  <a:schemeClr val="accent3">
                    <a:lumMod val="50000"/>
                  </a:schemeClr>
                </a:solidFill>
                <a:latin typeface="宋体" panose="02010600030101010101" pitchFamily="2" charset="-122"/>
                <a:ea typeface="宋体" panose="02010600030101010101" pitchFamily="2" charset="-122"/>
                <a:cs typeface="Times New Roman" panose="02020603050405020304" charset="0"/>
              </a:rPr>
              <a:t>易冲动的</a:t>
            </a:r>
            <a:r>
              <a:rPr lang="en-US" altLang="zh-CN" sz="2400" b="1">
                <a:solidFill>
                  <a:schemeClr val="accent3">
                    <a:lumMod val="50000"/>
                  </a:schemeClr>
                </a:solidFill>
                <a:latin typeface="Times New Roman" panose="02020603050405020304" charset="0"/>
                <a:cs typeface="Times New Roman" panose="02020603050405020304" charset="0"/>
              </a:rPr>
              <a:t> </a:t>
            </a:r>
            <a:r>
              <a:rPr lang="en-US" altLang="zh-CN" sz="2800" b="1">
                <a:solidFill>
                  <a:schemeClr val="accent3">
                    <a:lumMod val="50000"/>
                  </a:schemeClr>
                </a:solidFill>
                <a:latin typeface="Times New Roman" panose="02020603050405020304" charset="0"/>
                <a:cs typeface="Times New Roman" panose="02020603050405020304" charset="0"/>
              </a:rPr>
              <a:t>consumption</a:t>
            </a:r>
            <a:endParaRPr lang="en-US" altLang="zh-CN" sz="2800" b="1">
              <a:solidFill>
                <a:schemeClr val="accent3">
                  <a:lumMod val="50000"/>
                </a:schemeClr>
              </a:solidFill>
              <a:latin typeface="Times New Roman" panose="02020603050405020304" charset="0"/>
              <a:cs typeface="Times New Roman" panose="02020603050405020304" charset="0"/>
            </a:endParaRPr>
          </a:p>
        </p:txBody>
      </p:sp>
      <p:sp>
        <p:nvSpPr>
          <p:cNvPr id="8" name="文本框 7"/>
          <p:cNvSpPr txBox="1"/>
          <p:nvPr/>
        </p:nvSpPr>
        <p:spPr>
          <a:xfrm>
            <a:off x="4733925" y="1206500"/>
            <a:ext cx="6924040" cy="138366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Hosts’ passionate words and warm atmosphere easily arouse blind consumption, leading to buying unnecessary items and money waste.</a:t>
            </a:r>
            <a:endParaRPr lang="en-US" altLang="zh-CN" sz="2800">
              <a:latin typeface="Times New Roman" panose="02020603050405020304" charset="0"/>
              <a:cs typeface="Times New Roman" panose="02020603050405020304" charset="0"/>
            </a:endParaRPr>
          </a:p>
        </p:txBody>
      </p:sp>
      <p:sp>
        <p:nvSpPr>
          <p:cNvPr id="9" name="文本框 8"/>
          <p:cNvSpPr txBox="1"/>
          <p:nvPr/>
        </p:nvSpPr>
        <p:spPr>
          <a:xfrm>
            <a:off x="2334260" y="2952750"/>
            <a:ext cx="2261235" cy="521970"/>
          </a:xfrm>
          <a:prstGeom prst="rect">
            <a:avLst/>
          </a:prstGeom>
          <a:noFill/>
        </p:spPr>
        <p:txBody>
          <a:bodyPr wrap="square" rtlCol="0">
            <a:spAutoFit/>
          </a:bodyPr>
          <a:p>
            <a:r>
              <a:rPr lang="en-US" altLang="zh-CN" sz="2800" b="1">
                <a:solidFill>
                  <a:schemeClr val="accent3">
                    <a:lumMod val="50000"/>
                  </a:schemeClr>
                </a:solidFill>
                <a:latin typeface="Times New Roman" panose="02020603050405020304" charset="0"/>
                <a:cs typeface="Times New Roman" panose="02020603050405020304" charset="0"/>
              </a:rPr>
              <a:t>Quality risks</a:t>
            </a:r>
            <a:endParaRPr lang="en-US" altLang="zh-CN" sz="2800" b="1">
              <a:solidFill>
                <a:schemeClr val="accent3">
                  <a:lumMod val="50000"/>
                </a:schemeClr>
              </a:solidFill>
              <a:latin typeface="Times New Roman" panose="02020603050405020304" charset="0"/>
              <a:cs typeface="Times New Roman" panose="02020603050405020304" charset="0"/>
            </a:endParaRPr>
          </a:p>
        </p:txBody>
      </p:sp>
      <p:sp>
        <p:nvSpPr>
          <p:cNvPr id="10" name="文本框 9"/>
          <p:cNvSpPr txBox="1"/>
          <p:nvPr/>
        </p:nvSpPr>
        <p:spPr>
          <a:xfrm>
            <a:off x="4904740" y="2867025"/>
            <a:ext cx="6586220" cy="138366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Some live streams sell unqualified or poor-quality products, and teenagers lack the ability to judge product quality carefully.</a:t>
            </a:r>
            <a:endParaRPr lang="en-US" altLang="zh-CN" sz="2800">
              <a:latin typeface="Times New Roman" panose="02020603050405020304" charset="0"/>
              <a:cs typeface="Times New Roman" panose="02020603050405020304" charset="0"/>
            </a:endParaRPr>
          </a:p>
        </p:txBody>
      </p:sp>
      <p:sp>
        <p:nvSpPr>
          <p:cNvPr id="11" name="文本框 10"/>
          <p:cNvSpPr txBox="1"/>
          <p:nvPr/>
        </p:nvSpPr>
        <p:spPr>
          <a:xfrm>
            <a:off x="2334260" y="4682490"/>
            <a:ext cx="2213610" cy="1383665"/>
          </a:xfrm>
          <a:prstGeom prst="rect">
            <a:avLst/>
          </a:prstGeom>
          <a:noFill/>
        </p:spPr>
        <p:txBody>
          <a:bodyPr wrap="square" rtlCol="0">
            <a:spAutoFit/>
          </a:bodyPr>
          <a:p>
            <a:r>
              <a:rPr lang="en-US" altLang="zh-CN" sz="2800" b="1">
                <a:solidFill>
                  <a:schemeClr val="accent3">
                    <a:lumMod val="50000"/>
                  </a:schemeClr>
                </a:solidFill>
                <a:latin typeface="Times New Roman" panose="02020603050405020304" charset="0"/>
                <a:cs typeface="Times New Roman" panose="02020603050405020304" charset="0"/>
              </a:rPr>
              <a:t>Unhealthy consumption concept</a:t>
            </a:r>
            <a:endParaRPr lang="en-US" altLang="zh-CN" sz="2800" b="1">
              <a:solidFill>
                <a:schemeClr val="accent3">
                  <a:lumMod val="50000"/>
                </a:schemeClr>
              </a:solidFill>
              <a:latin typeface="Times New Roman" panose="02020603050405020304" charset="0"/>
              <a:cs typeface="Times New Roman" panose="02020603050405020304" charset="0"/>
            </a:endParaRPr>
          </a:p>
        </p:txBody>
      </p:sp>
      <p:sp>
        <p:nvSpPr>
          <p:cNvPr id="12" name="文本框 11"/>
          <p:cNvSpPr txBox="1"/>
          <p:nvPr/>
        </p:nvSpPr>
        <p:spPr>
          <a:xfrm>
            <a:off x="4733925" y="4726940"/>
            <a:ext cx="6924040" cy="138366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Easy shopping process may make teenagers form a habit of overspending and ignoring practical needs.</a:t>
            </a:r>
            <a:endParaRPr lang="en-US" altLang="zh-CN" sz="2800">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ppt_x"/>
                                          </p:val>
                                        </p:tav>
                                        <p:tav tm="100000">
                                          <p:val>
                                            <p:strVal val="#ppt_x"/>
                                          </p:val>
                                        </p:tav>
                                      </p:tavLst>
                                    </p:anim>
                                    <p:anim calcmode="lin" valueType="num">
                                      <p:cBhvr additive="base">
                                        <p:cTn id="3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9" grpId="0"/>
      <p:bldP spid="9" grpId="1"/>
      <p:bldP spid="10" grpId="0"/>
      <p:bldP spid="10" grpId="1"/>
      <p:bldP spid="11" grpId="0"/>
      <p:bldP spid="11" grpId="1"/>
      <p:bldP spid="12" grpId="0"/>
      <p:bldP spid="12"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23850" y="106680"/>
            <a:ext cx="6337935" cy="685800"/>
          </a:xfrm>
          <a:prstGeom prst="rect">
            <a:avLst/>
          </a:prstGeom>
          <a:noFill/>
        </p:spPr>
        <p:txBody>
          <a:bodyPr wrap="square" rtlCol="0">
            <a:noAutofit/>
          </a:bodyPr>
          <a:p>
            <a:r>
              <a:rPr lang="en-US" altLang="zh-CN" sz="2800" b="1">
                <a:highlight>
                  <a:srgbClr val="FFFF00"/>
                </a:highlight>
                <a:latin typeface="Times New Roman" panose="02020603050405020304" charset="0"/>
                <a:cs typeface="Times New Roman" panose="02020603050405020304" charset="0"/>
              </a:rPr>
              <a:t>Conclusion &amp; Personal Suggestions</a:t>
            </a:r>
            <a:endParaRPr lang="en-US" altLang="zh-CN" sz="2800" b="1">
              <a:highlight>
                <a:srgbClr val="FFFF00"/>
              </a:highlight>
              <a:latin typeface="Times New Roman" panose="02020603050405020304" charset="0"/>
              <a:cs typeface="Times New Roman" panose="02020603050405020304" charset="0"/>
            </a:endParaRPr>
          </a:p>
        </p:txBody>
      </p:sp>
      <p:graphicFrame>
        <p:nvGraphicFramePr>
          <p:cNvPr id="6" name="表格 5"/>
          <p:cNvGraphicFramePr/>
          <p:nvPr/>
        </p:nvGraphicFramePr>
        <p:xfrm>
          <a:off x="668655" y="910590"/>
          <a:ext cx="10989945" cy="5683250"/>
        </p:xfrm>
        <a:graphic>
          <a:graphicData uri="http://schemas.openxmlformats.org/drawingml/2006/table">
            <a:tbl>
              <a:tblPr firstRow="1">
                <a:tableStyleId>{26DEF82F-259B-4539-9ECD-2FB02421283B}</a:tableStyleId>
              </a:tblPr>
              <a:tblGrid>
                <a:gridCol w="208080"/>
                <a:gridCol w="2639060"/>
                <a:gridCol w="8142805"/>
              </a:tblGrid>
              <a:tr h="1175385">
                <a:tc rowSpan="5">
                  <a:txBody>
                    <a:bodyPr/>
                    <a:p>
                      <a:pPr>
                        <a:buNone/>
                      </a:pPr>
                      <a:endParaRPr lang="en-US" altLang="zh-CN" sz="2800">
                        <a:latin typeface="Times New Roman" panose="02020603050405020304" charset="0"/>
                        <a:cs typeface="Times New Roman" panose="02020603050405020304" charset="0"/>
                      </a:endParaRPr>
                    </a:p>
                  </a:txBody>
                  <a:tcPr/>
                </a:tc>
                <a:tc>
                  <a:txBody>
                    <a:bodyPr/>
                    <a:p>
                      <a:pPr>
                        <a:buNone/>
                      </a:pPr>
                      <a:endParaRPr lang="zh-CN" altLang="en-US"/>
                    </a:p>
                  </a:txBody>
                  <a:tcPr/>
                </a:tc>
                <a:tc>
                  <a:txBody>
                    <a:bodyPr/>
                    <a:p>
                      <a:pPr>
                        <a:buNone/>
                      </a:pPr>
                      <a:endParaRPr lang="zh-CN" altLang="en-US"/>
                    </a:p>
                  </a:txBody>
                  <a:tcPr/>
                </a:tc>
              </a:tr>
              <a:tr h="909955">
                <a:tc vMerge="1">
                  <a:tcPr/>
                </a:tc>
                <a:tc rowSpan="3">
                  <a:txBody>
                    <a:bodyPr/>
                    <a:p>
                      <a:pPr>
                        <a:buNone/>
                      </a:pPr>
                      <a:endParaRPr lang="zh-CN" altLang="en-US"/>
                    </a:p>
                  </a:txBody>
                  <a:tcPr/>
                </a:tc>
                <a:tc>
                  <a:txBody>
                    <a:bodyPr/>
                    <a:p>
                      <a:pPr>
                        <a:buNone/>
                      </a:pPr>
                      <a:endParaRPr lang="zh-CN" altLang="en-US"/>
                    </a:p>
                  </a:txBody>
                  <a:tcPr/>
                </a:tc>
              </a:tr>
              <a:tr h="909955">
                <a:tc vMerge="1">
                  <a:tcPr/>
                </a:tc>
                <a:tc vMerge="1">
                  <a:tcPr/>
                </a:tc>
                <a:tc>
                  <a:txBody>
                    <a:bodyPr/>
                    <a:p>
                      <a:pPr>
                        <a:buNone/>
                      </a:pPr>
                      <a:endParaRPr lang="zh-CN" altLang="en-US"/>
                    </a:p>
                  </a:txBody>
                  <a:tcPr/>
                </a:tc>
              </a:tr>
              <a:tr h="909955">
                <a:tc vMerge="1">
                  <a:tcPr/>
                </a:tc>
                <a:tc vMerge="1">
                  <a:tcPr/>
                </a:tc>
                <a:tc>
                  <a:txBody>
                    <a:bodyPr/>
                    <a:p>
                      <a:pPr>
                        <a:buNone/>
                      </a:pPr>
                      <a:endParaRPr lang="zh-CN" altLang="en-US"/>
                    </a:p>
                  </a:txBody>
                  <a:tcPr/>
                </a:tc>
              </a:tr>
              <a:tr h="1778000">
                <a:tc vMerge="1">
                  <a:tcPr/>
                </a:tc>
                <a:tc>
                  <a:txBody>
                    <a:bodyPr/>
                    <a:p>
                      <a:pPr>
                        <a:buNone/>
                      </a:pPr>
                      <a:endParaRPr lang="zh-CN" altLang="en-US"/>
                    </a:p>
                  </a:txBody>
                  <a:tcPr/>
                </a:tc>
                <a:tc>
                  <a:txBody>
                    <a:bodyPr/>
                    <a:p>
                      <a:pPr>
                        <a:buNone/>
                      </a:pPr>
                      <a:endParaRPr lang="zh-CN" altLang="en-US"/>
                    </a:p>
                  </a:txBody>
                  <a:tcPr/>
                </a:tc>
              </a:tr>
            </a:tbl>
          </a:graphicData>
        </a:graphic>
      </p:graphicFrame>
      <p:sp>
        <p:nvSpPr>
          <p:cNvPr id="7" name="文本框 6"/>
          <p:cNvSpPr txBox="1"/>
          <p:nvPr/>
        </p:nvSpPr>
        <p:spPr>
          <a:xfrm>
            <a:off x="1009650" y="1305560"/>
            <a:ext cx="2246630" cy="521970"/>
          </a:xfrm>
          <a:prstGeom prst="rect">
            <a:avLst/>
          </a:prstGeom>
          <a:noFill/>
        </p:spPr>
        <p:txBody>
          <a:bodyPr wrap="square" rtlCol="0">
            <a:spAutoFit/>
          </a:bodyPr>
          <a:p>
            <a:r>
              <a:rPr lang="en-US" altLang="zh-CN" sz="2800" b="1">
                <a:solidFill>
                  <a:schemeClr val="accent3">
                    <a:lumMod val="50000"/>
                  </a:schemeClr>
                </a:solidFill>
                <a:latin typeface="Times New Roman" panose="02020603050405020304" charset="0"/>
                <a:cs typeface="Times New Roman" panose="02020603050405020304" charset="0"/>
              </a:rPr>
              <a:t>Core view</a:t>
            </a:r>
            <a:endParaRPr lang="en-US" altLang="zh-CN" sz="2800" b="1">
              <a:solidFill>
                <a:schemeClr val="accent3">
                  <a:lumMod val="50000"/>
                </a:schemeClr>
              </a:solidFill>
              <a:latin typeface="Times New Roman" panose="02020603050405020304" charset="0"/>
              <a:cs typeface="Times New Roman" panose="02020603050405020304" charset="0"/>
            </a:endParaRPr>
          </a:p>
        </p:txBody>
      </p:sp>
      <p:sp>
        <p:nvSpPr>
          <p:cNvPr id="8" name="文本框 7"/>
          <p:cNvSpPr txBox="1"/>
          <p:nvPr/>
        </p:nvSpPr>
        <p:spPr>
          <a:xfrm>
            <a:off x="3662680" y="1076960"/>
            <a:ext cx="7934960" cy="95313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Live-streaming shopping is a double-edged sword for teenagers.</a:t>
            </a:r>
            <a:endParaRPr lang="en-US" altLang="zh-CN" sz="2800">
              <a:latin typeface="Times New Roman" panose="02020603050405020304" charset="0"/>
              <a:cs typeface="Times New Roman" panose="02020603050405020304" charset="0"/>
            </a:endParaRPr>
          </a:p>
        </p:txBody>
      </p:sp>
      <p:sp>
        <p:nvSpPr>
          <p:cNvPr id="9" name="文本框 8"/>
          <p:cNvSpPr txBox="1"/>
          <p:nvPr/>
        </p:nvSpPr>
        <p:spPr>
          <a:xfrm>
            <a:off x="897255" y="2848610"/>
            <a:ext cx="2670175" cy="521970"/>
          </a:xfrm>
          <a:prstGeom prst="rect">
            <a:avLst/>
          </a:prstGeom>
          <a:noFill/>
        </p:spPr>
        <p:txBody>
          <a:bodyPr wrap="square" rtlCol="0">
            <a:spAutoFit/>
          </a:bodyPr>
          <a:p>
            <a:r>
              <a:rPr lang="en-US" altLang="zh-CN" sz="2800" b="1">
                <a:solidFill>
                  <a:schemeClr val="accent3">
                    <a:lumMod val="50000"/>
                  </a:schemeClr>
                </a:solidFill>
                <a:latin typeface="Times New Roman" panose="02020603050405020304" charset="0"/>
                <a:cs typeface="Times New Roman" panose="02020603050405020304" charset="0"/>
              </a:rPr>
              <a:t>Personal advice</a:t>
            </a:r>
            <a:endParaRPr lang="en-US" altLang="zh-CN" sz="2800" b="1">
              <a:solidFill>
                <a:schemeClr val="accent3">
                  <a:lumMod val="50000"/>
                </a:schemeClr>
              </a:solidFill>
              <a:latin typeface="Times New Roman" panose="02020603050405020304" charset="0"/>
              <a:cs typeface="Times New Roman" panose="02020603050405020304" charset="0"/>
            </a:endParaRPr>
          </a:p>
        </p:txBody>
      </p:sp>
      <p:sp>
        <p:nvSpPr>
          <p:cNvPr id="11" name="文本框 10"/>
          <p:cNvSpPr txBox="1"/>
          <p:nvPr/>
        </p:nvSpPr>
        <p:spPr>
          <a:xfrm>
            <a:off x="1009650" y="5158105"/>
            <a:ext cx="2213610" cy="521970"/>
          </a:xfrm>
          <a:prstGeom prst="rect">
            <a:avLst/>
          </a:prstGeom>
          <a:noFill/>
        </p:spPr>
        <p:txBody>
          <a:bodyPr wrap="square" rtlCol="0">
            <a:spAutoFit/>
          </a:bodyPr>
          <a:p>
            <a:r>
              <a:rPr lang="en-US" altLang="zh-CN" sz="2800" b="1">
                <a:solidFill>
                  <a:schemeClr val="accent3">
                    <a:lumMod val="50000"/>
                  </a:schemeClr>
                </a:solidFill>
                <a:latin typeface="Times New Roman" panose="02020603050405020304" charset="0"/>
                <a:cs typeface="Times New Roman" panose="02020603050405020304" charset="0"/>
              </a:rPr>
              <a:t>Ending</a:t>
            </a:r>
            <a:endParaRPr lang="en-US" altLang="zh-CN" sz="2800" b="1">
              <a:solidFill>
                <a:schemeClr val="accent3">
                  <a:lumMod val="50000"/>
                </a:schemeClr>
              </a:solidFill>
              <a:latin typeface="Times New Roman" panose="02020603050405020304" charset="0"/>
              <a:cs typeface="Times New Roman" panose="02020603050405020304" charset="0"/>
            </a:endParaRPr>
          </a:p>
        </p:txBody>
      </p:sp>
      <p:sp>
        <p:nvSpPr>
          <p:cNvPr id="12" name="文本框 11"/>
          <p:cNvSpPr txBox="1"/>
          <p:nvPr/>
        </p:nvSpPr>
        <p:spPr>
          <a:xfrm>
            <a:off x="3662680" y="4942840"/>
            <a:ext cx="7832090" cy="138366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Only by rational consumption can teenagers enjoy the convenience of live-streaming shopping and build a healthy consuming habit.</a:t>
            </a:r>
            <a:endParaRPr lang="en-US" altLang="zh-CN" sz="2800">
              <a:latin typeface="Times New Roman" panose="02020603050405020304" charset="0"/>
              <a:cs typeface="Times New Roman" panose="02020603050405020304" charset="0"/>
            </a:endParaRPr>
          </a:p>
        </p:txBody>
      </p:sp>
      <p:sp>
        <p:nvSpPr>
          <p:cNvPr id="2" name="文本框 1"/>
          <p:cNvSpPr txBox="1"/>
          <p:nvPr/>
        </p:nvSpPr>
        <p:spPr>
          <a:xfrm>
            <a:off x="3567430" y="2107565"/>
            <a:ext cx="7833360" cy="95313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 Treat this mode rationally and avoid following the crowd blindly</a:t>
            </a:r>
            <a:endParaRPr lang="en-US" altLang="zh-CN" sz="2800">
              <a:latin typeface="Times New Roman" panose="02020603050405020304" charset="0"/>
              <a:cs typeface="Times New Roman" panose="02020603050405020304" charset="0"/>
            </a:endParaRPr>
          </a:p>
        </p:txBody>
      </p:sp>
      <p:sp>
        <p:nvSpPr>
          <p:cNvPr id="3" name="文本框 2"/>
          <p:cNvSpPr txBox="1"/>
          <p:nvPr/>
        </p:nvSpPr>
        <p:spPr>
          <a:xfrm>
            <a:off x="3662680" y="3014980"/>
            <a:ext cx="7738110" cy="95313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Think twice before payment and only buy what is really needed</a:t>
            </a:r>
            <a:endParaRPr lang="en-US" altLang="zh-CN" sz="2800">
              <a:latin typeface="Times New Roman" panose="02020603050405020304" charset="0"/>
              <a:cs typeface="Times New Roman" panose="02020603050405020304" charset="0"/>
            </a:endParaRPr>
          </a:p>
        </p:txBody>
      </p:sp>
      <p:sp>
        <p:nvSpPr>
          <p:cNvPr id="5" name="文本框 4"/>
          <p:cNvSpPr txBox="1"/>
          <p:nvPr/>
        </p:nvSpPr>
        <p:spPr>
          <a:xfrm>
            <a:off x="3662680" y="3960495"/>
            <a:ext cx="7663815" cy="95313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Choose reliable and formal live-stream platforms and check product quality strictly.</a:t>
            </a:r>
            <a:endParaRPr lang="en-US" altLang="zh-CN" sz="2800">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9" grpId="0"/>
      <p:bldP spid="9" grpId="1"/>
      <p:bldP spid="2" grpId="0"/>
      <p:bldP spid="2" grpId="1"/>
      <p:bldP spid="3" grpId="0"/>
      <p:bldP spid="3" grpId="1"/>
      <p:bldP spid="5" grpId="0"/>
      <p:bldP spid="5" grpId="1"/>
      <p:bldP spid="11" grpId="0"/>
      <p:bldP spid="11" grpId="1"/>
      <p:bldP spid="12" grpId="0"/>
      <p:bldP spid="12"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263900" y="2722245"/>
            <a:ext cx="7397115" cy="706755"/>
          </a:xfrm>
          <a:prstGeom prst="rect">
            <a:avLst/>
          </a:prstGeom>
          <a:noFill/>
        </p:spPr>
        <p:txBody>
          <a:bodyPr wrap="square" rtlCol="0">
            <a:spAutoFit/>
          </a:bodyPr>
          <a:p>
            <a:r>
              <a:rPr lang="en-US" altLang="zh-CN" sz="4000">
                <a:solidFill>
                  <a:srgbClr val="FF0000"/>
                </a:solidFill>
                <a:latin typeface="Times New Roman" panose="02020603050405020304" charset="0"/>
                <a:cs typeface="Times New Roman" panose="02020603050405020304" charset="0"/>
              </a:rPr>
              <a:t>Continuation Writing</a:t>
            </a:r>
            <a:endParaRPr lang="en-US" altLang="zh-CN" sz="4000">
              <a:solidFill>
                <a:srgbClr val="FF0000"/>
              </a:solidFill>
              <a:latin typeface="Times New Roman" panose="02020603050405020304" charset="0"/>
              <a:cs typeface="Times New Roman" panose="0202060305040502030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02260" y="187960"/>
            <a:ext cx="11511915" cy="6247130"/>
          </a:xfrm>
          <a:prstGeom prst="rect">
            <a:avLst/>
          </a:prstGeom>
          <a:noFill/>
        </p:spPr>
        <p:txBody>
          <a:bodyPr wrap="square" rtlCol="0">
            <a:spAutoFit/>
          </a:bodyPr>
          <a:p>
            <a:r>
              <a:rPr lang="zh-CN" altLang="en-US" sz="2000">
                <a:latin typeface="Times New Roman" panose="02020603050405020304" charset="0"/>
                <a:cs typeface="Times New Roman" panose="02020603050405020304" charset="0"/>
              </a:rPr>
              <a:t>阅读下面材料</a:t>
            </a:r>
            <a:r>
              <a:rPr lang="en-US" altLang="zh-CN" sz="2000">
                <a:latin typeface="Times New Roman" panose="02020603050405020304" charset="0"/>
                <a:cs typeface="Times New Roman" panose="02020603050405020304" charset="0"/>
              </a:rPr>
              <a:t>, </a:t>
            </a:r>
            <a:r>
              <a:rPr lang="zh-CN" altLang="en-US" sz="2000">
                <a:latin typeface="Times New Roman" panose="02020603050405020304" charset="0"/>
                <a:cs typeface="Times New Roman" panose="02020603050405020304" charset="0"/>
              </a:rPr>
              <a:t>根据其内容和所给段落开头语续写两段</a:t>
            </a:r>
            <a:r>
              <a:rPr lang="en-US" altLang="zh-CN" sz="2000">
                <a:latin typeface="Times New Roman" panose="02020603050405020304" charset="0"/>
                <a:cs typeface="Times New Roman" panose="02020603050405020304" charset="0"/>
              </a:rPr>
              <a:t>, </a:t>
            </a:r>
            <a:r>
              <a:rPr lang="zh-CN" altLang="en-US" sz="2000">
                <a:latin typeface="Times New Roman" panose="02020603050405020304" charset="0"/>
                <a:cs typeface="Times New Roman" panose="02020603050405020304" charset="0"/>
              </a:rPr>
              <a:t>使之构成一个完整的故事。</a:t>
            </a:r>
            <a:endParaRPr lang="zh-CN" altLang="en-US"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The sun was sinking when Tom set off for home from his part-time job at the grocery store. The after-school work had taken up most of his spare time, but he never complained—every penny he earned was for his grandma’s medicine. He had been working there for two months, and every evening he would buy some bread and warm milk before heading home. The sweet smell of the bread always lingered in his nose, making his empty stomach roar softly, but he never took even a small bite of it.</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Grandma’s illness had kept her quite weak for weeks, and the soft bread and warm milk were the only things she could eat easily these days, so Tom made sure to bring them home without fail each day. The narrow path cutting through the woods was his usual shortcut, which could save him nearly 20 minutes. It was a quiet trail lined with tall pine trees, and Tom had walked it hundreds of times, even memorizing the positions of every big animal-shaped stone along the way.</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But today, the sky turned from pale orange to dark gray in the blink of an eye, and a heavy rain began to pour down without warning. Tom pulled the collar of his jacket up to cover his face, holding the paper bag with bread and milk tightly against his chest to protect it from getting wet. The rain beat against his shoulders mercilessly, soaking his school uniform through in minutes. </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He tried to quicken his pace, but the dirt path soon turned into a muddy mess. His sneakers sank into the soft mud with every step, making it harder to move forward. Before long, he realized he had wandered off the familiar path in the thick forest. Tom felt a surge of fear welling up ; he tried to call for help at the top of his voice, but his cries were drowned out by the deafening thunder crashing overhead. With no other choice, he struggled toward it, slipping and falling several times on the slippery ground.</a:t>
            </a:r>
            <a:endParaRPr lang="en-US" altLang="zh-CN" sz="2000">
              <a:latin typeface="Times New Roman" panose="02020603050405020304" charset="0"/>
              <a:cs typeface="Times New Roman" panose="02020603050405020304"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39090" y="284480"/>
            <a:ext cx="4271645" cy="581025"/>
          </a:xfrm>
          <a:prstGeom prst="rect">
            <a:avLst/>
          </a:prstGeom>
          <a:noFill/>
        </p:spPr>
        <p:txBody>
          <a:bodyPr wrap="square" rtlCol="0">
            <a:noAutofit/>
          </a:bodyPr>
          <a:p>
            <a:r>
              <a:rPr lang="en-US" altLang="zh-CN" sz="2800">
                <a:solidFill>
                  <a:srgbClr val="FF0000"/>
                </a:solidFill>
                <a:latin typeface="Times New Roman" panose="02020603050405020304" charset="0"/>
                <a:cs typeface="Times New Roman" panose="02020603050405020304" charset="0"/>
              </a:rPr>
              <a:t>The Theme of the story </a:t>
            </a:r>
            <a:endParaRPr lang="en-US" altLang="zh-CN" sz="2800">
              <a:solidFill>
                <a:srgbClr val="FF0000"/>
              </a:solidFill>
              <a:latin typeface="Times New Roman" panose="02020603050405020304" charset="0"/>
              <a:cs typeface="Times New Roman" panose="02020603050405020304" charset="0"/>
            </a:endParaRPr>
          </a:p>
        </p:txBody>
      </p:sp>
      <p:pic>
        <p:nvPicPr>
          <p:cNvPr id="3" name="图片 2"/>
          <p:cNvPicPr>
            <a:picLocks noChangeAspect="1"/>
          </p:cNvPicPr>
          <p:nvPr/>
        </p:nvPicPr>
        <p:blipFill>
          <a:blip r:embed="rId1"/>
          <a:srcRect l="5652" r="3727" b="754"/>
          <a:stretch>
            <a:fillRect/>
          </a:stretch>
        </p:blipFill>
        <p:spPr>
          <a:xfrm>
            <a:off x="3375660" y="690245"/>
            <a:ext cx="5558790" cy="5435600"/>
          </a:xfrm>
          <a:prstGeom prst="rect">
            <a:avLst/>
          </a:prstGeom>
        </p:spPr>
      </p:pic>
      <p:sp>
        <p:nvSpPr>
          <p:cNvPr id="4" name="文本框 3"/>
          <p:cNvSpPr txBox="1"/>
          <p:nvPr/>
        </p:nvSpPr>
        <p:spPr>
          <a:xfrm>
            <a:off x="4979670" y="3372485"/>
            <a:ext cx="1644650" cy="829945"/>
          </a:xfrm>
          <a:prstGeom prst="rect">
            <a:avLst/>
          </a:prstGeom>
          <a:noFill/>
        </p:spPr>
        <p:txBody>
          <a:bodyPr wrap="square" rtlCol="0">
            <a:spAutoFit/>
          </a:bodyPr>
          <a:p>
            <a:r>
              <a:rPr lang="en-US" altLang="zh-CN" sz="4800">
                <a:solidFill>
                  <a:schemeClr val="accent1">
                    <a:lumMod val="50000"/>
                  </a:schemeClr>
                </a:solidFill>
                <a:latin typeface="Times New Roman" panose="02020603050405020304" charset="0"/>
                <a:cs typeface="Times New Roman" panose="02020603050405020304" charset="0"/>
              </a:rPr>
              <a:t>Love</a:t>
            </a:r>
            <a:endParaRPr lang="en-US" altLang="zh-CN" sz="4800">
              <a:solidFill>
                <a:schemeClr val="accent1">
                  <a:lumMod val="50000"/>
                </a:schemeClr>
              </a:solidFill>
              <a:latin typeface="Times New Roman" panose="02020603050405020304" charset="0"/>
              <a:cs typeface="Times New Roman" panose="02020603050405020304" charset="0"/>
            </a:endParaRPr>
          </a:p>
        </p:txBody>
      </p:sp>
      <p:sp>
        <p:nvSpPr>
          <p:cNvPr id="5" name="文本框 4"/>
          <p:cNvSpPr txBox="1"/>
          <p:nvPr/>
        </p:nvSpPr>
        <p:spPr>
          <a:xfrm>
            <a:off x="8115935" y="1214120"/>
            <a:ext cx="3348355" cy="465455"/>
          </a:xfrm>
          <a:prstGeom prst="rect">
            <a:avLst/>
          </a:prstGeom>
          <a:noFill/>
        </p:spPr>
        <p:txBody>
          <a:bodyPr wrap="square" rtlCol="0">
            <a:noAutofit/>
          </a:bodyPr>
          <a:p>
            <a:r>
              <a:rPr lang="en-US" altLang="zh-CN" sz="3600">
                <a:solidFill>
                  <a:schemeClr val="accent1">
                    <a:lumMod val="50000"/>
                  </a:schemeClr>
                </a:solidFill>
                <a:latin typeface="Times New Roman" panose="02020603050405020304" charset="0"/>
                <a:cs typeface="Times New Roman" panose="02020603050405020304" charset="0"/>
              </a:rPr>
              <a:t>Grandma</a:t>
            </a:r>
            <a:endParaRPr lang="en-US" altLang="zh-CN" sz="3600">
              <a:solidFill>
                <a:schemeClr val="accent1">
                  <a:lumMod val="50000"/>
                </a:schemeClr>
              </a:solidFill>
              <a:latin typeface="Times New Roman" panose="02020603050405020304" charset="0"/>
              <a:cs typeface="Times New Roman" panose="02020603050405020304" charset="0"/>
            </a:endParaRPr>
          </a:p>
        </p:txBody>
      </p:sp>
      <p:sp>
        <p:nvSpPr>
          <p:cNvPr id="6" name="文本框 5"/>
          <p:cNvSpPr txBox="1"/>
          <p:nvPr/>
        </p:nvSpPr>
        <p:spPr>
          <a:xfrm>
            <a:off x="131445" y="4838700"/>
            <a:ext cx="3348355" cy="465455"/>
          </a:xfrm>
          <a:prstGeom prst="rect">
            <a:avLst/>
          </a:prstGeom>
          <a:noFill/>
        </p:spPr>
        <p:txBody>
          <a:bodyPr wrap="square" rtlCol="0">
            <a:noAutofit/>
          </a:bodyPr>
          <a:p>
            <a:r>
              <a:rPr lang="en-US" altLang="zh-CN" sz="3600">
                <a:solidFill>
                  <a:schemeClr val="accent1">
                    <a:lumMod val="50000"/>
                  </a:schemeClr>
                </a:solidFill>
                <a:latin typeface="Times New Roman" panose="02020603050405020304" charset="0"/>
                <a:cs typeface="Times New Roman" panose="02020603050405020304" charset="0"/>
              </a:rPr>
              <a:t>Grandson</a:t>
            </a:r>
            <a:endParaRPr lang="en-US" altLang="zh-CN" sz="3600">
              <a:solidFill>
                <a:schemeClr val="accent1">
                  <a:lumMod val="50000"/>
                </a:schemeClr>
              </a:solidFill>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60655" y="240030"/>
            <a:ext cx="3943985" cy="583565"/>
          </a:xfrm>
          <a:prstGeom prst="rect">
            <a:avLst/>
          </a:prstGeom>
          <a:noFill/>
        </p:spPr>
        <p:txBody>
          <a:bodyPr wrap="square" rtlCol="0">
            <a:spAutoFit/>
          </a:bodyPr>
          <a:p>
            <a:r>
              <a:rPr lang="en-US" altLang="zh-CN" sz="3200" b="1">
                <a:solidFill>
                  <a:srgbClr val="FF0000"/>
                </a:solidFill>
                <a:latin typeface="Times New Roman" panose="02020603050405020304" charset="0"/>
                <a:cs typeface="Times New Roman" panose="02020603050405020304" charset="0"/>
              </a:rPr>
              <a:t>Exposition (Para 1--2)</a:t>
            </a:r>
            <a:endParaRPr lang="en-US" altLang="zh-CN" sz="3200" b="1">
              <a:solidFill>
                <a:srgbClr val="FF0000"/>
              </a:solidFill>
              <a:latin typeface="Times New Roman" panose="02020603050405020304" charset="0"/>
              <a:cs typeface="Times New Roman" panose="02020603050405020304" charset="0"/>
            </a:endParaRPr>
          </a:p>
        </p:txBody>
      </p:sp>
      <p:sp>
        <p:nvSpPr>
          <p:cNvPr id="23" name="任意多边形: 形状 102"/>
          <p:cNvSpPr/>
          <p:nvPr>
            <p:custDataLst>
              <p:tags r:id="rId1"/>
            </p:custDataLst>
          </p:nvPr>
        </p:nvSpPr>
        <p:spPr>
          <a:xfrm>
            <a:off x="618490" y="928053"/>
            <a:ext cx="10969200" cy="1850650"/>
          </a:xfrm>
          <a:custGeom>
            <a:avLst/>
            <a:gdLst>
              <a:gd name="connsiteX0" fmla="*/ 0 w 10969200"/>
              <a:gd name="connsiteY0" fmla="*/ 0 h 1850650"/>
              <a:gd name="connsiteX1" fmla="*/ 10969200 w 10969200"/>
              <a:gd name="connsiteY1" fmla="*/ 0 h 1850650"/>
              <a:gd name="connsiteX2" fmla="*/ 10969200 w 10969200"/>
              <a:gd name="connsiteY2" fmla="*/ 827641 h 1850650"/>
              <a:gd name="connsiteX3" fmla="*/ 10802207 w 10969200"/>
              <a:gd name="connsiteY3" fmla="*/ 906408 h 1850650"/>
              <a:gd name="connsiteX4" fmla="*/ 5484603 w 10969200"/>
              <a:gd name="connsiteY4" fmla="*/ 1850650 h 1850650"/>
              <a:gd name="connsiteX5" fmla="*/ 166996 w 10969200"/>
              <a:gd name="connsiteY5" fmla="*/ 906408 h 1850650"/>
              <a:gd name="connsiteX6" fmla="*/ 0 w 10969200"/>
              <a:gd name="connsiteY6" fmla="*/ 827639 h 1850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69200" h="1850650">
                <a:moveTo>
                  <a:pt x="0" y="0"/>
                </a:moveTo>
                <a:lnTo>
                  <a:pt x="10969200" y="0"/>
                </a:lnTo>
                <a:lnTo>
                  <a:pt x="10969200" y="827641"/>
                </a:lnTo>
                <a:lnTo>
                  <a:pt x="10802207" y="906408"/>
                </a:lnTo>
                <a:cubicBezTo>
                  <a:pt x="9441313" y="1489809"/>
                  <a:pt x="7561256" y="1850650"/>
                  <a:pt x="5484603" y="1850650"/>
                </a:cubicBezTo>
                <a:cubicBezTo>
                  <a:pt x="3407948" y="1850650"/>
                  <a:pt x="1527891" y="1489809"/>
                  <a:pt x="166996" y="906408"/>
                </a:cubicBezTo>
                <a:lnTo>
                  <a:pt x="0" y="827639"/>
                </a:lnTo>
                <a:close/>
              </a:path>
            </a:pathLst>
          </a:custGeom>
          <a:noFill/>
          <a:ln w="15875">
            <a:gradFill flip="none" rotWithShape="1">
              <a:gsLst>
                <a:gs pos="0">
                  <a:schemeClr val="accent1">
                    <a:alpha val="40000"/>
                  </a:schemeClr>
                </a:gs>
                <a:gs pos="53000">
                  <a:schemeClr val="accent1">
                    <a:alpha val="0"/>
                  </a:schemeClr>
                </a:gs>
              </a:gsLst>
              <a:lin ang="16200000" scaled="1"/>
              <a:tileRect/>
            </a:gra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24" name="任意多边形: 形状 7"/>
          <p:cNvSpPr/>
          <p:nvPr>
            <p:custDataLst>
              <p:tags r:id="rId2"/>
            </p:custDataLst>
          </p:nvPr>
        </p:nvSpPr>
        <p:spPr>
          <a:xfrm>
            <a:off x="618490" y="1156653"/>
            <a:ext cx="10969200" cy="1850650"/>
          </a:xfrm>
          <a:custGeom>
            <a:avLst/>
            <a:gdLst>
              <a:gd name="connsiteX0" fmla="*/ 0 w 10969200"/>
              <a:gd name="connsiteY0" fmla="*/ 0 h 1850650"/>
              <a:gd name="connsiteX1" fmla="*/ 10969200 w 10969200"/>
              <a:gd name="connsiteY1" fmla="*/ 0 h 1850650"/>
              <a:gd name="connsiteX2" fmla="*/ 10969200 w 10969200"/>
              <a:gd name="connsiteY2" fmla="*/ 827641 h 1850650"/>
              <a:gd name="connsiteX3" fmla="*/ 10802207 w 10969200"/>
              <a:gd name="connsiteY3" fmla="*/ 906408 h 1850650"/>
              <a:gd name="connsiteX4" fmla="*/ 5484603 w 10969200"/>
              <a:gd name="connsiteY4" fmla="*/ 1850650 h 1850650"/>
              <a:gd name="connsiteX5" fmla="*/ 166996 w 10969200"/>
              <a:gd name="connsiteY5" fmla="*/ 906408 h 1850650"/>
              <a:gd name="connsiteX6" fmla="*/ 0 w 10969200"/>
              <a:gd name="connsiteY6" fmla="*/ 827639 h 1850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69200" h="1850650">
                <a:moveTo>
                  <a:pt x="0" y="0"/>
                </a:moveTo>
                <a:lnTo>
                  <a:pt x="10969200" y="0"/>
                </a:lnTo>
                <a:lnTo>
                  <a:pt x="10969200" y="827641"/>
                </a:lnTo>
                <a:lnTo>
                  <a:pt x="10802207" y="906408"/>
                </a:lnTo>
                <a:cubicBezTo>
                  <a:pt x="9441313" y="1489809"/>
                  <a:pt x="7561256" y="1850650"/>
                  <a:pt x="5484603" y="1850650"/>
                </a:cubicBezTo>
                <a:cubicBezTo>
                  <a:pt x="3407948" y="1850650"/>
                  <a:pt x="1527891" y="1489809"/>
                  <a:pt x="166996" y="906408"/>
                </a:cubicBezTo>
                <a:lnTo>
                  <a:pt x="0" y="827639"/>
                </a:lnTo>
                <a:close/>
              </a:path>
            </a:pathLst>
          </a:custGeom>
          <a:noFill/>
          <a:ln>
            <a:gradFill flip="none" rotWithShape="1">
              <a:gsLst>
                <a:gs pos="0">
                  <a:schemeClr val="accent1">
                    <a:alpha val="100000"/>
                  </a:schemeClr>
                </a:gs>
                <a:gs pos="53000">
                  <a:schemeClr val="accent1">
                    <a:alpha val="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25" name="任意多边形: 形状 6"/>
          <p:cNvSpPr/>
          <p:nvPr>
            <p:custDataLst>
              <p:tags r:id="rId3"/>
            </p:custDataLst>
          </p:nvPr>
        </p:nvSpPr>
        <p:spPr>
          <a:xfrm>
            <a:off x="618490" y="1054418"/>
            <a:ext cx="10969200" cy="1850650"/>
          </a:xfrm>
          <a:custGeom>
            <a:avLst/>
            <a:gdLst>
              <a:gd name="connsiteX0" fmla="*/ 0 w 10969200"/>
              <a:gd name="connsiteY0" fmla="*/ 0 h 1850650"/>
              <a:gd name="connsiteX1" fmla="*/ 10969200 w 10969200"/>
              <a:gd name="connsiteY1" fmla="*/ 0 h 1850650"/>
              <a:gd name="connsiteX2" fmla="*/ 10969200 w 10969200"/>
              <a:gd name="connsiteY2" fmla="*/ 827641 h 1850650"/>
              <a:gd name="connsiteX3" fmla="*/ 10802207 w 10969200"/>
              <a:gd name="connsiteY3" fmla="*/ 906408 h 1850650"/>
              <a:gd name="connsiteX4" fmla="*/ 5484603 w 10969200"/>
              <a:gd name="connsiteY4" fmla="*/ 1850650 h 1850650"/>
              <a:gd name="connsiteX5" fmla="*/ 166996 w 10969200"/>
              <a:gd name="connsiteY5" fmla="*/ 906408 h 1850650"/>
              <a:gd name="connsiteX6" fmla="*/ 0 w 10969200"/>
              <a:gd name="connsiteY6" fmla="*/ 827639 h 1850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69200" h="1850650">
                <a:moveTo>
                  <a:pt x="0" y="0"/>
                </a:moveTo>
                <a:lnTo>
                  <a:pt x="10969200" y="0"/>
                </a:lnTo>
                <a:lnTo>
                  <a:pt x="10969200" y="827641"/>
                </a:lnTo>
                <a:lnTo>
                  <a:pt x="10802207" y="906408"/>
                </a:lnTo>
                <a:cubicBezTo>
                  <a:pt x="9441313" y="1489809"/>
                  <a:pt x="7561256" y="1850650"/>
                  <a:pt x="5484603" y="1850650"/>
                </a:cubicBezTo>
                <a:cubicBezTo>
                  <a:pt x="3407948" y="1850650"/>
                  <a:pt x="1527891" y="1489809"/>
                  <a:pt x="166996" y="906408"/>
                </a:cubicBezTo>
                <a:lnTo>
                  <a:pt x="0" y="827639"/>
                </a:lnTo>
                <a:close/>
              </a:path>
            </a:pathLst>
          </a:custGeom>
          <a:gradFill>
            <a:gsLst>
              <a:gs pos="100000">
                <a:schemeClr val="accent1">
                  <a:alpha val="18000"/>
                </a:schemeClr>
              </a:gs>
              <a:gs pos="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27" name="矩形 2"/>
          <p:cNvSpPr/>
          <p:nvPr>
            <p:custDataLst>
              <p:tags r:id="rId4"/>
            </p:custDataLst>
          </p:nvPr>
        </p:nvSpPr>
        <p:spPr>
          <a:xfrm>
            <a:off x="2181225" y="2325688"/>
            <a:ext cx="559435" cy="559435"/>
          </a:xfrm>
          <a:prstGeom prst="ellipse">
            <a:avLst/>
          </a:prstGeom>
          <a:gradFill flip="none" rotWithShape="1">
            <a:gsLst>
              <a:gs pos="75000">
                <a:schemeClr val="accent1">
                  <a:alpha val="100000"/>
                </a:schemeClr>
              </a:gs>
              <a:gs pos="0">
                <a:schemeClr val="accent1">
                  <a:lumMod val="60000"/>
                  <a:lumOff val="40000"/>
                  <a:alpha val="100000"/>
                </a:schemeClr>
              </a:gs>
            </a:gsLst>
            <a:path path="circle">
              <a:fillToRect r="100000" b="100000"/>
            </a:path>
            <a:tileRect l="-100000" t="-100000"/>
          </a:gradFill>
          <a:ln>
            <a:noFill/>
          </a:ln>
          <a:effectLst>
            <a:outerShdw blurRad="1016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panose="020B0500000000000000" charset="-122"/>
              <a:cs typeface="+mn-cs"/>
            </a:endParaRPr>
          </a:p>
        </p:txBody>
      </p:sp>
      <p:sp>
        <p:nvSpPr>
          <p:cNvPr id="28" name="椭圆 27"/>
          <p:cNvSpPr/>
          <p:nvPr>
            <p:custDataLst>
              <p:tags r:id="rId5"/>
            </p:custDataLst>
          </p:nvPr>
        </p:nvSpPr>
        <p:spPr>
          <a:xfrm>
            <a:off x="2131695" y="2276158"/>
            <a:ext cx="657860" cy="657860"/>
          </a:xfrm>
          <a:prstGeom prst="ellipse">
            <a:avLst/>
          </a:prstGeom>
          <a:noFill/>
          <a:ln w="6350">
            <a:gradFill flip="none" rotWithShape="1">
              <a:gsLst>
                <a:gs pos="0">
                  <a:schemeClr val="accent1">
                    <a:alpha val="100000"/>
                  </a:schemeClr>
                </a:gs>
                <a:gs pos="86000">
                  <a:schemeClr val="accent1">
                    <a:alpha val="0"/>
                  </a:schemeClr>
                </a:gs>
              </a:gsLst>
              <a:lin ang="27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9" name="Oval 11+"/>
          <p:cNvSpPr/>
          <p:nvPr>
            <p:custDataLst>
              <p:tags r:id="rId6"/>
            </p:custDataLst>
          </p:nvPr>
        </p:nvSpPr>
        <p:spPr>
          <a:xfrm>
            <a:off x="2066925" y="2211388"/>
            <a:ext cx="787400" cy="787400"/>
          </a:xfrm>
          <a:prstGeom prst="ellipse">
            <a:avLst/>
          </a:prstGeom>
          <a:noFill/>
          <a:ln w="6350">
            <a:gradFill flip="none" rotWithShape="1">
              <a:gsLst>
                <a:gs pos="0">
                  <a:schemeClr val="accent1">
                    <a:alpha val="100000"/>
                  </a:schemeClr>
                </a:gs>
                <a:gs pos="86000">
                  <a:schemeClr val="accent1">
                    <a:alpha val="0"/>
                  </a:schemeClr>
                </a:gs>
              </a:gsLst>
              <a:lin ang="135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30" name="矩形 29"/>
          <p:cNvSpPr/>
          <p:nvPr>
            <p:custDataLst>
              <p:tags r:id="rId7"/>
            </p:custDataLst>
          </p:nvPr>
        </p:nvSpPr>
        <p:spPr>
          <a:xfrm>
            <a:off x="1707515" y="4122738"/>
            <a:ext cx="1506220" cy="1050290"/>
          </a:xfrm>
          <a:prstGeom prst="rect">
            <a:avLst/>
          </a:prstGeom>
          <a:noFill/>
        </p:spPr>
        <p:txBody>
          <a:bodyPr wrap="square" lIns="0" tIns="0" rIns="0" bIns="0" rtlCol="0" anchor="t" anchorCtr="0">
            <a:noAutofit/>
          </a:bodyPr>
          <a:p>
            <a:pPr algn="ctr">
              <a:lnSpc>
                <a:spcPct val="150000"/>
              </a:lnSpc>
              <a:spcBef>
                <a:spcPct val="0"/>
              </a:spcBef>
              <a:spcAft>
                <a:spcPct val="0"/>
              </a:spcAft>
            </a:pPr>
            <a:r>
              <a:rPr lang="en-US" altLang="zh-CN" sz="2800">
                <a:solidFill>
                  <a:schemeClr val="accent2">
                    <a:lumMod val="50000"/>
                  </a:schemeClr>
                </a:solidFill>
                <a:latin typeface="Times New Roman" panose="02020603050405020304" charset="0"/>
                <a:cs typeface="Times New Roman" panose="02020603050405020304" charset="0"/>
              </a:rPr>
              <a:t>Sunset</a:t>
            </a:r>
            <a:endParaRPr lang="en-US" altLang="zh-CN" sz="2800">
              <a:solidFill>
                <a:schemeClr val="accent2">
                  <a:lumMod val="50000"/>
                </a:schemeClr>
              </a:solidFill>
              <a:latin typeface="Times New Roman" panose="02020603050405020304" charset="0"/>
              <a:cs typeface="Times New Roman" panose="02020603050405020304" charset="0"/>
            </a:endParaRPr>
          </a:p>
        </p:txBody>
      </p:sp>
      <p:sp>
        <p:nvSpPr>
          <p:cNvPr id="33" name="矩形 32"/>
          <p:cNvSpPr/>
          <p:nvPr>
            <p:custDataLst>
              <p:tags r:id="rId8"/>
            </p:custDataLst>
          </p:nvPr>
        </p:nvSpPr>
        <p:spPr>
          <a:xfrm>
            <a:off x="1707515" y="3624898"/>
            <a:ext cx="1506220" cy="368300"/>
          </a:xfrm>
          <a:prstGeom prst="rect">
            <a:avLst/>
          </a:prstGeom>
          <a:noFill/>
        </p:spPr>
        <p:txBody>
          <a:bodyPr wrap="square" lIns="0" tIns="0" rIns="0" bIns="0" rtlCol="0" anchor="b">
            <a:noAutofit/>
          </a:bodyPr>
          <a:p>
            <a:pPr algn="ctr">
              <a:spcBef>
                <a:spcPct val="0"/>
              </a:spcBef>
              <a:spcAft>
                <a:spcPct val="0"/>
              </a:spcAft>
            </a:pPr>
            <a:r>
              <a:rPr lang="en-US" altLang="zh-CN" sz="2800" b="1">
                <a:gradFill flip="none" rotWithShape="1">
                  <a:gsLst>
                    <a:gs pos="36000">
                      <a:schemeClr val="accent1">
                        <a:alpha val="100000"/>
                      </a:schemeClr>
                    </a:gs>
                    <a:gs pos="100000">
                      <a:schemeClr val="accent1">
                        <a:lumMod val="60000"/>
                        <a:lumOff val="40000"/>
                        <a:alpha val="100000"/>
                      </a:schemeClr>
                    </a:gs>
                  </a:gsLst>
                  <a:lin ang="5400000" scaled="1"/>
                  <a:tileRect/>
                </a:gradFill>
                <a:latin typeface="Times New Roman" panose="02020603050405020304" charset="0"/>
                <a:cs typeface="Times New Roman" panose="02020603050405020304" charset="0"/>
              </a:rPr>
              <a:t>Time</a:t>
            </a:r>
            <a:endParaRPr lang="en-US" altLang="zh-CN" sz="2800" b="1">
              <a:gradFill flip="none" rotWithShape="1">
                <a:gsLst>
                  <a:gs pos="36000">
                    <a:schemeClr val="accent1">
                      <a:alpha val="100000"/>
                    </a:schemeClr>
                  </a:gs>
                  <a:gs pos="100000">
                    <a:schemeClr val="accent1">
                      <a:lumMod val="60000"/>
                      <a:lumOff val="40000"/>
                      <a:alpha val="100000"/>
                    </a:schemeClr>
                  </a:gs>
                </a:gsLst>
                <a:lin ang="5400000" scaled="1"/>
                <a:tileRect/>
              </a:gradFill>
              <a:latin typeface="Times New Roman" panose="02020603050405020304" charset="0"/>
              <a:cs typeface="Times New Roman" panose="02020603050405020304" charset="0"/>
            </a:endParaRPr>
          </a:p>
        </p:txBody>
      </p:sp>
      <p:cxnSp>
        <p:nvCxnSpPr>
          <p:cNvPr id="35" name="直接连接符 34"/>
          <p:cNvCxnSpPr/>
          <p:nvPr>
            <p:custDataLst>
              <p:tags r:id="rId9"/>
            </p:custDataLst>
          </p:nvPr>
        </p:nvCxnSpPr>
        <p:spPr>
          <a:xfrm>
            <a:off x="2460625" y="2999423"/>
            <a:ext cx="0" cy="538480"/>
          </a:xfrm>
          <a:prstGeom prst="line">
            <a:avLst/>
          </a:prstGeom>
          <a:ln w="15875">
            <a:gradFill>
              <a:gsLst>
                <a:gs pos="0">
                  <a:schemeClr val="accent1">
                    <a:alpha val="100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sp>
        <p:nvSpPr>
          <p:cNvPr id="36" name="矩形 2"/>
          <p:cNvSpPr/>
          <p:nvPr>
            <p:custDataLst>
              <p:tags r:id="rId10"/>
            </p:custDataLst>
          </p:nvPr>
        </p:nvSpPr>
        <p:spPr>
          <a:xfrm>
            <a:off x="4611370" y="2726373"/>
            <a:ext cx="559435" cy="559435"/>
          </a:xfrm>
          <a:prstGeom prst="ellipse">
            <a:avLst/>
          </a:prstGeom>
          <a:gradFill flip="none" rotWithShape="1">
            <a:gsLst>
              <a:gs pos="75000">
                <a:schemeClr val="accent1">
                  <a:alpha val="100000"/>
                </a:schemeClr>
              </a:gs>
              <a:gs pos="0">
                <a:schemeClr val="accent1">
                  <a:lumMod val="60000"/>
                  <a:lumOff val="40000"/>
                  <a:alpha val="100000"/>
                </a:schemeClr>
              </a:gs>
            </a:gsLst>
            <a:path path="circle">
              <a:fillToRect r="100000" b="100000"/>
            </a:path>
            <a:tileRect l="-100000" t="-100000"/>
          </a:gradFill>
          <a:ln>
            <a:noFill/>
          </a:ln>
          <a:effectLst>
            <a:outerShdw blurRad="1016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panose="020B0500000000000000" charset="-122"/>
              <a:cs typeface="+mn-cs"/>
            </a:endParaRPr>
          </a:p>
        </p:txBody>
      </p:sp>
      <p:sp>
        <p:nvSpPr>
          <p:cNvPr id="37" name="椭圆 36"/>
          <p:cNvSpPr/>
          <p:nvPr>
            <p:custDataLst>
              <p:tags r:id="rId11"/>
            </p:custDataLst>
          </p:nvPr>
        </p:nvSpPr>
        <p:spPr>
          <a:xfrm>
            <a:off x="4561840" y="2676843"/>
            <a:ext cx="657860" cy="657860"/>
          </a:xfrm>
          <a:prstGeom prst="ellipse">
            <a:avLst/>
          </a:prstGeom>
          <a:noFill/>
          <a:ln w="6350">
            <a:gradFill flip="none" rotWithShape="1">
              <a:gsLst>
                <a:gs pos="0">
                  <a:schemeClr val="accent1">
                    <a:alpha val="100000"/>
                  </a:schemeClr>
                </a:gs>
                <a:gs pos="86000">
                  <a:schemeClr val="accent1">
                    <a:alpha val="0"/>
                  </a:schemeClr>
                </a:gs>
              </a:gsLst>
              <a:lin ang="27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39" name="Oval 11+"/>
          <p:cNvSpPr/>
          <p:nvPr>
            <p:custDataLst>
              <p:tags r:id="rId12"/>
            </p:custDataLst>
          </p:nvPr>
        </p:nvSpPr>
        <p:spPr>
          <a:xfrm>
            <a:off x="4497070" y="2612073"/>
            <a:ext cx="787400" cy="787400"/>
          </a:xfrm>
          <a:prstGeom prst="ellipse">
            <a:avLst/>
          </a:prstGeom>
          <a:noFill/>
          <a:ln w="6350">
            <a:gradFill flip="none" rotWithShape="1">
              <a:gsLst>
                <a:gs pos="0">
                  <a:schemeClr val="accent1">
                    <a:alpha val="100000"/>
                  </a:schemeClr>
                </a:gs>
                <a:gs pos="86000">
                  <a:schemeClr val="accent1">
                    <a:alpha val="0"/>
                  </a:schemeClr>
                </a:gs>
              </a:gsLst>
              <a:lin ang="135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0" name="矩形 39"/>
          <p:cNvSpPr/>
          <p:nvPr>
            <p:custDataLst>
              <p:tags r:id="rId13"/>
            </p:custDataLst>
          </p:nvPr>
        </p:nvSpPr>
        <p:spPr>
          <a:xfrm>
            <a:off x="3803015" y="4523740"/>
            <a:ext cx="2012315" cy="1011555"/>
          </a:xfrm>
          <a:prstGeom prst="rect">
            <a:avLst/>
          </a:prstGeom>
          <a:noFill/>
        </p:spPr>
        <p:txBody>
          <a:bodyPr wrap="square" lIns="0" tIns="0" rIns="0" bIns="0" rtlCol="0" anchor="t" anchorCtr="0">
            <a:noAutofit/>
          </a:bodyPr>
          <a:p>
            <a:pPr algn="l">
              <a:lnSpc>
                <a:spcPct val="150000"/>
              </a:lnSpc>
              <a:spcBef>
                <a:spcPct val="0"/>
              </a:spcBef>
              <a:spcAft>
                <a:spcPct val="0"/>
              </a:spcAft>
            </a:pPr>
            <a:r>
              <a:rPr lang="en-US" altLang="zh-CN" sz="2400" b="1">
                <a:solidFill>
                  <a:schemeClr val="accent2">
                    <a:lumMod val="50000"/>
                  </a:schemeClr>
                </a:solidFill>
                <a:latin typeface="Times New Roman" panose="02020603050405020304" charset="0"/>
                <a:cs typeface="Times New Roman" panose="02020603050405020304" charset="0"/>
              </a:rPr>
              <a:t>Tom, a part-time worker</a:t>
            </a:r>
            <a:endParaRPr lang="en-US" altLang="zh-CN" sz="2400" b="1">
              <a:solidFill>
                <a:schemeClr val="accent2">
                  <a:lumMod val="50000"/>
                </a:schemeClr>
              </a:solidFill>
              <a:latin typeface="Times New Roman" panose="02020603050405020304" charset="0"/>
              <a:cs typeface="Times New Roman" panose="02020603050405020304" charset="0"/>
            </a:endParaRPr>
          </a:p>
        </p:txBody>
      </p:sp>
      <p:sp>
        <p:nvSpPr>
          <p:cNvPr id="41" name="矩形 40"/>
          <p:cNvSpPr/>
          <p:nvPr>
            <p:custDataLst>
              <p:tags r:id="rId14"/>
            </p:custDataLst>
          </p:nvPr>
        </p:nvSpPr>
        <p:spPr>
          <a:xfrm>
            <a:off x="4137660" y="4025900"/>
            <a:ext cx="1677670" cy="353695"/>
          </a:xfrm>
          <a:prstGeom prst="rect">
            <a:avLst/>
          </a:prstGeom>
          <a:noFill/>
        </p:spPr>
        <p:txBody>
          <a:bodyPr wrap="square" lIns="0" tIns="0" rIns="0" bIns="0" rtlCol="0" anchor="b">
            <a:noAutofit/>
          </a:bodyPr>
          <a:p>
            <a:pPr algn="ctr">
              <a:spcBef>
                <a:spcPct val="0"/>
              </a:spcBef>
              <a:spcAft>
                <a:spcPct val="0"/>
              </a:spcAft>
            </a:pPr>
            <a:r>
              <a:rPr lang="en-US" altLang="zh-CN" sz="2800" b="1">
                <a:gradFill flip="none" rotWithShape="1">
                  <a:gsLst>
                    <a:gs pos="36000">
                      <a:schemeClr val="accent1">
                        <a:alpha val="100000"/>
                      </a:schemeClr>
                    </a:gs>
                    <a:gs pos="100000">
                      <a:schemeClr val="accent1">
                        <a:lumMod val="60000"/>
                        <a:lumOff val="40000"/>
                        <a:alpha val="100000"/>
                      </a:schemeClr>
                    </a:gs>
                  </a:gsLst>
                  <a:lin ang="5400000" scaled="1"/>
                  <a:tileRect/>
                </a:gradFill>
                <a:latin typeface="Times New Roman" panose="02020603050405020304" charset="0"/>
                <a:cs typeface="Times New Roman" panose="02020603050405020304" charset="0"/>
              </a:rPr>
              <a:t>Character</a:t>
            </a:r>
            <a:endParaRPr lang="en-US" altLang="zh-CN" sz="2800" b="1">
              <a:gradFill flip="none" rotWithShape="1">
                <a:gsLst>
                  <a:gs pos="36000">
                    <a:schemeClr val="accent1">
                      <a:alpha val="100000"/>
                    </a:schemeClr>
                  </a:gs>
                  <a:gs pos="100000">
                    <a:schemeClr val="accent1">
                      <a:lumMod val="60000"/>
                      <a:lumOff val="40000"/>
                      <a:alpha val="100000"/>
                    </a:schemeClr>
                  </a:gs>
                </a:gsLst>
                <a:lin ang="5400000" scaled="1"/>
                <a:tileRect/>
              </a:gradFill>
              <a:latin typeface="Times New Roman" panose="02020603050405020304" charset="0"/>
              <a:cs typeface="Times New Roman" panose="02020603050405020304" charset="0"/>
            </a:endParaRPr>
          </a:p>
        </p:txBody>
      </p:sp>
      <p:cxnSp>
        <p:nvCxnSpPr>
          <p:cNvPr id="42" name="直接连接符 41"/>
          <p:cNvCxnSpPr/>
          <p:nvPr>
            <p:custDataLst>
              <p:tags r:id="rId15"/>
            </p:custDataLst>
          </p:nvPr>
        </p:nvCxnSpPr>
        <p:spPr>
          <a:xfrm>
            <a:off x="4890770" y="3399473"/>
            <a:ext cx="0" cy="538480"/>
          </a:xfrm>
          <a:prstGeom prst="line">
            <a:avLst/>
          </a:prstGeom>
          <a:ln w="15875">
            <a:gradFill>
              <a:gsLst>
                <a:gs pos="0">
                  <a:schemeClr val="accent1">
                    <a:alpha val="100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sp>
        <p:nvSpPr>
          <p:cNvPr id="43" name="矩形 2"/>
          <p:cNvSpPr/>
          <p:nvPr>
            <p:custDataLst>
              <p:tags r:id="rId16"/>
            </p:custDataLst>
          </p:nvPr>
        </p:nvSpPr>
        <p:spPr>
          <a:xfrm>
            <a:off x="7041515" y="2726373"/>
            <a:ext cx="559435" cy="559435"/>
          </a:xfrm>
          <a:prstGeom prst="ellipse">
            <a:avLst/>
          </a:prstGeom>
          <a:gradFill flip="none" rotWithShape="1">
            <a:gsLst>
              <a:gs pos="75000">
                <a:schemeClr val="accent1">
                  <a:alpha val="100000"/>
                </a:schemeClr>
              </a:gs>
              <a:gs pos="0">
                <a:schemeClr val="accent1">
                  <a:lumMod val="60000"/>
                  <a:lumOff val="40000"/>
                  <a:alpha val="100000"/>
                </a:schemeClr>
              </a:gs>
            </a:gsLst>
            <a:path path="circle">
              <a:fillToRect r="100000" b="100000"/>
            </a:path>
            <a:tileRect l="-100000" t="-100000"/>
          </a:gradFill>
          <a:ln>
            <a:noFill/>
          </a:ln>
          <a:effectLst>
            <a:outerShdw blurRad="1016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panose="020B0500000000000000" charset="-122"/>
              <a:cs typeface="+mn-cs"/>
            </a:endParaRPr>
          </a:p>
        </p:txBody>
      </p:sp>
      <p:sp>
        <p:nvSpPr>
          <p:cNvPr id="44" name="椭圆 43"/>
          <p:cNvSpPr/>
          <p:nvPr>
            <p:custDataLst>
              <p:tags r:id="rId17"/>
            </p:custDataLst>
          </p:nvPr>
        </p:nvSpPr>
        <p:spPr>
          <a:xfrm>
            <a:off x="6991985" y="2676843"/>
            <a:ext cx="657860" cy="657860"/>
          </a:xfrm>
          <a:prstGeom prst="ellipse">
            <a:avLst/>
          </a:prstGeom>
          <a:noFill/>
          <a:ln w="6350">
            <a:gradFill flip="none" rotWithShape="1">
              <a:gsLst>
                <a:gs pos="0">
                  <a:schemeClr val="accent1">
                    <a:alpha val="100000"/>
                  </a:schemeClr>
                </a:gs>
                <a:gs pos="86000">
                  <a:schemeClr val="accent1">
                    <a:alpha val="0"/>
                  </a:schemeClr>
                </a:gs>
              </a:gsLst>
              <a:lin ang="27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5" name="Oval 11+"/>
          <p:cNvSpPr/>
          <p:nvPr>
            <p:custDataLst>
              <p:tags r:id="rId18"/>
            </p:custDataLst>
          </p:nvPr>
        </p:nvSpPr>
        <p:spPr>
          <a:xfrm>
            <a:off x="6927215" y="2612073"/>
            <a:ext cx="787400" cy="787400"/>
          </a:xfrm>
          <a:prstGeom prst="ellipse">
            <a:avLst/>
          </a:prstGeom>
          <a:noFill/>
          <a:ln w="6350">
            <a:gradFill flip="none" rotWithShape="1">
              <a:gsLst>
                <a:gs pos="0">
                  <a:schemeClr val="accent1">
                    <a:alpha val="100000"/>
                  </a:schemeClr>
                </a:gs>
                <a:gs pos="86000">
                  <a:schemeClr val="accent1">
                    <a:alpha val="0"/>
                  </a:schemeClr>
                </a:gs>
              </a:gsLst>
              <a:lin ang="135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6" name="矩形 45"/>
          <p:cNvSpPr/>
          <p:nvPr>
            <p:custDataLst>
              <p:tags r:id="rId19"/>
            </p:custDataLst>
          </p:nvPr>
        </p:nvSpPr>
        <p:spPr>
          <a:xfrm>
            <a:off x="6029960" y="4523740"/>
            <a:ext cx="2830195" cy="1341755"/>
          </a:xfrm>
          <a:prstGeom prst="rect">
            <a:avLst/>
          </a:prstGeom>
          <a:noFill/>
        </p:spPr>
        <p:txBody>
          <a:bodyPr wrap="square" lIns="0" tIns="0" rIns="0" bIns="0" rtlCol="0" anchor="t" anchorCtr="0">
            <a:noAutofit/>
          </a:bodyPr>
          <a:p>
            <a:pPr algn="l">
              <a:lnSpc>
                <a:spcPct val="150000"/>
              </a:lnSpc>
              <a:spcBef>
                <a:spcPct val="0"/>
              </a:spcBef>
              <a:spcAft>
                <a:spcPct val="0"/>
              </a:spcAft>
            </a:pPr>
            <a:r>
              <a:rPr lang="en-US" altLang="zh-CN" sz="2400" b="1">
                <a:solidFill>
                  <a:schemeClr val="accent2">
                    <a:lumMod val="50000"/>
                  </a:schemeClr>
                </a:solidFill>
                <a:latin typeface="Times New Roman" panose="02020603050405020304" charset="0"/>
                <a:cs typeface="Times New Roman" panose="02020603050405020304" charset="0"/>
              </a:rPr>
              <a:t>working to buy medicine for his weak grandmother</a:t>
            </a:r>
            <a:endParaRPr lang="en-US" altLang="zh-CN" sz="2400" b="1">
              <a:solidFill>
                <a:schemeClr val="accent2">
                  <a:lumMod val="50000"/>
                </a:schemeClr>
              </a:solidFill>
              <a:latin typeface="Times New Roman" panose="02020603050405020304" charset="0"/>
              <a:cs typeface="Times New Roman" panose="02020603050405020304" charset="0"/>
            </a:endParaRPr>
          </a:p>
        </p:txBody>
      </p:sp>
      <p:sp>
        <p:nvSpPr>
          <p:cNvPr id="47" name="矩形 46"/>
          <p:cNvSpPr/>
          <p:nvPr>
            <p:custDataLst>
              <p:tags r:id="rId20"/>
            </p:custDataLst>
          </p:nvPr>
        </p:nvSpPr>
        <p:spPr>
          <a:xfrm>
            <a:off x="6464300" y="4025900"/>
            <a:ext cx="1892300" cy="361315"/>
          </a:xfrm>
          <a:prstGeom prst="rect">
            <a:avLst/>
          </a:prstGeom>
          <a:noFill/>
        </p:spPr>
        <p:txBody>
          <a:bodyPr wrap="square" lIns="0" tIns="0" rIns="0" bIns="0" rtlCol="0" anchor="b">
            <a:noAutofit/>
          </a:bodyPr>
          <a:p>
            <a:pPr algn="ctr">
              <a:spcBef>
                <a:spcPct val="0"/>
              </a:spcBef>
              <a:spcAft>
                <a:spcPct val="0"/>
              </a:spcAft>
            </a:pPr>
            <a:r>
              <a:rPr lang="en-US" altLang="zh-CN" sz="2800" b="1">
                <a:gradFill flip="none" rotWithShape="1">
                  <a:gsLst>
                    <a:gs pos="36000">
                      <a:schemeClr val="accent1">
                        <a:alpha val="100000"/>
                      </a:schemeClr>
                    </a:gs>
                    <a:gs pos="100000">
                      <a:schemeClr val="accent1">
                        <a:lumMod val="60000"/>
                        <a:lumOff val="40000"/>
                        <a:alpha val="100000"/>
                      </a:schemeClr>
                    </a:gs>
                  </a:gsLst>
                  <a:lin ang="5400000" scaled="1"/>
                  <a:tileRect/>
                </a:gradFill>
                <a:latin typeface="Times New Roman" panose="02020603050405020304" charset="0"/>
                <a:cs typeface="Times New Roman" panose="02020603050405020304" charset="0"/>
              </a:rPr>
              <a:t>Background</a:t>
            </a:r>
            <a:endParaRPr lang="en-US" altLang="zh-CN" sz="2800" b="1">
              <a:gradFill flip="none" rotWithShape="1">
                <a:gsLst>
                  <a:gs pos="36000">
                    <a:schemeClr val="accent1">
                      <a:alpha val="100000"/>
                    </a:schemeClr>
                  </a:gs>
                  <a:gs pos="100000">
                    <a:schemeClr val="accent1">
                      <a:lumMod val="60000"/>
                      <a:lumOff val="40000"/>
                      <a:alpha val="100000"/>
                    </a:schemeClr>
                  </a:gs>
                </a:gsLst>
                <a:lin ang="5400000" scaled="1"/>
                <a:tileRect/>
              </a:gradFill>
              <a:latin typeface="Times New Roman" panose="02020603050405020304" charset="0"/>
              <a:cs typeface="Times New Roman" panose="02020603050405020304" charset="0"/>
            </a:endParaRPr>
          </a:p>
        </p:txBody>
      </p:sp>
      <p:cxnSp>
        <p:nvCxnSpPr>
          <p:cNvPr id="48" name="直接连接符 47"/>
          <p:cNvCxnSpPr/>
          <p:nvPr>
            <p:custDataLst>
              <p:tags r:id="rId21"/>
            </p:custDataLst>
          </p:nvPr>
        </p:nvCxnSpPr>
        <p:spPr>
          <a:xfrm>
            <a:off x="7321550" y="3399473"/>
            <a:ext cx="0" cy="538480"/>
          </a:xfrm>
          <a:prstGeom prst="line">
            <a:avLst/>
          </a:prstGeom>
          <a:ln w="15875">
            <a:gradFill>
              <a:gsLst>
                <a:gs pos="0">
                  <a:schemeClr val="accent1">
                    <a:alpha val="100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sp>
        <p:nvSpPr>
          <p:cNvPr id="49" name="矩形 2"/>
          <p:cNvSpPr/>
          <p:nvPr>
            <p:custDataLst>
              <p:tags r:id="rId22"/>
            </p:custDataLst>
          </p:nvPr>
        </p:nvSpPr>
        <p:spPr>
          <a:xfrm>
            <a:off x="9471660" y="2325688"/>
            <a:ext cx="559435" cy="559435"/>
          </a:xfrm>
          <a:prstGeom prst="ellipse">
            <a:avLst/>
          </a:prstGeom>
          <a:gradFill flip="none" rotWithShape="1">
            <a:gsLst>
              <a:gs pos="75000">
                <a:schemeClr val="accent1">
                  <a:alpha val="100000"/>
                </a:schemeClr>
              </a:gs>
              <a:gs pos="0">
                <a:schemeClr val="accent1">
                  <a:lumMod val="60000"/>
                  <a:lumOff val="40000"/>
                  <a:alpha val="100000"/>
                </a:schemeClr>
              </a:gs>
            </a:gsLst>
            <a:path path="circle">
              <a:fillToRect r="100000" b="100000"/>
            </a:path>
            <a:tileRect l="-100000" t="-100000"/>
          </a:gradFill>
          <a:ln>
            <a:noFill/>
          </a:ln>
          <a:effectLst>
            <a:outerShdw blurRad="1016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Roboto Regular"/>
              <a:ea typeface="思源黑体 CN Regular" panose="020B0500000000000000" charset="-122"/>
              <a:cs typeface="+mn-cs"/>
            </a:endParaRPr>
          </a:p>
        </p:txBody>
      </p:sp>
      <p:sp>
        <p:nvSpPr>
          <p:cNvPr id="50" name="椭圆 49"/>
          <p:cNvSpPr/>
          <p:nvPr>
            <p:custDataLst>
              <p:tags r:id="rId23"/>
            </p:custDataLst>
          </p:nvPr>
        </p:nvSpPr>
        <p:spPr>
          <a:xfrm>
            <a:off x="9422130" y="2276158"/>
            <a:ext cx="657860" cy="657860"/>
          </a:xfrm>
          <a:prstGeom prst="ellipse">
            <a:avLst/>
          </a:prstGeom>
          <a:noFill/>
          <a:ln w="6350">
            <a:gradFill flip="none" rotWithShape="1">
              <a:gsLst>
                <a:gs pos="0">
                  <a:schemeClr val="accent1">
                    <a:alpha val="100000"/>
                  </a:schemeClr>
                </a:gs>
                <a:gs pos="86000">
                  <a:schemeClr val="accent1">
                    <a:alpha val="0"/>
                  </a:schemeClr>
                </a:gs>
              </a:gsLst>
              <a:lin ang="27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51" name="Oval 11+"/>
          <p:cNvSpPr/>
          <p:nvPr>
            <p:custDataLst>
              <p:tags r:id="rId24"/>
            </p:custDataLst>
          </p:nvPr>
        </p:nvSpPr>
        <p:spPr>
          <a:xfrm>
            <a:off x="9357995" y="2211388"/>
            <a:ext cx="787400" cy="787400"/>
          </a:xfrm>
          <a:prstGeom prst="ellipse">
            <a:avLst/>
          </a:prstGeom>
          <a:noFill/>
          <a:ln w="6350">
            <a:gradFill flip="none" rotWithShape="1">
              <a:gsLst>
                <a:gs pos="0">
                  <a:schemeClr val="accent1">
                    <a:alpha val="100000"/>
                  </a:schemeClr>
                </a:gs>
                <a:gs pos="86000">
                  <a:schemeClr val="accent1">
                    <a:alpha val="0"/>
                  </a:schemeClr>
                </a:gs>
              </a:gsLst>
              <a:lin ang="135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52" name="矩形 51"/>
          <p:cNvSpPr/>
          <p:nvPr>
            <p:custDataLst>
              <p:tags r:id="rId25"/>
            </p:custDataLst>
          </p:nvPr>
        </p:nvSpPr>
        <p:spPr>
          <a:xfrm>
            <a:off x="9005570" y="4123055"/>
            <a:ext cx="3022600" cy="1410335"/>
          </a:xfrm>
          <a:prstGeom prst="rect">
            <a:avLst/>
          </a:prstGeom>
          <a:noFill/>
        </p:spPr>
        <p:txBody>
          <a:bodyPr wrap="square" lIns="0" tIns="0" rIns="0" bIns="0" rtlCol="0" anchor="t" anchorCtr="0">
            <a:noAutofit/>
          </a:bodyPr>
          <a:p>
            <a:pPr algn="l">
              <a:lnSpc>
                <a:spcPct val="150000"/>
              </a:lnSpc>
              <a:spcBef>
                <a:spcPct val="0"/>
              </a:spcBef>
              <a:spcAft>
                <a:spcPct val="0"/>
              </a:spcAft>
            </a:pPr>
            <a:r>
              <a:rPr lang="en-US" altLang="zh-CN" sz="2400" b="1">
                <a:solidFill>
                  <a:schemeClr val="accent2">
                    <a:lumMod val="50000"/>
                  </a:schemeClr>
                </a:solidFill>
                <a:latin typeface="Times New Roman" panose="02020603050405020304" charset="0"/>
                <a:cs typeface="Times New Roman" panose="02020603050405020304" charset="0"/>
              </a:rPr>
              <a:t>bringing bread and warm milk home through a familiar forest path</a:t>
            </a:r>
            <a:endParaRPr lang="en-US" altLang="zh-CN" sz="2400" b="1">
              <a:solidFill>
                <a:schemeClr val="accent2">
                  <a:lumMod val="50000"/>
                </a:schemeClr>
              </a:solidFill>
              <a:latin typeface="Times New Roman" panose="02020603050405020304" charset="0"/>
              <a:cs typeface="Times New Roman" panose="02020603050405020304" charset="0"/>
            </a:endParaRPr>
          </a:p>
        </p:txBody>
      </p:sp>
      <p:sp>
        <p:nvSpPr>
          <p:cNvPr id="53" name="矩形 52"/>
          <p:cNvSpPr/>
          <p:nvPr>
            <p:custDataLst>
              <p:tags r:id="rId26"/>
            </p:custDataLst>
          </p:nvPr>
        </p:nvSpPr>
        <p:spPr>
          <a:xfrm>
            <a:off x="8998585" y="3625215"/>
            <a:ext cx="2302510" cy="404495"/>
          </a:xfrm>
          <a:prstGeom prst="rect">
            <a:avLst/>
          </a:prstGeom>
          <a:noFill/>
        </p:spPr>
        <p:txBody>
          <a:bodyPr wrap="square" lIns="0" tIns="0" rIns="0" bIns="0" rtlCol="0" anchor="b">
            <a:noAutofit/>
          </a:bodyPr>
          <a:p>
            <a:pPr algn="l">
              <a:spcBef>
                <a:spcPct val="0"/>
              </a:spcBef>
              <a:spcAft>
                <a:spcPct val="0"/>
              </a:spcAft>
            </a:pPr>
            <a:r>
              <a:rPr lang="en-US" altLang="zh-CN" sz="2800" b="1">
                <a:gradFill flip="none" rotWithShape="1">
                  <a:gsLst>
                    <a:gs pos="36000">
                      <a:schemeClr val="accent1">
                        <a:alpha val="100000"/>
                      </a:schemeClr>
                    </a:gs>
                    <a:gs pos="100000">
                      <a:schemeClr val="accent1">
                        <a:lumMod val="60000"/>
                        <a:lumOff val="40000"/>
                        <a:alpha val="100000"/>
                      </a:schemeClr>
                    </a:gs>
                  </a:gsLst>
                  <a:lin ang="5400000" scaled="1"/>
                  <a:tileRect/>
                </a:gradFill>
                <a:latin typeface="Times New Roman" panose="02020603050405020304" charset="0"/>
                <a:cs typeface="Times New Roman" panose="02020603050405020304" charset="0"/>
              </a:rPr>
              <a:t>Daily routine</a:t>
            </a:r>
            <a:endParaRPr lang="en-US" altLang="zh-CN" sz="2800" b="1">
              <a:gradFill flip="none" rotWithShape="1">
                <a:gsLst>
                  <a:gs pos="36000">
                    <a:schemeClr val="accent1">
                      <a:alpha val="100000"/>
                    </a:schemeClr>
                  </a:gs>
                  <a:gs pos="100000">
                    <a:schemeClr val="accent1">
                      <a:lumMod val="60000"/>
                      <a:lumOff val="40000"/>
                      <a:alpha val="100000"/>
                    </a:schemeClr>
                  </a:gs>
                </a:gsLst>
                <a:lin ang="5400000" scaled="1"/>
                <a:tileRect/>
              </a:gradFill>
              <a:latin typeface="Times New Roman" panose="02020603050405020304" charset="0"/>
              <a:cs typeface="Times New Roman" panose="02020603050405020304" charset="0"/>
            </a:endParaRPr>
          </a:p>
        </p:txBody>
      </p:sp>
      <p:cxnSp>
        <p:nvCxnSpPr>
          <p:cNvPr id="54" name="直接连接符 53"/>
          <p:cNvCxnSpPr/>
          <p:nvPr>
            <p:custDataLst>
              <p:tags r:id="rId27"/>
            </p:custDataLst>
          </p:nvPr>
        </p:nvCxnSpPr>
        <p:spPr>
          <a:xfrm>
            <a:off x="9751695" y="2999423"/>
            <a:ext cx="0" cy="538480"/>
          </a:xfrm>
          <a:prstGeom prst="line">
            <a:avLst/>
          </a:prstGeom>
          <a:ln w="15875">
            <a:gradFill>
              <a:gsLst>
                <a:gs pos="0">
                  <a:schemeClr val="accent1">
                    <a:alpha val="100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sp>
        <p:nvSpPr>
          <p:cNvPr id="55" name="任意多边形: 形状 114"/>
          <p:cNvSpPr/>
          <p:nvPr>
            <p:custDataLst>
              <p:tags r:id="rId28"/>
            </p:custDataLst>
          </p:nvPr>
        </p:nvSpPr>
        <p:spPr>
          <a:xfrm>
            <a:off x="618490" y="1156653"/>
            <a:ext cx="10969200" cy="1163208"/>
          </a:xfrm>
          <a:custGeom>
            <a:avLst/>
            <a:gdLst>
              <a:gd name="connsiteX0" fmla="*/ 0 w 10969200"/>
              <a:gd name="connsiteY0" fmla="*/ 0 h 1163208"/>
              <a:gd name="connsiteX1" fmla="*/ 101222 w 10969200"/>
              <a:gd name="connsiteY1" fmla="*/ 47044 h 1163208"/>
              <a:gd name="connsiteX2" fmla="*/ 5497991 w 10969200"/>
              <a:gd name="connsiteY2" fmla="*/ 991286 h 1163208"/>
              <a:gd name="connsiteX3" fmla="*/ 10894757 w 10969200"/>
              <a:gd name="connsiteY3" fmla="*/ 47044 h 1163208"/>
              <a:gd name="connsiteX4" fmla="*/ 10969200 w 10969200"/>
              <a:gd name="connsiteY4" fmla="*/ 12446 h 1163208"/>
              <a:gd name="connsiteX5" fmla="*/ 10969200 w 10969200"/>
              <a:gd name="connsiteY5" fmla="*/ 140199 h 1163208"/>
              <a:gd name="connsiteX6" fmla="*/ 10802207 w 10969200"/>
              <a:gd name="connsiteY6" fmla="*/ 218966 h 1163208"/>
              <a:gd name="connsiteX7" fmla="*/ 5484603 w 10969200"/>
              <a:gd name="connsiteY7" fmla="*/ 1163208 h 1163208"/>
              <a:gd name="connsiteX8" fmla="*/ 166996 w 10969200"/>
              <a:gd name="connsiteY8" fmla="*/ 218966 h 1163208"/>
              <a:gd name="connsiteX9" fmla="*/ 0 w 10969200"/>
              <a:gd name="connsiteY9" fmla="*/ 140197 h 1163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969200" h="1163208">
                <a:moveTo>
                  <a:pt x="0" y="0"/>
                </a:moveTo>
                <a:lnTo>
                  <a:pt x="101222" y="47044"/>
                </a:lnTo>
                <a:cubicBezTo>
                  <a:pt x="1482377" y="630445"/>
                  <a:pt x="3390422" y="991286"/>
                  <a:pt x="5497991" y="991286"/>
                </a:cubicBezTo>
                <a:cubicBezTo>
                  <a:pt x="7605559" y="991286"/>
                  <a:pt x="9513604" y="630445"/>
                  <a:pt x="10894757" y="47044"/>
                </a:cubicBezTo>
                <a:lnTo>
                  <a:pt x="10969200" y="12446"/>
                </a:lnTo>
                <a:lnTo>
                  <a:pt x="10969200" y="140199"/>
                </a:lnTo>
                <a:lnTo>
                  <a:pt x="10802207" y="218966"/>
                </a:lnTo>
                <a:cubicBezTo>
                  <a:pt x="9441313" y="802367"/>
                  <a:pt x="7561256" y="1163208"/>
                  <a:pt x="5484603" y="1163208"/>
                </a:cubicBezTo>
                <a:cubicBezTo>
                  <a:pt x="3407948" y="1163208"/>
                  <a:pt x="1527891" y="802367"/>
                  <a:pt x="166996" y="218966"/>
                </a:cubicBezTo>
                <a:lnTo>
                  <a:pt x="0" y="140197"/>
                </a:lnTo>
                <a:close/>
              </a:path>
            </a:pathLst>
          </a:custGeom>
          <a:gradFill flip="none" rotWithShape="1">
            <a:gsLst>
              <a:gs pos="90000">
                <a:schemeClr val="accent1">
                  <a:alpha val="0"/>
                </a:schemeClr>
              </a:gs>
              <a:gs pos="50000">
                <a:schemeClr val="accent1">
                  <a:alpha val="18000"/>
                </a:schemeClr>
              </a:gs>
              <a:gs pos="10000">
                <a:schemeClr val="accent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pic>
        <p:nvPicPr>
          <p:cNvPr id="56" name="图形 15" descr="343538343130363b343538383237363bb6feceacc2eb"/>
          <p:cNvPicPr>
            <a:picLocks noChangeAspect="1"/>
          </p:cNvPicPr>
          <p:nvPr>
            <p:custDataLst>
              <p:tags r:id="rId29"/>
            </p:custDataLst>
          </p:nvPr>
        </p:nvPicPr>
        <p:blipFill>
          <a:blip r:embed="rId30"/>
          <a:stretch>
            <a:fillRect/>
          </a:stretch>
        </p:blipFill>
        <p:spPr>
          <a:xfrm>
            <a:off x="2317115" y="2461578"/>
            <a:ext cx="288000" cy="288000"/>
          </a:xfrm>
          <a:prstGeom prst="rect">
            <a:avLst/>
          </a:prstGeom>
          <a:effectLst>
            <a:outerShdw blurRad="88900" dist="25400" dir="2700000" algn="tl" rotWithShape="0">
              <a:schemeClr val="accent1">
                <a:alpha val="30000"/>
              </a:schemeClr>
            </a:outerShdw>
          </a:effectLst>
        </p:spPr>
      </p:pic>
      <p:pic>
        <p:nvPicPr>
          <p:cNvPr id="57" name="图形 17" descr="343538343130363b343538383334313bb1fdd7b4cdbc"/>
          <p:cNvPicPr>
            <a:picLocks noChangeAspect="1"/>
          </p:cNvPicPr>
          <p:nvPr>
            <p:custDataLst>
              <p:tags r:id="rId31"/>
            </p:custDataLst>
          </p:nvPr>
        </p:nvPicPr>
        <p:blipFill>
          <a:blip r:embed="rId32"/>
          <a:stretch>
            <a:fillRect/>
          </a:stretch>
        </p:blipFill>
        <p:spPr>
          <a:xfrm>
            <a:off x="4747260" y="2862263"/>
            <a:ext cx="288000" cy="288000"/>
          </a:xfrm>
          <a:prstGeom prst="rect">
            <a:avLst/>
          </a:prstGeom>
          <a:effectLst>
            <a:outerShdw blurRad="88900" dist="25400" dir="2700000" algn="tl" rotWithShape="0">
              <a:schemeClr val="accent1">
                <a:alpha val="30000"/>
              </a:schemeClr>
            </a:outerShdw>
          </a:effectLst>
        </p:spPr>
      </p:pic>
      <p:pic>
        <p:nvPicPr>
          <p:cNvPr id="58" name="图形 18" descr="343538343130363b343538383330313bcad7d2b3"/>
          <p:cNvPicPr>
            <a:picLocks noChangeAspect="1"/>
          </p:cNvPicPr>
          <p:nvPr>
            <p:custDataLst>
              <p:tags r:id="rId33"/>
            </p:custDataLst>
          </p:nvPr>
        </p:nvPicPr>
        <p:blipFill>
          <a:blip r:embed="rId34"/>
          <a:stretch>
            <a:fillRect/>
          </a:stretch>
        </p:blipFill>
        <p:spPr>
          <a:xfrm>
            <a:off x="7177405" y="2862263"/>
            <a:ext cx="288000" cy="288000"/>
          </a:xfrm>
          <a:prstGeom prst="rect">
            <a:avLst/>
          </a:prstGeom>
          <a:effectLst>
            <a:outerShdw blurRad="88900" dist="25400" dir="2700000" algn="tl" rotWithShape="0">
              <a:schemeClr val="accent1">
                <a:alpha val="30000"/>
              </a:schemeClr>
            </a:outerShdw>
          </a:effectLst>
        </p:spPr>
      </p:pic>
      <p:pic>
        <p:nvPicPr>
          <p:cNvPr id="59" name="图形 21" descr="343538343130363b343538383331323bcdb6d3b0d2c7"/>
          <p:cNvPicPr>
            <a:picLocks noChangeAspect="1"/>
          </p:cNvPicPr>
          <p:nvPr>
            <p:custDataLst>
              <p:tags r:id="rId35"/>
            </p:custDataLst>
          </p:nvPr>
        </p:nvPicPr>
        <p:blipFill>
          <a:blip r:embed="rId36"/>
          <a:stretch>
            <a:fillRect/>
          </a:stretch>
        </p:blipFill>
        <p:spPr>
          <a:xfrm>
            <a:off x="9607550" y="2461578"/>
            <a:ext cx="288000" cy="288000"/>
          </a:xfrm>
          <a:prstGeom prst="rect">
            <a:avLst/>
          </a:prstGeom>
          <a:effectLst>
            <a:outerShdw blurRad="88900" dist="25400" dir="2700000" algn="tl" rotWithShape="0">
              <a:schemeClr val="accent1">
                <a:alpha val="30000"/>
              </a:schemeClr>
            </a:outerShdw>
          </a:effectLst>
        </p:spPr>
      </p:pic>
      <p:sp>
        <p:nvSpPr>
          <p:cNvPr id="60" name="文本框 59"/>
          <p:cNvSpPr txBox="1"/>
          <p:nvPr/>
        </p:nvSpPr>
        <p:spPr>
          <a:xfrm>
            <a:off x="4952365" y="1021080"/>
            <a:ext cx="1910080" cy="583565"/>
          </a:xfrm>
          <a:prstGeom prst="rect">
            <a:avLst/>
          </a:prstGeom>
          <a:noFill/>
        </p:spPr>
        <p:txBody>
          <a:bodyPr wrap="square" rtlCol="0">
            <a:spAutoFit/>
          </a:bodyPr>
          <a:p>
            <a:r>
              <a:rPr lang="en-US" altLang="zh-CN" sz="3200">
                <a:solidFill>
                  <a:schemeClr val="accent2">
                    <a:lumMod val="50000"/>
                  </a:schemeClr>
                </a:solidFill>
                <a:latin typeface="Times New Roman" panose="02020603050405020304" charset="0"/>
                <a:cs typeface="Times New Roman" panose="02020603050405020304" charset="0"/>
              </a:rPr>
              <a:t>Setting </a:t>
            </a:r>
            <a:endParaRPr lang="en-US" altLang="zh-CN" sz="3200">
              <a:solidFill>
                <a:schemeClr val="accent2">
                  <a:lumMod val="50000"/>
                </a:schemeClr>
              </a:solidFill>
              <a:latin typeface="Times New Roman" panose="02020603050405020304" charset="0"/>
              <a:cs typeface="Times New Roman" panose="02020603050405020304" charset="0"/>
            </a:endParaRPr>
          </a:p>
        </p:txBody>
      </p:sp>
      <p:sp>
        <p:nvSpPr>
          <p:cNvPr id="63" name="文本框 62"/>
          <p:cNvSpPr txBox="1"/>
          <p:nvPr/>
        </p:nvSpPr>
        <p:spPr>
          <a:xfrm>
            <a:off x="3270250" y="1754505"/>
            <a:ext cx="6624955" cy="304800"/>
          </a:xfrm>
          <a:prstGeom prst="rect">
            <a:avLst/>
          </a:prstGeom>
          <a:noFill/>
        </p:spPr>
        <p:txBody>
          <a:bodyPr wrap="square" rtlCol="0">
            <a:noAutofit/>
          </a:bodyPr>
          <a:p>
            <a:r>
              <a:rPr lang="en-US" altLang="zh-CN" sz="2800" b="1">
                <a:solidFill>
                  <a:schemeClr val="accent2">
                    <a:lumMod val="50000"/>
                  </a:schemeClr>
                </a:solidFill>
                <a:latin typeface="Times New Roman" panose="02020603050405020304" charset="0"/>
                <a:cs typeface="Times New Roman" panose="02020603050405020304" charset="0"/>
              </a:rPr>
              <a:t>Establishing a peaceful daily atmosphere.</a:t>
            </a:r>
            <a:endParaRPr lang="en-US" altLang="zh-CN" sz="2800" b="1">
              <a:solidFill>
                <a:schemeClr val="accent2">
                  <a:lumMod val="50000"/>
                </a:schemeClr>
              </a:solidFill>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ppt_x"/>
                                          </p:val>
                                        </p:tav>
                                        <p:tav tm="100000">
                                          <p:val>
                                            <p:strVal val="#ppt_x"/>
                                          </p:val>
                                        </p:tav>
                                      </p:tavLst>
                                    </p:anim>
                                    <p:anim calcmode="lin" valueType="num">
                                      <p:cBhvr additive="base">
                                        <p:cTn id="8"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additive="base">
                                        <p:cTn id="13" dur="500" fill="hold"/>
                                        <p:tgtEl>
                                          <p:spTgt spid="33"/>
                                        </p:tgtEl>
                                        <p:attrNameLst>
                                          <p:attrName>ppt_x</p:attrName>
                                        </p:attrNameLst>
                                      </p:cBhvr>
                                      <p:tavLst>
                                        <p:tav tm="0">
                                          <p:val>
                                            <p:strVal val="#ppt_x"/>
                                          </p:val>
                                        </p:tav>
                                        <p:tav tm="100000">
                                          <p:val>
                                            <p:strVal val="#ppt_x"/>
                                          </p:val>
                                        </p:tav>
                                      </p:tavLst>
                                    </p:anim>
                                    <p:anim calcmode="lin" valueType="num">
                                      <p:cBhvr additive="base">
                                        <p:cTn id="14"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additive="base">
                                        <p:cTn id="25" dur="500" fill="hold"/>
                                        <p:tgtEl>
                                          <p:spTgt spid="41"/>
                                        </p:tgtEl>
                                        <p:attrNameLst>
                                          <p:attrName>ppt_x</p:attrName>
                                        </p:attrNameLst>
                                      </p:cBhvr>
                                      <p:tavLst>
                                        <p:tav tm="0">
                                          <p:val>
                                            <p:strVal val="#ppt_x"/>
                                          </p:val>
                                        </p:tav>
                                        <p:tav tm="100000">
                                          <p:val>
                                            <p:strVal val="#ppt_x"/>
                                          </p:val>
                                        </p:tav>
                                      </p:tavLst>
                                    </p:anim>
                                    <p:anim calcmode="lin" valueType="num">
                                      <p:cBhvr additive="base">
                                        <p:cTn id="26"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fill="hold"/>
                                        <p:tgtEl>
                                          <p:spTgt spid="40"/>
                                        </p:tgtEl>
                                        <p:attrNameLst>
                                          <p:attrName>ppt_x</p:attrName>
                                        </p:attrNameLst>
                                      </p:cBhvr>
                                      <p:tavLst>
                                        <p:tav tm="0">
                                          <p:val>
                                            <p:strVal val="#ppt_x"/>
                                          </p:val>
                                        </p:tav>
                                        <p:tav tm="100000">
                                          <p:val>
                                            <p:strVal val="#ppt_x"/>
                                          </p:val>
                                        </p:tav>
                                      </p:tavLst>
                                    </p:anim>
                                    <p:anim calcmode="lin" valueType="num">
                                      <p:cBhvr additive="base">
                                        <p:cTn id="32"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additive="base">
                                        <p:cTn id="37" dur="500" fill="hold"/>
                                        <p:tgtEl>
                                          <p:spTgt spid="47"/>
                                        </p:tgtEl>
                                        <p:attrNameLst>
                                          <p:attrName>ppt_x</p:attrName>
                                        </p:attrNameLst>
                                      </p:cBhvr>
                                      <p:tavLst>
                                        <p:tav tm="0">
                                          <p:val>
                                            <p:strVal val="#ppt_x"/>
                                          </p:val>
                                        </p:tav>
                                        <p:tav tm="100000">
                                          <p:val>
                                            <p:strVal val="#ppt_x"/>
                                          </p:val>
                                        </p:tav>
                                      </p:tavLst>
                                    </p:anim>
                                    <p:anim calcmode="lin" valueType="num">
                                      <p:cBhvr additive="base">
                                        <p:cTn id="38"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cBhvr additive="base">
                                        <p:cTn id="43" dur="500" fill="hold"/>
                                        <p:tgtEl>
                                          <p:spTgt spid="46"/>
                                        </p:tgtEl>
                                        <p:attrNameLst>
                                          <p:attrName>ppt_x</p:attrName>
                                        </p:attrNameLst>
                                      </p:cBhvr>
                                      <p:tavLst>
                                        <p:tav tm="0">
                                          <p:val>
                                            <p:strVal val="#ppt_x"/>
                                          </p:val>
                                        </p:tav>
                                        <p:tav tm="100000">
                                          <p:val>
                                            <p:strVal val="#ppt_x"/>
                                          </p:val>
                                        </p:tav>
                                      </p:tavLst>
                                    </p:anim>
                                    <p:anim calcmode="lin" valueType="num">
                                      <p:cBhvr additive="base">
                                        <p:cTn id="44"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3"/>
                                        </p:tgtEl>
                                        <p:attrNameLst>
                                          <p:attrName>style.visibility</p:attrName>
                                        </p:attrNameLst>
                                      </p:cBhvr>
                                      <p:to>
                                        <p:strVal val="visible"/>
                                      </p:to>
                                    </p:set>
                                    <p:anim calcmode="lin" valueType="num">
                                      <p:cBhvr additive="base">
                                        <p:cTn id="49" dur="500" fill="hold"/>
                                        <p:tgtEl>
                                          <p:spTgt spid="53"/>
                                        </p:tgtEl>
                                        <p:attrNameLst>
                                          <p:attrName>ppt_x</p:attrName>
                                        </p:attrNameLst>
                                      </p:cBhvr>
                                      <p:tavLst>
                                        <p:tav tm="0">
                                          <p:val>
                                            <p:strVal val="#ppt_x"/>
                                          </p:val>
                                        </p:tav>
                                        <p:tav tm="100000">
                                          <p:val>
                                            <p:strVal val="#ppt_x"/>
                                          </p:val>
                                        </p:tav>
                                      </p:tavLst>
                                    </p:anim>
                                    <p:anim calcmode="lin" valueType="num">
                                      <p:cBhvr additive="base">
                                        <p:cTn id="50"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52"/>
                                        </p:tgtEl>
                                        <p:attrNameLst>
                                          <p:attrName>style.visibility</p:attrName>
                                        </p:attrNameLst>
                                      </p:cBhvr>
                                      <p:to>
                                        <p:strVal val="visible"/>
                                      </p:to>
                                    </p:set>
                                    <p:anim calcmode="lin" valueType="num">
                                      <p:cBhvr additive="base">
                                        <p:cTn id="55" dur="500" fill="hold"/>
                                        <p:tgtEl>
                                          <p:spTgt spid="52"/>
                                        </p:tgtEl>
                                        <p:attrNameLst>
                                          <p:attrName>ppt_x</p:attrName>
                                        </p:attrNameLst>
                                      </p:cBhvr>
                                      <p:tavLst>
                                        <p:tav tm="0">
                                          <p:val>
                                            <p:strVal val="#ppt_x"/>
                                          </p:val>
                                        </p:tav>
                                        <p:tav tm="100000">
                                          <p:val>
                                            <p:strVal val="#ppt_x"/>
                                          </p:val>
                                        </p:tav>
                                      </p:tavLst>
                                    </p:anim>
                                    <p:anim calcmode="lin" valueType="num">
                                      <p:cBhvr additive="base">
                                        <p:cTn id="56"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63"/>
                                        </p:tgtEl>
                                        <p:attrNameLst>
                                          <p:attrName>style.visibility</p:attrName>
                                        </p:attrNameLst>
                                      </p:cBhvr>
                                      <p:to>
                                        <p:strVal val="visible"/>
                                      </p:to>
                                    </p:set>
                                    <p:anim calcmode="lin" valueType="num">
                                      <p:cBhvr additive="base">
                                        <p:cTn id="61" dur="500" fill="hold"/>
                                        <p:tgtEl>
                                          <p:spTgt spid="63"/>
                                        </p:tgtEl>
                                        <p:attrNameLst>
                                          <p:attrName>ppt_x</p:attrName>
                                        </p:attrNameLst>
                                      </p:cBhvr>
                                      <p:tavLst>
                                        <p:tav tm="0">
                                          <p:val>
                                            <p:strVal val="#ppt_x"/>
                                          </p:val>
                                        </p:tav>
                                        <p:tav tm="100000">
                                          <p:val>
                                            <p:strVal val="#ppt_x"/>
                                          </p:val>
                                        </p:tav>
                                      </p:tavLst>
                                    </p:anim>
                                    <p:anim calcmode="lin" valueType="num">
                                      <p:cBhvr additive="base">
                                        <p:cTn id="62"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0" grpId="1"/>
      <p:bldP spid="33" grpId="0"/>
      <p:bldP spid="33" grpId="1"/>
      <p:bldP spid="30" grpId="0"/>
      <p:bldP spid="30" grpId="1"/>
      <p:bldP spid="41" grpId="0"/>
      <p:bldP spid="41" grpId="1"/>
      <p:bldP spid="40" grpId="0"/>
      <p:bldP spid="40" grpId="1"/>
      <p:bldP spid="47" grpId="0"/>
      <p:bldP spid="47" grpId="1"/>
      <p:bldP spid="46" grpId="0"/>
      <p:bldP spid="46" grpId="1"/>
      <p:bldP spid="53" grpId="0"/>
      <p:bldP spid="53" grpId="1"/>
      <p:bldP spid="52" grpId="0"/>
      <p:bldP spid="52" grpId="1"/>
      <p:bldP spid="63" grpId="0"/>
      <p:bldP spid="63"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60655" y="240030"/>
            <a:ext cx="5022850" cy="1032510"/>
          </a:xfrm>
          <a:prstGeom prst="rect">
            <a:avLst/>
          </a:prstGeom>
          <a:noFill/>
        </p:spPr>
        <p:txBody>
          <a:bodyPr wrap="square" rtlCol="0">
            <a:noAutofit/>
          </a:bodyPr>
          <a:p>
            <a:r>
              <a:rPr lang="en-US" altLang="zh-CN" sz="3200" b="1">
                <a:solidFill>
                  <a:srgbClr val="FF0000"/>
                </a:solidFill>
                <a:latin typeface="Times New Roman" panose="02020603050405020304" charset="0"/>
                <a:cs typeface="Times New Roman" panose="02020603050405020304" charset="0"/>
              </a:rPr>
              <a:t>Rising action  (Para 3)</a:t>
            </a:r>
            <a:endParaRPr lang="en-US" altLang="zh-CN" sz="3200" b="1">
              <a:solidFill>
                <a:srgbClr val="FF0000"/>
              </a:solidFill>
              <a:latin typeface="Times New Roman" panose="02020603050405020304" charset="0"/>
              <a:cs typeface="Times New Roman" panose="02020603050405020304" charset="0"/>
            </a:endParaRPr>
          </a:p>
        </p:txBody>
      </p:sp>
      <p:sp>
        <p:nvSpPr>
          <p:cNvPr id="5" name="文本框 4"/>
          <p:cNvSpPr txBox="1"/>
          <p:nvPr/>
        </p:nvSpPr>
        <p:spPr>
          <a:xfrm>
            <a:off x="280035" y="2859405"/>
            <a:ext cx="2313940" cy="583565"/>
          </a:xfrm>
          <a:prstGeom prst="rect">
            <a:avLst/>
          </a:prstGeom>
          <a:noFill/>
        </p:spPr>
        <p:txBody>
          <a:bodyPr wrap="square" rtlCol="0">
            <a:spAutoFit/>
          </a:bodyPr>
          <a:p>
            <a:r>
              <a:rPr lang="en-US" altLang="zh-CN" sz="3200">
                <a:solidFill>
                  <a:schemeClr val="accent2">
                    <a:lumMod val="50000"/>
                  </a:schemeClr>
                </a:solidFill>
                <a:latin typeface="Times New Roman" panose="02020603050405020304" charset="0"/>
                <a:cs typeface="Times New Roman" panose="02020603050405020304" charset="0"/>
              </a:rPr>
              <a:t>Conflict </a:t>
            </a:r>
            <a:endParaRPr lang="en-US" altLang="zh-CN" sz="3200">
              <a:solidFill>
                <a:schemeClr val="accent2">
                  <a:lumMod val="50000"/>
                </a:schemeClr>
              </a:solidFill>
              <a:latin typeface="Times New Roman" panose="02020603050405020304" charset="0"/>
              <a:cs typeface="Times New Roman" panose="02020603050405020304" charset="0"/>
            </a:endParaRPr>
          </a:p>
        </p:txBody>
      </p:sp>
      <p:sp>
        <p:nvSpPr>
          <p:cNvPr id="6" name="文本框 5"/>
          <p:cNvSpPr txBox="1"/>
          <p:nvPr/>
        </p:nvSpPr>
        <p:spPr>
          <a:xfrm>
            <a:off x="2437765" y="1735455"/>
            <a:ext cx="9486900" cy="885190"/>
          </a:xfrm>
          <a:prstGeom prst="rect">
            <a:avLst/>
          </a:prstGeom>
          <a:noFill/>
        </p:spPr>
        <p:txBody>
          <a:bodyPr wrap="square" rtlCol="0">
            <a:noAutofit/>
          </a:bodyPr>
          <a:p>
            <a:r>
              <a:rPr lang="en-US" altLang="zh-CN" sz="2800">
                <a:solidFill>
                  <a:schemeClr val="accent1"/>
                </a:solidFill>
                <a:latin typeface="Times New Roman" panose="02020603050405020304" charset="0"/>
                <a:cs typeface="Times New Roman" panose="02020603050405020304" charset="0"/>
              </a:rPr>
              <a:t> The weather suddenly changed, and heavy rain ____________</a:t>
            </a:r>
            <a:endParaRPr lang="en-US" altLang="zh-CN" sz="2800">
              <a:solidFill>
                <a:schemeClr val="accent1"/>
              </a:solidFill>
              <a:latin typeface="Times New Roman" panose="02020603050405020304" charset="0"/>
              <a:cs typeface="Times New Roman" panose="02020603050405020304" charset="0"/>
            </a:endParaRPr>
          </a:p>
        </p:txBody>
      </p:sp>
      <p:sp>
        <p:nvSpPr>
          <p:cNvPr id="7" name="文本框 6"/>
          <p:cNvSpPr txBox="1"/>
          <p:nvPr/>
        </p:nvSpPr>
        <p:spPr>
          <a:xfrm>
            <a:off x="9507855" y="1593850"/>
            <a:ext cx="2262505" cy="1265555"/>
          </a:xfrm>
          <a:prstGeom prst="rect">
            <a:avLst/>
          </a:prstGeom>
          <a:noFill/>
        </p:spPr>
        <p:txBody>
          <a:bodyPr wrap="square" rtlCol="0">
            <a:noAutofit/>
          </a:bodyPr>
          <a:p>
            <a:r>
              <a:rPr lang="en-US" altLang="zh-CN" sz="2800">
                <a:solidFill>
                  <a:srgbClr val="FF0000"/>
                </a:solidFill>
                <a:latin typeface="Times New Roman" panose="02020603050405020304" charset="0"/>
                <a:cs typeface="Times New Roman" panose="02020603050405020304" charset="0"/>
                <a:sym typeface="+mn-ea"/>
              </a:rPr>
              <a:t>poured down </a:t>
            </a:r>
            <a:endParaRPr lang="en-US" altLang="zh-CN" sz="2800">
              <a:solidFill>
                <a:srgbClr val="FF0000"/>
              </a:solidFill>
              <a:latin typeface="Times New Roman" panose="02020603050405020304" charset="0"/>
              <a:cs typeface="Times New Roman" panose="02020603050405020304" charset="0"/>
            </a:endParaRPr>
          </a:p>
          <a:p>
            <a:endParaRPr lang="en-US" altLang="zh-CN" sz="2800">
              <a:solidFill>
                <a:srgbClr val="FF0000"/>
              </a:solidFill>
              <a:latin typeface="Times New Roman" panose="02020603050405020304" charset="0"/>
              <a:cs typeface="Times New Roman" panose="02020603050405020304" charset="0"/>
            </a:endParaRPr>
          </a:p>
        </p:txBody>
      </p:sp>
      <p:sp>
        <p:nvSpPr>
          <p:cNvPr id="8" name="文本框 7"/>
          <p:cNvSpPr txBox="1"/>
          <p:nvPr/>
        </p:nvSpPr>
        <p:spPr>
          <a:xfrm>
            <a:off x="2498090" y="3246120"/>
            <a:ext cx="9011285" cy="521970"/>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Tom protected the food for his grandmother despite the rain</a:t>
            </a:r>
            <a:endParaRPr lang="en-US" altLang="zh-CN" sz="2800">
              <a:latin typeface="Times New Roman" panose="02020603050405020304" charset="0"/>
              <a:cs typeface="Times New Roman" panose="02020603050405020304" charset="0"/>
            </a:endParaRPr>
          </a:p>
        </p:txBody>
      </p:sp>
      <p:sp>
        <p:nvSpPr>
          <p:cNvPr id="9" name="上下箭头 8"/>
          <p:cNvSpPr/>
          <p:nvPr/>
        </p:nvSpPr>
        <p:spPr>
          <a:xfrm>
            <a:off x="3971290" y="2360295"/>
            <a:ext cx="245745" cy="997585"/>
          </a:xfrm>
          <a:prstGeom prst="upDown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文本框 9"/>
          <p:cNvSpPr txBox="1"/>
          <p:nvPr/>
        </p:nvSpPr>
        <p:spPr>
          <a:xfrm>
            <a:off x="2140585" y="4906010"/>
            <a:ext cx="9018905" cy="583565"/>
          </a:xfrm>
          <a:prstGeom prst="rect">
            <a:avLst/>
          </a:prstGeom>
          <a:noFill/>
        </p:spPr>
        <p:txBody>
          <a:bodyPr wrap="square" rtlCol="0">
            <a:spAutoFit/>
          </a:bodyPr>
          <a:p>
            <a:r>
              <a:rPr lang="en-US" altLang="zh-CN" sz="3200">
                <a:solidFill>
                  <a:schemeClr val="accent2">
                    <a:lumMod val="50000"/>
                  </a:schemeClr>
                </a:solidFill>
                <a:latin typeface="Times New Roman" panose="02020603050405020304" charset="0"/>
                <a:cs typeface="Times New Roman" panose="02020603050405020304" charset="0"/>
              </a:rPr>
              <a:t>Creating tension and moving the story forward.</a:t>
            </a:r>
            <a:endParaRPr lang="en-US" altLang="zh-CN" sz="3200">
              <a:solidFill>
                <a:schemeClr val="accent2">
                  <a:lumMod val="50000"/>
                </a:schemeClr>
              </a:solidFill>
              <a:latin typeface="Times New Roman" panose="02020603050405020304" charset="0"/>
              <a:cs typeface="Times New Roman" panose="02020603050405020304" charset="0"/>
            </a:endParaRPr>
          </a:p>
        </p:txBody>
      </p:sp>
      <p:sp>
        <p:nvSpPr>
          <p:cNvPr id="11" name="右箭头 10"/>
          <p:cNvSpPr/>
          <p:nvPr/>
        </p:nvSpPr>
        <p:spPr>
          <a:xfrm>
            <a:off x="8964930" y="5761355"/>
            <a:ext cx="2440305" cy="684530"/>
          </a:xfrm>
          <a:prstGeom prst="right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9" grpId="0" animBg="1"/>
      <p:bldP spid="9" grpId="1" animBg="1"/>
      <p:bldP spid="10" grpId="0"/>
      <p:bldP spid="10" grpId="1"/>
      <p:bldP spid="11" grpId="0" animBg="1"/>
      <p:bldP spid="11"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09880" y="321945"/>
            <a:ext cx="3452495" cy="521970"/>
          </a:xfrm>
          <a:prstGeom prst="rect">
            <a:avLst/>
          </a:prstGeom>
          <a:noFill/>
        </p:spPr>
        <p:txBody>
          <a:bodyPr wrap="square" rtlCol="0">
            <a:spAutoFit/>
          </a:bodyPr>
          <a:p>
            <a:r>
              <a:rPr lang="en-US" altLang="zh-CN" sz="2800" b="1">
                <a:solidFill>
                  <a:srgbClr val="FF0000"/>
                </a:solidFill>
                <a:latin typeface="Times New Roman" panose="02020603050405020304" charset="0"/>
                <a:cs typeface="Times New Roman" panose="02020603050405020304" charset="0"/>
              </a:rPr>
              <a:t>Climax (Paragraph 4)</a:t>
            </a:r>
            <a:endParaRPr lang="en-US" altLang="zh-CN" sz="2800" b="1">
              <a:solidFill>
                <a:srgbClr val="FF0000"/>
              </a:solidFill>
              <a:latin typeface="Times New Roman" panose="02020603050405020304" charset="0"/>
              <a:cs typeface="Times New Roman" panose="02020603050405020304" charset="0"/>
            </a:endParaRPr>
          </a:p>
        </p:txBody>
      </p:sp>
      <p:sp>
        <p:nvSpPr>
          <p:cNvPr id="5" name="文本框 4"/>
          <p:cNvSpPr txBox="1"/>
          <p:nvPr/>
        </p:nvSpPr>
        <p:spPr>
          <a:xfrm>
            <a:off x="280035" y="2676525"/>
            <a:ext cx="2313940" cy="1076325"/>
          </a:xfrm>
          <a:prstGeom prst="rect">
            <a:avLst/>
          </a:prstGeom>
          <a:noFill/>
        </p:spPr>
        <p:txBody>
          <a:bodyPr wrap="square" rtlCol="0">
            <a:spAutoFit/>
          </a:bodyPr>
          <a:p>
            <a:r>
              <a:rPr lang="en-US" altLang="zh-CN" sz="3200">
                <a:solidFill>
                  <a:schemeClr val="accent2">
                    <a:lumMod val="50000"/>
                  </a:schemeClr>
                </a:solidFill>
                <a:latin typeface="Times New Roman" panose="02020603050405020304" charset="0"/>
                <a:cs typeface="Times New Roman" panose="02020603050405020304" charset="0"/>
              </a:rPr>
              <a:t>Worsening situation </a:t>
            </a:r>
            <a:endParaRPr lang="en-US" altLang="zh-CN" sz="3200">
              <a:solidFill>
                <a:schemeClr val="accent2">
                  <a:lumMod val="50000"/>
                </a:schemeClr>
              </a:solidFill>
              <a:latin typeface="Times New Roman" panose="02020603050405020304" charset="0"/>
              <a:cs typeface="Times New Roman" panose="02020603050405020304" charset="0"/>
            </a:endParaRPr>
          </a:p>
        </p:txBody>
      </p:sp>
      <p:sp>
        <p:nvSpPr>
          <p:cNvPr id="6" name="文本框 5"/>
          <p:cNvSpPr txBox="1"/>
          <p:nvPr/>
        </p:nvSpPr>
        <p:spPr>
          <a:xfrm>
            <a:off x="3025775" y="2040890"/>
            <a:ext cx="8639175" cy="2553335"/>
          </a:xfrm>
          <a:prstGeom prst="rect">
            <a:avLst/>
          </a:prstGeom>
          <a:noFill/>
        </p:spPr>
        <p:txBody>
          <a:bodyPr wrap="square" rtlCol="0">
            <a:spAutoFit/>
          </a:bodyPr>
          <a:p>
            <a:r>
              <a:rPr lang="en-US" altLang="zh-CN" sz="3200">
                <a:latin typeface="Times New Roman" panose="02020603050405020304" charset="0"/>
                <a:cs typeface="Times New Roman" panose="02020603050405020304" charset="0"/>
              </a:rPr>
              <a:t> The path became _____________ </a:t>
            </a:r>
            <a:endParaRPr lang="en-US" altLang="zh-CN" sz="3200">
              <a:latin typeface="Times New Roman" panose="02020603050405020304" charset="0"/>
              <a:cs typeface="Times New Roman" panose="02020603050405020304" charset="0"/>
            </a:endParaRPr>
          </a:p>
          <a:p>
            <a:endParaRPr lang="en-US" altLang="zh-CN" sz="3200">
              <a:latin typeface="Times New Roman" panose="02020603050405020304" charset="0"/>
              <a:cs typeface="Times New Roman" panose="02020603050405020304" charset="0"/>
            </a:endParaRPr>
          </a:p>
          <a:p>
            <a:endParaRPr lang="en-US" altLang="zh-CN" sz="3200">
              <a:latin typeface="Times New Roman" panose="02020603050405020304" charset="0"/>
              <a:cs typeface="Times New Roman" panose="02020603050405020304" charset="0"/>
            </a:endParaRPr>
          </a:p>
          <a:p>
            <a:r>
              <a:rPr lang="en-US" altLang="zh-CN" sz="3200">
                <a:latin typeface="Times New Roman" panose="02020603050405020304" charset="0"/>
                <a:cs typeface="Times New Roman" panose="02020603050405020304" charset="0"/>
              </a:rPr>
              <a:t>Tom got lost, felt ____________, and __________ in the rain</a:t>
            </a:r>
            <a:endParaRPr lang="en-US" altLang="zh-CN" sz="3200">
              <a:latin typeface="Times New Roman" panose="02020603050405020304" charset="0"/>
              <a:cs typeface="Times New Roman" panose="02020603050405020304" charset="0"/>
            </a:endParaRPr>
          </a:p>
        </p:txBody>
      </p:sp>
      <p:sp>
        <p:nvSpPr>
          <p:cNvPr id="7" name="文本框 6"/>
          <p:cNvSpPr txBox="1"/>
          <p:nvPr/>
        </p:nvSpPr>
        <p:spPr>
          <a:xfrm>
            <a:off x="6363970" y="2092960"/>
            <a:ext cx="2150745" cy="583565"/>
          </a:xfrm>
          <a:prstGeom prst="rect">
            <a:avLst/>
          </a:prstGeom>
          <a:noFill/>
        </p:spPr>
        <p:txBody>
          <a:bodyPr wrap="square" rtlCol="0">
            <a:spAutoFit/>
          </a:bodyPr>
          <a:p>
            <a:r>
              <a:rPr lang="en-US" altLang="zh-CN" sz="3200">
                <a:solidFill>
                  <a:schemeClr val="accent2">
                    <a:lumMod val="50000"/>
                  </a:schemeClr>
                </a:solidFill>
                <a:latin typeface="Times New Roman" panose="02020603050405020304" charset="0"/>
                <a:cs typeface="Times New Roman" panose="02020603050405020304" charset="0"/>
                <a:sym typeface="+mn-ea"/>
              </a:rPr>
              <a:t>muddy</a:t>
            </a:r>
            <a:endParaRPr lang="en-US" altLang="zh-CN" sz="3200">
              <a:solidFill>
                <a:schemeClr val="accent2">
                  <a:lumMod val="50000"/>
                </a:schemeClr>
              </a:solidFill>
              <a:latin typeface="Times New Roman" panose="02020603050405020304" charset="0"/>
              <a:cs typeface="Times New Roman" panose="02020603050405020304" charset="0"/>
              <a:sym typeface="+mn-ea"/>
            </a:endParaRPr>
          </a:p>
        </p:txBody>
      </p:sp>
      <p:sp>
        <p:nvSpPr>
          <p:cNvPr id="8" name="文本框 7"/>
          <p:cNvSpPr txBox="1"/>
          <p:nvPr/>
        </p:nvSpPr>
        <p:spPr>
          <a:xfrm>
            <a:off x="6096000" y="3298190"/>
            <a:ext cx="1815465" cy="521970"/>
          </a:xfrm>
          <a:prstGeom prst="rect">
            <a:avLst/>
          </a:prstGeom>
          <a:noFill/>
        </p:spPr>
        <p:txBody>
          <a:bodyPr wrap="square" rtlCol="0">
            <a:spAutoFit/>
          </a:bodyPr>
          <a:p>
            <a:r>
              <a:rPr lang="en-US" altLang="zh-CN" sz="2800" b="1">
                <a:solidFill>
                  <a:schemeClr val="accent2">
                    <a:lumMod val="50000"/>
                  </a:schemeClr>
                </a:solidFill>
                <a:latin typeface="Times New Roman" panose="02020603050405020304" charset="0"/>
                <a:cs typeface="Times New Roman" panose="02020603050405020304" charset="0"/>
                <a:sym typeface="+mn-ea"/>
              </a:rPr>
              <a:t>frightened</a:t>
            </a:r>
            <a:endParaRPr lang="en-US" altLang="zh-CN" sz="2800" b="1">
              <a:solidFill>
                <a:schemeClr val="accent2">
                  <a:lumMod val="50000"/>
                </a:schemeClr>
              </a:solidFill>
              <a:latin typeface="Times New Roman" panose="02020603050405020304" charset="0"/>
              <a:cs typeface="Times New Roman" panose="02020603050405020304" charset="0"/>
              <a:sym typeface="+mn-ea"/>
            </a:endParaRPr>
          </a:p>
        </p:txBody>
      </p:sp>
      <p:sp>
        <p:nvSpPr>
          <p:cNvPr id="9" name="文本框 8"/>
          <p:cNvSpPr txBox="1"/>
          <p:nvPr/>
        </p:nvSpPr>
        <p:spPr>
          <a:xfrm>
            <a:off x="9481820" y="3429000"/>
            <a:ext cx="1830705" cy="521970"/>
          </a:xfrm>
          <a:prstGeom prst="rect">
            <a:avLst/>
          </a:prstGeom>
          <a:noFill/>
        </p:spPr>
        <p:txBody>
          <a:bodyPr wrap="square" rtlCol="0">
            <a:spAutoFit/>
          </a:bodyPr>
          <a:p>
            <a:r>
              <a:rPr lang="en-US" altLang="zh-CN" sz="2800" b="1">
                <a:solidFill>
                  <a:schemeClr val="accent2">
                    <a:lumMod val="50000"/>
                  </a:schemeClr>
                </a:solidFill>
                <a:latin typeface="Times New Roman" panose="02020603050405020304" charset="0"/>
                <a:cs typeface="Times New Roman" panose="02020603050405020304" charset="0"/>
                <a:sym typeface="+mn-ea"/>
              </a:rPr>
              <a:t>struggled</a:t>
            </a:r>
            <a:endParaRPr lang="en-US" altLang="zh-CN" sz="2800" b="1">
              <a:solidFill>
                <a:schemeClr val="accent2">
                  <a:lumMod val="50000"/>
                </a:schemeClr>
              </a:solidFill>
              <a:latin typeface="Times New Roman" panose="02020603050405020304" charset="0"/>
              <a:cs typeface="Times New Roman" panose="02020603050405020304" charset="0"/>
              <a:sym typeface="+mn-ea"/>
            </a:endParaRPr>
          </a:p>
        </p:txBody>
      </p:sp>
      <p:sp>
        <p:nvSpPr>
          <p:cNvPr id="10" name="上下箭头 9"/>
          <p:cNvSpPr/>
          <p:nvPr/>
        </p:nvSpPr>
        <p:spPr>
          <a:xfrm>
            <a:off x="3837305" y="2676525"/>
            <a:ext cx="245745" cy="997585"/>
          </a:xfrm>
          <a:prstGeom prst="upDown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文本框 10"/>
          <p:cNvSpPr txBox="1"/>
          <p:nvPr/>
        </p:nvSpPr>
        <p:spPr>
          <a:xfrm>
            <a:off x="1705610" y="4868545"/>
            <a:ext cx="7954645" cy="1183005"/>
          </a:xfrm>
          <a:prstGeom prst="rect">
            <a:avLst/>
          </a:prstGeom>
          <a:noFill/>
        </p:spPr>
        <p:txBody>
          <a:bodyPr wrap="square" rtlCol="0">
            <a:noAutofit/>
          </a:bodyPr>
          <a:p>
            <a:r>
              <a:rPr lang="en-US" altLang="zh-CN" sz="2800">
                <a:latin typeface="Times New Roman" panose="02020603050405020304" charset="0"/>
                <a:cs typeface="Times New Roman" panose="02020603050405020304" charset="0"/>
              </a:rPr>
              <a:t>Reaching its emotional peak with suspense at the end</a:t>
            </a:r>
            <a:endParaRPr lang="en-US" altLang="zh-CN" sz="2800">
              <a:latin typeface="Times New Roman" panose="02020603050405020304" charset="0"/>
              <a:cs typeface="Times New Roman" panose="02020603050405020304" charset="0"/>
            </a:endParaRPr>
          </a:p>
        </p:txBody>
      </p:sp>
      <p:pic>
        <p:nvPicPr>
          <p:cNvPr id="12" name="图片 11"/>
          <p:cNvPicPr/>
          <p:nvPr/>
        </p:nvPicPr>
        <p:blipFill>
          <a:blip r:embed="rId1"/>
          <a:stretch>
            <a:fillRect/>
          </a:stretch>
        </p:blipFill>
        <p:spPr>
          <a:xfrm>
            <a:off x="9872345" y="4527550"/>
            <a:ext cx="2275205" cy="22447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anim calcmode="lin" valueType="num">
                                      <p:cBhvr additive="base">
                                        <p:cTn id="13"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6" grpId="1"/>
      <p:bldP spid="7" grpId="0"/>
      <p:bldP spid="7" grpId="1"/>
      <p:bldP spid="8" grpId="0"/>
      <p:bldP spid="8" grpId="1"/>
      <p:bldP spid="9" grpId="0"/>
      <p:bldP spid="9" grpId="1"/>
      <p:bldP spid="10" grpId="0" bldLvl="0" animBg="1"/>
      <p:bldP spid="10" grpId="1" animBg="1"/>
      <p:bldP spid="11" grpId="0"/>
      <p:bldP spid="11"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265805" y="2491105"/>
            <a:ext cx="5111750" cy="937895"/>
          </a:xfrm>
          <a:prstGeom prst="rect">
            <a:avLst/>
          </a:prstGeom>
          <a:noFill/>
        </p:spPr>
        <p:txBody>
          <a:bodyPr wrap="square" rtlCol="0">
            <a:noAutofit/>
          </a:bodyPr>
          <a:p>
            <a:r>
              <a:rPr lang="en-US" altLang="zh-CN" sz="4400" b="1">
                <a:solidFill>
                  <a:srgbClr val="FF0000"/>
                </a:solidFill>
                <a:latin typeface="Times New Roman" panose="02020603050405020304" charset="0"/>
                <a:cs typeface="Times New Roman" panose="02020603050405020304" charset="0"/>
              </a:rPr>
              <a:t>Langauge features</a:t>
            </a:r>
            <a:endParaRPr lang="en-US" altLang="zh-CN" sz="4400" b="1">
              <a:solidFill>
                <a:srgbClr val="FF0000"/>
              </a:solidFill>
              <a:latin typeface="Times New Roman" panose="02020603050405020304" charset="0"/>
              <a:cs typeface="Times New Roman" panose="02020603050405020304"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标题"/>
          <p:cNvSpPr txBox="1"/>
          <p:nvPr>
            <p:custDataLst>
              <p:tags r:id="rId1"/>
            </p:custDataLst>
          </p:nvPr>
        </p:nvSpPr>
        <p:spPr>
          <a:xfrm>
            <a:off x="5081968" y="2505070"/>
            <a:ext cx="1974459" cy="1503653"/>
          </a:xfrm>
          <a:prstGeom prst="rect">
            <a:avLst/>
          </a:prstGeom>
          <a:noFill/>
        </p:spPr>
        <p:txBody>
          <a:bodyPr wrap="square" lIns="0" tIns="0" rIns="0" bIns="0" rtlCol="0" anchor="ctr" anchorCtr="0">
            <a:noAutofit/>
          </a:bodyPr>
          <a:lstStyle/>
          <a:p>
            <a:pPr algn="ctr">
              <a:spcBef>
                <a:spcPct val="0"/>
              </a:spcBef>
              <a:spcAft>
                <a:spcPct val="0"/>
              </a:spcAft>
            </a:pPr>
            <a:r>
              <a:rPr lang="en-US" altLang="zh-CN" sz="2400" b="1" dirty="0">
                <a:solidFill>
                  <a:schemeClr val="tx1">
                    <a:lumMod val="100000"/>
                  </a:schemeClr>
                </a:solidFill>
                <a:uFillTx/>
                <a:latin typeface="Times New Roman" panose="02020603050405020304" charset="0"/>
                <a:cs typeface="Times New Roman" panose="02020603050405020304" charset="0"/>
                <a:sym typeface="+mn-ea"/>
              </a:rPr>
              <a:t>Action verbs</a:t>
            </a:r>
            <a:endParaRPr lang="en-US" altLang="zh-CN" sz="2400" b="1" dirty="0">
              <a:solidFill>
                <a:schemeClr val="tx1">
                  <a:lumMod val="100000"/>
                </a:schemeClr>
              </a:solidFill>
              <a:uFillTx/>
              <a:latin typeface="Times New Roman" panose="02020603050405020304" charset="0"/>
              <a:cs typeface="Times New Roman" panose="02020603050405020304" charset="0"/>
              <a:sym typeface="+mn-ea"/>
            </a:endParaRPr>
          </a:p>
        </p:txBody>
      </p:sp>
      <p:sp>
        <p:nvSpPr>
          <p:cNvPr id="33" name="任意多边形: 形状 13"/>
          <p:cNvSpPr/>
          <p:nvPr>
            <p:custDataLst>
              <p:tags r:id="rId2"/>
            </p:custDataLst>
          </p:nvPr>
        </p:nvSpPr>
        <p:spPr>
          <a:xfrm rot="19347229">
            <a:off x="4840926" y="3248933"/>
            <a:ext cx="1067963" cy="2133344"/>
          </a:xfrm>
          <a:custGeom>
            <a:avLst/>
            <a:gdLst>
              <a:gd name="connsiteX0" fmla="*/ 120802 w 572102"/>
              <a:gd name="connsiteY0" fmla="*/ 3782 h 1142935"/>
              <a:gd name="connsiteX1" fmla="*/ 131660 w 572102"/>
              <a:gd name="connsiteY1" fmla="*/ 8163 h 1142935"/>
              <a:gd name="connsiteX2" fmla="*/ 137852 w 572102"/>
              <a:gd name="connsiteY2" fmla="*/ 11307 h 1142935"/>
              <a:gd name="connsiteX3" fmla="*/ 532282 w 572102"/>
              <a:gd name="connsiteY3" fmla="*/ 979619 h 1142935"/>
              <a:gd name="connsiteX4" fmla="*/ 488372 w 572102"/>
              <a:gd name="connsiteY4" fmla="*/ 1088585 h 1142935"/>
              <a:gd name="connsiteX5" fmla="*/ 488372 w 572102"/>
              <a:gd name="connsiteY5" fmla="*/ 1088585 h 1142935"/>
              <a:gd name="connsiteX6" fmla="*/ 485705 w 572102"/>
              <a:gd name="connsiteY6" fmla="*/ 1094014 h 1142935"/>
              <a:gd name="connsiteX7" fmla="*/ 484181 w 572102"/>
              <a:gd name="connsiteY7" fmla="*/ 1096776 h 1142935"/>
              <a:gd name="connsiteX8" fmla="*/ 357892 w 572102"/>
              <a:gd name="connsiteY8" fmla="*/ 1129771 h 1142935"/>
              <a:gd name="connsiteX9" fmla="*/ 320922 w 572102"/>
              <a:gd name="connsiteY9" fmla="*/ 1011051 h 1142935"/>
              <a:gd name="connsiteX10" fmla="*/ 321589 w 572102"/>
              <a:gd name="connsiteY10" fmla="*/ 1009622 h 1142935"/>
              <a:gd name="connsiteX11" fmla="*/ 52793 w 572102"/>
              <a:gd name="connsiteY11" fmla="*/ 175042 h 1142935"/>
              <a:gd name="connsiteX12" fmla="*/ 47459 w 572102"/>
              <a:gd name="connsiteY12" fmla="*/ 172184 h 1142935"/>
              <a:gd name="connsiteX13" fmla="*/ 46888 w 572102"/>
              <a:gd name="connsiteY13" fmla="*/ 172184 h 1142935"/>
              <a:gd name="connsiteX14" fmla="*/ 11902 w 572102"/>
              <a:gd name="connsiteY14" fmla="*/ 46435 h 1142935"/>
              <a:gd name="connsiteX15" fmla="*/ 121183 w 572102"/>
              <a:gd name="connsiteY15" fmla="*/ 4163 h 1142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72102" h="1142935">
                <a:moveTo>
                  <a:pt x="120802" y="3782"/>
                </a:moveTo>
                <a:cubicBezTo>
                  <a:pt x="124525" y="4973"/>
                  <a:pt x="128155" y="6430"/>
                  <a:pt x="131660" y="8163"/>
                </a:cubicBezTo>
                <a:cubicBezTo>
                  <a:pt x="133756" y="9116"/>
                  <a:pt x="135851" y="10164"/>
                  <a:pt x="137852" y="11307"/>
                </a:cubicBezTo>
                <a:cubicBezTo>
                  <a:pt x="487749" y="194815"/>
                  <a:pt x="654364" y="603857"/>
                  <a:pt x="532282" y="979619"/>
                </a:cubicBezTo>
                <a:cubicBezTo>
                  <a:pt x="520294" y="1016957"/>
                  <a:pt x="505619" y="1053371"/>
                  <a:pt x="488372" y="1088585"/>
                </a:cubicBezTo>
                <a:lnTo>
                  <a:pt x="488372" y="1088585"/>
                </a:lnTo>
                <a:lnTo>
                  <a:pt x="485705" y="1094014"/>
                </a:lnTo>
                <a:cubicBezTo>
                  <a:pt x="485254" y="1094966"/>
                  <a:pt x="484745" y="1095890"/>
                  <a:pt x="484181" y="1096776"/>
                </a:cubicBezTo>
                <a:cubicBezTo>
                  <a:pt x="458419" y="1140762"/>
                  <a:pt x="401878" y="1155536"/>
                  <a:pt x="357892" y="1129771"/>
                </a:cubicBezTo>
                <a:cubicBezTo>
                  <a:pt x="316761" y="1105682"/>
                  <a:pt x="300740" y="1054237"/>
                  <a:pt x="320922" y="1011051"/>
                </a:cubicBezTo>
                <a:cubicBezTo>
                  <a:pt x="320922" y="1010575"/>
                  <a:pt x="321398" y="1010194"/>
                  <a:pt x="321589" y="1009622"/>
                </a:cubicBezTo>
                <a:cubicBezTo>
                  <a:pt x="474152" y="704641"/>
                  <a:pt x="354667" y="333662"/>
                  <a:pt x="52793" y="175042"/>
                </a:cubicBezTo>
                <a:cubicBezTo>
                  <a:pt x="51079" y="173994"/>
                  <a:pt x="49269" y="173137"/>
                  <a:pt x="47459" y="172184"/>
                </a:cubicBezTo>
                <a:lnTo>
                  <a:pt x="46888" y="172184"/>
                </a:lnTo>
                <a:cubicBezTo>
                  <a:pt x="2501" y="147124"/>
                  <a:pt x="-13162" y="90822"/>
                  <a:pt x="11902" y="46435"/>
                </a:cubicBezTo>
                <a:cubicBezTo>
                  <a:pt x="33568" y="8059"/>
                  <a:pt x="79336" y="-9638"/>
                  <a:pt x="121183" y="4163"/>
                </a:cubicBezTo>
                <a:close/>
              </a:path>
            </a:pathLst>
          </a:custGeom>
          <a:solidFill>
            <a:schemeClr val="accent5">
              <a:alpha val="8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mn-ea"/>
            </a:endParaRPr>
          </a:p>
        </p:txBody>
      </p:sp>
      <p:sp>
        <p:nvSpPr>
          <p:cNvPr id="34" name="任意多边形: 形状 15"/>
          <p:cNvSpPr/>
          <p:nvPr>
            <p:custDataLst>
              <p:tags r:id="rId3"/>
            </p:custDataLst>
          </p:nvPr>
        </p:nvSpPr>
        <p:spPr>
          <a:xfrm rot="19347229">
            <a:off x="5612686" y="3800393"/>
            <a:ext cx="2225426" cy="730621"/>
          </a:xfrm>
          <a:custGeom>
            <a:avLst/>
            <a:gdLst>
              <a:gd name="connsiteX0" fmla="*/ 16750 w 1192490"/>
              <a:gd name="connsiteY0" fmla="*/ 244454 h 391454"/>
              <a:gd name="connsiteX1" fmla="*/ 24179 w 1192490"/>
              <a:gd name="connsiteY1" fmla="*/ 234929 h 391454"/>
              <a:gd name="connsiteX2" fmla="*/ 29227 w 1192490"/>
              <a:gd name="connsiteY2" fmla="*/ 230072 h 391454"/>
              <a:gd name="connsiteX3" fmla="*/ 1161845 w 1192490"/>
              <a:gd name="connsiteY3" fmla="*/ 230072 h 391454"/>
              <a:gd name="connsiteX4" fmla="*/ 1161845 w 1192490"/>
              <a:gd name="connsiteY4" fmla="*/ 230072 h 391454"/>
              <a:gd name="connsiteX5" fmla="*/ 1166227 w 1192490"/>
              <a:gd name="connsiteY5" fmla="*/ 234263 h 391454"/>
              <a:gd name="connsiteX6" fmla="*/ 1168417 w 1192490"/>
              <a:gd name="connsiteY6" fmla="*/ 236549 h 391454"/>
              <a:gd name="connsiteX7" fmla="*/ 1162264 w 1192490"/>
              <a:gd name="connsiteY7" fmla="*/ 366927 h 391454"/>
              <a:gd name="connsiteX8" fmla="*/ 1046021 w 1192490"/>
              <a:gd name="connsiteY8" fmla="*/ 373423 h 391454"/>
              <a:gd name="connsiteX9" fmla="*/ 1036496 w 1192490"/>
              <a:gd name="connsiteY9" fmla="*/ 365327 h 391454"/>
              <a:gd name="connsiteX10" fmla="*/ 1035258 w 1192490"/>
              <a:gd name="connsiteY10" fmla="*/ 364184 h 391454"/>
              <a:gd name="connsiteX11" fmla="*/ 158958 w 1192490"/>
              <a:gd name="connsiteY11" fmla="*/ 361898 h 391454"/>
              <a:gd name="connsiteX12" fmla="*/ 154576 w 1192490"/>
              <a:gd name="connsiteY12" fmla="*/ 366184 h 391454"/>
              <a:gd name="connsiteX13" fmla="*/ 154576 w 1192490"/>
              <a:gd name="connsiteY13" fmla="*/ 366184 h 391454"/>
              <a:gd name="connsiteX14" fmla="*/ 24175 w 1192490"/>
              <a:gd name="connsiteY14" fmla="*/ 360421 h 391454"/>
              <a:gd name="connsiteX15" fmla="*/ 17702 w 1192490"/>
              <a:gd name="connsiteY15" fmla="*/ 243692 h 39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92490" h="391454">
                <a:moveTo>
                  <a:pt x="16750" y="244454"/>
                </a:moveTo>
                <a:cubicBezTo>
                  <a:pt x="19003" y="241111"/>
                  <a:pt x="21486" y="237930"/>
                  <a:pt x="24179" y="234929"/>
                </a:cubicBezTo>
                <a:cubicBezTo>
                  <a:pt x="25767" y="233215"/>
                  <a:pt x="27453" y="231595"/>
                  <a:pt x="29227" y="230072"/>
                </a:cubicBezTo>
                <a:cubicBezTo>
                  <a:pt x="344191" y="-77348"/>
                  <a:pt x="846882" y="-77348"/>
                  <a:pt x="1161845" y="230072"/>
                </a:cubicBezTo>
                <a:lnTo>
                  <a:pt x="1161845" y="230072"/>
                </a:lnTo>
                <a:lnTo>
                  <a:pt x="1166227" y="234263"/>
                </a:lnTo>
                <a:cubicBezTo>
                  <a:pt x="1167027" y="234958"/>
                  <a:pt x="1167760" y="235720"/>
                  <a:pt x="1168417" y="236549"/>
                </a:cubicBezTo>
                <a:cubicBezTo>
                  <a:pt x="1202727" y="274249"/>
                  <a:pt x="1199964" y="332628"/>
                  <a:pt x="1162264" y="366927"/>
                </a:cubicBezTo>
                <a:cubicBezTo>
                  <a:pt x="1129937" y="396340"/>
                  <a:pt x="1081416" y="399055"/>
                  <a:pt x="1046021" y="373423"/>
                </a:cubicBezTo>
                <a:cubicBezTo>
                  <a:pt x="1042659" y="370946"/>
                  <a:pt x="1039477" y="368241"/>
                  <a:pt x="1036496" y="365327"/>
                </a:cubicBezTo>
                <a:lnTo>
                  <a:pt x="1035258" y="364184"/>
                </a:lnTo>
                <a:cubicBezTo>
                  <a:pt x="792523" y="124906"/>
                  <a:pt x="402941" y="123887"/>
                  <a:pt x="158958" y="361898"/>
                </a:cubicBezTo>
                <a:cubicBezTo>
                  <a:pt x="157434" y="363231"/>
                  <a:pt x="156005" y="364755"/>
                  <a:pt x="154576" y="366184"/>
                </a:cubicBezTo>
                <a:lnTo>
                  <a:pt x="154576" y="366184"/>
                </a:lnTo>
                <a:cubicBezTo>
                  <a:pt x="116977" y="400607"/>
                  <a:pt x="58595" y="398026"/>
                  <a:pt x="24175" y="360421"/>
                </a:cubicBezTo>
                <a:cubicBezTo>
                  <a:pt x="-5493" y="328017"/>
                  <a:pt x="-8201" y="279183"/>
                  <a:pt x="17702" y="243692"/>
                </a:cubicBezTo>
                <a:close/>
              </a:path>
            </a:pathLst>
          </a:custGeom>
          <a:solidFill>
            <a:schemeClr val="accent4">
              <a:alpha val="8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mn-ea"/>
            </a:endParaRPr>
          </a:p>
        </p:txBody>
      </p:sp>
      <p:sp>
        <p:nvSpPr>
          <p:cNvPr id="35" name="任意多边形: 形状 16"/>
          <p:cNvSpPr/>
          <p:nvPr>
            <p:custDataLst>
              <p:tags r:id="rId4"/>
            </p:custDataLst>
          </p:nvPr>
        </p:nvSpPr>
        <p:spPr>
          <a:xfrm rot="19347229">
            <a:off x="6684135" y="1834878"/>
            <a:ext cx="1068823" cy="2135927"/>
          </a:xfrm>
          <a:custGeom>
            <a:avLst/>
            <a:gdLst>
              <a:gd name="connsiteX0" fmla="*/ 93492 w 572673"/>
              <a:gd name="connsiteY0" fmla="*/ 1105388 h 1144013"/>
              <a:gd name="connsiteX1" fmla="*/ 87205 w 572673"/>
              <a:gd name="connsiteY1" fmla="*/ 1095863 h 1144013"/>
              <a:gd name="connsiteX2" fmla="*/ 84062 w 572673"/>
              <a:gd name="connsiteY2" fmla="*/ 1089672 h 1144013"/>
              <a:gd name="connsiteX3" fmla="*/ 434011 w 572673"/>
              <a:gd name="connsiteY3" fmla="*/ 11918 h 1144013"/>
              <a:gd name="connsiteX4" fmla="*/ 434011 w 572673"/>
              <a:gd name="connsiteY4" fmla="*/ 11918 h 1144013"/>
              <a:gd name="connsiteX5" fmla="*/ 439440 w 572673"/>
              <a:gd name="connsiteY5" fmla="*/ 9061 h 1144013"/>
              <a:gd name="connsiteX6" fmla="*/ 442297 w 572673"/>
              <a:gd name="connsiteY6" fmla="*/ 7727 h 1144013"/>
              <a:gd name="connsiteX7" fmla="*/ 564427 w 572673"/>
              <a:gd name="connsiteY7" fmla="*/ 53800 h 1144013"/>
              <a:gd name="connsiteX8" fmla="*/ 534690 w 572673"/>
              <a:gd name="connsiteY8" fmla="*/ 166414 h 1144013"/>
              <a:gd name="connsiteX9" fmla="*/ 523927 w 572673"/>
              <a:gd name="connsiteY9" fmla="*/ 173177 h 1144013"/>
              <a:gd name="connsiteX10" fmla="*/ 522498 w 572673"/>
              <a:gd name="connsiteY10" fmla="*/ 173939 h 1144013"/>
              <a:gd name="connsiteX11" fmla="*/ 442488 w 572673"/>
              <a:gd name="connsiteY11" fmla="*/ 223374 h 1144013"/>
              <a:gd name="connsiteX12" fmla="*/ 249321 w 572673"/>
              <a:gd name="connsiteY12" fmla="*/ 1007090 h 1144013"/>
              <a:gd name="connsiteX13" fmla="*/ 251988 w 572673"/>
              <a:gd name="connsiteY13" fmla="*/ 1012520 h 1144013"/>
              <a:gd name="connsiteX14" fmla="*/ 251988 w 572673"/>
              <a:gd name="connsiteY14" fmla="*/ 1013091 h 1144013"/>
              <a:gd name="connsiteX15" fmla="*/ 206058 w 572673"/>
              <a:gd name="connsiteY15" fmla="*/ 1135268 h 1144013"/>
              <a:gd name="connsiteX16" fmla="*/ 93206 w 572673"/>
              <a:gd name="connsiteY16" fmla="*/ 1105388 h 114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2673" h="1144013">
                <a:moveTo>
                  <a:pt x="93492" y="1105388"/>
                </a:moveTo>
                <a:cubicBezTo>
                  <a:pt x="91187" y="1102359"/>
                  <a:pt x="89091" y="1099178"/>
                  <a:pt x="87205" y="1095863"/>
                </a:cubicBezTo>
                <a:cubicBezTo>
                  <a:pt x="86062" y="1093863"/>
                  <a:pt x="85015" y="1091768"/>
                  <a:pt x="84062" y="1089672"/>
                </a:cubicBezTo>
                <a:cubicBezTo>
                  <a:pt x="-110934" y="694966"/>
                  <a:pt x="44343" y="216782"/>
                  <a:pt x="434011" y="11918"/>
                </a:cubicBezTo>
                <a:lnTo>
                  <a:pt x="434011" y="11918"/>
                </a:lnTo>
                <a:lnTo>
                  <a:pt x="439440" y="9061"/>
                </a:lnTo>
                <a:cubicBezTo>
                  <a:pt x="440335" y="8499"/>
                  <a:pt x="441297" y="8051"/>
                  <a:pt x="442297" y="7727"/>
                </a:cubicBezTo>
                <a:cubicBezTo>
                  <a:pt x="488741" y="-13275"/>
                  <a:pt x="543424" y="7356"/>
                  <a:pt x="564427" y="53800"/>
                </a:cubicBezTo>
                <a:cubicBezTo>
                  <a:pt x="582439" y="93643"/>
                  <a:pt x="570028" y="140658"/>
                  <a:pt x="534690" y="166414"/>
                </a:cubicBezTo>
                <a:cubicBezTo>
                  <a:pt x="531223" y="168862"/>
                  <a:pt x="527632" y="171119"/>
                  <a:pt x="523927" y="173177"/>
                </a:cubicBezTo>
                <a:cubicBezTo>
                  <a:pt x="523422" y="173377"/>
                  <a:pt x="522945" y="173624"/>
                  <a:pt x="522498" y="173939"/>
                </a:cubicBezTo>
                <a:cubicBezTo>
                  <a:pt x="494599" y="188331"/>
                  <a:pt x="467843" y="204857"/>
                  <a:pt x="442488" y="223374"/>
                </a:cubicBezTo>
                <a:cubicBezTo>
                  <a:pt x="195714" y="402634"/>
                  <a:pt x="114113" y="733685"/>
                  <a:pt x="249321" y="1007090"/>
                </a:cubicBezTo>
                <a:cubicBezTo>
                  <a:pt x="250178" y="1008995"/>
                  <a:pt x="251131" y="1010805"/>
                  <a:pt x="251988" y="1012520"/>
                </a:cubicBezTo>
                <a:cubicBezTo>
                  <a:pt x="252054" y="1012700"/>
                  <a:pt x="252054" y="1012910"/>
                  <a:pt x="251988" y="1013091"/>
                </a:cubicBezTo>
                <a:cubicBezTo>
                  <a:pt x="273038" y="1059516"/>
                  <a:pt x="252474" y="1114218"/>
                  <a:pt x="206058" y="1135268"/>
                </a:cubicBezTo>
                <a:cubicBezTo>
                  <a:pt x="166120" y="1153385"/>
                  <a:pt x="118943" y="1140898"/>
                  <a:pt x="93206" y="1105388"/>
                </a:cubicBezTo>
                <a:close/>
              </a:path>
            </a:pathLst>
          </a:custGeom>
          <a:solidFill>
            <a:schemeClr val="accent3">
              <a:alpha val="8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mn-ea"/>
            </a:endParaRPr>
          </a:p>
        </p:txBody>
      </p:sp>
      <p:sp>
        <p:nvSpPr>
          <p:cNvPr id="36" name="任意多边形: 形状 17"/>
          <p:cNvSpPr/>
          <p:nvPr>
            <p:custDataLst>
              <p:tags r:id="rId5"/>
            </p:custDataLst>
          </p:nvPr>
        </p:nvSpPr>
        <p:spPr>
          <a:xfrm rot="19347229">
            <a:off x="5093412" y="1269112"/>
            <a:ext cx="1866569" cy="1467266"/>
          </a:xfrm>
          <a:custGeom>
            <a:avLst/>
            <a:gdLst>
              <a:gd name="connsiteX0" fmla="*/ 936294 w 1000115"/>
              <a:gd name="connsiteY0" fmla="*/ 773182 h 786197"/>
              <a:gd name="connsiteX1" fmla="*/ 924959 w 1000115"/>
              <a:gd name="connsiteY1" fmla="*/ 776039 h 786197"/>
              <a:gd name="connsiteX2" fmla="*/ 918006 w 1000115"/>
              <a:gd name="connsiteY2" fmla="*/ 777087 h 786197"/>
              <a:gd name="connsiteX3" fmla="*/ 1605 w 1000115"/>
              <a:gd name="connsiteY3" fmla="*/ 111384 h 786197"/>
              <a:gd name="connsiteX4" fmla="*/ 1605 w 1000115"/>
              <a:gd name="connsiteY4" fmla="*/ 111384 h 786197"/>
              <a:gd name="connsiteX5" fmla="*/ 557 w 1000115"/>
              <a:gd name="connsiteY5" fmla="*/ 105479 h 786197"/>
              <a:gd name="connsiteX6" fmla="*/ 557 w 1000115"/>
              <a:gd name="connsiteY6" fmla="*/ 102240 h 786197"/>
              <a:gd name="connsiteX7" fmla="*/ 81834 w 1000115"/>
              <a:gd name="connsiteY7" fmla="*/ 104 h 786197"/>
              <a:gd name="connsiteX8" fmla="*/ 180104 w 1000115"/>
              <a:gd name="connsiteY8" fmla="*/ 63474 h 786197"/>
              <a:gd name="connsiteX9" fmla="*/ 183152 w 1000115"/>
              <a:gd name="connsiteY9" fmla="*/ 75856 h 786197"/>
              <a:gd name="connsiteX10" fmla="*/ 183152 w 1000115"/>
              <a:gd name="connsiteY10" fmla="*/ 77380 h 786197"/>
              <a:gd name="connsiteX11" fmla="*/ 891145 w 1000115"/>
              <a:gd name="connsiteY11" fmla="*/ 594588 h 786197"/>
              <a:gd name="connsiteX12" fmla="*/ 897146 w 1000115"/>
              <a:gd name="connsiteY12" fmla="*/ 593731 h 786197"/>
              <a:gd name="connsiteX13" fmla="*/ 897717 w 1000115"/>
              <a:gd name="connsiteY13" fmla="*/ 593731 h 786197"/>
              <a:gd name="connsiteX14" fmla="*/ 999530 w 1000115"/>
              <a:gd name="connsiteY14" fmla="*/ 675627 h 786197"/>
              <a:gd name="connsiteX15" fmla="*/ 936484 w 1000115"/>
              <a:gd name="connsiteY15" fmla="*/ 773372 h 786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0115" h="786197">
                <a:moveTo>
                  <a:pt x="936294" y="773182"/>
                </a:moveTo>
                <a:cubicBezTo>
                  <a:pt x="932588" y="774391"/>
                  <a:pt x="928797" y="775344"/>
                  <a:pt x="924959" y="776039"/>
                </a:cubicBezTo>
                <a:cubicBezTo>
                  <a:pt x="922663" y="776535"/>
                  <a:pt x="920339" y="776887"/>
                  <a:pt x="918006" y="777087"/>
                </a:cubicBezTo>
                <a:cubicBezTo>
                  <a:pt x="482484" y="840723"/>
                  <a:pt x="75738" y="545248"/>
                  <a:pt x="1605" y="111384"/>
                </a:cubicBezTo>
                <a:lnTo>
                  <a:pt x="1605" y="111384"/>
                </a:lnTo>
                <a:lnTo>
                  <a:pt x="557" y="105479"/>
                </a:lnTo>
                <a:cubicBezTo>
                  <a:pt x="462" y="104403"/>
                  <a:pt x="462" y="103317"/>
                  <a:pt x="557" y="102240"/>
                </a:cubicBezTo>
                <a:cubicBezTo>
                  <a:pt x="-5205" y="51596"/>
                  <a:pt x="31180" y="5866"/>
                  <a:pt x="81834" y="104"/>
                </a:cubicBezTo>
                <a:cubicBezTo>
                  <a:pt x="125497" y="-4868"/>
                  <a:pt x="166616" y="21649"/>
                  <a:pt x="180104" y="63474"/>
                </a:cubicBezTo>
                <a:cubicBezTo>
                  <a:pt x="181390" y="67532"/>
                  <a:pt x="182409" y="71665"/>
                  <a:pt x="183152" y="75856"/>
                </a:cubicBezTo>
                <a:lnTo>
                  <a:pt x="183152" y="77380"/>
                </a:lnTo>
                <a:cubicBezTo>
                  <a:pt x="238892" y="413842"/>
                  <a:pt x="553665" y="643794"/>
                  <a:pt x="891145" y="594588"/>
                </a:cubicBezTo>
                <a:cubicBezTo>
                  <a:pt x="893155" y="594407"/>
                  <a:pt x="895164" y="594121"/>
                  <a:pt x="897146" y="593731"/>
                </a:cubicBezTo>
                <a:lnTo>
                  <a:pt x="897717" y="593731"/>
                </a:lnTo>
                <a:cubicBezTo>
                  <a:pt x="948447" y="588225"/>
                  <a:pt x="994034" y="624896"/>
                  <a:pt x="999530" y="675627"/>
                </a:cubicBezTo>
                <a:cubicBezTo>
                  <a:pt x="1004235" y="719003"/>
                  <a:pt x="977946" y="759770"/>
                  <a:pt x="936484" y="773372"/>
                </a:cubicBezTo>
                <a:close/>
              </a:path>
            </a:pathLst>
          </a:custGeom>
          <a:solidFill>
            <a:schemeClr val="accent2">
              <a:alpha val="8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mn-ea"/>
            </a:endParaRPr>
          </a:p>
        </p:txBody>
      </p:sp>
      <p:sp>
        <p:nvSpPr>
          <p:cNvPr id="38" name="任意多边形: 形状 12"/>
          <p:cNvSpPr/>
          <p:nvPr>
            <p:custDataLst>
              <p:tags r:id="rId6"/>
            </p:custDataLst>
          </p:nvPr>
        </p:nvSpPr>
        <p:spPr>
          <a:xfrm rot="19347229">
            <a:off x="3884634" y="2197511"/>
            <a:ext cx="1868290" cy="1467266"/>
          </a:xfrm>
          <a:custGeom>
            <a:avLst/>
            <a:gdLst>
              <a:gd name="connsiteX0" fmla="*/ 1001045 w 1001091"/>
              <a:gd name="connsiteY0" fmla="*/ 92515 h 786048"/>
              <a:gd name="connsiteX1" fmla="*/ 1000283 w 1001091"/>
              <a:gd name="connsiteY1" fmla="*/ 104231 h 786048"/>
              <a:gd name="connsiteX2" fmla="*/ 999140 w 1001091"/>
              <a:gd name="connsiteY2" fmla="*/ 111089 h 786048"/>
              <a:gd name="connsiteX3" fmla="*/ 82835 w 1001091"/>
              <a:gd name="connsiteY3" fmla="*/ 776981 h 786048"/>
              <a:gd name="connsiteX4" fmla="*/ 82835 w 1001091"/>
              <a:gd name="connsiteY4" fmla="*/ 776981 h 786048"/>
              <a:gd name="connsiteX5" fmla="*/ 76834 w 1001091"/>
              <a:gd name="connsiteY5" fmla="*/ 776124 h 786048"/>
              <a:gd name="connsiteX6" fmla="*/ 73691 w 1001091"/>
              <a:gd name="connsiteY6" fmla="*/ 775552 h 786048"/>
              <a:gd name="connsiteX7" fmla="*/ 1866 w 1001091"/>
              <a:gd name="connsiteY7" fmla="*/ 666568 h 786048"/>
              <a:gd name="connsiteX8" fmla="*/ 104933 w 1001091"/>
              <a:gd name="connsiteY8" fmla="*/ 593721 h 786048"/>
              <a:gd name="connsiteX9" fmla="*/ 106552 w 1001091"/>
              <a:gd name="connsiteY9" fmla="*/ 593721 h 786048"/>
              <a:gd name="connsiteX10" fmla="*/ 817212 w 1001091"/>
              <a:gd name="connsiteY10" fmla="*/ 80228 h 786048"/>
              <a:gd name="connsiteX11" fmla="*/ 818260 w 1001091"/>
              <a:gd name="connsiteY11" fmla="*/ 74227 h 786048"/>
              <a:gd name="connsiteX12" fmla="*/ 818260 w 1001091"/>
              <a:gd name="connsiteY12" fmla="*/ 73655 h 786048"/>
              <a:gd name="connsiteX13" fmla="*/ 926921 w 1001091"/>
              <a:gd name="connsiteY13" fmla="*/ 1332 h 786048"/>
              <a:gd name="connsiteX14" fmla="*/ 1001045 w 1001091"/>
              <a:gd name="connsiteY14" fmla="*/ 92705 h 78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1091" h="786048">
                <a:moveTo>
                  <a:pt x="1001045" y="92515"/>
                </a:moveTo>
                <a:cubicBezTo>
                  <a:pt x="1001035" y="96430"/>
                  <a:pt x="1000778" y="100344"/>
                  <a:pt x="1000283" y="104231"/>
                </a:cubicBezTo>
                <a:cubicBezTo>
                  <a:pt x="1000283" y="106517"/>
                  <a:pt x="999902" y="108803"/>
                  <a:pt x="999140" y="111089"/>
                </a:cubicBezTo>
                <a:cubicBezTo>
                  <a:pt x="925007" y="544924"/>
                  <a:pt x="518363" y="840447"/>
                  <a:pt x="82835" y="776981"/>
                </a:cubicBezTo>
                <a:lnTo>
                  <a:pt x="82835" y="776981"/>
                </a:lnTo>
                <a:lnTo>
                  <a:pt x="76834" y="776124"/>
                </a:lnTo>
                <a:lnTo>
                  <a:pt x="73691" y="775552"/>
                </a:lnTo>
                <a:cubicBezTo>
                  <a:pt x="23760" y="765294"/>
                  <a:pt x="-8397" y="716498"/>
                  <a:pt x="1866" y="666568"/>
                </a:cubicBezTo>
                <a:cubicBezTo>
                  <a:pt x="11658" y="618914"/>
                  <a:pt x="56750" y="587044"/>
                  <a:pt x="104933" y="593721"/>
                </a:cubicBezTo>
                <a:lnTo>
                  <a:pt x="106552" y="593721"/>
                </a:lnTo>
                <a:cubicBezTo>
                  <a:pt x="443781" y="644784"/>
                  <a:pt x="759805" y="416432"/>
                  <a:pt x="817212" y="80228"/>
                </a:cubicBezTo>
                <a:cubicBezTo>
                  <a:pt x="817689" y="78228"/>
                  <a:pt x="817974" y="76227"/>
                  <a:pt x="818260" y="74227"/>
                </a:cubicBezTo>
                <a:cubicBezTo>
                  <a:pt x="818212" y="74037"/>
                  <a:pt x="818212" y="73846"/>
                  <a:pt x="818260" y="73655"/>
                </a:cubicBezTo>
                <a:cubicBezTo>
                  <a:pt x="828290" y="23678"/>
                  <a:pt x="876944" y="-8707"/>
                  <a:pt x="926921" y="1332"/>
                </a:cubicBezTo>
                <a:cubicBezTo>
                  <a:pt x="970355" y="10047"/>
                  <a:pt x="1001474" y="48405"/>
                  <a:pt x="1001045" y="92705"/>
                </a:cubicBezTo>
                <a:close/>
              </a:path>
            </a:pathLst>
          </a:custGeom>
          <a:solidFill>
            <a:schemeClr val="accent1">
              <a:alpha val="8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mn-ea"/>
            </a:endParaRPr>
          </a:p>
        </p:txBody>
      </p:sp>
      <p:sp>
        <p:nvSpPr>
          <p:cNvPr id="39" name="任意多边形: 形状 14"/>
          <p:cNvSpPr/>
          <p:nvPr>
            <p:custDataLst>
              <p:tags r:id="rId7"/>
            </p:custDataLst>
          </p:nvPr>
        </p:nvSpPr>
        <p:spPr>
          <a:xfrm rot="19347229">
            <a:off x="4347403" y="3557922"/>
            <a:ext cx="663497" cy="360578"/>
          </a:xfrm>
          <a:custGeom>
            <a:avLst/>
            <a:gdLst>
              <a:gd name="connsiteX0" fmla="*/ 355426 w 355468"/>
              <a:gd name="connsiteY0" fmla="*/ 177957 h 193123"/>
              <a:gd name="connsiteX1" fmla="*/ 83487 w 355468"/>
              <a:gd name="connsiteY1" fmla="*/ 184148 h 193123"/>
              <a:gd name="connsiteX2" fmla="*/ 83487 w 355468"/>
              <a:gd name="connsiteY2" fmla="*/ 184148 h 193123"/>
              <a:gd name="connsiteX3" fmla="*/ 77487 w 355468"/>
              <a:gd name="connsiteY3" fmla="*/ 183291 h 193123"/>
              <a:gd name="connsiteX4" fmla="*/ 74343 w 355468"/>
              <a:gd name="connsiteY4" fmla="*/ 182719 h 193123"/>
              <a:gd name="connsiteX5" fmla="*/ 53579 w 355468"/>
              <a:gd name="connsiteY5" fmla="*/ 175766 h 193123"/>
              <a:gd name="connsiteX6" fmla="*/ 52341 w 355468"/>
              <a:gd name="connsiteY6" fmla="*/ 175099 h 193123"/>
              <a:gd name="connsiteX7" fmla="*/ 46911 w 355468"/>
              <a:gd name="connsiteY7" fmla="*/ 172242 h 193123"/>
              <a:gd name="connsiteX8" fmla="*/ 46911 w 355468"/>
              <a:gd name="connsiteY8" fmla="*/ 172242 h 193123"/>
              <a:gd name="connsiteX9" fmla="*/ 46911 w 355468"/>
              <a:gd name="connsiteY9" fmla="*/ 172242 h 193123"/>
              <a:gd name="connsiteX10" fmla="*/ 42625 w 355468"/>
              <a:gd name="connsiteY10" fmla="*/ 169575 h 193123"/>
              <a:gd name="connsiteX11" fmla="*/ 39006 w 355468"/>
              <a:gd name="connsiteY11" fmla="*/ 167193 h 193123"/>
              <a:gd name="connsiteX12" fmla="*/ 16880 w 355468"/>
              <a:gd name="connsiteY12" fmla="*/ 38558 h 193123"/>
              <a:gd name="connsiteX13" fmla="*/ 115206 w 355468"/>
              <a:gd name="connsiteY13" fmla="*/ 2411 h 193123"/>
              <a:gd name="connsiteX14" fmla="*/ 121492 w 355468"/>
              <a:gd name="connsiteY14" fmla="*/ 4125 h 193123"/>
              <a:gd name="connsiteX15" fmla="*/ 132446 w 355468"/>
              <a:gd name="connsiteY15" fmla="*/ 8507 h 193123"/>
              <a:gd name="connsiteX16" fmla="*/ 138637 w 355468"/>
              <a:gd name="connsiteY16" fmla="*/ 11745 h 193123"/>
              <a:gd name="connsiteX17" fmla="*/ 355426 w 355468"/>
              <a:gd name="connsiteY17" fmla="*/ 177957 h 193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5468" h="193123">
                <a:moveTo>
                  <a:pt x="355426" y="177957"/>
                </a:moveTo>
                <a:cubicBezTo>
                  <a:pt x="265759" y="195159"/>
                  <a:pt x="173845" y="197254"/>
                  <a:pt x="83487" y="184148"/>
                </a:cubicBezTo>
                <a:lnTo>
                  <a:pt x="83487" y="184148"/>
                </a:lnTo>
                <a:lnTo>
                  <a:pt x="77487" y="183291"/>
                </a:lnTo>
                <a:lnTo>
                  <a:pt x="74343" y="182719"/>
                </a:lnTo>
                <a:cubicBezTo>
                  <a:pt x="67169" y="181233"/>
                  <a:pt x="60198" y="178900"/>
                  <a:pt x="53579" y="175766"/>
                </a:cubicBezTo>
                <a:lnTo>
                  <a:pt x="52341" y="175099"/>
                </a:lnTo>
                <a:cubicBezTo>
                  <a:pt x="50592" y="174032"/>
                  <a:pt x="48778" y="173080"/>
                  <a:pt x="46911" y="172242"/>
                </a:cubicBezTo>
                <a:lnTo>
                  <a:pt x="46911" y="172242"/>
                </a:lnTo>
                <a:lnTo>
                  <a:pt x="46911" y="172242"/>
                </a:lnTo>
                <a:lnTo>
                  <a:pt x="42625" y="169575"/>
                </a:lnTo>
                <a:cubicBezTo>
                  <a:pt x="41362" y="168870"/>
                  <a:pt x="40152" y="168069"/>
                  <a:pt x="39006" y="167193"/>
                </a:cubicBezTo>
                <a:cubicBezTo>
                  <a:pt x="-2627" y="137780"/>
                  <a:pt x="-12533" y="80182"/>
                  <a:pt x="16880" y="38558"/>
                </a:cubicBezTo>
                <a:cubicBezTo>
                  <a:pt x="38981" y="7269"/>
                  <a:pt x="78106" y="-7114"/>
                  <a:pt x="115206" y="2411"/>
                </a:cubicBezTo>
                <a:cubicBezTo>
                  <a:pt x="117301" y="2859"/>
                  <a:pt x="119397" y="3430"/>
                  <a:pt x="121492" y="4125"/>
                </a:cubicBezTo>
                <a:cubicBezTo>
                  <a:pt x="125226" y="5373"/>
                  <a:pt x="128883" y="6830"/>
                  <a:pt x="132446" y="8507"/>
                </a:cubicBezTo>
                <a:cubicBezTo>
                  <a:pt x="134541" y="9459"/>
                  <a:pt x="136446" y="10698"/>
                  <a:pt x="138637" y="11745"/>
                </a:cubicBezTo>
                <a:cubicBezTo>
                  <a:pt x="219882" y="54332"/>
                  <a:pt x="293210" y="110548"/>
                  <a:pt x="355426" y="177957"/>
                </a:cubicBezTo>
                <a:close/>
              </a:path>
            </a:pathLst>
          </a:custGeom>
          <a:solidFill>
            <a:schemeClr val="accent5">
              <a:alpha val="8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mn-ea"/>
            </a:endParaRPr>
          </a:p>
        </p:txBody>
      </p:sp>
      <p:cxnSp>
        <p:nvCxnSpPr>
          <p:cNvPr id="76" name="直接连接符 75"/>
          <p:cNvCxnSpPr/>
          <p:nvPr>
            <p:custDataLst>
              <p:tags r:id="rId8"/>
            </p:custDataLst>
          </p:nvPr>
        </p:nvCxnSpPr>
        <p:spPr>
          <a:xfrm flipH="1">
            <a:off x="893445" y="1378546"/>
            <a:ext cx="366925" cy="0"/>
          </a:xfrm>
          <a:prstGeom prst="line">
            <a:avLst/>
          </a:prstGeom>
          <a:ln w="38100">
            <a:solidFill>
              <a:schemeClr val="accent1">
                <a:alpha val="6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custDataLst>
              <p:tags r:id="rId9"/>
            </p:custDataLst>
          </p:nvPr>
        </p:nvCxnSpPr>
        <p:spPr>
          <a:xfrm flipH="1">
            <a:off x="893445" y="3079418"/>
            <a:ext cx="366925" cy="0"/>
          </a:xfrm>
          <a:prstGeom prst="line">
            <a:avLst/>
          </a:prstGeom>
          <a:ln w="38100">
            <a:solidFill>
              <a:schemeClr val="accent5">
                <a:alpha val="60000"/>
              </a:schemeClr>
            </a:solidFill>
          </a:ln>
        </p:spPr>
        <p:style>
          <a:lnRef idx="1">
            <a:schemeClr val="accent1"/>
          </a:lnRef>
          <a:fillRef idx="0">
            <a:schemeClr val="accent1"/>
          </a:fillRef>
          <a:effectRef idx="0">
            <a:schemeClr val="accent1"/>
          </a:effectRef>
          <a:fontRef idx="minor">
            <a:schemeClr val="tx1"/>
          </a:fontRef>
        </p:style>
      </p:cxnSp>
      <p:sp>
        <p:nvSpPr>
          <p:cNvPr id="80" name="正文"/>
          <p:cNvSpPr txBox="1"/>
          <p:nvPr>
            <p:custDataLst>
              <p:tags r:id="rId10"/>
            </p:custDataLst>
          </p:nvPr>
        </p:nvSpPr>
        <p:spPr>
          <a:xfrm>
            <a:off x="893446" y="3140214"/>
            <a:ext cx="3195323" cy="693080"/>
          </a:xfrm>
          <a:prstGeom prst="rect">
            <a:avLst/>
          </a:prstGeom>
          <a:noFill/>
        </p:spPr>
        <p:txBody>
          <a:bodyPr wrap="square" lIns="0" tIns="0" rIns="0" bIns="0" rtlCol="0" anchor="t" anchorCtr="0">
            <a:noAutofit/>
          </a:bodyPr>
          <a:lstStyle/>
          <a:p>
            <a:pPr lvl="0" algn="l">
              <a:lnSpc>
                <a:spcPct val="150000"/>
              </a:lnSpc>
              <a:spcBef>
                <a:spcPct val="0"/>
              </a:spcBef>
              <a:spcAft>
                <a:spcPct val="0"/>
              </a:spcAft>
              <a:buClrTx/>
              <a:buSzTx/>
              <a:buFontTx/>
            </a:pPr>
            <a:r>
              <a:rPr lang="en-US" altLang="zh-CN" sz="2400" b="1" dirty="0">
                <a:solidFill>
                  <a:schemeClr val="tx1">
                    <a:lumMod val="75000"/>
                    <a:lumOff val="25000"/>
                  </a:schemeClr>
                </a:solidFill>
                <a:latin typeface="Times New Roman" panose="02020603050405020304" charset="0"/>
                <a:cs typeface="Times New Roman" panose="02020603050405020304" charset="0"/>
                <a:sym typeface="+mn-ea"/>
              </a:rPr>
              <a:t>Tom </a:t>
            </a:r>
            <a:r>
              <a:rPr lang="en-US" altLang="zh-CN" sz="2400" b="1" u="sng" dirty="0">
                <a:solidFill>
                  <a:schemeClr val="tx1">
                    <a:lumMod val="75000"/>
                    <a:lumOff val="25000"/>
                  </a:schemeClr>
                </a:solidFill>
                <a:latin typeface="Times New Roman" panose="02020603050405020304" charset="0"/>
                <a:cs typeface="Times New Roman" panose="02020603050405020304" charset="0"/>
                <a:sym typeface="+mn-ea"/>
              </a:rPr>
              <a:t>pulled </a:t>
            </a:r>
            <a:r>
              <a:rPr lang="en-US" altLang="zh-CN" sz="2400" b="1" dirty="0">
                <a:solidFill>
                  <a:schemeClr val="tx1">
                    <a:lumMod val="75000"/>
                    <a:lumOff val="25000"/>
                  </a:schemeClr>
                </a:solidFill>
                <a:latin typeface="Times New Roman" panose="02020603050405020304" charset="0"/>
                <a:cs typeface="Times New Roman" panose="02020603050405020304" charset="0"/>
                <a:sym typeface="+mn-ea"/>
              </a:rPr>
              <a:t>the collar of his jacket </a:t>
            </a:r>
            <a:r>
              <a:rPr lang="en-US" altLang="zh-CN" sz="2400" b="1" u="sng" dirty="0">
                <a:solidFill>
                  <a:schemeClr val="tx1">
                    <a:lumMod val="75000"/>
                    <a:lumOff val="25000"/>
                  </a:schemeClr>
                </a:solidFill>
                <a:latin typeface="Times New Roman" panose="02020603050405020304" charset="0"/>
                <a:cs typeface="Times New Roman" panose="02020603050405020304" charset="0"/>
                <a:sym typeface="+mn-ea"/>
              </a:rPr>
              <a:t>up</a:t>
            </a:r>
            <a:r>
              <a:rPr lang="en-US" altLang="zh-CN" sz="2400" b="1" dirty="0">
                <a:solidFill>
                  <a:schemeClr val="tx1">
                    <a:lumMod val="75000"/>
                    <a:lumOff val="25000"/>
                  </a:schemeClr>
                </a:solidFill>
                <a:latin typeface="Times New Roman" panose="02020603050405020304" charset="0"/>
                <a:cs typeface="Times New Roman" panose="02020603050405020304" charset="0"/>
                <a:sym typeface="+mn-ea"/>
              </a:rPr>
              <a:t> ...</a:t>
            </a:r>
            <a:endParaRPr lang="en-US" altLang="zh-CN" sz="2400" b="1" dirty="0">
              <a:solidFill>
                <a:schemeClr val="tx1">
                  <a:lumMod val="75000"/>
                  <a:lumOff val="25000"/>
                </a:schemeClr>
              </a:solidFill>
              <a:latin typeface="Times New Roman" panose="02020603050405020304" charset="0"/>
              <a:cs typeface="Times New Roman" panose="02020603050405020304" charset="0"/>
              <a:sym typeface="+mn-ea"/>
            </a:endParaRPr>
          </a:p>
        </p:txBody>
      </p:sp>
      <p:sp>
        <p:nvSpPr>
          <p:cNvPr id="82" name="正文"/>
          <p:cNvSpPr txBox="1"/>
          <p:nvPr>
            <p:custDataLst>
              <p:tags r:id="rId11"/>
            </p:custDataLst>
          </p:nvPr>
        </p:nvSpPr>
        <p:spPr>
          <a:xfrm>
            <a:off x="766445" y="1426210"/>
            <a:ext cx="3322320" cy="692785"/>
          </a:xfrm>
          <a:prstGeom prst="rect">
            <a:avLst/>
          </a:prstGeom>
          <a:noFill/>
        </p:spPr>
        <p:txBody>
          <a:bodyPr wrap="square" lIns="0" tIns="0" rIns="0" bIns="0" rtlCol="0" anchor="t" anchorCtr="0">
            <a:noAutofit/>
          </a:bodyPr>
          <a:lstStyle/>
          <a:p>
            <a:pPr lvl="0" algn="l">
              <a:lnSpc>
                <a:spcPct val="150000"/>
              </a:lnSpc>
              <a:spcBef>
                <a:spcPct val="0"/>
              </a:spcBef>
              <a:spcAft>
                <a:spcPct val="0"/>
              </a:spcAft>
              <a:buClrTx/>
              <a:buSzTx/>
              <a:buFontTx/>
            </a:pPr>
            <a:r>
              <a:rPr lang="en-US" altLang="zh-CN" sz="2400" b="1" dirty="0">
                <a:solidFill>
                  <a:schemeClr val="tx1">
                    <a:lumMod val="75000"/>
                    <a:lumOff val="25000"/>
                  </a:schemeClr>
                </a:solidFill>
                <a:latin typeface="Times New Roman" panose="02020603050405020304" charset="0"/>
                <a:cs typeface="Times New Roman" panose="02020603050405020304" charset="0"/>
                <a:sym typeface="+mn-ea"/>
              </a:rPr>
              <a:t>Tom </a:t>
            </a:r>
            <a:r>
              <a:rPr lang="en-US" altLang="zh-CN" sz="2400" b="1" u="sng" dirty="0">
                <a:solidFill>
                  <a:schemeClr val="tx1">
                    <a:lumMod val="75000"/>
                    <a:lumOff val="25000"/>
                  </a:schemeClr>
                </a:solidFill>
                <a:latin typeface="Times New Roman" panose="02020603050405020304" charset="0"/>
                <a:cs typeface="Times New Roman" panose="02020603050405020304" charset="0"/>
                <a:sym typeface="+mn-ea"/>
              </a:rPr>
              <a:t>set off</a:t>
            </a:r>
            <a:r>
              <a:rPr lang="en-US" altLang="zh-CN" sz="2400" b="1" dirty="0">
                <a:solidFill>
                  <a:schemeClr val="tx1">
                    <a:lumMod val="75000"/>
                    <a:lumOff val="25000"/>
                  </a:schemeClr>
                </a:solidFill>
                <a:latin typeface="Times New Roman" panose="02020603050405020304" charset="0"/>
                <a:cs typeface="Times New Roman" panose="02020603050405020304" charset="0"/>
                <a:sym typeface="+mn-ea"/>
              </a:rPr>
              <a:t> for home from his part-tiime </a:t>
            </a:r>
            <a:endParaRPr lang="en-US" altLang="zh-CN" sz="2400" b="1" dirty="0">
              <a:solidFill>
                <a:schemeClr val="tx1">
                  <a:lumMod val="75000"/>
                  <a:lumOff val="25000"/>
                </a:schemeClr>
              </a:solidFill>
              <a:latin typeface="Times New Roman" panose="02020603050405020304" charset="0"/>
              <a:cs typeface="Times New Roman" panose="02020603050405020304" charset="0"/>
              <a:sym typeface="+mn-ea"/>
            </a:endParaRPr>
          </a:p>
        </p:txBody>
      </p:sp>
      <p:cxnSp>
        <p:nvCxnSpPr>
          <p:cNvPr id="99" name="直接连接符 98"/>
          <p:cNvCxnSpPr/>
          <p:nvPr>
            <p:custDataLst>
              <p:tags r:id="rId12"/>
            </p:custDataLst>
          </p:nvPr>
        </p:nvCxnSpPr>
        <p:spPr>
          <a:xfrm>
            <a:off x="10866218" y="2284056"/>
            <a:ext cx="366925" cy="0"/>
          </a:xfrm>
          <a:prstGeom prst="line">
            <a:avLst/>
          </a:prstGeom>
          <a:ln w="38100">
            <a:solidFill>
              <a:schemeClr val="accent2">
                <a:alpha val="60000"/>
              </a:schemeClr>
            </a:solidFill>
          </a:ln>
        </p:spPr>
        <p:style>
          <a:lnRef idx="1">
            <a:schemeClr val="accent1"/>
          </a:lnRef>
          <a:fillRef idx="0">
            <a:schemeClr val="accent1"/>
          </a:fillRef>
          <a:effectRef idx="0">
            <a:schemeClr val="accent1"/>
          </a:effectRef>
          <a:fontRef idx="minor">
            <a:schemeClr val="tx1"/>
          </a:fontRef>
        </p:style>
      </p:cxnSp>
      <p:sp>
        <p:nvSpPr>
          <p:cNvPr id="40" name="正文"/>
          <p:cNvSpPr txBox="1"/>
          <p:nvPr>
            <p:custDataLst>
              <p:tags r:id="rId13"/>
            </p:custDataLst>
          </p:nvPr>
        </p:nvSpPr>
        <p:spPr>
          <a:xfrm>
            <a:off x="8037830" y="2334895"/>
            <a:ext cx="3727450" cy="692785"/>
          </a:xfrm>
          <a:prstGeom prst="rect">
            <a:avLst/>
          </a:prstGeom>
          <a:noFill/>
        </p:spPr>
        <p:txBody>
          <a:bodyPr wrap="square" lIns="0" tIns="0" rIns="0" bIns="0" rtlCol="0" anchor="t" anchorCtr="0">
            <a:noAutofit/>
          </a:bodyPr>
          <a:lstStyle/>
          <a:p>
            <a:pPr lvl="0" algn="l">
              <a:lnSpc>
                <a:spcPct val="150000"/>
              </a:lnSpc>
              <a:spcBef>
                <a:spcPct val="0"/>
              </a:spcBef>
              <a:spcAft>
                <a:spcPct val="0"/>
              </a:spcAft>
              <a:buClrTx/>
              <a:buSzTx/>
              <a:buFontTx/>
            </a:pPr>
            <a:r>
              <a:rPr lang="en-US" altLang="zh-CN" sz="2400" b="1" dirty="0">
                <a:solidFill>
                  <a:schemeClr val="tx1">
                    <a:lumMod val="75000"/>
                    <a:lumOff val="25000"/>
                  </a:schemeClr>
                </a:solidFill>
                <a:latin typeface="Times New Roman" panose="02020603050405020304" charset="0"/>
                <a:cs typeface="Times New Roman" panose="02020603050405020304" charset="0"/>
                <a:sym typeface="+mn-ea"/>
              </a:rPr>
              <a:t>He tried to quicken his pace</a:t>
            </a:r>
            <a:endParaRPr lang="en-US" altLang="zh-CN" sz="2400" b="1" dirty="0">
              <a:solidFill>
                <a:schemeClr val="tx1">
                  <a:lumMod val="75000"/>
                  <a:lumOff val="25000"/>
                </a:schemeClr>
              </a:solidFill>
              <a:latin typeface="Times New Roman" panose="02020603050405020304" charset="0"/>
              <a:cs typeface="Times New Roman" panose="02020603050405020304" charset="0"/>
              <a:sym typeface="+mn-ea"/>
            </a:endParaRPr>
          </a:p>
        </p:txBody>
      </p:sp>
      <p:cxnSp>
        <p:nvCxnSpPr>
          <p:cNvPr id="102" name="直接连接符 101"/>
          <p:cNvCxnSpPr/>
          <p:nvPr>
            <p:custDataLst>
              <p:tags r:id="rId14"/>
            </p:custDataLst>
          </p:nvPr>
        </p:nvCxnSpPr>
        <p:spPr>
          <a:xfrm>
            <a:off x="10866218" y="3982067"/>
            <a:ext cx="366925" cy="0"/>
          </a:xfrm>
          <a:prstGeom prst="line">
            <a:avLst/>
          </a:prstGeom>
          <a:ln w="38100">
            <a:solidFill>
              <a:schemeClr val="accent3">
                <a:alpha val="60000"/>
              </a:schemeClr>
            </a:solidFill>
          </a:ln>
        </p:spPr>
        <p:style>
          <a:lnRef idx="1">
            <a:schemeClr val="accent1"/>
          </a:lnRef>
          <a:fillRef idx="0">
            <a:schemeClr val="accent1"/>
          </a:fillRef>
          <a:effectRef idx="0">
            <a:schemeClr val="accent1"/>
          </a:effectRef>
          <a:fontRef idx="minor">
            <a:schemeClr val="tx1"/>
          </a:fontRef>
        </p:style>
      </p:cxnSp>
      <p:sp>
        <p:nvSpPr>
          <p:cNvPr id="41" name="正文"/>
          <p:cNvSpPr txBox="1"/>
          <p:nvPr>
            <p:custDataLst>
              <p:tags r:id="rId15"/>
            </p:custDataLst>
          </p:nvPr>
        </p:nvSpPr>
        <p:spPr>
          <a:xfrm>
            <a:off x="8038109" y="4057884"/>
            <a:ext cx="3195323" cy="693080"/>
          </a:xfrm>
          <a:prstGeom prst="rect">
            <a:avLst/>
          </a:prstGeom>
          <a:noFill/>
        </p:spPr>
        <p:txBody>
          <a:bodyPr wrap="square" lIns="0" tIns="0" rIns="0" bIns="0" rtlCol="0" anchor="t" anchorCtr="0">
            <a:noAutofit/>
          </a:bodyPr>
          <a:lstStyle/>
          <a:p>
            <a:pPr lvl="0" algn="l">
              <a:lnSpc>
                <a:spcPct val="150000"/>
              </a:lnSpc>
              <a:spcBef>
                <a:spcPct val="0"/>
              </a:spcBef>
              <a:spcAft>
                <a:spcPct val="0"/>
              </a:spcAft>
              <a:buClrTx/>
              <a:buSzTx/>
              <a:buFontTx/>
            </a:pPr>
            <a:r>
              <a:rPr lang="en-US" altLang="zh-CN" sz="2400" b="1" dirty="0">
                <a:solidFill>
                  <a:schemeClr val="tx1">
                    <a:lumMod val="75000"/>
                    <a:lumOff val="25000"/>
                  </a:schemeClr>
                </a:solidFill>
                <a:latin typeface="Times New Roman" panose="02020603050405020304" charset="0"/>
                <a:cs typeface="Times New Roman" panose="02020603050405020304" charset="0"/>
                <a:sym typeface="+mn-ea"/>
              </a:rPr>
              <a:t>He struggled toward it, slipping and  falling several times... </a:t>
            </a:r>
            <a:endParaRPr lang="en-US" altLang="zh-CN" sz="2400" b="1" dirty="0">
              <a:solidFill>
                <a:schemeClr val="tx1">
                  <a:lumMod val="75000"/>
                  <a:lumOff val="25000"/>
                </a:schemeClr>
              </a:solidFill>
              <a:latin typeface="Times New Roman" panose="02020603050405020304" charset="0"/>
              <a:cs typeface="Times New Roman" panose="02020603050405020304" charset="0"/>
              <a:sym typeface="+mn-ea"/>
            </a:endParaRPr>
          </a:p>
        </p:txBody>
      </p:sp>
      <p:sp>
        <p:nvSpPr>
          <p:cNvPr id="42" name="任意多边形: 形状 3"/>
          <p:cNvSpPr/>
          <p:nvPr>
            <p:custDataLst>
              <p:tags r:id="rId16"/>
            </p:custDataLst>
          </p:nvPr>
        </p:nvSpPr>
        <p:spPr>
          <a:xfrm>
            <a:off x="1235336" y="1372109"/>
            <a:ext cx="3744350" cy="536440"/>
          </a:xfrm>
          <a:custGeom>
            <a:avLst/>
            <a:gdLst>
              <a:gd name="connsiteX0" fmla="*/ 0 w 3324225"/>
              <a:gd name="connsiteY0" fmla="*/ 0 h 476250"/>
              <a:gd name="connsiteX1" fmla="*/ 2571750 w 3324225"/>
              <a:gd name="connsiteY1" fmla="*/ 0 h 476250"/>
              <a:gd name="connsiteX2" fmla="*/ 3324225 w 3324225"/>
              <a:gd name="connsiteY2" fmla="*/ 476250 h 476250"/>
            </a:gdLst>
            <a:ahLst/>
            <a:cxnLst>
              <a:cxn ang="0">
                <a:pos x="connsiteX0" y="connsiteY0"/>
              </a:cxn>
              <a:cxn ang="0">
                <a:pos x="connsiteX1" y="connsiteY1"/>
              </a:cxn>
              <a:cxn ang="0">
                <a:pos x="connsiteX2" y="connsiteY2"/>
              </a:cxn>
            </a:cxnLst>
            <a:rect l="l" t="t" r="r" b="b"/>
            <a:pathLst>
              <a:path w="3324225" h="476250">
                <a:moveTo>
                  <a:pt x="0" y="0"/>
                </a:moveTo>
                <a:lnTo>
                  <a:pt x="2571750" y="0"/>
                </a:lnTo>
                <a:lnTo>
                  <a:pt x="3324225" y="476250"/>
                </a:lnTo>
              </a:path>
            </a:pathLst>
          </a:custGeom>
          <a:ln w="9525">
            <a:solidFill>
              <a:schemeClr val="accent1">
                <a:alpha val="40000"/>
              </a:schemeClr>
            </a:solidFill>
            <a:prstDash val="sysDash"/>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solidFill>
                <a:schemeClr val="tx1"/>
              </a:solidFill>
            </a:endParaRPr>
          </a:p>
        </p:txBody>
      </p:sp>
      <p:sp>
        <p:nvSpPr>
          <p:cNvPr id="43" name="任意多边形: 形状 11"/>
          <p:cNvSpPr/>
          <p:nvPr>
            <p:custDataLst>
              <p:tags r:id="rId17"/>
            </p:custDataLst>
          </p:nvPr>
        </p:nvSpPr>
        <p:spPr>
          <a:xfrm>
            <a:off x="1175970" y="3077987"/>
            <a:ext cx="3202546" cy="729558"/>
          </a:xfrm>
          <a:custGeom>
            <a:avLst/>
            <a:gdLst>
              <a:gd name="connsiteX0" fmla="*/ 0 w 2843213"/>
              <a:gd name="connsiteY0" fmla="*/ 0 h 647700"/>
              <a:gd name="connsiteX1" fmla="*/ 1833563 w 2843213"/>
              <a:gd name="connsiteY1" fmla="*/ 0 h 647700"/>
              <a:gd name="connsiteX2" fmla="*/ 2843213 w 2843213"/>
              <a:gd name="connsiteY2" fmla="*/ 647700 h 647700"/>
            </a:gdLst>
            <a:ahLst/>
            <a:cxnLst>
              <a:cxn ang="0">
                <a:pos x="connsiteX0" y="connsiteY0"/>
              </a:cxn>
              <a:cxn ang="0">
                <a:pos x="connsiteX1" y="connsiteY1"/>
              </a:cxn>
              <a:cxn ang="0">
                <a:pos x="connsiteX2" y="connsiteY2"/>
              </a:cxn>
            </a:cxnLst>
            <a:rect l="l" t="t" r="r" b="b"/>
            <a:pathLst>
              <a:path w="2843213" h="647700">
                <a:moveTo>
                  <a:pt x="0" y="0"/>
                </a:moveTo>
                <a:lnTo>
                  <a:pt x="1833563" y="0"/>
                </a:lnTo>
                <a:lnTo>
                  <a:pt x="2843213" y="647700"/>
                </a:lnTo>
              </a:path>
            </a:pathLst>
          </a:custGeom>
          <a:ln w="9525">
            <a:solidFill>
              <a:schemeClr val="accent5">
                <a:alpha val="40000"/>
              </a:schemeClr>
            </a:solidFill>
            <a:prstDash val="sysDash"/>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solidFill>
                <a:schemeClr val="tx1"/>
              </a:solidFill>
            </a:endParaRPr>
          </a:p>
        </p:txBody>
      </p:sp>
      <p:cxnSp>
        <p:nvCxnSpPr>
          <p:cNvPr id="44" name="直接连接符 43"/>
          <p:cNvCxnSpPr/>
          <p:nvPr>
            <p:custDataLst>
              <p:tags r:id="rId18"/>
            </p:custDataLst>
          </p:nvPr>
        </p:nvCxnSpPr>
        <p:spPr>
          <a:xfrm flipH="1">
            <a:off x="1250356" y="5057093"/>
            <a:ext cx="4756125" cy="0"/>
          </a:xfrm>
          <a:prstGeom prst="line">
            <a:avLst/>
          </a:prstGeom>
          <a:ln w="9525">
            <a:solidFill>
              <a:schemeClr val="accent4">
                <a:alpha val="40000"/>
              </a:schemeClr>
            </a:solidFill>
            <a:prstDash val="sysDash"/>
          </a:ln>
        </p:spPr>
        <p:style>
          <a:lnRef idx="2">
            <a:schemeClr val="accent1"/>
          </a:lnRef>
          <a:fillRef idx="0">
            <a:srgbClr val="FFFFFF"/>
          </a:fillRef>
          <a:effectRef idx="0">
            <a:srgbClr val="FFFFFF"/>
          </a:effectRef>
          <a:fontRef idx="minor">
            <a:schemeClr val="tx1"/>
          </a:fontRef>
        </p:style>
      </p:cxnSp>
      <p:cxnSp>
        <p:nvCxnSpPr>
          <p:cNvPr id="45" name="直接连接符 44"/>
          <p:cNvCxnSpPr/>
          <p:nvPr>
            <p:custDataLst>
              <p:tags r:id="rId19"/>
            </p:custDataLst>
          </p:nvPr>
        </p:nvCxnSpPr>
        <p:spPr>
          <a:xfrm flipH="1">
            <a:off x="893445" y="5057093"/>
            <a:ext cx="366925" cy="0"/>
          </a:xfrm>
          <a:prstGeom prst="line">
            <a:avLst/>
          </a:prstGeom>
          <a:ln w="38100">
            <a:solidFill>
              <a:schemeClr val="accent4">
                <a:alpha val="60000"/>
              </a:schemeClr>
            </a:solidFill>
          </a:ln>
        </p:spPr>
        <p:style>
          <a:lnRef idx="1">
            <a:schemeClr val="accent1"/>
          </a:lnRef>
          <a:fillRef idx="0">
            <a:schemeClr val="accent1"/>
          </a:fillRef>
          <a:effectRef idx="0">
            <a:schemeClr val="accent1"/>
          </a:effectRef>
          <a:fontRef idx="minor">
            <a:schemeClr val="tx1"/>
          </a:fontRef>
        </p:style>
      </p:cxnSp>
      <p:sp>
        <p:nvSpPr>
          <p:cNvPr id="47" name="正文"/>
          <p:cNvSpPr txBox="1"/>
          <p:nvPr>
            <p:custDataLst>
              <p:tags r:id="rId20"/>
            </p:custDataLst>
          </p:nvPr>
        </p:nvSpPr>
        <p:spPr>
          <a:xfrm>
            <a:off x="893445" y="5115560"/>
            <a:ext cx="3656330" cy="848995"/>
          </a:xfrm>
          <a:prstGeom prst="rect">
            <a:avLst/>
          </a:prstGeom>
          <a:noFill/>
        </p:spPr>
        <p:txBody>
          <a:bodyPr wrap="square" lIns="0" tIns="0" rIns="0" bIns="0" rtlCol="0" anchor="t" anchorCtr="0">
            <a:noAutofit/>
          </a:bodyPr>
          <a:lstStyle/>
          <a:p>
            <a:pPr lvl="0" algn="l">
              <a:lnSpc>
                <a:spcPct val="150000"/>
              </a:lnSpc>
              <a:spcBef>
                <a:spcPct val="0"/>
              </a:spcBef>
              <a:spcAft>
                <a:spcPct val="0"/>
              </a:spcAft>
              <a:buClrTx/>
              <a:buSzTx/>
              <a:buFontTx/>
            </a:pPr>
            <a:r>
              <a:rPr lang="en-US" altLang="zh-CN" sz="2400" b="1" u="sng" dirty="0">
                <a:solidFill>
                  <a:schemeClr val="tx1">
                    <a:lumMod val="75000"/>
                    <a:lumOff val="25000"/>
                  </a:schemeClr>
                </a:solidFill>
                <a:latin typeface="Times New Roman" panose="02020603050405020304" charset="0"/>
                <a:cs typeface="Times New Roman" panose="02020603050405020304" charset="0"/>
                <a:sym typeface="+mn-ea"/>
              </a:rPr>
              <a:t>hold</a:t>
            </a:r>
            <a:r>
              <a:rPr lang="en-US" altLang="zh-CN" sz="2400" b="1" dirty="0">
                <a:solidFill>
                  <a:schemeClr val="tx1">
                    <a:lumMod val="75000"/>
                    <a:lumOff val="25000"/>
                  </a:schemeClr>
                </a:solidFill>
                <a:latin typeface="Times New Roman" panose="02020603050405020304" charset="0"/>
                <a:cs typeface="Times New Roman" panose="02020603050405020304" charset="0"/>
                <a:sym typeface="+mn-ea"/>
              </a:rPr>
              <a:t>ing the paper bag with bread and milk </a:t>
            </a:r>
            <a:r>
              <a:rPr lang="en-US" altLang="zh-CN" sz="2400" b="1" u="sng" dirty="0">
                <a:solidFill>
                  <a:schemeClr val="tx1">
                    <a:lumMod val="75000"/>
                    <a:lumOff val="25000"/>
                  </a:schemeClr>
                </a:solidFill>
                <a:latin typeface="Times New Roman" panose="02020603050405020304" charset="0"/>
                <a:cs typeface="Times New Roman" panose="02020603050405020304" charset="0"/>
                <a:sym typeface="+mn-ea"/>
              </a:rPr>
              <a:t>tightly</a:t>
            </a:r>
            <a:endParaRPr lang="en-US" altLang="zh-CN" sz="2400" b="1" u="sng" dirty="0">
              <a:solidFill>
                <a:schemeClr val="tx1">
                  <a:lumMod val="75000"/>
                  <a:lumOff val="25000"/>
                </a:schemeClr>
              </a:solidFill>
              <a:latin typeface="Times New Roman" panose="02020603050405020304" charset="0"/>
              <a:cs typeface="Times New Roman" panose="02020603050405020304" charset="0"/>
              <a:sym typeface="+mn-ea"/>
            </a:endParaRPr>
          </a:p>
        </p:txBody>
      </p:sp>
      <p:sp>
        <p:nvSpPr>
          <p:cNvPr id="48" name="任意多边形: 形状 20"/>
          <p:cNvSpPr/>
          <p:nvPr>
            <p:custDataLst>
              <p:tags r:id="rId21"/>
            </p:custDataLst>
          </p:nvPr>
        </p:nvSpPr>
        <p:spPr>
          <a:xfrm>
            <a:off x="7061073" y="1837023"/>
            <a:ext cx="3808722" cy="443457"/>
          </a:xfrm>
          <a:custGeom>
            <a:avLst/>
            <a:gdLst>
              <a:gd name="connsiteX0" fmla="*/ 3381375 w 3381375"/>
              <a:gd name="connsiteY0" fmla="*/ 393700 h 393700"/>
              <a:gd name="connsiteX1" fmla="*/ 644525 w 3381375"/>
              <a:gd name="connsiteY1" fmla="*/ 393700 h 393700"/>
              <a:gd name="connsiteX2" fmla="*/ 0 w 3381375"/>
              <a:gd name="connsiteY2" fmla="*/ 0 h 393700"/>
            </a:gdLst>
            <a:ahLst/>
            <a:cxnLst>
              <a:cxn ang="0">
                <a:pos x="connsiteX0" y="connsiteY0"/>
              </a:cxn>
              <a:cxn ang="0">
                <a:pos x="connsiteX1" y="connsiteY1"/>
              </a:cxn>
              <a:cxn ang="0">
                <a:pos x="connsiteX2" y="connsiteY2"/>
              </a:cxn>
            </a:cxnLst>
            <a:rect l="l" t="t" r="r" b="b"/>
            <a:pathLst>
              <a:path w="3381375" h="393700">
                <a:moveTo>
                  <a:pt x="3381375" y="393700"/>
                </a:moveTo>
                <a:lnTo>
                  <a:pt x="644525" y="393700"/>
                </a:lnTo>
                <a:lnTo>
                  <a:pt x="0" y="0"/>
                </a:lnTo>
              </a:path>
            </a:pathLst>
          </a:custGeom>
          <a:ln w="9525">
            <a:solidFill>
              <a:schemeClr val="accent2">
                <a:alpha val="40000"/>
              </a:schemeClr>
            </a:solidFill>
            <a:prstDash val="sysDash"/>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solidFill>
                <a:schemeClr val="tx1"/>
              </a:solidFill>
            </a:endParaRPr>
          </a:p>
        </p:txBody>
      </p:sp>
      <p:sp>
        <p:nvSpPr>
          <p:cNvPr id="49" name="任意多边形: 形状 21"/>
          <p:cNvSpPr/>
          <p:nvPr>
            <p:custDataLst>
              <p:tags r:id="rId22"/>
            </p:custDataLst>
          </p:nvPr>
        </p:nvSpPr>
        <p:spPr>
          <a:xfrm>
            <a:off x="7430144" y="3540041"/>
            <a:ext cx="3808722" cy="443457"/>
          </a:xfrm>
          <a:custGeom>
            <a:avLst/>
            <a:gdLst>
              <a:gd name="connsiteX0" fmla="*/ 3381375 w 3381375"/>
              <a:gd name="connsiteY0" fmla="*/ 393700 h 393700"/>
              <a:gd name="connsiteX1" fmla="*/ 644525 w 3381375"/>
              <a:gd name="connsiteY1" fmla="*/ 393700 h 393700"/>
              <a:gd name="connsiteX2" fmla="*/ 0 w 3381375"/>
              <a:gd name="connsiteY2" fmla="*/ 0 h 393700"/>
            </a:gdLst>
            <a:ahLst/>
            <a:cxnLst>
              <a:cxn ang="0">
                <a:pos x="connsiteX0" y="connsiteY0"/>
              </a:cxn>
              <a:cxn ang="0">
                <a:pos x="connsiteX1" y="connsiteY1"/>
              </a:cxn>
              <a:cxn ang="0">
                <a:pos x="connsiteX2" y="connsiteY2"/>
              </a:cxn>
            </a:cxnLst>
            <a:rect l="l" t="t" r="r" b="b"/>
            <a:pathLst>
              <a:path w="3381375" h="393700">
                <a:moveTo>
                  <a:pt x="3381375" y="393700"/>
                </a:moveTo>
                <a:lnTo>
                  <a:pt x="644525" y="393700"/>
                </a:lnTo>
                <a:lnTo>
                  <a:pt x="0" y="0"/>
                </a:lnTo>
              </a:path>
            </a:pathLst>
          </a:custGeom>
          <a:ln w="9525">
            <a:solidFill>
              <a:schemeClr val="accent3">
                <a:alpha val="40000"/>
              </a:schemeClr>
            </a:solidFill>
            <a:prstDash val="sysDash"/>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solidFill>
                <a:schemeClr val="tx1"/>
              </a:solidFill>
            </a:endParaRPr>
          </a:p>
        </p:txBody>
      </p:sp>
      <p:sp>
        <p:nvSpPr>
          <p:cNvPr id="2" name="圆角矩形 1"/>
          <p:cNvSpPr/>
          <p:nvPr/>
        </p:nvSpPr>
        <p:spPr>
          <a:xfrm>
            <a:off x="3660775" y="306705"/>
            <a:ext cx="6302375" cy="998220"/>
          </a:xfrm>
          <a:prstGeom prst="round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latin typeface="Times New Roman" panose="02020603050405020304" charset="0"/>
                <a:cs typeface="Times New Roman" panose="02020603050405020304" charset="0"/>
              </a:rPr>
              <a:t>  Tom</a:t>
            </a:r>
            <a:r>
              <a:rPr lang="zh-CN" altLang="en-US" sz="2800" b="1">
                <a:latin typeface="Times New Roman" panose="02020603050405020304" charset="0"/>
                <a:cs typeface="Times New Roman" panose="02020603050405020304" charset="0"/>
              </a:rPr>
              <a:t>：</a:t>
            </a:r>
            <a:r>
              <a:rPr lang="en-US" altLang="zh-CN" sz="2800" b="1">
                <a:latin typeface="Times New Roman" panose="02020603050405020304" charset="0"/>
                <a:cs typeface="Times New Roman" panose="02020603050405020304" charset="0"/>
              </a:rPr>
              <a:t> care, responsibility, and determination</a:t>
            </a:r>
            <a:endParaRPr lang="en-US" altLang="zh-CN" sz="2800" b="1">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fill="hold"/>
                                        <p:tgtEl>
                                          <p:spTgt spid="82"/>
                                        </p:tgtEl>
                                        <p:attrNameLst>
                                          <p:attrName>ppt_x</p:attrName>
                                        </p:attrNameLst>
                                      </p:cBhvr>
                                      <p:tavLst>
                                        <p:tav tm="0">
                                          <p:val>
                                            <p:strVal val="#ppt_x"/>
                                          </p:val>
                                        </p:tav>
                                        <p:tav tm="100000">
                                          <p:val>
                                            <p:strVal val="#ppt_x"/>
                                          </p:val>
                                        </p:tav>
                                      </p:tavLst>
                                    </p:anim>
                                    <p:anim calcmode="lin" valueType="num">
                                      <p:cBhvr additive="base">
                                        <p:cTn id="8" dur="500" fill="hold"/>
                                        <p:tgtEl>
                                          <p:spTgt spid="8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0"/>
                                        </p:tgtEl>
                                        <p:attrNameLst>
                                          <p:attrName>style.visibility</p:attrName>
                                        </p:attrNameLst>
                                      </p:cBhvr>
                                      <p:to>
                                        <p:strVal val="visible"/>
                                      </p:to>
                                    </p:set>
                                    <p:anim calcmode="lin" valueType="num">
                                      <p:cBhvr additive="base">
                                        <p:cTn id="13" dur="500" fill="hold"/>
                                        <p:tgtEl>
                                          <p:spTgt spid="80"/>
                                        </p:tgtEl>
                                        <p:attrNameLst>
                                          <p:attrName>ppt_x</p:attrName>
                                        </p:attrNameLst>
                                      </p:cBhvr>
                                      <p:tavLst>
                                        <p:tav tm="0">
                                          <p:val>
                                            <p:strVal val="#ppt_x"/>
                                          </p:val>
                                        </p:tav>
                                        <p:tav tm="100000">
                                          <p:val>
                                            <p:strVal val="#ppt_x"/>
                                          </p:val>
                                        </p:tav>
                                      </p:tavLst>
                                    </p:anim>
                                    <p:anim calcmode="lin" valueType="num">
                                      <p:cBhvr additive="base">
                                        <p:cTn id="14" dur="500" fill="hold"/>
                                        <p:tgtEl>
                                          <p:spTgt spid="8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41"/>
                                        </p:tgtEl>
                                        <p:attrNameLst>
                                          <p:attrName>style.visibility</p:attrName>
                                        </p:attrNameLst>
                                      </p:cBhvr>
                                      <p:to>
                                        <p:strVal val="visible"/>
                                      </p:to>
                                    </p:set>
                                    <p:anim calcmode="lin" valueType="num">
                                      <p:cBhvr additive="base">
                                        <p:cTn id="29" dur="500" fill="hold"/>
                                        <p:tgtEl>
                                          <p:spTgt spid="41"/>
                                        </p:tgtEl>
                                        <p:attrNameLst>
                                          <p:attrName>ppt_x</p:attrName>
                                        </p:attrNameLst>
                                      </p:cBhvr>
                                      <p:tavLst>
                                        <p:tav tm="0">
                                          <p:val>
                                            <p:strVal val="#ppt_x"/>
                                          </p:val>
                                        </p:tav>
                                        <p:tav tm="100000">
                                          <p:val>
                                            <p:strVal val="#ppt_x"/>
                                          </p:val>
                                        </p:tav>
                                      </p:tavLst>
                                    </p:anim>
                                    <p:anim calcmode="lin" valueType="num">
                                      <p:cBhvr additive="base">
                                        <p:cTn id="30"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500" fill="hold"/>
                                        <p:tgtEl>
                                          <p:spTgt spid="2"/>
                                        </p:tgtEl>
                                        <p:attrNameLst>
                                          <p:attrName>ppt_x</p:attrName>
                                        </p:attrNameLst>
                                      </p:cBhvr>
                                      <p:tavLst>
                                        <p:tav tm="0">
                                          <p:val>
                                            <p:strVal val="#ppt_x"/>
                                          </p:val>
                                        </p:tav>
                                        <p:tav tm="100000">
                                          <p:val>
                                            <p:strVal val="#ppt_x"/>
                                          </p:val>
                                        </p:tav>
                                      </p:tavLst>
                                    </p:anim>
                                    <p:anim calcmode="lin" valueType="num">
                                      <p:cBhvr additive="base">
                                        <p:cTn id="3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2" grpId="1"/>
      <p:bldP spid="80" grpId="0"/>
      <p:bldP spid="80" grpId="1"/>
      <p:bldP spid="47" grpId="0"/>
      <p:bldP spid="47" grpId="1"/>
      <p:bldP spid="40" grpId="0"/>
      <p:bldP spid="40" grpId="1"/>
      <p:bldP spid="41" grpId="0"/>
      <p:bldP spid="41" grpId="1"/>
      <p:bldP spid="2" grpId="0" animBg="1"/>
      <p:bldP spid="2"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56565" y="220980"/>
            <a:ext cx="10932160" cy="829945"/>
          </a:xfrm>
          <a:prstGeom prst="rect">
            <a:avLst/>
          </a:prstGeom>
          <a:noFill/>
        </p:spPr>
        <p:txBody>
          <a:bodyPr wrap="square" rtlCol="0">
            <a:spAutoFit/>
          </a:bodyPr>
          <a:p>
            <a:r>
              <a:rPr lang="en-US" altLang="zh-CN" sz="2400">
                <a:latin typeface="Times New Roman" panose="02020603050405020304" charset="0"/>
                <a:cs typeface="Times New Roman" panose="02020603050405020304" charset="0"/>
              </a:rPr>
              <a:t>4. What are the speakers doing?</a:t>
            </a:r>
            <a:endParaRPr lang="en-US" altLang="zh-CN"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A. Choosing a house.	          B. Moving into a house.	C. Decorating a house.</a:t>
            </a:r>
            <a:endParaRPr lang="en-US" altLang="zh-CN" sz="2400">
              <a:latin typeface="Times New Roman" panose="02020603050405020304" charset="0"/>
              <a:cs typeface="Times New Roman" panose="02020603050405020304" charset="0"/>
            </a:endParaRPr>
          </a:p>
        </p:txBody>
      </p:sp>
      <p:pic>
        <p:nvPicPr>
          <p:cNvPr id="5" name="图片 4"/>
          <p:cNvPicPr>
            <a:picLocks noChangeAspect="1"/>
          </p:cNvPicPr>
          <p:nvPr/>
        </p:nvPicPr>
        <p:blipFill>
          <a:blip r:embed="rId1"/>
          <a:stretch>
            <a:fillRect/>
          </a:stretch>
        </p:blipFill>
        <p:spPr>
          <a:xfrm>
            <a:off x="266700" y="1767205"/>
            <a:ext cx="11586210" cy="630555"/>
          </a:xfrm>
          <a:prstGeom prst="rect">
            <a:avLst/>
          </a:prstGeom>
        </p:spPr>
      </p:pic>
      <p:cxnSp>
        <p:nvCxnSpPr>
          <p:cNvPr id="6" name="直接连接符 5"/>
          <p:cNvCxnSpPr/>
          <p:nvPr/>
        </p:nvCxnSpPr>
        <p:spPr>
          <a:xfrm>
            <a:off x="4551045" y="2379345"/>
            <a:ext cx="6776085" cy="13970"/>
          </a:xfrm>
          <a:prstGeom prst="line">
            <a:avLst/>
          </a:prstGeom>
        </p:spPr>
        <p:style>
          <a:lnRef idx="2">
            <a:schemeClr val="accent1"/>
          </a:lnRef>
          <a:fillRef idx="0">
            <a:srgbClr val="FFFFFF"/>
          </a:fillRef>
          <a:effectRef idx="0">
            <a:srgbClr val="FFFFFF"/>
          </a:effectRef>
          <a:fontRef idx="minor">
            <a:schemeClr val="tx1"/>
          </a:fontRef>
        </p:style>
      </p:cxnSp>
      <p:cxnSp>
        <p:nvCxnSpPr>
          <p:cNvPr id="9" name="直接箭头连接符 8"/>
          <p:cNvCxnSpPr/>
          <p:nvPr/>
        </p:nvCxnSpPr>
        <p:spPr>
          <a:xfrm flipH="1" flipV="1">
            <a:off x="3102610" y="989330"/>
            <a:ext cx="4356735" cy="141795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
        <p:nvSpPr>
          <p:cNvPr id="7" name="圆角矩形 6"/>
          <p:cNvSpPr/>
          <p:nvPr/>
        </p:nvSpPr>
        <p:spPr>
          <a:xfrm rot="1080000">
            <a:off x="4125595" y="1050925"/>
            <a:ext cx="3124835" cy="634365"/>
          </a:xfrm>
          <a:prstGeom prst="round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000" b="1">
                <a:latin typeface="Times New Roman" panose="02020603050405020304" charset="0"/>
                <a:cs typeface="Times New Roman" panose="02020603050405020304" charset="0"/>
              </a:rPr>
              <a:t>making an inference</a:t>
            </a:r>
            <a:endParaRPr lang="en-US" altLang="zh-CN" sz="2000" b="1">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椭圆 14"/>
          <p:cNvSpPr/>
          <p:nvPr>
            <p:custDataLst>
              <p:tags r:id="rId1"/>
            </p:custDataLst>
          </p:nvPr>
        </p:nvSpPr>
        <p:spPr>
          <a:xfrm>
            <a:off x="6047740" y="3694113"/>
            <a:ext cx="1645920" cy="1645920"/>
          </a:xfrm>
          <a:prstGeom prst="ellipse">
            <a:avLst/>
          </a:prstGeom>
          <a:noFill/>
          <a:ln>
            <a:gradFill>
              <a:gsLst>
                <a:gs pos="0">
                  <a:schemeClr val="accent1">
                    <a:alpha val="100000"/>
                  </a:schemeClr>
                </a:gs>
                <a:gs pos="78000">
                  <a:schemeClr val="accent1">
                    <a:alpha val="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7" name="圆环2"/>
          <p:cNvSpPr/>
          <p:nvPr>
            <p:custDataLst>
              <p:tags r:id="rId2"/>
            </p:custDataLst>
          </p:nvPr>
        </p:nvSpPr>
        <p:spPr>
          <a:xfrm>
            <a:off x="2860040" y="4321493"/>
            <a:ext cx="8020803" cy="1361271"/>
          </a:xfrm>
          <a:custGeom>
            <a:avLst/>
            <a:gdLst>
              <a:gd name="connsiteX0" fmla="*/ 6063732 w 6845299"/>
              <a:gd name="connsiteY0" fmla="*/ 247688 h 1361271"/>
              <a:gd name="connsiteX1" fmla="*/ 6845299 w 6845299"/>
              <a:gd name="connsiteY1" fmla="*/ 680635 h 1361271"/>
              <a:gd name="connsiteX2" fmla="*/ 3422649 w 6845299"/>
              <a:gd name="connsiteY2" fmla="*/ 1361271 h 1361271"/>
              <a:gd name="connsiteX3" fmla="*/ 0 w 6845299"/>
              <a:gd name="connsiteY3" fmla="*/ 680636 h 1361271"/>
              <a:gd name="connsiteX4" fmla="*/ 3422650 w 6845299"/>
              <a:gd name="connsiteY4" fmla="*/ 0 h 1361271"/>
              <a:gd name="connsiteX5" fmla="*/ 6063732 w 6845299"/>
              <a:gd name="connsiteY5" fmla="*/ 247688 h 1361271"/>
              <a:gd name="connsiteX6" fmla="*/ 5627629 w 6845299"/>
              <a:gd name="connsiteY6" fmla="*/ 261458 h 1361271"/>
              <a:gd name="connsiteX7" fmla="*/ 3435819 w 6845299"/>
              <a:gd name="connsiteY7" fmla="*/ 55904 h 1361271"/>
              <a:gd name="connsiteX8" fmla="*/ 595393 w 6845299"/>
              <a:gd name="connsiteY8" fmla="*/ 620756 h 1361271"/>
              <a:gd name="connsiteX9" fmla="*/ 3435819 w 6845299"/>
              <a:gd name="connsiteY9" fmla="*/ 1185609 h 1361271"/>
              <a:gd name="connsiteX10" fmla="*/ 6276245 w 6845299"/>
              <a:gd name="connsiteY10" fmla="*/ 620757 h 1361271"/>
              <a:gd name="connsiteX11" fmla="*/ 5627629 w 6845299"/>
              <a:gd name="connsiteY11" fmla="*/ 261458 h 136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45299" h="1361271">
                <a:moveTo>
                  <a:pt x="6063732" y="247688"/>
                </a:moveTo>
                <a:cubicBezTo>
                  <a:pt x="6551994" y="365342"/>
                  <a:pt x="6845300" y="516177"/>
                  <a:pt x="6845299" y="680635"/>
                </a:cubicBezTo>
                <a:cubicBezTo>
                  <a:pt x="6845299" y="1056539"/>
                  <a:pt x="5312927" y="1361270"/>
                  <a:pt x="3422649" y="1361271"/>
                </a:cubicBezTo>
                <a:cubicBezTo>
                  <a:pt x="1532372" y="1361270"/>
                  <a:pt x="-1" y="1056539"/>
                  <a:pt x="0" y="680636"/>
                </a:cubicBezTo>
                <a:cubicBezTo>
                  <a:pt x="-1" y="304731"/>
                  <a:pt x="1532373" y="0"/>
                  <a:pt x="3422650" y="0"/>
                </a:cubicBezTo>
                <a:cubicBezTo>
                  <a:pt x="4485931" y="0"/>
                  <a:pt x="5435968" y="96419"/>
                  <a:pt x="6063732" y="247688"/>
                </a:cubicBezTo>
                <a:close/>
                <a:moveTo>
                  <a:pt x="5627629" y="261458"/>
                </a:moveTo>
                <a:cubicBezTo>
                  <a:pt x="5106654" y="135921"/>
                  <a:pt x="4318226" y="55904"/>
                  <a:pt x="3435819" y="55904"/>
                </a:cubicBezTo>
                <a:cubicBezTo>
                  <a:pt x="1867095" y="55904"/>
                  <a:pt x="595393" y="308797"/>
                  <a:pt x="595393" y="620756"/>
                </a:cubicBezTo>
                <a:cubicBezTo>
                  <a:pt x="595393" y="932716"/>
                  <a:pt x="1867095" y="1185608"/>
                  <a:pt x="3435819" y="1185609"/>
                </a:cubicBezTo>
                <a:cubicBezTo>
                  <a:pt x="5004543" y="1185608"/>
                  <a:pt x="6276245" y="932715"/>
                  <a:pt x="6276245" y="620757"/>
                </a:cubicBezTo>
                <a:cubicBezTo>
                  <a:pt x="6276244" y="484274"/>
                  <a:pt x="6032833" y="359098"/>
                  <a:pt x="5627629" y="261458"/>
                </a:cubicBezTo>
                <a:close/>
              </a:path>
            </a:pathLst>
          </a:custGeom>
          <a:gradFill flip="none" rotWithShape="1">
            <a:gsLst>
              <a:gs pos="0">
                <a:schemeClr val="accent1">
                  <a:alpha val="0"/>
                </a:schemeClr>
              </a:gs>
              <a:gs pos="100000">
                <a:schemeClr val="accent1">
                  <a:alpha val="4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cs typeface="+mn-ea"/>
              <a:sym typeface="+mn-lt"/>
            </a:endParaRPr>
          </a:p>
        </p:txBody>
      </p:sp>
      <p:sp>
        <p:nvSpPr>
          <p:cNvPr id="31" name="圆环1"/>
          <p:cNvSpPr/>
          <p:nvPr>
            <p:custDataLst>
              <p:tags r:id="rId3"/>
            </p:custDataLst>
          </p:nvPr>
        </p:nvSpPr>
        <p:spPr>
          <a:xfrm>
            <a:off x="2531110" y="4252913"/>
            <a:ext cx="8679644" cy="1528816"/>
          </a:xfrm>
          <a:prstGeom prst="ellipse">
            <a:avLst/>
          </a:prstGeom>
          <a:noFill/>
          <a:ln>
            <a:gradFill>
              <a:gsLst>
                <a:gs pos="20000">
                  <a:schemeClr val="accent1">
                    <a:alpha val="0"/>
                  </a:schemeClr>
                </a:gs>
                <a:gs pos="100000">
                  <a:schemeClr val="accent1">
                    <a:alpha val="10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cs typeface="+mn-ea"/>
              <a:sym typeface="+mn-lt"/>
            </a:endParaRPr>
          </a:p>
        </p:txBody>
      </p:sp>
      <p:pic>
        <p:nvPicPr>
          <p:cNvPr id="32" name="图形 19" descr="343439383331313b343532303033323bd3a6d3c3b9dcc0ed"/>
          <p:cNvPicPr>
            <a:picLocks noChangeAspect="1"/>
          </p:cNvPicPr>
          <p:nvPr>
            <p:custDataLst>
              <p:tags r:id="rId4"/>
            </p:custDataLst>
          </p:nvPr>
        </p:nvPicPr>
        <p:blipFill>
          <a:blip r:embed="rId5"/>
          <a:stretch>
            <a:fillRect/>
          </a:stretch>
        </p:blipFill>
        <p:spPr>
          <a:xfrm>
            <a:off x="6499860" y="4090988"/>
            <a:ext cx="811128" cy="811128"/>
          </a:xfrm>
          <a:prstGeom prst="rect">
            <a:avLst/>
          </a:prstGeom>
          <a:effectLst>
            <a:outerShdw blurRad="215900" sx="102000" sy="102000" algn="ctr" rotWithShape="0">
              <a:schemeClr val="accent1">
                <a:alpha val="40000"/>
              </a:schemeClr>
            </a:outerShdw>
          </a:effectLst>
        </p:spPr>
      </p:pic>
      <p:sp>
        <p:nvSpPr>
          <p:cNvPr id="46" name="Freeform 10"/>
          <p:cNvSpPr/>
          <p:nvPr>
            <p:custDataLst>
              <p:tags r:id="rId6"/>
            </p:custDataLst>
          </p:nvPr>
        </p:nvSpPr>
        <p:spPr>
          <a:xfrm>
            <a:off x="2221230" y="3351213"/>
            <a:ext cx="2406650" cy="768985"/>
          </a:xfrm>
          <a:custGeom>
            <a:avLst/>
            <a:gdLst/>
            <a:ahLst/>
            <a:cxnLst/>
            <a:rect l="0" t="0" r="0" b="0"/>
            <a:pathLst>
              <a:path w="3943351" h="778002">
                <a:moveTo>
                  <a:pt x="0" y="0"/>
                </a:moveTo>
                <a:lnTo>
                  <a:pt x="0" y="688001"/>
                </a:lnTo>
                <a:cubicBezTo>
                  <a:pt x="0" y="737681"/>
                  <a:pt x="40320" y="778001"/>
                  <a:pt x="90000" y="778001"/>
                </a:cubicBezTo>
                <a:lnTo>
                  <a:pt x="3943350" y="778001"/>
                </a:lnTo>
              </a:path>
            </a:pathLst>
          </a:cu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5" name="Freeform 14"/>
          <p:cNvSpPr/>
          <p:nvPr>
            <p:custDataLst>
              <p:tags r:id="rId7"/>
            </p:custDataLst>
          </p:nvPr>
        </p:nvSpPr>
        <p:spPr>
          <a:xfrm>
            <a:off x="4551045" y="3340418"/>
            <a:ext cx="1596390" cy="777875"/>
          </a:xfrm>
          <a:custGeom>
            <a:avLst/>
            <a:gdLst/>
            <a:ahLst/>
            <a:cxnLst/>
            <a:rect l="0" t="0" r="0" b="0"/>
            <a:pathLst>
              <a:path w="2475967" h="649108">
                <a:moveTo>
                  <a:pt x="0" y="0"/>
                </a:moveTo>
                <a:lnTo>
                  <a:pt x="0" y="559107"/>
                </a:lnTo>
                <a:cubicBezTo>
                  <a:pt x="0" y="608787"/>
                  <a:pt x="40320" y="649107"/>
                  <a:pt x="90000" y="649107"/>
                </a:cubicBezTo>
                <a:lnTo>
                  <a:pt x="2475966" y="649107"/>
                </a:lnTo>
              </a:path>
            </a:pathLst>
          </a:custGeom>
          <a:no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2" name="Freeform 39"/>
          <p:cNvSpPr/>
          <p:nvPr>
            <p:custDataLst>
              <p:tags r:id="rId8"/>
            </p:custDataLst>
          </p:nvPr>
        </p:nvSpPr>
        <p:spPr>
          <a:xfrm>
            <a:off x="7594600" y="3340418"/>
            <a:ext cx="1626235" cy="777875"/>
          </a:xfrm>
          <a:custGeom>
            <a:avLst/>
            <a:gdLst/>
            <a:ahLst/>
            <a:cxnLst/>
            <a:rect l="0" t="0" r="0" b="0"/>
            <a:pathLst>
              <a:path w="2475967" h="649108">
                <a:moveTo>
                  <a:pt x="2475966" y="0"/>
                </a:moveTo>
                <a:lnTo>
                  <a:pt x="2475966" y="559107"/>
                </a:lnTo>
                <a:cubicBezTo>
                  <a:pt x="2475966" y="608787"/>
                  <a:pt x="2435646" y="649107"/>
                  <a:pt x="2385966" y="649107"/>
                </a:cubicBezTo>
                <a:lnTo>
                  <a:pt x="0" y="649107"/>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66" name="椭圆 65"/>
          <p:cNvSpPr/>
          <p:nvPr>
            <p:custDataLst>
              <p:tags r:id="rId9"/>
            </p:custDataLst>
          </p:nvPr>
        </p:nvSpPr>
        <p:spPr>
          <a:xfrm>
            <a:off x="2166620" y="3320733"/>
            <a:ext cx="106983" cy="106983"/>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67" name="椭圆 66"/>
          <p:cNvSpPr/>
          <p:nvPr>
            <p:custDataLst>
              <p:tags r:id="rId10"/>
            </p:custDataLst>
          </p:nvPr>
        </p:nvSpPr>
        <p:spPr>
          <a:xfrm>
            <a:off x="4486910" y="3320733"/>
            <a:ext cx="106983" cy="10698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70" name="椭圆 69"/>
          <p:cNvSpPr/>
          <p:nvPr>
            <p:custDataLst>
              <p:tags r:id="rId11"/>
            </p:custDataLst>
          </p:nvPr>
        </p:nvSpPr>
        <p:spPr>
          <a:xfrm>
            <a:off x="9167495" y="3320733"/>
            <a:ext cx="106983" cy="106983"/>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33" name="椭圆 32"/>
          <p:cNvSpPr/>
          <p:nvPr>
            <p:custDataLst>
              <p:tags r:id="rId12"/>
            </p:custDataLst>
          </p:nvPr>
        </p:nvSpPr>
        <p:spPr>
          <a:xfrm>
            <a:off x="6817360" y="3320733"/>
            <a:ext cx="106983" cy="106983"/>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cxnSp>
        <p:nvCxnSpPr>
          <p:cNvPr id="34" name="直接连接符 33"/>
          <p:cNvCxnSpPr/>
          <p:nvPr>
            <p:custDataLst>
              <p:tags r:id="rId13"/>
            </p:custDataLst>
          </p:nvPr>
        </p:nvCxnSpPr>
        <p:spPr>
          <a:xfrm flipH="1">
            <a:off x="6870700" y="3427413"/>
            <a:ext cx="1" cy="266315"/>
          </a:xfrm>
          <a:prstGeom prst="line">
            <a:avLst/>
          </a:prstGeom>
          <a:no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cxnSp>
      <p:sp>
        <p:nvSpPr>
          <p:cNvPr id="35" name="矩形 34"/>
          <p:cNvSpPr/>
          <p:nvPr>
            <p:custDataLst>
              <p:tags r:id="rId14"/>
            </p:custDataLst>
          </p:nvPr>
        </p:nvSpPr>
        <p:spPr>
          <a:xfrm>
            <a:off x="4773295" y="4974273"/>
            <a:ext cx="4208896" cy="368300"/>
          </a:xfrm>
          <a:prstGeom prst="rect">
            <a:avLst/>
          </a:prstGeom>
          <a:noFill/>
        </p:spPr>
        <p:txBody>
          <a:bodyPr wrap="square" lIns="0" tIns="0" rIns="0" bIns="0" rtlCol="0" anchor="b">
            <a:noAutofit/>
          </a:bodyPr>
          <a:p>
            <a:pPr algn="ctr">
              <a:spcBef>
                <a:spcPct val="0"/>
              </a:spcBef>
              <a:spcAft>
                <a:spcPct val="0"/>
              </a:spcAft>
            </a:pPr>
            <a:r>
              <a:rPr lang="en-US" altLang="zh-CN" sz="2800" b="1" dirty="0">
                <a:solidFill>
                  <a:schemeClr val="accent2">
                    <a:lumMod val="50000"/>
                  </a:schemeClr>
                </a:solidFill>
                <a:latin typeface="Times New Roman" panose="02020603050405020304" charset="0"/>
                <a:cs typeface="Times New Roman" panose="02020603050405020304" charset="0"/>
                <a:sym typeface="+mn-ea"/>
              </a:rPr>
              <a:t>Sensory description</a:t>
            </a:r>
            <a:endParaRPr lang="en-US" altLang="zh-CN" sz="2800" b="1" dirty="0">
              <a:solidFill>
                <a:schemeClr val="accent2">
                  <a:lumMod val="50000"/>
                </a:schemeClr>
              </a:solidFill>
              <a:latin typeface="Times New Roman" panose="02020603050405020304" charset="0"/>
              <a:cs typeface="Times New Roman" panose="02020603050405020304" charset="0"/>
              <a:sym typeface="+mn-ea"/>
            </a:endParaRPr>
          </a:p>
        </p:txBody>
      </p:sp>
      <p:sp>
        <p:nvSpPr>
          <p:cNvPr id="36" name="矩形 35"/>
          <p:cNvSpPr/>
          <p:nvPr>
            <p:custDataLst>
              <p:tags r:id="rId15"/>
            </p:custDataLst>
          </p:nvPr>
        </p:nvSpPr>
        <p:spPr>
          <a:xfrm>
            <a:off x="883920" y="2044700"/>
            <a:ext cx="2672080" cy="1158875"/>
          </a:xfrm>
          <a:prstGeom prst="rect">
            <a:avLst/>
          </a:prstGeom>
          <a:noFill/>
        </p:spPr>
        <p:txBody>
          <a:bodyPr wrap="square" lIns="0" tIns="0" rIns="0" bIns="0" rtlCol="0" anchor="t" anchorCtr="0">
            <a:noAutofit/>
          </a:bodyPr>
          <a:p>
            <a:pPr algn="l">
              <a:lnSpc>
                <a:spcPct val="130000"/>
              </a:lnSpc>
              <a:spcBef>
                <a:spcPct val="0"/>
              </a:spcBef>
              <a:spcAft>
                <a:spcPct val="0"/>
              </a:spcAft>
            </a:pPr>
            <a:r>
              <a:rPr lang="en-US" altLang="zh-CN" sz="2000" b="1">
                <a:solidFill>
                  <a:schemeClr val="tx1">
                    <a:lumMod val="85000"/>
                    <a:lumOff val="15000"/>
                  </a:schemeClr>
                </a:solidFill>
                <a:latin typeface="Times New Roman" panose="02020603050405020304" charset="0"/>
                <a:cs typeface="Times New Roman" panose="02020603050405020304" charset="0"/>
                <a:sym typeface="+mn-ea"/>
              </a:rPr>
              <a:t>the sun was sinking, pale orange to dark gray</a:t>
            </a:r>
            <a:endParaRPr lang="en-US" altLang="zh-CN" sz="2000" b="1">
              <a:solidFill>
                <a:schemeClr val="tx1">
                  <a:lumMod val="85000"/>
                  <a:lumOff val="15000"/>
                </a:schemeClr>
              </a:solidFill>
              <a:latin typeface="Times New Roman" panose="02020603050405020304" charset="0"/>
              <a:cs typeface="Times New Roman" panose="02020603050405020304" charset="0"/>
              <a:sym typeface="+mn-ea"/>
            </a:endParaRPr>
          </a:p>
        </p:txBody>
      </p:sp>
      <p:sp>
        <p:nvSpPr>
          <p:cNvPr id="37" name="矩形 36"/>
          <p:cNvSpPr/>
          <p:nvPr>
            <p:custDataLst>
              <p:tags r:id="rId16"/>
            </p:custDataLst>
          </p:nvPr>
        </p:nvSpPr>
        <p:spPr>
          <a:xfrm>
            <a:off x="1273175" y="1484313"/>
            <a:ext cx="1520190" cy="368300"/>
          </a:xfrm>
          <a:prstGeom prst="rect">
            <a:avLst/>
          </a:prstGeom>
          <a:noFill/>
        </p:spPr>
        <p:txBody>
          <a:bodyPr wrap="square" lIns="0" tIns="0" rIns="0" bIns="0" rtlCol="0" anchor="b">
            <a:noAutofit/>
          </a:bodyPr>
          <a:p>
            <a:pPr algn="ctr">
              <a:spcBef>
                <a:spcPct val="0"/>
              </a:spcBef>
              <a:spcAft>
                <a:spcPct val="0"/>
              </a:spcAft>
            </a:pPr>
            <a:r>
              <a:rPr lang="en-US" altLang="zh-CN" sz="2400" b="1">
                <a:solidFill>
                  <a:schemeClr val="accent1"/>
                </a:solidFill>
                <a:latin typeface="Times New Roman" panose="02020603050405020304" charset="0"/>
                <a:cs typeface="Times New Roman" panose="02020603050405020304" charset="0"/>
                <a:sym typeface="+mn-ea"/>
              </a:rPr>
              <a:t>Sight</a:t>
            </a:r>
            <a:endParaRPr lang="en-US" altLang="zh-CN" sz="2400" b="1">
              <a:solidFill>
                <a:schemeClr val="accent1"/>
              </a:solidFill>
              <a:latin typeface="Times New Roman" panose="02020603050405020304" charset="0"/>
              <a:cs typeface="Times New Roman" panose="02020603050405020304" charset="0"/>
              <a:sym typeface="+mn-ea"/>
            </a:endParaRPr>
          </a:p>
        </p:txBody>
      </p:sp>
      <p:sp>
        <p:nvSpPr>
          <p:cNvPr id="40" name="矩形 39"/>
          <p:cNvSpPr/>
          <p:nvPr>
            <p:custDataLst>
              <p:tags r:id="rId17"/>
            </p:custDataLst>
          </p:nvPr>
        </p:nvSpPr>
        <p:spPr>
          <a:xfrm>
            <a:off x="3434080" y="1979930"/>
            <a:ext cx="1981200" cy="1158875"/>
          </a:xfrm>
          <a:prstGeom prst="rect">
            <a:avLst/>
          </a:prstGeom>
          <a:noFill/>
        </p:spPr>
        <p:txBody>
          <a:bodyPr wrap="square" lIns="0" tIns="0" rIns="0" bIns="0" rtlCol="0" anchor="t" anchorCtr="0">
            <a:noAutofit/>
          </a:bodyPr>
          <a:p>
            <a:pPr algn="l">
              <a:lnSpc>
                <a:spcPct val="130000"/>
              </a:lnSpc>
              <a:spcBef>
                <a:spcPct val="0"/>
              </a:spcBef>
              <a:spcAft>
                <a:spcPct val="0"/>
              </a:spcAft>
            </a:pPr>
            <a:r>
              <a:rPr lang="en-US" altLang="zh-CN" sz="2000" b="1">
                <a:solidFill>
                  <a:schemeClr val="tx1">
                    <a:lumMod val="85000"/>
                    <a:lumOff val="15000"/>
                  </a:schemeClr>
                </a:solidFill>
                <a:latin typeface="Times New Roman" panose="02020603050405020304" charset="0"/>
                <a:cs typeface="Times New Roman" panose="02020603050405020304" charset="0"/>
                <a:sym typeface="+mn-ea"/>
              </a:rPr>
              <a:t>the sweet smell of the bread</a:t>
            </a:r>
            <a:endParaRPr lang="en-US" altLang="zh-CN" sz="2000" b="1">
              <a:solidFill>
                <a:schemeClr val="tx1">
                  <a:lumMod val="85000"/>
                  <a:lumOff val="15000"/>
                </a:schemeClr>
              </a:solidFill>
              <a:latin typeface="Times New Roman" panose="02020603050405020304" charset="0"/>
              <a:cs typeface="Times New Roman" panose="02020603050405020304" charset="0"/>
              <a:sym typeface="+mn-ea"/>
            </a:endParaRPr>
          </a:p>
        </p:txBody>
      </p:sp>
      <p:sp>
        <p:nvSpPr>
          <p:cNvPr id="43" name="矩形 42"/>
          <p:cNvSpPr/>
          <p:nvPr>
            <p:custDataLst>
              <p:tags r:id="rId18"/>
            </p:custDataLst>
          </p:nvPr>
        </p:nvSpPr>
        <p:spPr>
          <a:xfrm>
            <a:off x="3434080" y="1486218"/>
            <a:ext cx="1520190" cy="368300"/>
          </a:xfrm>
          <a:prstGeom prst="rect">
            <a:avLst/>
          </a:prstGeom>
          <a:noFill/>
        </p:spPr>
        <p:txBody>
          <a:bodyPr wrap="square" lIns="0" tIns="0" rIns="0" bIns="0" rtlCol="0" anchor="b">
            <a:noAutofit/>
          </a:bodyPr>
          <a:p>
            <a:pPr algn="ctr">
              <a:spcBef>
                <a:spcPct val="0"/>
              </a:spcBef>
              <a:spcAft>
                <a:spcPct val="0"/>
              </a:spcAft>
            </a:pPr>
            <a:r>
              <a:rPr lang="en-US" altLang="zh-CN" sz="2400" b="1">
                <a:solidFill>
                  <a:schemeClr val="accent2"/>
                </a:solidFill>
                <a:latin typeface="Times New Roman" panose="02020603050405020304" charset="0"/>
                <a:cs typeface="Times New Roman" panose="02020603050405020304" charset="0"/>
                <a:sym typeface="+mn-ea"/>
              </a:rPr>
              <a:t>Smell</a:t>
            </a:r>
            <a:endParaRPr lang="en-US" altLang="zh-CN" sz="2400" b="1">
              <a:solidFill>
                <a:schemeClr val="accent2"/>
              </a:solidFill>
              <a:latin typeface="Times New Roman" panose="02020603050405020304" charset="0"/>
              <a:cs typeface="Times New Roman" panose="02020603050405020304" charset="0"/>
              <a:sym typeface="+mn-ea"/>
            </a:endParaRPr>
          </a:p>
        </p:txBody>
      </p:sp>
      <p:sp>
        <p:nvSpPr>
          <p:cNvPr id="44" name="矩形 43"/>
          <p:cNvSpPr/>
          <p:nvPr>
            <p:custDataLst>
              <p:tags r:id="rId19"/>
            </p:custDataLst>
          </p:nvPr>
        </p:nvSpPr>
        <p:spPr>
          <a:xfrm>
            <a:off x="5749290" y="2047240"/>
            <a:ext cx="2242185" cy="1158875"/>
          </a:xfrm>
          <a:prstGeom prst="rect">
            <a:avLst/>
          </a:prstGeom>
          <a:noFill/>
        </p:spPr>
        <p:txBody>
          <a:bodyPr wrap="square" lIns="0" tIns="0" rIns="0" bIns="0" rtlCol="0" anchor="t" anchorCtr="0">
            <a:noAutofit/>
          </a:bodyPr>
          <a:p>
            <a:pPr algn="l">
              <a:lnSpc>
                <a:spcPct val="130000"/>
              </a:lnSpc>
              <a:spcBef>
                <a:spcPct val="0"/>
              </a:spcBef>
              <a:spcAft>
                <a:spcPct val="0"/>
              </a:spcAft>
            </a:pPr>
            <a:r>
              <a:rPr lang="en-US" altLang="zh-CN" sz="2000" b="1">
                <a:solidFill>
                  <a:schemeClr val="accent2">
                    <a:lumMod val="50000"/>
                  </a:schemeClr>
                </a:solidFill>
                <a:latin typeface="Times New Roman" panose="02020603050405020304" charset="0"/>
                <a:cs typeface="Times New Roman" panose="02020603050405020304" charset="0"/>
                <a:sym typeface="+mn-ea"/>
              </a:rPr>
              <a:t>warm milk, soaking his school uniform</a:t>
            </a:r>
            <a:endParaRPr lang="en-US" altLang="zh-CN" sz="2000" b="1">
              <a:solidFill>
                <a:schemeClr val="accent2">
                  <a:lumMod val="50000"/>
                </a:schemeClr>
              </a:solidFill>
              <a:latin typeface="Times New Roman" panose="02020603050405020304" charset="0"/>
              <a:cs typeface="Times New Roman" panose="02020603050405020304" charset="0"/>
              <a:sym typeface="+mn-ea"/>
            </a:endParaRPr>
          </a:p>
        </p:txBody>
      </p:sp>
      <p:sp>
        <p:nvSpPr>
          <p:cNvPr id="47" name="矩形 46"/>
          <p:cNvSpPr/>
          <p:nvPr>
            <p:custDataLst>
              <p:tags r:id="rId20"/>
            </p:custDataLst>
          </p:nvPr>
        </p:nvSpPr>
        <p:spPr>
          <a:xfrm>
            <a:off x="5878830" y="1486218"/>
            <a:ext cx="1520190" cy="368300"/>
          </a:xfrm>
          <a:prstGeom prst="rect">
            <a:avLst/>
          </a:prstGeom>
          <a:noFill/>
        </p:spPr>
        <p:txBody>
          <a:bodyPr wrap="square" lIns="0" tIns="0" rIns="0" bIns="0" rtlCol="0" anchor="b">
            <a:noAutofit/>
          </a:bodyPr>
          <a:p>
            <a:pPr algn="ctr">
              <a:spcBef>
                <a:spcPct val="0"/>
              </a:spcBef>
              <a:spcAft>
                <a:spcPct val="0"/>
              </a:spcAft>
            </a:pPr>
            <a:r>
              <a:rPr lang="en-US" altLang="zh-CN" sz="2400" b="1">
                <a:solidFill>
                  <a:schemeClr val="accent3"/>
                </a:solidFill>
                <a:latin typeface="Times New Roman" panose="02020603050405020304" charset="0"/>
                <a:cs typeface="Times New Roman" panose="02020603050405020304" charset="0"/>
                <a:sym typeface="+mn-ea"/>
              </a:rPr>
              <a:t>Touch</a:t>
            </a:r>
            <a:endParaRPr lang="en-US" altLang="zh-CN" sz="2400" b="1">
              <a:solidFill>
                <a:schemeClr val="accent3"/>
              </a:solidFill>
              <a:latin typeface="Times New Roman" panose="02020603050405020304" charset="0"/>
              <a:cs typeface="Times New Roman" panose="02020603050405020304" charset="0"/>
              <a:sym typeface="+mn-ea"/>
            </a:endParaRPr>
          </a:p>
        </p:txBody>
      </p:sp>
      <p:sp>
        <p:nvSpPr>
          <p:cNvPr id="48" name="矩形 47"/>
          <p:cNvSpPr/>
          <p:nvPr>
            <p:custDataLst>
              <p:tags r:id="rId21"/>
            </p:custDataLst>
          </p:nvPr>
        </p:nvSpPr>
        <p:spPr>
          <a:xfrm>
            <a:off x="8982075" y="2024380"/>
            <a:ext cx="2247900" cy="1061720"/>
          </a:xfrm>
          <a:prstGeom prst="rect">
            <a:avLst/>
          </a:prstGeom>
          <a:noFill/>
        </p:spPr>
        <p:txBody>
          <a:bodyPr wrap="square" lIns="0" tIns="0" rIns="0" bIns="0" rtlCol="0" anchor="t" anchorCtr="0">
            <a:noAutofit/>
          </a:bodyPr>
          <a:p>
            <a:pPr algn="l">
              <a:lnSpc>
                <a:spcPct val="130000"/>
              </a:lnSpc>
              <a:spcBef>
                <a:spcPct val="0"/>
              </a:spcBef>
              <a:spcAft>
                <a:spcPct val="0"/>
              </a:spcAft>
            </a:pPr>
            <a:r>
              <a:rPr lang="en-US" altLang="zh-CN" sz="2400" b="1">
                <a:solidFill>
                  <a:schemeClr val="tx1">
                    <a:lumMod val="85000"/>
                    <a:lumOff val="15000"/>
                  </a:schemeClr>
                </a:solidFill>
                <a:latin typeface="Times New Roman" panose="02020603050405020304" charset="0"/>
                <a:cs typeface="Times New Roman" panose="02020603050405020304" charset="0"/>
                <a:sym typeface="+mn-ea"/>
              </a:rPr>
              <a:t>deafening thunder</a:t>
            </a:r>
            <a:endParaRPr lang="en-US" altLang="zh-CN" sz="2400" b="1">
              <a:solidFill>
                <a:schemeClr val="tx1">
                  <a:lumMod val="85000"/>
                  <a:lumOff val="15000"/>
                </a:schemeClr>
              </a:solidFill>
              <a:latin typeface="Times New Roman" panose="02020603050405020304" charset="0"/>
              <a:cs typeface="Times New Roman" panose="02020603050405020304" charset="0"/>
              <a:sym typeface="+mn-ea"/>
            </a:endParaRPr>
          </a:p>
        </p:txBody>
      </p:sp>
      <p:sp>
        <p:nvSpPr>
          <p:cNvPr id="49" name="矩形 48"/>
          <p:cNvSpPr/>
          <p:nvPr>
            <p:custDataLst>
              <p:tags r:id="rId22"/>
            </p:custDataLst>
          </p:nvPr>
        </p:nvSpPr>
        <p:spPr>
          <a:xfrm>
            <a:off x="8774430" y="1486218"/>
            <a:ext cx="1520190" cy="368300"/>
          </a:xfrm>
          <a:prstGeom prst="rect">
            <a:avLst/>
          </a:prstGeom>
          <a:noFill/>
        </p:spPr>
        <p:txBody>
          <a:bodyPr wrap="square" lIns="0" tIns="0" rIns="0" bIns="0" rtlCol="0" anchor="b">
            <a:noAutofit/>
          </a:bodyPr>
          <a:p>
            <a:pPr algn="ctr">
              <a:spcBef>
                <a:spcPct val="0"/>
              </a:spcBef>
              <a:spcAft>
                <a:spcPct val="0"/>
              </a:spcAft>
            </a:pPr>
            <a:r>
              <a:rPr lang="en-US" altLang="zh-CN" sz="2400" b="1">
                <a:solidFill>
                  <a:schemeClr val="accent4"/>
                </a:solidFill>
                <a:latin typeface="Times New Roman" panose="02020603050405020304" charset="0"/>
                <a:cs typeface="Times New Roman" panose="02020603050405020304" charset="0"/>
                <a:sym typeface="+mn-ea"/>
              </a:rPr>
              <a:t>Sound</a:t>
            </a:r>
            <a:endParaRPr lang="en-US" altLang="zh-CN" sz="2400" b="1">
              <a:solidFill>
                <a:schemeClr val="accent4"/>
              </a:solidFill>
              <a:latin typeface="Times New Roman" panose="02020603050405020304" charset="0"/>
              <a:cs typeface="Times New Roman" panose="0202060305040502030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additive="base">
                                        <p:cTn id="13" dur="500" fill="hold"/>
                                        <p:tgtEl>
                                          <p:spTgt spid="36"/>
                                        </p:tgtEl>
                                        <p:attrNameLst>
                                          <p:attrName>ppt_x</p:attrName>
                                        </p:attrNameLst>
                                      </p:cBhvr>
                                      <p:tavLst>
                                        <p:tav tm="0">
                                          <p:val>
                                            <p:strVal val="#ppt_x"/>
                                          </p:val>
                                        </p:tav>
                                        <p:tav tm="100000">
                                          <p:val>
                                            <p:strVal val="#ppt_x"/>
                                          </p:val>
                                        </p:tav>
                                      </p:tavLst>
                                    </p:anim>
                                    <p:anim calcmode="lin" valueType="num">
                                      <p:cBhvr additive="base">
                                        <p:cTn id="14"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additive="base">
                                        <p:cTn id="19" dur="500" fill="hold"/>
                                        <p:tgtEl>
                                          <p:spTgt spid="43"/>
                                        </p:tgtEl>
                                        <p:attrNameLst>
                                          <p:attrName>ppt_x</p:attrName>
                                        </p:attrNameLst>
                                      </p:cBhvr>
                                      <p:tavLst>
                                        <p:tav tm="0">
                                          <p:val>
                                            <p:strVal val="#ppt_x"/>
                                          </p:val>
                                        </p:tav>
                                        <p:tav tm="100000">
                                          <p:val>
                                            <p:strVal val="#ppt_x"/>
                                          </p:val>
                                        </p:tav>
                                      </p:tavLst>
                                    </p:anim>
                                    <p:anim calcmode="lin" valueType="num">
                                      <p:cBhvr additive="base">
                                        <p:cTn id="20"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additive="base">
                                        <p:cTn id="25" dur="500" fill="hold"/>
                                        <p:tgtEl>
                                          <p:spTgt spid="40"/>
                                        </p:tgtEl>
                                        <p:attrNameLst>
                                          <p:attrName>ppt_x</p:attrName>
                                        </p:attrNameLst>
                                      </p:cBhvr>
                                      <p:tavLst>
                                        <p:tav tm="0">
                                          <p:val>
                                            <p:strVal val="#ppt_x"/>
                                          </p:val>
                                        </p:tav>
                                        <p:tav tm="100000">
                                          <p:val>
                                            <p:strVal val="#ppt_x"/>
                                          </p:val>
                                        </p:tav>
                                      </p:tavLst>
                                    </p:anim>
                                    <p:anim calcmode="lin" valueType="num">
                                      <p:cBhvr additive="base">
                                        <p:cTn id="26"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7"/>
                                        </p:tgtEl>
                                        <p:attrNameLst>
                                          <p:attrName>style.visibility</p:attrName>
                                        </p:attrNameLst>
                                      </p:cBhvr>
                                      <p:to>
                                        <p:strVal val="visible"/>
                                      </p:to>
                                    </p:set>
                                    <p:anim calcmode="lin" valueType="num">
                                      <p:cBhvr additive="base">
                                        <p:cTn id="31" dur="500" fill="hold"/>
                                        <p:tgtEl>
                                          <p:spTgt spid="47"/>
                                        </p:tgtEl>
                                        <p:attrNameLst>
                                          <p:attrName>ppt_x</p:attrName>
                                        </p:attrNameLst>
                                      </p:cBhvr>
                                      <p:tavLst>
                                        <p:tav tm="0">
                                          <p:val>
                                            <p:strVal val="#ppt_x"/>
                                          </p:val>
                                        </p:tav>
                                        <p:tav tm="100000">
                                          <p:val>
                                            <p:strVal val="#ppt_x"/>
                                          </p:val>
                                        </p:tav>
                                      </p:tavLst>
                                    </p:anim>
                                    <p:anim calcmode="lin" valueType="num">
                                      <p:cBhvr additive="base">
                                        <p:cTn id="32"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4"/>
                                        </p:tgtEl>
                                        <p:attrNameLst>
                                          <p:attrName>style.visibility</p:attrName>
                                        </p:attrNameLst>
                                      </p:cBhvr>
                                      <p:to>
                                        <p:strVal val="visible"/>
                                      </p:to>
                                    </p:set>
                                    <p:anim calcmode="lin" valueType="num">
                                      <p:cBhvr additive="base">
                                        <p:cTn id="37" dur="500" fill="hold"/>
                                        <p:tgtEl>
                                          <p:spTgt spid="44"/>
                                        </p:tgtEl>
                                        <p:attrNameLst>
                                          <p:attrName>ppt_x</p:attrName>
                                        </p:attrNameLst>
                                      </p:cBhvr>
                                      <p:tavLst>
                                        <p:tav tm="0">
                                          <p:val>
                                            <p:strVal val="#ppt_x"/>
                                          </p:val>
                                        </p:tav>
                                        <p:tav tm="100000">
                                          <p:val>
                                            <p:strVal val="#ppt_x"/>
                                          </p:val>
                                        </p:tav>
                                      </p:tavLst>
                                    </p:anim>
                                    <p:anim calcmode="lin" valueType="num">
                                      <p:cBhvr additive="base">
                                        <p:cTn id="38"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9"/>
                                        </p:tgtEl>
                                        <p:attrNameLst>
                                          <p:attrName>style.visibility</p:attrName>
                                        </p:attrNameLst>
                                      </p:cBhvr>
                                      <p:to>
                                        <p:strVal val="visible"/>
                                      </p:to>
                                    </p:set>
                                    <p:anim calcmode="lin" valueType="num">
                                      <p:cBhvr additive="base">
                                        <p:cTn id="43" dur="500" fill="hold"/>
                                        <p:tgtEl>
                                          <p:spTgt spid="49"/>
                                        </p:tgtEl>
                                        <p:attrNameLst>
                                          <p:attrName>ppt_x</p:attrName>
                                        </p:attrNameLst>
                                      </p:cBhvr>
                                      <p:tavLst>
                                        <p:tav tm="0">
                                          <p:val>
                                            <p:strVal val="#ppt_x"/>
                                          </p:val>
                                        </p:tav>
                                        <p:tav tm="100000">
                                          <p:val>
                                            <p:strVal val="#ppt_x"/>
                                          </p:val>
                                        </p:tav>
                                      </p:tavLst>
                                    </p:anim>
                                    <p:anim calcmode="lin" valueType="num">
                                      <p:cBhvr additive="base">
                                        <p:cTn id="44"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8"/>
                                        </p:tgtEl>
                                        <p:attrNameLst>
                                          <p:attrName>style.visibility</p:attrName>
                                        </p:attrNameLst>
                                      </p:cBhvr>
                                      <p:to>
                                        <p:strVal val="visible"/>
                                      </p:to>
                                    </p:set>
                                    <p:anim calcmode="lin" valueType="num">
                                      <p:cBhvr additive="base">
                                        <p:cTn id="49" dur="500" fill="hold"/>
                                        <p:tgtEl>
                                          <p:spTgt spid="48"/>
                                        </p:tgtEl>
                                        <p:attrNameLst>
                                          <p:attrName>ppt_x</p:attrName>
                                        </p:attrNameLst>
                                      </p:cBhvr>
                                      <p:tavLst>
                                        <p:tav tm="0">
                                          <p:val>
                                            <p:strVal val="#ppt_x"/>
                                          </p:val>
                                        </p:tav>
                                        <p:tav tm="100000">
                                          <p:val>
                                            <p:strVal val="#ppt_x"/>
                                          </p:val>
                                        </p:tav>
                                      </p:tavLst>
                                    </p:anim>
                                    <p:anim calcmode="lin" valueType="num">
                                      <p:cBhvr additive="base">
                                        <p:cTn id="50"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7" grpId="1"/>
      <p:bldP spid="36" grpId="0"/>
      <p:bldP spid="36" grpId="1"/>
      <p:bldP spid="43" grpId="0"/>
      <p:bldP spid="43" grpId="1"/>
      <p:bldP spid="40" grpId="0"/>
      <p:bldP spid="40" grpId="1"/>
      <p:bldP spid="47" grpId="0"/>
      <p:bldP spid="47" grpId="1"/>
      <p:bldP spid="44" grpId="0"/>
      <p:bldP spid="44" grpId="1"/>
      <p:bldP spid="49" grpId="0"/>
      <p:bldP spid="49" grpId="1"/>
      <p:bldP spid="48" grpId="0"/>
      <p:bldP spid="48"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任意多边形 11"/>
          <p:cNvSpPr/>
          <p:nvPr>
            <p:custDataLst>
              <p:tags r:id="rId1"/>
            </p:custDataLst>
          </p:nvPr>
        </p:nvSpPr>
        <p:spPr>
          <a:xfrm>
            <a:off x="1297892" y="2326281"/>
            <a:ext cx="8280742" cy="3077650"/>
          </a:xfrm>
          <a:custGeom>
            <a:avLst/>
            <a:gdLst>
              <a:gd name="connsiteX0" fmla="*/ 0 w 4365"/>
              <a:gd name="connsiteY0" fmla="*/ 1605 h 1604"/>
              <a:gd name="connsiteX1" fmla="*/ 4365 w 4365"/>
              <a:gd name="connsiteY1" fmla="*/ 170 h 1604"/>
            </a:gdLst>
            <a:ahLst/>
            <a:cxnLst>
              <a:cxn ang="0">
                <a:pos x="connsiteX0" y="connsiteY0"/>
              </a:cxn>
              <a:cxn ang="0">
                <a:pos x="connsiteX1" y="connsiteY1"/>
              </a:cxn>
            </a:cxnLst>
            <a:rect l="l" t="t" r="r" b="b"/>
            <a:pathLst>
              <a:path w="4365" h="1605">
                <a:moveTo>
                  <a:pt x="0" y="1605"/>
                </a:moveTo>
                <a:cubicBezTo>
                  <a:pt x="56" y="1389"/>
                  <a:pt x="1554" y="-581"/>
                  <a:pt x="4365" y="170"/>
                </a:cubicBezTo>
              </a:path>
            </a:pathLst>
          </a:custGeom>
          <a:noFill/>
          <a:ln w="25400">
            <a:gradFill>
              <a:gsLst>
                <a:gs pos="0">
                  <a:schemeClr val="accent1">
                    <a:alpha val="100000"/>
                  </a:schemeClr>
                </a:gs>
                <a:gs pos="100000">
                  <a:schemeClr val="accent1">
                    <a:lumMod val="20000"/>
                    <a:lumOff val="80000"/>
                    <a:alpha val="100000"/>
                  </a:schemeClr>
                </a:gs>
              </a:gsLst>
              <a:lin ang="5400000" scaled="0"/>
            </a:gradFill>
            <a:headEnd type="none" w="med" len="med"/>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a:solidFill>
                  <a:schemeClr val="lt1">
                    <a:lumMod val="50000"/>
                  </a:schemeClr>
                </a:solidFill>
              </a:rPr>
              <a:t>       </a:t>
            </a:r>
            <a:endParaRPr lang="en-US" altLang="zh-CN">
              <a:solidFill>
                <a:schemeClr val="lt1">
                  <a:lumMod val="50000"/>
                </a:schemeClr>
              </a:solidFill>
            </a:endParaRPr>
          </a:p>
        </p:txBody>
      </p:sp>
      <p:sp useBgFill="1">
        <p:nvSpPr>
          <p:cNvPr id="22" name="椭圆 21"/>
          <p:cNvSpPr/>
          <p:nvPr>
            <p:custDataLst>
              <p:tags r:id="rId2"/>
            </p:custDataLst>
          </p:nvPr>
        </p:nvSpPr>
        <p:spPr>
          <a:xfrm>
            <a:off x="1175026" y="5235659"/>
            <a:ext cx="237718" cy="237718"/>
          </a:xfrm>
          <a:prstGeom prst="ellipse">
            <a:avLst/>
          </a:prstGeom>
          <a:ln w="3492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 name="椭圆 3"/>
          <p:cNvSpPr>
            <a:spLocks noChangeAspect="1"/>
          </p:cNvSpPr>
          <p:nvPr>
            <p:custDataLst>
              <p:tags r:id="rId3"/>
            </p:custDataLst>
          </p:nvPr>
        </p:nvSpPr>
        <p:spPr>
          <a:xfrm>
            <a:off x="2542574" y="3517543"/>
            <a:ext cx="507278" cy="507278"/>
          </a:xfrm>
          <a:prstGeom prst="ellipse">
            <a:avLst/>
          </a:prstGeom>
          <a:gradFill>
            <a:gsLst>
              <a:gs pos="27000">
                <a:schemeClr val="accent1">
                  <a:alpha val="100000"/>
                </a:schemeClr>
              </a:gs>
              <a:gs pos="100000">
                <a:schemeClr val="accent1">
                  <a:lumMod val="60000"/>
                  <a:lumOff val="40000"/>
                  <a:alpha val="100000"/>
                </a:schemeClr>
              </a:gs>
            </a:gsLst>
            <a:lin ang="5400000" scaled="0"/>
          </a:gradFill>
          <a:ln>
            <a:noFill/>
          </a:ln>
          <a:effectLst>
            <a:outerShdw blurRad="76200" dist="25400" dir="5400000" algn="t"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rmAutofit/>
          </a:bodyPr>
          <a:p>
            <a:pPr lvl="0" algn="ctr">
              <a:buClrTx/>
              <a:buSzTx/>
              <a:buFontTx/>
            </a:pPr>
            <a:r>
              <a:rPr lang="en-US" altLang="zh-CN" sz="1600" b="1">
                <a:solidFill>
                  <a:srgbClr val="FFFFFF"/>
                </a:solidFill>
                <a:sym typeface="+mn-ea"/>
              </a:rPr>
              <a:t>01</a:t>
            </a:r>
            <a:endParaRPr lang="en-US" altLang="zh-CN" sz="1600" b="1">
              <a:solidFill>
                <a:srgbClr val="FFFFFF"/>
              </a:solidFill>
              <a:sym typeface="+mn-ea"/>
            </a:endParaRPr>
          </a:p>
        </p:txBody>
      </p:sp>
      <p:sp>
        <p:nvSpPr>
          <p:cNvPr id="13" name="椭圆 12"/>
          <p:cNvSpPr/>
          <p:nvPr>
            <p:custDataLst>
              <p:tags r:id="rId4"/>
            </p:custDataLst>
          </p:nvPr>
        </p:nvSpPr>
        <p:spPr>
          <a:xfrm>
            <a:off x="4183898" y="2558657"/>
            <a:ext cx="564063" cy="564063"/>
          </a:xfrm>
          <a:prstGeom prst="ellipse">
            <a:avLst/>
          </a:prstGeom>
          <a:gradFill>
            <a:gsLst>
              <a:gs pos="27000">
                <a:schemeClr val="accent2">
                  <a:alpha val="100000"/>
                </a:schemeClr>
              </a:gs>
              <a:gs pos="100000">
                <a:schemeClr val="accent2">
                  <a:lumMod val="60000"/>
                  <a:lumOff val="40000"/>
                  <a:alpha val="100000"/>
                </a:schemeClr>
              </a:gs>
            </a:gsLst>
            <a:lin ang="5400000" scaled="0"/>
          </a:gradFill>
          <a:ln>
            <a:noFill/>
          </a:ln>
          <a:effectLst>
            <a:outerShdw blurRad="76200" dist="25400" dir="5400000" algn="t" rotWithShape="0">
              <a:schemeClr val="accent2">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rmAutofit/>
          </a:bodyPr>
          <a:p>
            <a:pPr lvl="0" algn="ctr">
              <a:buClrTx/>
              <a:buSzTx/>
              <a:buFontTx/>
            </a:pPr>
            <a:r>
              <a:rPr lang="en-US" altLang="zh-CN" b="1">
                <a:solidFill>
                  <a:srgbClr val="FFFFFF"/>
                </a:solidFill>
                <a:sym typeface="+mn-ea"/>
              </a:rPr>
              <a:t>02</a:t>
            </a:r>
            <a:endParaRPr lang="en-US" altLang="zh-CN" b="1">
              <a:solidFill>
                <a:srgbClr val="FFFFFF"/>
              </a:solidFill>
              <a:sym typeface="+mn-ea"/>
            </a:endParaRPr>
          </a:p>
        </p:txBody>
      </p:sp>
      <p:sp>
        <p:nvSpPr>
          <p:cNvPr id="10" name="椭圆 9"/>
          <p:cNvSpPr>
            <a:spLocks noChangeAspect="1"/>
          </p:cNvSpPr>
          <p:nvPr>
            <p:custDataLst>
              <p:tags r:id="rId5"/>
            </p:custDataLst>
          </p:nvPr>
        </p:nvSpPr>
        <p:spPr>
          <a:xfrm>
            <a:off x="5997502" y="2061853"/>
            <a:ext cx="620848" cy="620848"/>
          </a:xfrm>
          <a:prstGeom prst="ellipse">
            <a:avLst/>
          </a:prstGeom>
          <a:gradFill>
            <a:gsLst>
              <a:gs pos="27000">
                <a:schemeClr val="accent1">
                  <a:alpha val="100000"/>
                </a:schemeClr>
              </a:gs>
              <a:gs pos="100000">
                <a:schemeClr val="accent1">
                  <a:lumMod val="60000"/>
                  <a:lumOff val="40000"/>
                  <a:alpha val="100000"/>
                </a:schemeClr>
              </a:gs>
            </a:gsLst>
            <a:lin ang="5400000" scaled="0"/>
          </a:gradFill>
          <a:ln>
            <a:noFill/>
          </a:ln>
          <a:effectLst>
            <a:outerShdw blurRad="76200" dist="25400" dir="5400000" algn="t"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rmAutofit/>
          </a:bodyPr>
          <a:p>
            <a:pPr lvl="0" algn="ctr">
              <a:buClrTx/>
              <a:buSzTx/>
              <a:buFontTx/>
            </a:pPr>
            <a:r>
              <a:rPr lang="en-US" altLang="zh-CN" sz="2000" b="1">
                <a:solidFill>
                  <a:srgbClr val="FFFFFF"/>
                </a:solidFill>
                <a:sym typeface="+mn-ea"/>
              </a:rPr>
              <a:t>03</a:t>
            </a:r>
            <a:endParaRPr lang="en-US" altLang="zh-CN" sz="2000" b="1">
              <a:solidFill>
                <a:srgbClr val="FFFFFF"/>
              </a:solidFill>
              <a:sym typeface="+mn-ea"/>
            </a:endParaRPr>
          </a:p>
        </p:txBody>
      </p:sp>
      <p:sp>
        <p:nvSpPr>
          <p:cNvPr id="11" name="椭圆 10"/>
          <p:cNvSpPr>
            <a:spLocks noChangeAspect="1"/>
          </p:cNvSpPr>
          <p:nvPr>
            <p:custDataLst>
              <p:tags r:id="rId6"/>
            </p:custDataLst>
          </p:nvPr>
        </p:nvSpPr>
        <p:spPr>
          <a:xfrm>
            <a:off x="7851170" y="2046495"/>
            <a:ext cx="679100" cy="679100"/>
          </a:xfrm>
          <a:prstGeom prst="ellipse">
            <a:avLst/>
          </a:prstGeom>
          <a:gradFill>
            <a:gsLst>
              <a:gs pos="27000">
                <a:schemeClr val="accent2">
                  <a:alpha val="100000"/>
                </a:schemeClr>
              </a:gs>
              <a:gs pos="100000">
                <a:schemeClr val="accent2">
                  <a:lumMod val="60000"/>
                  <a:lumOff val="40000"/>
                  <a:alpha val="100000"/>
                </a:schemeClr>
              </a:gs>
            </a:gsLst>
            <a:lin ang="5400000" scaled="0"/>
          </a:gradFill>
          <a:ln>
            <a:noFill/>
          </a:ln>
          <a:effectLst>
            <a:outerShdw blurRad="76200" dist="25400" dir="5400000" algn="t" rotWithShape="0">
              <a:schemeClr val="accent2">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rmAutofit/>
          </a:bodyPr>
          <a:p>
            <a:pPr lvl="0" algn="ctr">
              <a:buClrTx/>
              <a:buSzTx/>
              <a:buFontTx/>
            </a:pPr>
            <a:r>
              <a:rPr lang="en-US" altLang="zh-CN" sz="2000" b="1">
                <a:solidFill>
                  <a:srgbClr val="FFFFFF"/>
                </a:solidFill>
                <a:sym typeface="+mn-ea"/>
              </a:rPr>
              <a:t>04</a:t>
            </a:r>
            <a:endParaRPr lang="en-US" altLang="zh-CN" sz="2000" b="1">
              <a:solidFill>
                <a:srgbClr val="FFFFFF"/>
              </a:solidFill>
              <a:sym typeface="+mn-ea"/>
            </a:endParaRPr>
          </a:p>
        </p:txBody>
      </p:sp>
      <p:sp>
        <p:nvSpPr>
          <p:cNvPr id="23" name="正文"/>
          <p:cNvSpPr txBox="1"/>
          <p:nvPr>
            <p:custDataLst>
              <p:tags r:id="rId7"/>
            </p:custDataLst>
          </p:nvPr>
        </p:nvSpPr>
        <p:spPr>
          <a:xfrm>
            <a:off x="8176895" y="958850"/>
            <a:ext cx="3456305" cy="956310"/>
          </a:xfrm>
          <a:prstGeom prst="rect">
            <a:avLst/>
          </a:prstGeom>
          <a:noFill/>
        </p:spPr>
        <p:txBody>
          <a:bodyPr wrap="square" lIns="90170" tIns="46990" rIns="90170" bIns="46990" rtlCol="0" anchor="t" anchorCtr="0">
            <a:noAutofit/>
          </a:bodyPr>
          <a:p>
            <a:pPr lvl="0" algn="l">
              <a:lnSpc>
                <a:spcPct val="150000"/>
              </a:lnSpc>
              <a:buClrTx/>
              <a:buSzTx/>
              <a:buFontTx/>
            </a:pPr>
            <a:r>
              <a:rPr lang="en-US" altLang="zh-CN" sz="2000" b="1" dirty="0">
                <a:solidFill>
                  <a:schemeClr val="tx1">
                    <a:lumMod val="85000"/>
                    <a:lumOff val="15000"/>
                  </a:schemeClr>
                </a:solidFill>
                <a:uFillTx/>
                <a:latin typeface="Times New Roman" panose="02020603050405020304" charset="0"/>
                <a:cs typeface="Times New Roman" panose="02020603050405020304" charset="0"/>
                <a:sym typeface="+mn-ea"/>
              </a:rPr>
              <a:t>his cries were drowned out by the deafening thunder crashing overhead.</a:t>
            </a:r>
            <a:endParaRPr lang="en-US" altLang="zh-CN" sz="2000" b="1" dirty="0">
              <a:solidFill>
                <a:schemeClr val="tx1">
                  <a:lumMod val="85000"/>
                  <a:lumOff val="15000"/>
                </a:schemeClr>
              </a:solidFill>
              <a:uFillTx/>
              <a:latin typeface="Times New Roman" panose="02020603050405020304" charset="0"/>
              <a:cs typeface="Times New Roman" panose="02020603050405020304" charset="0"/>
              <a:sym typeface="+mn-ea"/>
            </a:endParaRPr>
          </a:p>
        </p:txBody>
      </p:sp>
      <p:sp>
        <p:nvSpPr>
          <p:cNvPr id="24" name="标题"/>
          <p:cNvSpPr txBox="1"/>
          <p:nvPr>
            <p:custDataLst>
              <p:tags r:id="rId8"/>
            </p:custDataLst>
          </p:nvPr>
        </p:nvSpPr>
        <p:spPr>
          <a:xfrm>
            <a:off x="8177031" y="547400"/>
            <a:ext cx="2313747" cy="387294"/>
          </a:xfrm>
          <a:prstGeom prst="rect">
            <a:avLst/>
          </a:prstGeom>
          <a:noFill/>
        </p:spPr>
        <p:txBody>
          <a:bodyPr wrap="square" lIns="90170" tIns="46990" rIns="90170" bIns="0" rtlCol="0" anchor="ctr" anchorCtr="0">
            <a:noAutofit/>
          </a:bodyPr>
          <a:p>
            <a:pPr lvl="0" algn="l">
              <a:buClrTx/>
              <a:buSzTx/>
              <a:buFontTx/>
            </a:pPr>
            <a:r>
              <a:rPr lang="en-US" altLang="zh-CN" sz="2400" b="1" dirty="0">
                <a:solidFill>
                  <a:schemeClr val="accent2"/>
                </a:solidFill>
                <a:uFillTx/>
                <a:latin typeface="Times New Roman" panose="02020603050405020304" charset="0"/>
                <a:cs typeface="Times New Roman" panose="02020603050405020304" charset="0"/>
                <a:sym typeface="+mn-ea"/>
              </a:rPr>
              <a:t>thunder</a:t>
            </a:r>
            <a:endParaRPr lang="en-US" altLang="zh-CN" sz="2400" b="1" dirty="0">
              <a:solidFill>
                <a:schemeClr val="accent2"/>
              </a:solidFill>
              <a:uFillTx/>
              <a:latin typeface="Times New Roman" panose="02020603050405020304" charset="0"/>
              <a:cs typeface="Times New Roman" panose="02020603050405020304" charset="0"/>
              <a:sym typeface="+mn-ea"/>
            </a:endParaRPr>
          </a:p>
        </p:txBody>
      </p:sp>
      <p:sp>
        <p:nvSpPr>
          <p:cNvPr id="21" name="椭圆 20"/>
          <p:cNvSpPr/>
          <p:nvPr>
            <p:custDataLst>
              <p:tags r:id="rId9"/>
            </p:custDataLst>
          </p:nvPr>
        </p:nvSpPr>
        <p:spPr>
          <a:xfrm>
            <a:off x="9566910" y="2140585"/>
            <a:ext cx="2341880" cy="1840230"/>
          </a:xfrm>
          <a:prstGeom prst="ellipse">
            <a:avLst/>
          </a:prstGeom>
          <a:gradFill>
            <a:gsLst>
              <a:gs pos="27000">
                <a:schemeClr val="accent2">
                  <a:alpha val="100000"/>
                </a:schemeClr>
              </a:gs>
              <a:gs pos="100000">
                <a:schemeClr val="accent2">
                  <a:lumMod val="60000"/>
                  <a:lumOff val="40000"/>
                  <a:alpha val="100000"/>
                </a:schemeClr>
              </a:gs>
            </a:gsLst>
            <a:lin ang="5400000" scaled="0"/>
          </a:gradFill>
          <a:ln>
            <a:noFill/>
          </a:ln>
          <a:effectLst>
            <a:outerShdw blurRad="152400" dist="38100" dir="5400000" algn="t" rotWithShape="0">
              <a:schemeClr val="accent2">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b="1">
                <a:solidFill>
                  <a:srgbClr val="FFFFFF"/>
                </a:solidFill>
                <a:latin typeface="Times New Roman" panose="02020603050405020304" charset="0"/>
                <a:cs typeface="Times New Roman" panose="02020603050405020304" charset="0"/>
              </a:rPr>
              <a:t>Weather description</a:t>
            </a:r>
            <a:endParaRPr lang="en-US" altLang="zh-CN" sz="2400" b="1">
              <a:solidFill>
                <a:srgbClr val="FFFFFF"/>
              </a:solidFill>
              <a:latin typeface="Times New Roman" panose="02020603050405020304" charset="0"/>
              <a:cs typeface="Times New Roman" panose="02020603050405020304" charset="0"/>
            </a:endParaRPr>
          </a:p>
        </p:txBody>
      </p:sp>
      <p:sp>
        <p:nvSpPr>
          <p:cNvPr id="5" name="椭圆 4"/>
          <p:cNvSpPr/>
          <p:nvPr>
            <p:custDataLst>
              <p:tags r:id="rId10"/>
            </p:custDataLst>
          </p:nvPr>
        </p:nvSpPr>
        <p:spPr>
          <a:xfrm>
            <a:off x="9698829" y="2139979"/>
            <a:ext cx="1889059" cy="1889059"/>
          </a:xfrm>
          <a:prstGeom prst="ellipse">
            <a:avLst/>
          </a:prstGeom>
          <a:noFill/>
          <a:ln>
            <a:gradFill>
              <a:gsLst>
                <a:gs pos="0">
                  <a:schemeClr val="accent2">
                    <a:alpha val="100000"/>
                  </a:schemeClr>
                </a:gs>
                <a:gs pos="100000">
                  <a:schemeClr val="accent2">
                    <a:lumMod val="60000"/>
                    <a:lumOff val="40000"/>
                    <a:alpha val="100000"/>
                  </a:schemeClr>
                </a:gs>
              </a:gsLst>
              <a:lin ang="5400000" scaled="1"/>
            </a:gradFill>
          </a:ln>
          <a:effectLst>
            <a:outerShdw blurRad="38100" dist="25400" dir="5400000" algn="t" rotWithShape="0">
              <a:schemeClr val="accent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6" name="正文"/>
          <p:cNvSpPr txBox="1"/>
          <p:nvPr>
            <p:custDataLst>
              <p:tags r:id="rId11"/>
            </p:custDataLst>
          </p:nvPr>
        </p:nvSpPr>
        <p:spPr>
          <a:xfrm>
            <a:off x="5631180" y="851535"/>
            <a:ext cx="2447290" cy="1063625"/>
          </a:xfrm>
          <a:prstGeom prst="rect">
            <a:avLst/>
          </a:prstGeom>
          <a:noFill/>
        </p:spPr>
        <p:txBody>
          <a:bodyPr wrap="square" lIns="90170" tIns="46990" rIns="90170" bIns="46990" rtlCol="0" anchor="t" anchorCtr="0">
            <a:noAutofit/>
          </a:bodyPr>
          <a:p>
            <a:pPr lvl="0" algn="l">
              <a:lnSpc>
                <a:spcPct val="150000"/>
              </a:lnSpc>
              <a:buClrTx/>
              <a:buSzTx/>
              <a:buFontTx/>
            </a:pPr>
            <a:r>
              <a:rPr lang="en-US" altLang="zh-CN" sz="2000" b="1" dirty="0">
                <a:solidFill>
                  <a:srgbClr val="002060"/>
                </a:solidFill>
                <a:uFillTx/>
                <a:latin typeface="Times New Roman" panose="02020603050405020304" charset="0"/>
                <a:cs typeface="Times New Roman" panose="02020603050405020304" charset="0"/>
                <a:sym typeface="+mn-ea"/>
              </a:rPr>
              <a:t>a heavy rain began to pour down without warning.</a:t>
            </a:r>
            <a:endParaRPr lang="en-US" altLang="zh-CN" sz="2000" b="1" dirty="0">
              <a:solidFill>
                <a:srgbClr val="002060"/>
              </a:solidFill>
              <a:uFillTx/>
              <a:latin typeface="Times New Roman" panose="02020603050405020304" charset="0"/>
              <a:cs typeface="Times New Roman" panose="02020603050405020304" charset="0"/>
              <a:sym typeface="+mn-ea"/>
            </a:endParaRPr>
          </a:p>
        </p:txBody>
      </p:sp>
      <p:sp>
        <p:nvSpPr>
          <p:cNvPr id="14" name="标题"/>
          <p:cNvSpPr txBox="1"/>
          <p:nvPr>
            <p:custDataLst>
              <p:tags r:id="rId12"/>
            </p:custDataLst>
          </p:nvPr>
        </p:nvSpPr>
        <p:spPr>
          <a:xfrm>
            <a:off x="5630908" y="527368"/>
            <a:ext cx="2313079" cy="387294"/>
          </a:xfrm>
          <a:prstGeom prst="rect">
            <a:avLst/>
          </a:prstGeom>
          <a:noFill/>
        </p:spPr>
        <p:txBody>
          <a:bodyPr wrap="square" lIns="90170" tIns="46990" rIns="90170" bIns="0" rtlCol="0" anchor="ctr" anchorCtr="0">
            <a:noAutofit/>
          </a:bodyPr>
          <a:p>
            <a:pPr lvl="0" algn="l">
              <a:buClrTx/>
              <a:buSzTx/>
              <a:buFontTx/>
            </a:pPr>
            <a:r>
              <a:rPr lang="en-US" altLang="zh-CN" sz="2400" b="1" dirty="0">
                <a:solidFill>
                  <a:schemeClr val="accent1"/>
                </a:solidFill>
                <a:uFillTx/>
                <a:latin typeface="Times New Roman" panose="02020603050405020304" charset="0"/>
                <a:cs typeface="Times New Roman" panose="02020603050405020304" charset="0"/>
                <a:sym typeface="+mn-ea"/>
              </a:rPr>
              <a:t>heavy rain</a:t>
            </a:r>
            <a:endParaRPr lang="en-US" altLang="zh-CN" sz="2400" b="1" dirty="0">
              <a:solidFill>
                <a:schemeClr val="accent1"/>
              </a:solidFill>
              <a:uFillTx/>
              <a:latin typeface="Times New Roman" panose="02020603050405020304" charset="0"/>
              <a:cs typeface="Times New Roman" panose="02020603050405020304" charset="0"/>
              <a:sym typeface="+mn-ea"/>
            </a:endParaRPr>
          </a:p>
        </p:txBody>
      </p:sp>
      <p:sp>
        <p:nvSpPr>
          <p:cNvPr id="15" name="正文"/>
          <p:cNvSpPr txBox="1"/>
          <p:nvPr>
            <p:custDataLst>
              <p:tags r:id="rId13"/>
            </p:custDataLst>
          </p:nvPr>
        </p:nvSpPr>
        <p:spPr>
          <a:xfrm>
            <a:off x="2973705" y="1212850"/>
            <a:ext cx="2575560" cy="1052195"/>
          </a:xfrm>
          <a:prstGeom prst="rect">
            <a:avLst/>
          </a:prstGeom>
          <a:noFill/>
        </p:spPr>
        <p:txBody>
          <a:bodyPr wrap="square" lIns="90170" tIns="46990" rIns="90170" bIns="46990" rtlCol="0" anchor="t" anchorCtr="0">
            <a:noAutofit/>
          </a:bodyPr>
          <a:p>
            <a:pPr lvl="0" algn="l">
              <a:lnSpc>
                <a:spcPct val="150000"/>
              </a:lnSpc>
              <a:buClrTx/>
              <a:buSzTx/>
              <a:buFontTx/>
            </a:pPr>
            <a:r>
              <a:rPr lang="en-US" altLang="zh-CN" sz="2000" b="1" dirty="0">
                <a:solidFill>
                  <a:srgbClr val="002060"/>
                </a:solidFill>
                <a:uFillTx/>
                <a:latin typeface="Times New Roman" panose="02020603050405020304" charset="0"/>
                <a:cs typeface="Times New Roman" panose="02020603050405020304" charset="0"/>
                <a:sym typeface="+mn-ea"/>
              </a:rPr>
              <a:t>the sky turned from pale orange to dark gray in the blink of an eye</a:t>
            </a:r>
            <a:endParaRPr lang="en-US" altLang="zh-CN" sz="2000" b="1" dirty="0">
              <a:solidFill>
                <a:srgbClr val="002060"/>
              </a:solidFill>
              <a:uFillTx/>
              <a:latin typeface="Times New Roman" panose="02020603050405020304" charset="0"/>
              <a:cs typeface="Times New Roman" panose="02020603050405020304" charset="0"/>
              <a:sym typeface="+mn-ea"/>
            </a:endParaRPr>
          </a:p>
        </p:txBody>
      </p:sp>
      <p:sp>
        <p:nvSpPr>
          <p:cNvPr id="16" name="标题"/>
          <p:cNvSpPr txBox="1"/>
          <p:nvPr>
            <p:custDataLst>
              <p:tags r:id="rId14"/>
            </p:custDataLst>
          </p:nvPr>
        </p:nvSpPr>
        <p:spPr>
          <a:xfrm>
            <a:off x="2891790" y="765175"/>
            <a:ext cx="2538730" cy="387350"/>
          </a:xfrm>
          <a:prstGeom prst="rect">
            <a:avLst/>
          </a:prstGeom>
          <a:noFill/>
        </p:spPr>
        <p:txBody>
          <a:bodyPr wrap="square" lIns="90170" tIns="46990" rIns="90170" bIns="0" rtlCol="0" anchor="ctr" anchorCtr="0">
            <a:noAutofit/>
          </a:bodyPr>
          <a:p>
            <a:pPr lvl="0" algn="l">
              <a:buClrTx/>
              <a:buSzTx/>
              <a:buFontTx/>
            </a:pPr>
            <a:r>
              <a:rPr lang="en-US" altLang="zh-CN" sz="2400" b="1" dirty="0">
                <a:solidFill>
                  <a:schemeClr val="accent2"/>
                </a:solidFill>
                <a:uFillTx/>
                <a:latin typeface="Times New Roman" panose="02020603050405020304" charset="0"/>
                <a:cs typeface="Times New Roman" panose="02020603050405020304" charset="0"/>
                <a:sym typeface="+mn-ea"/>
              </a:rPr>
              <a:t>sudden dark sky</a:t>
            </a:r>
            <a:endParaRPr lang="en-US" altLang="zh-CN" sz="2400" b="1" dirty="0">
              <a:solidFill>
                <a:schemeClr val="accent2"/>
              </a:solidFill>
              <a:uFillTx/>
              <a:latin typeface="Times New Roman" panose="02020603050405020304" charset="0"/>
              <a:cs typeface="Times New Roman" panose="02020603050405020304" charset="0"/>
              <a:sym typeface="+mn-ea"/>
            </a:endParaRPr>
          </a:p>
        </p:txBody>
      </p:sp>
      <p:sp>
        <p:nvSpPr>
          <p:cNvPr id="41" name="正文"/>
          <p:cNvSpPr txBox="1"/>
          <p:nvPr>
            <p:custDataLst>
              <p:tags r:id="rId15"/>
            </p:custDataLst>
          </p:nvPr>
        </p:nvSpPr>
        <p:spPr>
          <a:xfrm>
            <a:off x="221615" y="2326005"/>
            <a:ext cx="2984500" cy="1102360"/>
          </a:xfrm>
          <a:prstGeom prst="rect">
            <a:avLst/>
          </a:prstGeom>
          <a:noFill/>
        </p:spPr>
        <p:txBody>
          <a:bodyPr wrap="square" lIns="90170" tIns="46990" rIns="90170" bIns="46990" rtlCol="0" anchor="t" anchorCtr="0">
            <a:noAutofit/>
          </a:bodyPr>
          <a:p>
            <a:pPr lvl="0" algn="l">
              <a:lnSpc>
                <a:spcPct val="150000"/>
              </a:lnSpc>
              <a:buClrTx/>
              <a:buSzTx/>
              <a:buFontTx/>
            </a:pPr>
            <a:r>
              <a:rPr lang="en-US" altLang="zh-CN" sz="2000" b="1" dirty="0">
                <a:solidFill>
                  <a:schemeClr val="tx1">
                    <a:lumMod val="85000"/>
                    <a:lumOff val="15000"/>
                  </a:schemeClr>
                </a:solidFill>
                <a:uFillTx/>
                <a:latin typeface="Times New Roman" panose="02020603050405020304" charset="0"/>
                <a:cs typeface="Times New Roman" panose="02020603050405020304" charset="0"/>
                <a:sym typeface="+mn-ea"/>
              </a:rPr>
              <a:t>The sun was sinking when Tom set off for home…</a:t>
            </a:r>
            <a:endParaRPr lang="en-US" altLang="zh-CN" sz="2000" b="1" dirty="0">
              <a:solidFill>
                <a:schemeClr val="tx1">
                  <a:lumMod val="85000"/>
                  <a:lumOff val="15000"/>
                </a:schemeClr>
              </a:solidFill>
              <a:uFillTx/>
              <a:latin typeface="Times New Roman" panose="02020603050405020304" charset="0"/>
              <a:cs typeface="Times New Roman" panose="02020603050405020304" charset="0"/>
              <a:sym typeface="+mn-ea"/>
            </a:endParaRPr>
          </a:p>
        </p:txBody>
      </p:sp>
      <p:sp>
        <p:nvSpPr>
          <p:cNvPr id="42" name="标题"/>
          <p:cNvSpPr txBox="1"/>
          <p:nvPr>
            <p:custDataLst>
              <p:tags r:id="rId16"/>
            </p:custDataLst>
          </p:nvPr>
        </p:nvSpPr>
        <p:spPr>
          <a:xfrm>
            <a:off x="735648" y="1914948"/>
            <a:ext cx="2313747" cy="387294"/>
          </a:xfrm>
          <a:prstGeom prst="rect">
            <a:avLst/>
          </a:prstGeom>
          <a:noFill/>
        </p:spPr>
        <p:txBody>
          <a:bodyPr wrap="square" lIns="90170" tIns="46990" rIns="90170" bIns="0" rtlCol="0" anchor="ctr" anchorCtr="0">
            <a:noAutofit/>
          </a:bodyPr>
          <a:p>
            <a:pPr lvl="0" algn="l">
              <a:buClrTx/>
              <a:buSzTx/>
              <a:buFontTx/>
            </a:pPr>
            <a:r>
              <a:rPr lang="en-US" altLang="zh-CN" sz="2400" b="1" dirty="0">
                <a:solidFill>
                  <a:schemeClr val="accent1"/>
                </a:solidFill>
                <a:uFillTx/>
                <a:latin typeface="Times New Roman" panose="02020603050405020304" charset="0"/>
                <a:cs typeface="Times New Roman" panose="02020603050405020304" charset="0"/>
                <a:sym typeface="+mn-ea"/>
              </a:rPr>
              <a:t>peaceful sunset</a:t>
            </a:r>
            <a:endParaRPr lang="en-US" altLang="zh-CN" sz="2400" b="1" dirty="0">
              <a:solidFill>
                <a:schemeClr val="accent1"/>
              </a:solidFill>
              <a:uFillTx/>
              <a:latin typeface="Times New Roman" panose="02020603050405020304" charset="0"/>
              <a:cs typeface="Times New Roman" panose="02020603050405020304" charset="0"/>
              <a:sym typeface="+mn-ea"/>
            </a:endParaRPr>
          </a:p>
        </p:txBody>
      </p:sp>
      <p:sp>
        <p:nvSpPr>
          <p:cNvPr id="2" name="矩形 1"/>
          <p:cNvSpPr/>
          <p:nvPr/>
        </p:nvSpPr>
        <p:spPr>
          <a:xfrm>
            <a:off x="2399030" y="4176395"/>
            <a:ext cx="8288655" cy="140589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2800">
                <a:latin typeface="Times New Roman" panose="02020603050405020304" charset="0"/>
                <a:cs typeface="Times New Roman" panose="02020603050405020304" charset="0"/>
              </a:rPr>
              <a:t>  the sudden change of weather: </a:t>
            </a:r>
            <a:endParaRPr lang="en-US" altLang="zh-CN" sz="2800">
              <a:latin typeface="Times New Roman" panose="02020603050405020304" charset="0"/>
              <a:cs typeface="Times New Roman" panose="02020603050405020304" charset="0"/>
            </a:endParaRPr>
          </a:p>
          <a:p>
            <a:pPr algn="l"/>
            <a:r>
              <a:rPr lang="en-US" altLang="zh-CN" sz="2800">
                <a:latin typeface="Times New Roman" panose="02020603050405020304" charset="0"/>
                <a:cs typeface="Times New Roman" panose="02020603050405020304" charset="0"/>
              </a:rPr>
              <a:t>create tension, build conflict, and drive the plot forward.</a:t>
            </a:r>
            <a:endParaRPr lang="en-US" altLang="zh-CN" sz="2800">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ppt_x"/>
                                          </p:val>
                                        </p:tav>
                                        <p:tav tm="100000">
                                          <p:val>
                                            <p:strVal val="#ppt_x"/>
                                          </p:val>
                                        </p:tav>
                                      </p:tavLst>
                                    </p:anim>
                                    <p:anim calcmode="lin" valueType="num">
                                      <p:cBhvr additive="base">
                                        <p:cTn id="8"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additive="base">
                                        <p:cTn id="13" dur="500" fill="hold"/>
                                        <p:tgtEl>
                                          <p:spTgt spid="41"/>
                                        </p:tgtEl>
                                        <p:attrNameLst>
                                          <p:attrName>ppt_x</p:attrName>
                                        </p:attrNameLst>
                                      </p:cBhvr>
                                      <p:tavLst>
                                        <p:tav tm="0">
                                          <p:val>
                                            <p:strVal val="#ppt_x"/>
                                          </p:val>
                                        </p:tav>
                                        <p:tav tm="100000">
                                          <p:val>
                                            <p:strVal val="#ppt_x"/>
                                          </p:val>
                                        </p:tav>
                                      </p:tavLst>
                                    </p:anim>
                                    <p:anim calcmode="lin" valueType="num">
                                      <p:cBhvr additive="base">
                                        <p:cTn id="14"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500" fill="hold"/>
                                        <p:tgtEl>
                                          <p:spTgt spid="24"/>
                                        </p:tgtEl>
                                        <p:attrNameLst>
                                          <p:attrName>ppt_x</p:attrName>
                                        </p:attrNameLst>
                                      </p:cBhvr>
                                      <p:tavLst>
                                        <p:tav tm="0">
                                          <p:val>
                                            <p:strVal val="#ppt_x"/>
                                          </p:val>
                                        </p:tav>
                                        <p:tav tm="100000">
                                          <p:val>
                                            <p:strVal val="#ppt_x"/>
                                          </p:val>
                                        </p:tav>
                                      </p:tavLst>
                                    </p:anim>
                                    <p:anim calcmode="lin" valueType="num">
                                      <p:cBhvr additive="base">
                                        <p:cTn id="4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 calcmode="lin" valueType="num">
                                      <p:cBhvr additive="base">
                                        <p:cTn id="49" dur="500" fill="hold"/>
                                        <p:tgtEl>
                                          <p:spTgt spid="23"/>
                                        </p:tgtEl>
                                        <p:attrNameLst>
                                          <p:attrName>ppt_x</p:attrName>
                                        </p:attrNameLst>
                                      </p:cBhvr>
                                      <p:tavLst>
                                        <p:tav tm="0">
                                          <p:val>
                                            <p:strVal val="#ppt_x"/>
                                          </p:val>
                                        </p:tav>
                                        <p:tav tm="100000">
                                          <p:val>
                                            <p:strVal val="#ppt_x"/>
                                          </p:val>
                                        </p:tav>
                                      </p:tavLst>
                                    </p:anim>
                                    <p:anim calcmode="lin" valueType="num">
                                      <p:cBhvr additive="base">
                                        <p:cTn id="5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
                                            <p:bg/>
                                          </p:spTgt>
                                        </p:tgtEl>
                                        <p:attrNameLst>
                                          <p:attrName>style.visibility</p:attrName>
                                        </p:attrNameLst>
                                      </p:cBhvr>
                                      <p:to>
                                        <p:strVal val="visible"/>
                                      </p:to>
                                    </p:set>
                                    <p:anim calcmode="lin" valueType="num">
                                      <p:cBhvr additive="base">
                                        <p:cTn id="55" dur="500" fill="hold"/>
                                        <p:tgtEl>
                                          <p:spTgt spid="2">
                                            <p:bg/>
                                          </p:spTgt>
                                        </p:tgtEl>
                                        <p:attrNameLst>
                                          <p:attrName>ppt_x</p:attrName>
                                        </p:attrNameLst>
                                      </p:cBhvr>
                                      <p:tavLst>
                                        <p:tav tm="0">
                                          <p:val>
                                            <p:strVal val="#ppt_x"/>
                                          </p:val>
                                        </p:tav>
                                        <p:tav tm="100000">
                                          <p:val>
                                            <p:strVal val="#ppt_x"/>
                                          </p:val>
                                        </p:tav>
                                      </p:tavLst>
                                    </p:anim>
                                    <p:anim calcmode="lin" valueType="num">
                                      <p:cBhvr additive="base">
                                        <p:cTn id="56" dur="500" fill="hold"/>
                                        <p:tgtEl>
                                          <p:spTgt spid="2">
                                            <p:bg/>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
                                            <p:txEl>
                                              <p:pRg st="0" end="0"/>
                                            </p:txEl>
                                          </p:spTgt>
                                        </p:tgtEl>
                                        <p:attrNameLst>
                                          <p:attrName>style.visibility</p:attrName>
                                        </p:attrNameLst>
                                      </p:cBhvr>
                                      <p:to>
                                        <p:strVal val="visible"/>
                                      </p:to>
                                    </p:set>
                                    <p:anim calcmode="lin" valueType="num">
                                      <p:cBhvr additive="base">
                                        <p:cTn id="61"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
                                            <p:txEl>
                                              <p:pRg st="1" end="1"/>
                                            </p:txEl>
                                          </p:spTgt>
                                        </p:tgtEl>
                                        <p:attrNameLst>
                                          <p:attrName>style.visibility</p:attrName>
                                        </p:attrNameLst>
                                      </p:cBhvr>
                                      <p:to>
                                        <p:strVal val="visible"/>
                                      </p:to>
                                    </p:set>
                                    <p:anim calcmode="lin" valueType="num">
                                      <p:cBhvr additive="base">
                                        <p:cTn id="6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2" grpId="1"/>
      <p:bldP spid="41" grpId="0"/>
      <p:bldP spid="41" grpId="1"/>
      <p:bldP spid="16" grpId="0"/>
      <p:bldP spid="16" grpId="1"/>
      <p:bldP spid="15" grpId="0"/>
      <p:bldP spid="15" grpId="1"/>
      <p:bldP spid="14" grpId="0"/>
      <p:bldP spid="14" grpId="1"/>
      <p:bldP spid="6" grpId="0"/>
      <p:bldP spid="6" grpId="1"/>
      <p:bldP spid="24" grpId="0"/>
      <p:bldP spid="24" grpId="1"/>
      <p:bldP spid="23" grpId="0"/>
      <p:bldP spid="23" grpId="1"/>
      <p:bldP spid="2" grpId="0" animBg="1" build="p"/>
      <p:bldP spid="2" grpId="1"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265805" y="2491105"/>
            <a:ext cx="5111750" cy="937895"/>
          </a:xfrm>
          <a:prstGeom prst="rect">
            <a:avLst/>
          </a:prstGeom>
          <a:noFill/>
        </p:spPr>
        <p:txBody>
          <a:bodyPr wrap="square" rtlCol="0">
            <a:noAutofit/>
          </a:bodyPr>
          <a:p>
            <a:r>
              <a:rPr lang="en-US" altLang="zh-CN" sz="4400" b="1">
                <a:solidFill>
                  <a:srgbClr val="FF0000"/>
                </a:solidFill>
                <a:latin typeface="Times New Roman" panose="02020603050405020304" charset="0"/>
                <a:cs typeface="Times New Roman" panose="02020603050405020304" charset="0"/>
              </a:rPr>
              <a:t>Continued writing </a:t>
            </a:r>
            <a:endParaRPr lang="en-US" altLang="zh-CN" sz="4400" b="1">
              <a:solidFill>
                <a:srgbClr val="FF0000"/>
              </a:solidFill>
              <a:latin typeface="Times New Roman" panose="02020603050405020304" charset="0"/>
              <a:cs typeface="Times New Roman" panose="02020603050405020304"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77215" y="939800"/>
            <a:ext cx="8535035" cy="1049655"/>
          </a:xfrm>
          <a:prstGeom prst="rect">
            <a:avLst/>
          </a:prstGeom>
          <a:noFill/>
        </p:spPr>
        <p:txBody>
          <a:bodyPr wrap="square" rtlCol="0">
            <a:noAutofit/>
          </a:bodyPr>
          <a:p>
            <a:r>
              <a:rPr lang="en-US" altLang="zh-CN" sz="2800" b="1">
                <a:latin typeface="Times New Roman" panose="02020603050405020304" charset="0"/>
                <a:cs typeface="Times New Roman" panose="02020603050405020304" charset="0"/>
              </a:rPr>
              <a:t>Tom looked ahead, all hope seemingly slipping away.</a:t>
            </a:r>
            <a:endParaRPr lang="en-US" altLang="zh-CN" sz="2800" b="1">
              <a:latin typeface="Times New Roman" panose="02020603050405020304" charset="0"/>
              <a:cs typeface="Times New Roman" panose="02020603050405020304" charset="0"/>
            </a:endParaRPr>
          </a:p>
        </p:txBody>
      </p:sp>
      <p:sp>
        <p:nvSpPr>
          <p:cNvPr id="5" name="文本框 4"/>
          <p:cNvSpPr txBox="1"/>
          <p:nvPr/>
        </p:nvSpPr>
        <p:spPr>
          <a:xfrm>
            <a:off x="160655" y="240030"/>
            <a:ext cx="5022850" cy="1032510"/>
          </a:xfrm>
          <a:prstGeom prst="rect">
            <a:avLst/>
          </a:prstGeom>
          <a:noFill/>
        </p:spPr>
        <p:txBody>
          <a:bodyPr wrap="square" rtlCol="0">
            <a:noAutofit/>
          </a:bodyPr>
          <a:p>
            <a:r>
              <a:rPr lang="en-US" altLang="zh-CN" sz="3200" b="1">
                <a:solidFill>
                  <a:srgbClr val="FF0000"/>
                </a:solidFill>
                <a:latin typeface="Times New Roman" panose="02020603050405020304" charset="0"/>
                <a:cs typeface="Times New Roman" panose="02020603050405020304" charset="0"/>
              </a:rPr>
              <a:t>Falling action  (Para 5)</a:t>
            </a:r>
            <a:endParaRPr lang="en-US" altLang="zh-CN" sz="3200" b="1">
              <a:solidFill>
                <a:srgbClr val="FF0000"/>
              </a:solidFill>
              <a:latin typeface="Times New Roman" panose="02020603050405020304" charset="0"/>
              <a:cs typeface="Times New Roman" panose="02020603050405020304" charset="0"/>
            </a:endParaRPr>
          </a:p>
        </p:txBody>
      </p:sp>
      <p:sp>
        <p:nvSpPr>
          <p:cNvPr id="32" name="标题"/>
          <p:cNvSpPr txBox="1"/>
          <p:nvPr>
            <p:custDataLst>
              <p:tags r:id="rId1"/>
            </p:custDataLst>
          </p:nvPr>
        </p:nvSpPr>
        <p:spPr>
          <a:xfrm>
            <a:off x="4925758" y="2899405"/>
            <a:ext cx="1974459" cy="1503653"/>
          </a:xfrm>
          <a:prstGeom prst="rect">
            <a:avLst/>
          </a:prstGeom>
          <a:noFill/>
        </p:spPr>
        <p:txBody>
          <a:bodyPr wrap="square" lIns="0" tIns="0" rIns="0" bIns="0" rtlCol="0" anchor="ctr" anchorCtr="0">
            <a:noAutofit/>
          </a:bodyPr>
          <a:lstStyle/>
          <a:p>
            <a:pPr algn="ctr">
              <a:spcBef>
                <a:spcPct val="0"/>
              </a:spcBef>
              <a:spcAft>
                <a:spcPct val="0"/>
              </a:spcAft>
            </a:pPr>
            <a:r>
              <a:rPr lang="en-US" altLang="zh-CN" sz="2400" b="1" dirty="0">
                <a:solidFill>
                  <a:schemeClr val="tx1">
                    <a:lumMod val="100000"/>
                  </a:schemeClr>
                </a:solidFill>
                <a:uFillTx/>
                <a:latin typeface="Times New Roman" panose="02020603050405020304" charset="0"/>
                <a:cs typeface="Times New Roman" panose="02020603050405020304" charset="0"/>
                <a:sym typeface="+mn-ea"/>
              </a:rPr>
              <a:t>Action description </a:t>
            </a:r>
            <a:endParaRPr lang="en-US" altLang="zh-CN" sz="2400" b="1" dirty="0">
              <a:solidFill>
                <a:schemeClr val="tx1">
                  <a:lumMod val="100000"/>
                </a:schemeClr>
              </a:solidFill>
              <a:uFillTx/>
              <a:latin typeface="Times New Roman" panose="02020603050405020304" charset="0"/>
              <a:cs typeface="Times New Roman" panose="02020603050405020304" charset="0"/>
              <a:sym typeface="+mn-ea"/>
            </a:endParaRPr>
          </a:p>
        </p:txBody>
      </p:sp>
      <p:sp>
        <p:nvSpPr>
          <p:cNvPr id="33" name="任意多边形: 形状 13"/>
          <p:cNvSpPr/>
          <p:nvPr>
            <p:custDataLst>
              <p:tags r:id="rId2"/>
            </p:custDataLst>
          </p:nvPr>
        </p:nvSpPr>
        <p:spPr>
          <a:xfrm rot="19347229">
            <a:off x="4684716" y="3643268"/>
            <a:ext cx="1067963" cy="2133344"/>
          </a:xfrm>
          <a:custGeom>
            <a:avLst/>
            <a:gdLst>
              <a:gd name="connsiteX0" fmla="*/ 120802 w 572102"/>
              <a:gd name="connsiteY0" fmla="*/ 3782 h 1142935"/>
              <a:gd name="connsiteX1" fmla="*/ 131660 w 572102"/>
              <a:gd name="connsiteY1" fmla="*/ 8163 h 1142935"/>
              <a:gd name="connsiteX2" fmla="*/ 137852 w 572102"/>
              <a:gd name="connsiteY2" fmla="*/ 11307 h 1142935"/>
              <a:gd name="connsiteX3" fmla="*/ 532282 w 572102"/>
              <a:gd name="connsiteY3" fmla="*/ 979619 h 1142935"/>
              <a:gd name="connsiteX4" fmla="*/ 488372 w 572102"/>
              <a:gd name="connsiteY4" fmla="*/ 1088585 h 1142935"/>
              <a:gd name="connsiteX5" fmla="*/ 488372 w 572102"/>
              <a:gd name="connsiteY5" fmla="*/ 1088585 h 1142935"/>
              <a:gd name="connsiteX6" fmla="*/ 485705 w 572102"/>
              <a:gd name="connsiteY6" fmla="*/ 1094014 h 1142935"/>
              <a:gd name="connsiteX7" fmla="*/ 484181 w 572102"/>
              <a:gd name="connsiteY7" fmla="*/ 1096776 h 1142935"/>
              <a:gd name="connsiteX8" fmla="*/ 357892 w 572102"/>
              <a:gd name="connsiteY8" fmla="*/ 1129771 h 1142935"/>
              <a:gd name="connsiteX9" fmla="*/ 320922 w 572102"/>
              <a:gd name="connsiteY9" fmla="*/ 1011051 h 1142935"/>
              <a:gd name="connsiteX10" fmla="*/ 321589 w 572102"/>
              <a:gd name="connsiteY10" fmla="*/ 1009622 h 1142935"/>
              <a:gd name="connsiteX11" fmla="*/ 52793 w 572102"/>
              <a:gd name="connsiteY11" fmla="*/ 175042 h 1142935"/>
              <a:gd name="connsiteX12" fmla="*/ 47459 w 572102"/>
              <a:gd name="connsiteY12" fmla="*/ 172184 h 1142935"/>
              <a:gd name="connsiteX13" fmla="*/ 46888 w 572102"/>
              <a:gd name="connsiteY13" fmla="*/ 172184 h 1142935"/>
              <a:gd name="connsiteX14" fmla="*/ 11902 w 572102"/>
              <a:gd name="connsiteY14" fmla="*/ 46435 h 1142935"/>
              <a:gd name="connsiteX15" fmla="*/ 121183 w 572102"/>
              <a:gd name="connsiteY15" fmla="*/ 4163 h 1142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72102" h="1142935">
                <a:moveTo>
                  <a:pt x="120802" y="3782"/>
                </a:moveTo>
                <a:cubicBezTo>
                  <a:pt x="124525" y="4973"/>
                  <a:pt x="128155" y="6430"/>
                  <a:pt x="131660" y="8163"/>
                </a:cubicBezTo>
                <a:cubicBezTo>
                  <a:pt x="133756" y="9116"/>
                  <a:pt x="135851" y="10164"/>
                  <a:pt x="137852" y="11307"/>
                </a:cubicBezTo>
                <a:cubicBezTo>
                  <a:pt x="487749" y="194815"/>
                  <a:pt x="654364" y="603857"/>
                  <a:pt x="532282" y="979619"/>
                </a:cubicBezTo>
                <a:cubicBezTo>
                  <a:pt x="520294" y="1016957"/>
                  <a:pt x="505619" y="1053371"/>
                  <a:pt x="488372" y="1088585"/>
                </a:cubicBezTo>
                <a:lnTo>
                  <a:pt x="488372" y="1088585"/>
                </a:lnTo>
                <a:lnTo>
                  <a:pt x="485705" y="1094014"/>
                </a:lnTo>
                <a:cubicBezTo>
                  <a:pt x="485254" y="1094966"/>
                  <a:pt x="484745" y="1095890"/>
                  <a:pt x="484181" y="1096776"/>
                </a:cubicBezTo>
                <a:cubicBezTo>
                  <a:pt x="458419" y="1140762"/>
                  <a:pt x="401878" y="1155536"/>
                  <a:pt x="357892" y="1129771"/>
                </a:cubicBezTo>
                <a:cubicBezTo>
                  <a:pt x="316761" y="1105682"/>
                  <a:pt x="300740" y="1054237"/>
                  <a:pt x="320922" y="1011051"/>
                </a:cubicBezTo>
                <a:cubicBezTo>
                  <a:pt x="320922" y="1010575"/>
                  <a:pt x="321398" y="1010194"/>
                  <a:pt x="321589" y="1009622"/>
                </a:cubicBezTo>
                <a:cubicBezTo>
                  <a:pt x="474152" y="704641"/>
                  <a:pt x="354667" y="333662"/>
                  <a:pt x="52793" y="175042"/>
                </a:cubicBezTo>
                <a:cubicBezTo>
                  <a:pt x="51079" y="173994"/>
                  <a:pt x="49269" y="173137"/>
                  <a:pt x="47459" y="172184"/>
                </a:cubicBezTo>
                <a:lnTo>
                  <a:pt x="46888" y="172184"/>
                </a:lnTo>
                <a:cubicBezTo>
                  <a:pt x="2501" y="147124"/>
                  <a:pt x="-13162" y="90822"/>
                  <a:pt x="11902" y="46435"/>
                </a:cubicBezTo>
                <a:cubicBezTo>
                  <a:pt x="33568" y="8059"/>
                  <a:pt x="79336" y="-9638"/>
                  <a:pt x="121183" y="4163"/>
                </a:cubicBezTo>
                <a:close/>
              </a:path>
            </a:pathLst>
          </a:custGeom>
          <a:solidFill>
            <a:schemeClr val="accent5">
              <a:alpha val="8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mn-ea"/>
            </a:endParaRPr>
          </a:p>
        </p:txBody>
      </p:sp>
      <p:sp>
        <p:nvSpPr>
          <p:cNvPr id="34" name="任意多边形: 形状 15"/>
          <p:cNvSpPr/>
          <p:nvPr>
            <p:custDataLst>
              <p:tags r:id="rId3"/>
            </p:custDataLst>
          </p:nvPr>
        </p:nvSpPr>
        <p:spPr>
          <a:xfrm rot="19347229">
            <a:off x="5456476" y="4194728"/>
            <a:ext cx="2225426" cy="730621"/>
          </a:xfrm>
          <a:custGeom>
            <a:avLst/>
            <a:gdLst>
              <a:gd name="connsiteX0" fmla="*/ 16750 w 1192490"/>
              <a:gd name="connsiteY0" fmla="*/ 244454 h 391454"/>
              <a:gd name="connsiteX1" fmla="*/ 24179 w 1192490"/>
              <a:gd name="connsiteY1" fmla="*/ 234929 h 391454"/>
              <a:gd name="connsiteX2" fmla="*/ 29227 w 1192490"/>
              <a:gd name="connsiteY2" fmla="*/ 230072 h 391454"/>
              <a:gd name="connsiteX3" fmla="*/ 1161845 w 1192490"/>
              <a:gd name="connsiteY3" fmla="*/ 230072 h 391454"/>
              <a:gd name="connsiteX4" fmla="*/ 1161845 w 1192490"/>
              <a:gd name="connsiteY4" fmla="*/ 230072 h 391454"/>
              <a:gd name="connsiteX5" fmla="*/ 1166227 w 1192490"/>
              <a:gd name="connsiteY5" fmla="*/ 234263 h 391454"/>
              <a:gd name="connsiteX6" fmla="*/ 1168417 w 1192490"/>
              <a:gd name="connsiteY6" fmla="*/ 236549 h 391454"/>
              <a:gd name="connsiteX7" fmla="*/ 1162264 w 1192490"/>
              <a:gd name="connsiteY7" fmla="*/ 366927 h 391454"/>
              <a:gd name="connsiteX8" fmla="*/ 1046021 w 1192490"/>
              <a:gd name="connsiteY8" fmla="*/ 373423 h 391454"/>
              <a:gd name="connsiteX9" fmla="*/ 1036496 w 1192490"/>
              <a:gd name="connsiteY9" fmla="*/ 365327 h 391454"/>
              <a:gd name="connsiteX10" fmla="*/ 1035258 w 1192490"/>
              <a:gd name="connsiteY10" fmla="*/ 364184 h 391454"/>
              <a:gd name="connsiteX11" fmla="*/ 158958 w 1192490"/>
              <a:gd name="connsiteY11" fmla="*/ 361898 h 391454"/>
              <a:gd name="connsiteX12" fmla="*/ 154576 w 1192490"/>
              <a:gd name="connsiteY12" fmla="*/ 366184 h 391454"/>
              <a:gd name="connsiteX13" fmla="*/ 154576 w 1192490"/>
              <a:gd name="connsiteY13" fmla="*/ 366184 h 391454"/>
              <a:gd name="connsiteX14" fmla="*/ 24175 w 1192490"/>
              <a:gd name="connsiteY14" fmla="*/ 360421 h 391454"/>
              <a:gd name="connsiteX15" fmla="*/ 17702 w 1192490"/>
              <a:gd name="connsiteY15" fmla="*/ 243692 h 39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92490" h="391454">
                <a:moveTo>
                  <a:pt x="16750" y="244454"/>
                </a:moveTo>
                <a:cubicBezTo>
                  <a:pt x="19003" y="241111"/>
                  <a:pt x="21486" y="237930"/>
                  <a:pt x="24179" y="234929"/>
                </a:cubicBezTo>
                <a:cubicBezTo>
                  <a:pt x="25767" y="233215"/>
                  <a:pt x="27453" y="231595"/>
                  <a:pt x="29227" y="230072"/>
                </a:cubicBezTo>
                <a:cubicBezTo>
                  <a:pt x="344191" y="-77348"/>
                  <a:pt x="846882" y="-77348"/>
                  <a:pt x="1161845" y="230072"/>
                </a:cubicBezTo>
                <a:lnTo>
                  <a:pt x="1161845" y="230072"/>
                </a:lnTo>
                <a:lnTo>
                  <a:pt x="1166227" y="234263"/>
                </a:lnTo>
                <a:cubicBezTo>
                  <a:pt x="1167027" y="234958"/>
                  <a:pt x="1167760" y="235720"/>
                  <a:pt x="1168417" y="236549"/>
                </a:cubicBezTo>
                <a:cubicBezTo>
                  <a:pt x="1202727" y="274249"/>
                  <a:pt x="1199964" y="332628"/>
                  <a:pt x="1162264" y="366927"/>
                </a:cubicBezTo>
                <a:cubicBezTo>
                  <a:pt x="1129937" y="396340"/>
                  <a:pt x="1081416" y="399055"/>
                  <a:pt x="1046021" y="373423"/>
                </a:cubicBezTo>
                <a:cubicBezTo>
                  <a:pt x="1042659" y="370946"/>
                  <a:pt x="1039477" y="368241"/>
                  <a:pt x="1036496" y="365327"/>
                </a:cubicBezTo>
                <a:lnTo>
                  <a:pt x="1035258" y="364184"/>
                </a:lnTo>
                <a:cubicBezTo>
                  <a:pt x="792523" y="124906"/>
                  <a:pt x="402941" y="123887"/>
                  <a:pt x="158958" y="361898"/>
                </a:cubicBezTo>
                <a:cubicBezTo>
                  <a:pt x="157434" y="363231"/>
                  <a:pt x="156005" y="364755"/>
                  <a:pt x="154576" y="366184"/>
                </a:cubicBezTo>
                <a:lnTo>
                  <a:pt x="154576" y="366184"/>
                </a:lnTo>
                <a:cubicBezTo>
                  <a:pt x="116977" y="400607"/>
                  <a:pt x="58595" y="398026"/>
                  <a:pt x="24175" y="360421"/>
                </a:cubicBezTo>
                <a:cubicBezTo>
                  <a:pt x="-5493" y="328017"/>
                  <a:pt x="-8201" y="279183"/>
                  <a:pt x="17702" y="243692"/>
                </a:cubicBezTo>
                <a:close/>
              </a:path>
            </a:pathLst>
          </a:custGeom>
          <a:solidFill>
            <a:schemeClr val="accent4">
              <a:alpha val="8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mn-ea"/>
            </a:endParaRPr>
          </a:p>
        </p:txBody>
      </p:sp>
      <p:sp>
        <p:nvSpPr>
          <p:cNvPr id="35" name="任意多边形: 形状 16"/>
          <p:cNvSpPr/>
          <p:nvPr>
            <p:custDataLst>
              <p:tags r:id="rId4"/>
            </p:custDataLst>
          </p:nvPr>
        </p:nvSpPr>
        <p:spPr>
          <a:xfrm rot="19347229">
            <a:off x="6527925" y="2229213"/>
            <a:ext cx="1068823" cy="2135927"/>
          </a:xfrm>
          <a:custGeom>
            <a:avLst/>
            <a:gdLst>
              <a:gd name="connsiteX0" fmla="*/ 93492 w 572673"/>
              <a:gd name="connsiteY0" fmla="*/ 1105388 h 1144013"/>
              <a:gd name="connsiteX1" fmla="*/ 87205 w 572673"/>
              <a:gd name="connsiteY1" fmla="*/ 1095863 h 1144013"/>
              <a:gd name="connsiteX2" fmla="*/ 84062 w 572673"/>
              <a:gd name="connsiteY2" fmla="*/ 1089672 h 1144013"/>
              <a:gd name="connsiteX3" fmla="*/ 434011 w 572673"/>
              <a:gd name="connsiteY3" fmla="*/ 11918 h 1144013"/>
              <a:gd name="connsiteX4" fmla="*/ 434011 w 572673"/>
              <a:gd name="connsiteY4" fmla="*/ 11918 h 1144013"/>
              <a:gd name="connsiteX5" fmla="*/ 439440 w 572673"/>
              <a:gd name="connsiteY5" fmla="*/ 9061 h 1144013"/>
              <a:gd name="connsiteX6" fmla="*/ 442297 w 572673"/>
              <a:gd name="connsiteY6" fmla="*/ 7727 h 1144013"/>
              <a:gd name="connsiteX7" fmla="*/ 564427 w 572673"/>
              <a:gd name="connsiteY7" fmla="*/ 53800 h 1144013"/>
              <a:gd name="connsiteX8" fmla="*/ 534690 w 572673"/>
              <a:gd name="connsiteY8" fmla="*/ 166414 h 1144013"/>
              <a:gd name="connsiteX9" fmla="*/ 523927 w 572673"/>
              <a:gd name="connsiteY9" fmla="*/ 173177 h 1144013"/>
              <a:gd name="connsiteX10" fmla="*/ 522498 w 572673"/>
              <a:gd name="connsiteY10" fmla="*/ 173939 h 1144013"/>
              <a:gd name="connsiteX11" fmla="*/ 442488 w 572673"/>
              <a:gd name="connsiteY11" fmla="*/ 223374 h 1144013"/>
              <a:gd name="connsiteX12" fmla="*/ 249321 w 572673"/>
              <a:gd name="connsiteY12" fmla="*/ 1007090 h 1144013"/>
              <a:gd name="connsiteX13" fmla="*/ 251988 w 572673"/>
              <a:gd name="connsiteY13" fmla="*/ 1012520 h 1144013"/>
              <a:gd name="connsiteX14" fmla="*/ 251988 w 572673"/>
              <a:gd name="connsiteY14" fmla="*/ 1013091 h 1144013"/>
              <a:gd name="connsiteX15" fmla="*/ 206058 w 572673"/>
              <a:gd name="connsiteY15" fmla="*/ 1135268 h 1144013"/>
              <a:gd name="connsiteX16" fmla="*/ 93206 w 572673"/>
              <a:gd name="connsiteY16" fmla="*/ 1105388 h 114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2673" h="1144013">
                <a:moveTo>
                  <a:pt x="93492" y="1105388"/>
                </a:moveTo>
                <a:cubicBezTo>
                  <a:pt x="91187" y="1102359"/>
                  <a:pt x="89091" y="1099178"/>
                  <a:pt x="87205" y="1095863"/>
                </a:cubicBezTo>
                <a:cubicBezTo>
                  <a:pt x="86062" y="1093863"/>
                  <a:pt x="85015" y="1091768"/>
                  <a:pt x="84062" y="1089672"/>
                </a:cubicBezTo>
                <a:cubicBezTo>
                  <a:pt x="-110934" y="694966"/>
                  <a:pt x="44343" y="216782"/>
                  <a:pt x="434011" y="11918"/>
                </a:cubicBezTo>
                <a:lnTo>
                  <a:pt x="434011" y="11918"/>
                </a:lnTo>
                <a:lnTo>
                  <a:pt x="439440" y="9061"/>
                </a:lnTo>
                <a:cubicBezTo>
                  <a:pt x="440335" y="8499"/>
                  <a:pt x="441297" y="8051"/>
                  <a:pt x="442297" y="7727"/>
                </a:cubicBezTo>
                <a:cubicBezTo>
                  <a:pt x="488741" y="-13275"/>
                  <a:pt x="543424" y="7356"/>
                  <a:pt x="564427" y="53800"/>
                </a:cubicBezTo>
                <a:cubicBezTo>
                  <a:pt x="582439" y="93643"/>
                  <a:pt x="570028" y="140658"/>
                  <a:pt x="534690" y="166414"/>
                </a:cubicBezTo>
                <a:cubicBezTo>
                  <a:pt x="531223" y="168862"/>
                  <a:pt x="527632" y="171119"/>
                  <a:pt x="523927" y="173177"/>
                </a:cubicBezTo>
                <a:cubicBezTo>
                  <a:pt x="523422" y="173377"/>
                  <a:pt x="522945" y="173624"/>
                  <a:pt x="522498" y="173939"/>
                </a:cubicBezTo>
                <a:cubicBezTo>
                  <a:pt x="494599" y="188331"/>
                  <a:pt x="467843" y="204857"/>
                  <a:pt x="442488" y="223374"/>
                </a:cubicBezTo>
                <a:cubicBezTo>
                  <a:pt x="195714" y="402634"/>
                  <a:pt x="114113" y="733685"/>
                  <a:pt x="249321" y="1007090"/>
                </a:cubicBezTo>
                <a:cubicBezTo>
                  <a:pt x="250178" y="1008995"/>
                  <a:pt x="251131" y="1010805"/>
                  <a:pt x="251988" y="1012520"/>
                </a:cubicBezTo>
                <a:cubicBezTo>
                  <a:pt x="252054" y="1012700"/>
                  <a:pt x="252054" y="1012910"/>
                  <a:pt x="251988" y="1013091"/>
                </a:cubicBezTo>
                <a:cubicBezTo>
                  <a:pt x="273038" y="1059516"/>
                  <a:pt x="252474" y="1114218"/>
                  <a:pt x="206058" y="1135268"/>
                </a:cubicBezTo>
                <a:cubicBezTo>
                  <a:pt x="166120" y="1153385"/>
                  <a:pt x="118943" y="1140898"/>
                  <a:pt x="93206" y="1105388"/>
                </a:cubicBezTo>
                <a:close/>
              </a:path>
            </a:pathLst>
          </a:custGeom>
          <a:solidFill>
            <a:schemeClr val="accent3">
              <a:alpha val="8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mn-ea"/>
            </a:endParaRPr>
          </a:p>
        </p:txBody>
      </p:sp>
      <p:sp>
        <p:nvSpPr>
          <p:cNvPr id="36" name="任意多边形: 形状 17"/>
          <p:cNvSpPr/>
          <p:nvPr>
            <p:custDataLst>
              <p:tags r:id="rId5"/>
            </p:custDataLst>
          </p:nvPr>
        </p:nvSpPr>
        <p:spPr>
          <a:xfrm rot="19347229">
            <a:off x="4937202" y="1663447"/>
            <a:ext cx="1866569" cy="1467266"/>
          </a:xfrm>
          <a:custGeom>
            <a:avLst/>
            <a:gdLst>
              <a:gd name="connsiteX0" fmla="*/ 936294 w 1000115"/>
              <a:gd name="connsiteY0" fmla="*/ 773182 h 786197"/>
              <a:gd name="connsiteX1" fmla="*/ 924959 w 1000115"/>
              <a:gd name="connsiteY1" fmla="*/ 776039 h 786197"/>
              <a:gd name="connsiteX2" fmla="*/ 918006 w 1000115"/>
              <a:gd name="connsiteY2" fmla="*/ 777087 h 786197"/>
              <a:gd name="connsiteX3" fmla="*/ 1605 w 1000115"/>
              <a:gd name="connsiteY3" fmla="*/ 111384 h 786197"/>
              <a:gd name="connsiteX4" fmla="*/ 1605 w 1000115"/>
              <a:gd name="connsiteY4" fmla="*/ 111384 h 786197"/>
              <a:gd name="connsiteX5" fmla="*/ 557 w 1000115"/>
              <a:gd name="connsiteY5" fmla="*/ 105479 h 786197"/>
              <a:gd name="connsiteX6" fmla="*/ 557 w 1000115"/>
              <a:gd name="connsiteY6" fmla="*/ 102240 h 786197"/>
              <a:gd name="connsiteX7" fmla="*/ 81834 w 1000115"/>
              <a:gd name="connsiteY7" fmla="*/ 104 h 786197"/>
              <a:gd name="connsiteX8" fmla="*/ 180104 w 1000115"/>
              <a:gd name="connsiteY8" fmla="*/ 63474 h 786197"/>
              <a:gd name="connsiteX9" fmla="*/ 183152 w 1000115"/>
              <a:gd name="connsiteY9" fmla="*/ 75856 h 786197"/>
              <a:gd name="connsiteX10" fmla="*/ 183152 w 1000115"/>
              <a:gd name="connsiteY10" fmla="*/ 77380 h 786197"/>
              <a:gd name="connsiteX11" fmla="*/ 891145 w 1000115"/>
              <a:gd name="connsiteY11" fmla="*/ 594588 h 786197"/>
              <a:gd name="connsiteX12" fmla="*/ 897146 w 1000115"/>
              <a:gd name="connsiteY12" fmla="*/ 593731 h 786197"/>
              <a:gd name="connsiteX13" fmla="*/ 897717 w 1000115"/>
              <a:gd name="connsiteY13" fmla="*/ 593731 h 786197"/>
              <a:gd name="connsiteX14" fmla="*/ 999530 w 1000115"/>
              <a:gd name="connsiteY14" fmla="*/ 675627 h 786197"/>
              <a:gd name="connsiteX15" fmla="*/ 936484 w 1000115"/>
              <a:gd name="connsiteY15" fmla="*/ 773372 h 786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0115" h="786197">
                <a:moveTo>
                  <a:pt x="936294" y="773182"/>
                </a:moveTo>
                <a:cubicBezTo>
                  <a:pt x="932588" y="774391"/>
                  <a:pt x="928797" y="775344"/>
                  <a:pt x="924959" y="776039"/>
                </a:cubicBezTo>
                <a:cubicBezTo>
                  <a:pt x="922663" y="776535"/>
                  <a:pt x="920339" y="776887"/>
                  <a:pt x="918006" y="777087"/>
                </a:cubicBezTo>
                <a:cubicBezTo>
                  <a:pt x="482484" y="840723"/>
                  <a:pt x="75738" y="545248"/>
                  <a:pt x="1605" y="111384"/>
                </a:cubicBezTo>
                <a:lnTo>
                  <a:pt x="1605" y="111384"/>
                </a:lnTo>
                <a:lnTo>
                  <a:pt x="557" y="105479"/>
                </a:lnTo>
                <a:cubicBezTo>
                  <a:pt x="462" y="104403"/>
                  <a:pt x="462" y="103317"/>
                  <a:pt x="557" y="102240"/>
                </a:cubicBezTo>
                <a:cubicBezTo>
                  <a:pt x="-5205" y="51596"/>
                  <a:pt x="31180" y="5866"/>
                  <a:pt x="81834" y="104"/>
                </a:cubicBezTo>
                <a:cubicBezTo>
                  <a:pt x="125497" y="-4868"/>
                  <a:pt x="166616" y="21649"/>
                  <a:pt x="180104" y="63474"/>
                </a:cubicBezTo>
                <a:cubicBezTo>
                  <a:pt x="181390" y="67532"/>
                  <a:pt x="182409" y="71665"/>
                  <a:pt x="183152" y="75856"/>
                </a:cubicBezTo>
                <a:lnTo>
                  <a:pt x="183152" y="77380"/>
                </a:lnTo>
                <a:cubicBezTo>
                  <a:pt x="238892" y="413842"/>
                  <a:pt x="553665" y="643794"/>
                  <a:pt x="891145" y="594588"/>
                </a:cubicBezTo>
                <a:cubicBezTo>
                  <a:pt x="893155" y="594407"/>
                  <a:pt x="895164" y="594121"/>
                  <a:pt x="897146" y="593731"/>
                </a:cubicBezTo>
                <a:lnTo>
                  <a:pt x="897717" y="593731"/>
                </a:lnTo>
                <a:cubicBezTo>
                  <a:pt x="948447" y="588225"/>
                  <a:pt x="994034" y="624896"/>
                  <a:pt x="999530" y="675627"/>
                </a:cubicBezTo>
                <a:cubicBezTo>
                  <a:pt x="1004235" y="719003"/>
                  <a:pt x="977946" y="759770"/>
                  <a:pt x="936484" y="773372"/>
                </a:cubicBezTo>
                <a:close/>
              </a:path>
            </a:pathLst>
          </a:custGeom>
          <a:solidFill>
            <a:schemeClr val="accent2">
              <a:alpha val="8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mn-ea"/>
            </a:endParaRPr>
          </a:p>
        </p:txBody>
      </p:sp>
      <p:sp>
        <p:nvSpPr>
          <p:cNvPr id="38" name="任意多边形: 形状 12"/>
          <p:cNvSpPr/>
          <p:nvPr>
            <p:custDataLst>
              <p:tags r:id="rId6"/>
            </p:custDataLst>
          </p:nvPr>
        </p:nvSpPr>
        <p:spPr>
          <a:xfrm rot="19347229">
            <a:off x="3728424" y="2591846"/>
            <a:ext cx="1868290" cy="1467266"/>
          </a:xfrm>
          <a:custGeom>
            <a:avLst/>
            <a:gdLst>
              <a:gd name="connsiteX0" fmla="*/ 1001045 w 1001091"/>
              <a:gd name="connsiteY0" fmla="*/ 92515 h 786048"/>
              <a:gd name="connsiteX1" fmla="*/ 1000283 w 1001091"/>
              <a:gd name="connsiteY1" fmla="*/ 104231 h 786048"/>
              <a:gd name="connsiteX2" fmla="*/ 999140 w 1001091"/>
              <a:gd name="connsiteY2" fmla="*/ 111089 h 786048"/>
              <a:gd name="connsiteX3" fmla="*/ 82835 w 1001091"/>
              <a:gd name="connsiteY3" fmla="*/ 776981 h 786048"/>
              <a:gd name="connsiteX4" fmla="*/ 82835 w 1001091"/>
              <a:gd name="connsiteY4" fmla="*/ 776981 h 786048"/>
              <a:gd name="connsiteX5" fmla="*/ 76834 w 1001091"/>
              <a:gd name="connsiteY5" fmla="*/ 776124 h 786048"/>
              <a:gd name="connsiteX6" fmla="*/ 73691 w 1001091"/>
              <a:gd name="connsiteY6" fmla="*/ 775552 h 786048"/>
              <a:gd name="connsiteX7" fmla="*/ 1866 w 1001091"/>
              <a:gd name="connsiteY7" fmla="*/ 666568 h 786048"/>
              <a:gd name="connsiteX8" fmla="*/ 104933 w 1001091"/>
              <a:gd name="connsiteY8" fmla="*/ 593721 h 786048"/>
              <a:gd name="connsiteX9" fmla="*/ 106552 w 1001091"/>
              <a:gd name="connsiteY9" fmla="*/ 593721 h 786048"/>
              <a:gd name="connsiteX10" fmla="*/ 817212 w 1001091"/>
              <a:gd name="connsiteY10" fmla="*/ 80228 h 786048"/>
              <a:gd name="connsiteX11" fmla="*/ 818260 w 1001091"/>
              <a:gd name="connsiteY11" fmla="*/ 74227 h 786048"/>
              <a:gd name="connsiteX12" fmla="*/ 818260 w 1001091"/>
              <a:gd name="connsiteY12" fmla="*/ 73655 h 786048"/>
              <a:gd name="connsiteX13" fmla="*/ 926921 w 1001091"/>
              <a:gd name="connsiteY13" fmla="*/ 1332 h 786048"/>
              <a:gd name="connsiteX14" fmla="*/ 1001045 w 1001091"/>
              <a:gd name="connsiteY14" fmla="*/ 92705 h 78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1091" h="786048">
                <a:moveTo>
                  <a:pt x="1001045" y="92515"/>
                </a:moveTo>
                <a:cubicBezTo>
                  <a:pt x="1001035" y="96430"/>
                  <a:pt x="1000778" y="100344"/>
                  <a:pt x="1000283" y="104231"/>
                </a:cubicBezTo>
                <a:cubicBezTo>
                  <a:pt x="1000283" y="106517"/>
                  <a:pt x="999902" y="108803"/>
                  <a:pt x="999140" y="111089"/>
                </a:cubicBezTo>
                <a:cubicBezTo>
                  <a:pt x="925007" y="544924"/>
                  <a:pt x="518363" y="840447"/>
                  <a:pt x="82835" y="776981"/>
                </a:cubicBezTo>
                <a:lnTo>
                  <a:pt x="82835" y="776981"/>
                </a:lnTo>
                <a:lnTo>
                  <a:pt x="76834" y="776124"/>
                </a:lnTo>
                <a:lnTo>
                  <a:pt x="73691" y="775552"/>
                </a:lnTo>
                <a:cubicBezTo>
                  <a:pt x="23760" y="765294"/>
                  <a:pt x="-8397" y="716498"/>
                  <a:pt x="1866" y="666568"/>
                </a:cubicBezTo>
                <a:cubicBezTo>
                  <a:pt x="11658" y="618914"/>
                  <a:pt x="56750" y="587044"/>
                  <a:pt x="104933" y="593721"/>
                </a:cubicBezTo>
                <a:lnTo>
                  <a:pt x="106552" y="593721"/>
                </a:lnTo>
                <a:cubicBezTo>
                  <a:pt x="443781" y="644784"/>
                  <a:pt x="759805" y="416432"/>
                  <a:pt x="817212" y="80228"/>
                </a:cubicBezTo>
                <a:cubicBezTo>
                  <a:pt x="817689" y="78228"/>
                  <a:pt x="817974" y="76227"/>
                  <a:pt x="818260" y="74227"/>
                </a:cubicBezTo>
                <a:cubicBezTo>
                  <a:pt x="818212" y="74037"/>
                  <a:pt x="818212" y="73846"/>
                  <a:pt x="818260" y="73655"/>
                </a:cubicBezTo>
                <a:cubicBezTo>
                  <a:pt x="828290" y="23678"/>
                  <a:pt x="876944" y="-8707"/>
                  <a:pt x="926921" y="1332"/>
                </a:cubicBezTo>
                <a:cubicBezTo>
                  <a:pt x="970355" y="10047"/>
                  <a:pt x="1001474" y="48405"/>
                  <a:pt x="1001045" y="92705"/>
                </a:cubicBezTo>
                <a:close/>
              </a:path>
            </a:pathLst>
          </a:custGeom>
          <a:solidFill>
            <a:schemeClr val="accent1">
              <a:alpha val="8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mn-ea"/>
            </a:endParaRPr>
          </a:p>
        </p:txBody>
      </p:sp>
      <p:sp>
        <p:nvSpPr>
          <p:cNvPr id="39" name="任意多边形: 形状 14"/>
          <p:cNvSpPr/>
          <p:nvPr>
            <p:custDataLst>
              <p:tags r:id="rId7"/>
            </p:custDataLst>
          </p:nvPr>
        </p:nvSpPr>
        <p:spPr>
          <a:xfrm rot="19347229">
            <a:off x="4191193" y="3952257"/>
            <a:ext cx="663497" cy="360578"/>
          </a:xfrm>
          <a:custGeom>
            <a:avLst/>
            <a:gdLst>
              <a:gd name="connsiteX0" fmla="*/ 355426 w 355468"/>
              <a:gd name="connsiteY0" fmla="*/ 177957 h 193123"/>
              <a:gd name="connsiteX1" fmla="*/ 83487 w 355468"/>
              <a:gd name="connsiteY1" fmla="*/ 184148 h 193123"/>
              <a:gd name="connsiteX2" fmla="*/ 83487 w 355468"/>
              <a:gd name="connsiteY2" fmla="*/ 184148 h 193123"/>
              <a:gd name="connsiteX3" fmla="*/ 77487 w 355468"/>
              <a:gd name="connsiteY3" fmla="*/ 183291 h 193123"/>
              <a:gd name="connsiteX4" fmla="*/ 74343 w 355468"/>
              <a:gd name="connsiteY4" fmla="*/ 182719 h 193123"/>
              <a:gd name="connsiteX5" fmla="*/ 53579 w 355468"/>
              <a:gd name="connsiteY5" fmla="*/ 175766 h 193123"/>
              <a:gd name="connsiteX6" fmla="*/ 52341 w 355468"/>
              <a:gd name="connsiteY6" fmla="*/ 175099 h 193123"/>
              <a:gd name="connsiteX7" fmla="*/ 46911 w 355468"/>
              <a:gd name="connsiteY7" fmla="*/ 172242 h 193123"/>
              <a:gd name="connsiteX8" fmla="*/ 46911 w 355468"/>
              <a:gd name="connsiteY8" fmla="*/ 172242 h 193123"/>
              <a:gd name="connsiteX9" fmla="*/ 46911 w 355468"/>
              <a:gd name="connsiteY9" fmla="*/ 172242 h 193123"/>
              <a:gd name="connsiteX10" fmla="*/ 42625 w 355468"/>
              <a:gd name="connsiteY10" fmla="*/ 169575 h 193123"/>
              <a:gd name="connsiteX11" fmla="*/ 39006 w 355468"/>
              <a:gd name="connsiteY11" fmla="*/ 167193 h 193123"/>
              <a:gd name="connsiteX12" fmla="*/ 16880 w 355468"/>
              <a:gd name="connsiteY12" fmla="*/ 38558 h 193123"/>
              <a:gd name="connsiteX13" fmla="*/ 115206 w 355468"/>
              <a:gd name="connsiteY13" fmla="*/ 2411 h 193123"/>
              <a:gd name="connsiteX14" fmla="*/ 121492 w 355468"/>
              <a:gd name="connsiteY14" fmla="*/ 4125 h 193123"/>
              <a:gd name="connsiteX15" fmla="*/ 132446 w 355468"/>
              <a:gd name="connsiteY15" fmla="*/ 8507 h 193123"/>
              <a:gd name="connsiteX16" fmla="*/ 138637 w 355468"/>
              <a:gd name="connsiteY16" fmla="*/ 11745 h 193123"/>
              <a:gd name="connsiteX17" fmla="*/ 355426 w 355468"/>
              <a:gd name="connsiteY17" fmla="*/ 177957 h 193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5468" h="193123">
                <a:moveTo>
                  <a:pt x="355426" y="177957"/>
                </a:moveTo>
                <a:cubicBezTo>
                  <a:pt x="265759" y="195159"/>
                  <a:pt x="173845" y="197254"/>
                  <a:pt x="83487" y="184148"/>
                </a:cubicBezTo>
                <a:lnTo>
                  <a:pt x="83487" y="184148"/>
                </a:lnTo>
                <a:lnTo>
                  <a:pt x="77487" y="183291"/>
                </a:lnTo>
                <a:lnTo>
                  <a:pt x="74343" y="182719"/>
                </a:lnTo>
                <a:cubicBezTo>
                  <a:pt x="67169" y="181233"/>
                  <a:pt x="60198" y="178900"/>
                  <a:pt x="53579" y="175766"/>
                </a:cubicBezTo>
                <a:lnTo>
                  <a:pt x="52341" y="175099"/>
                </a:lnTo>
                <a:cubicBezTo>
                  <a:pt x="50592" y="174032"/>
                  <a:pt x="48778" y="173080"/>
                  <a:pt x="46911" y="172242"/>
                </a:cubicBezTo>
                <a:lnTo>
                  <a:pt x="46911" y="172242"/>
                </a:lnTo>
                <a:lnTo>
                  <a:pt x="46911" y="172242"/>
                </a:lnTo>
                <a:lnTo>
                  <a:pt x="42625" y="169575"/>
                </a:lnTo>
                <a:cubicBezTo>
                  <a:pt x="41362" y="168870"/>
                  <a:pt x="40152" y="168069"/>
                  <a:pt x="39006" y="167193"/>
                </a:cubicBezTo>
                <a:cubicBezTo>
                  <a:pt x="-2627" y="137780"/>
                  <a:pt x="-12533" y="80182"/>
                  <a:pt x="16880" y="38558"/>
                </a:cubicBezTo>
                <a:cubicBezTo>
                  <a:pt x="38981" y="7269"/>
                  <a:pt x="78106" y="-7114"/>
                  <a:pt x="115206" y="2411"/>
                </a:cubicBezTo>
                <a:cubicBezTo>
                  <a:pt x="117301" y="2859"/>
                  <a:pt x="119397" y="3430"/>
                  <a:pt x="121492" y="4125"/>
                </a:cubicBezTo>
                <a:cubicBezTo>
                  <a:pt x="125226" y="5373"/>
                  <a:pt x="128883" y="6830"/>
                  <a:pt x="132446" y="8507"/>
                </a:cubicBezTo>
                <a:cubicBezTo>
                  <a:pt x="134541" y="9459"/>
                  <a:pt x="136446" y="10698"/>
                  <a:pt x="138637" y="11745"/>
                </a:cubicBezTo>
                <a:cubicBezTo>
                  <a:pt x="219882" y="54332"/>
                  <a:pt x="293210" y="110548"/>
                  <a:pt x="355426" y="177957"/>
                </a:cubicBezTo>
                <a:close/>
              </a:path>
            </a:pathLst>
          </a:custGeom>
          <a:solidFill>
            <a:schemeClr val="accent5">
              <a:alpha val="8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mn-ea"/>
            </a:endParaRPr>
          </a:p>
        </p:txBody>
      </p:sp>
      <p:cxnSp>
        <p:nvCxnSpPr>
          <p:cNvPr id="76" name="直接连接符 75"/>
          <p:cNvCxnSpPr/>
          <p:nvPr>
            <p:custDataLst>
              <p:tags r:id="rId8"/>
            </p:custDataLst>
          </p:nvPr>
        </p:nvCxnSpPr>
        <p:spPr>
          <a:xfrm flipH="1">
            <a:off x="737235" y="1772881"/>
            <a:ext cx="366925" cy="0"/>
          </a:xfrm>
          <a:prstGeom prst="line">
            <a:avLst/>
          </a:prstGeom>
          <a:ln w="38100">
            <a:solidFill>
              <a:schemeClr val="accent1">
                <a:alpha val="6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custDataLst>
              <p:tags r:id="rId9"/>
            </p:custDataLst>
          </p:nvPr>
        </p:nvCxnSpPr>
        <p:spPr>
          <a:xfrm flipH="1">
            <a:off x="737235" y="3473753"/>
            <a:ext cx="366925" cy="0"/>
          </a:xfrm>
          <a:prstGeom prst="line">
            <a:avLst/>
          </a:prstGeom>
          <a:ln w="38100">
            <a:solidFill>
              <a:schemeClr val="accent5">
                <a:alpha val="6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custDataLst>
              <p:tags r:id="rId10"/>
            </p:custDataLst>
          </p:nvPr>
        </p:nvCxnSpPr>
        <p:spPr>
          <a:xfrm>
            <a:off x="10710008" y="2678391"/>
            <a:ext cx="366925" cy="0"/>
          </a:xfrm>
          <a:prstGeom prst="line">
            <a:avLst/>
          </a:prstGeom>
          <a:ln w="38100">
            <a:solidFill>
              <a:schemeClr val="accent2">
                <a:alpha val="60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custDataLst>
              <p:tags r:id="rId11"/>
            </p:custDataLst>
          </p:nvPr>
        </p:nvCxnSpPr>
        <p:spPr>
          <a:xfrm>
            <a:off x="10710008" y="4376402"/>
            <a:ext cx="366925" cy="0"/>
          </a:xfrm>
          <a:prstGeom prst="line">
            <a:avLst/>
          </a:prstGeom>
          <a:ln w="38100">
            <a:solidFill>
              <a:schemeClr val="accent3">
                <a:alpha val="60000"/>
              </a:schemeClr>
            </a:solidFill>
          </a:ln>
        </p:spPr>
        <p:style>
          <a:lnRef idx="1">
            <a:schemeClr val="accent1"/>
          </a:lnRef>
          <a:fillRef idx="0">
            <a:schemeClr val="accent1"/>
          </a:fillRef>
          <a:effectRef idx="0">
            <a:schemeClr val="accent1"/>
          </a:effectRef>
          <a:fontRef idx="minor">
            <a:schemeClr val="tx1"/>
          </a:fontRef>
        </p:style>
      </p:cxnSp>
      <p:sp>
        <p:nvSpPr>
          <p:cNvPr id="42" name="任意多边形: 形状 3"/>
          <p:cNvSpPr/>
          <p:nvPr>
            <p:custDataLst>
              <p:tags r:id="rId12"/>
            </p:custDataLst>
          </p:nvPr>
        </p:nvSpPr>
        <p:spPr>
          <a:xfrm>
            <a:off x="1079126" y="1766444"/>
            <a:ext cx="3744350" cy="536440"/>
          </a:xfrm>
          <a:custGeom>
            <a:avLst/>
            <a:gdLst>
              <a:gd name="connsiteX0" fmla="*/ 0 w 3324225"/>
              <a:gd name="connsiteY0" fmla="*/ 0 h 476250"/>
              <a:gd name="connsiteX1" fmla="*/ 2571750 w 3324225"/>
              <a:gd name="connsiteY1" fmla="*/ 0 h 476250"/>
              <a:gd name="connsiteX2" fmla="*/ 3324225 w 3324225"/>
              <a:gd name="connsiteY2" fmla="*/ 476250 h 476250"/>
            </a:gdLst>
            <a:ahLst/>
            <a:cxnLst>
              <a:cxn ang="0">
                <a:pos x="connsiteX0" y="connsiteY0"/>
              </a:cxn>
              <a:cxn ang="0">
                <a:pos x="connsiteX1" y="connsiteY1"/>
              </a:cxn>
              <a:cxn ang="0">
                <a:pos x="connsiteX2" y="connsiteY2"/>
              </a:cxn>
            </a:cxnLst>
            <a:rect l="l" t="t" r="r" b="b"/>
            <a:pathLst>
              <a:path w="3324225" h="476250">
                <a:moveTo>
                  <a:pt x="0" y="0"/>
                </a:moveTo>
                <a:lnTo>
                  <a:pt x="2571750" y="0"/>
                </a:lnTo>
                <a:lnTo>
                  <a:pt x="3324225" y="476250"/>
                </a:lnTo>
              </a:path>
            </a:pathLst>
          </a:custGeom>
          <a:ln w="9525">
            <a:solidFill>
              <a:schemeClr val="accent1">
                <a:alpha val="40000"/>
              </a:schemeClr>
            </a:solidFill>
            <a:prstDash val="sysDash"/>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solidFill>
                <a:schemeClr val="tx1"/>
              </a:solidFill>
            </a:endParaRPr>
          </a:p>
        </p:txBody>
      </p:sp>
      <p:sp>
        <p:nvSpPr>
          <p:cNvPr id="43" name="任意多边形: 形状 11"/>
          <p:cNvSpPr/>
          <p:nvPr>
            <p:custDataLst>
              <p:tags r:id="rId13"/>
            </p:custDataLst>
          </p:nvPr>
        </p:nvSpPr>
        <p:spPr>
          <a:xfrm>
            <a:off x="1019760" y="3472322"/>
            <a:ext cx="3202546" cy="729558"/>
          </a:xfrm>
          <a:custGeom>
            <a:avLst/>
            <a:gdLst>
              <a:gd name="connsiteX0" fmla="*/ 0 w 2843213"/>
              <a:gd name="connsiteY0" fmla="*/ 0 h 647700"/>
              <a:gd name="connsiteX1" fmla="*/ 1833563 w 2843213"/>
              <a:gd name="connsiteY1" fmla="*/ 0 h 647700"/>
              <a:gd name="connsiteX2" fmla="*/ 2843213 w 2843213"/>
              <a:gd name="connsiteY2" fmla="*/ 647700 h 647700"/>
            </a:gdLst>
            <a:ahLst/>
            <a:cxnLst>
              <a:cxn ang="0">
                <a:pos x="connsiteX0" y="connsiteY0"/>
              </a:cxn>
              <a:cxn ang="0">
                <a:pos x="connsiteX1" y="connsiteY1"/>
              </a:cxn>
              <a:cxn ang="0">
                <a:pos x="connsiteX2" y="connsiteY2"/>
              </a:cxn>
            </a:cxnLst>
            <a:rect l="l" t="t" r="r" b="b"/>
            <a:pathLst>
              <a:path w="2843213" h="647700">
                <a:moveTo>
                  <a:pt x="0" y="0"/>
                </a:moveTo>
                <a:lnTo>
                  <a:pt x="1833563" y="0"/>
                </a:lnTo>
                <a:lnTo>
                  <a:pt x="2843213" y="647700"/>
                </a:lnTo>
              </a:path>
            </a:pathLst>
          </a:custGeom>
          <a:ln w="9525">
            <a:solidFill>
              <a:schemeClr val="accent5">
                <a:alpha val="40000"/>
              </a:schemeClr>
            </a:solidFill>
            <a:prstDash val="sysDash"/>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solidFill>
                <a:schemeClr val="tx1"/>
              </a:solidFill>
            </a:endParaRPr>
          </a:p>
        </p:txBody>
      </p:sp>
      <p:cxnSp>
        <p:nvCxnSpPr>
          <p:cNvPr id="44" name="直接连接符 43"/>
          <p:cNvCxnSpPr/>
          <p:nvPr>
            <p:custDataLst>
              <p:tags r:id="rId14"/>
            </p:custDataLst>
          </p:nvPr>
        </p:nvCxnSpPr>
        <p:spPr>
          <a:xfrm flipH="1">
            <a:off x="1094146" y="5451428"/>
            <a:ext cx="4756125" cy="0"/>
          </a:xfrm>
          <a:prstGeom prst="line">
            <a:avLst/>
          </a:prstGeom>
          <a:ln w="9525">
            <a:solidFill>
              <a:schemeClr val="accent4">
                <a:alpha val="40000"/>
              </a:schemeClr>
            </a:solidFill>
            <a:prstDash val="sysDash"/>
          </a:ln>
        </p:spPr>
        <p:style>
          <a:lnRef idx="2">
            <a:schemeClr val="accent1"/>
          </a:lnRef>
          <a:fillRef idx="0">
            <a:srgbClr val="FFFFFF"/>
          </a:fillRef>
          <a:effectRef idx="0">
            <a:srgbClr val="FFFFFF"/>
          </a:effectRef>
          <a:fontRef idx="minor">
            <a:schemeClr val="tx1"/>
          </a:fontRef>
        </p:style>
      </p:cxnSp>
      <p:cxnSp>
        <p:nvCxnSpPr>
          <p:cNvPr id="45" name="直接连接符 44"/>
          <p:cNvCxnSpPr/>
          <p:nvPr>
            <p:custDataLst>
              <p:tags r:id="rId15"/>
            </p:custDataLst>
          </p:nvPr>
        </p:nvCxnSpPr>
        <p:spPr>
          <a:xfrm flipH="1">
            <a:off x="737235" y="5451428"/>
            <a:ext cx="366925" cy="0"/>
          </a:xfrm>
          <a:prstGeom prst="line">
            <a:avLst/>
          </a:prstGeom>
          <a:ln w="38100">
            <a:solidFill>
              <a:schemeClr val="accent4">
                <a:alpha val="60000"/>
              </a:schemeClr>
            </a:solidFill>
          </a:ln>
        </p:spPr>
        <p:style>
          <a:lnRef idx="1">
            <a:schemeClr val="accent1"/>
          </a:lnRef>
          <a:fillRef idx="0">
            <a:schemeClr val="accent1"/>
          </a:fillRef>
          <a:effectRef idx="0">
            <a:schemeClr val="accent1"/>
          </a:effectRef>
          <a:fontRef idx="minor">
            <a:schemeClr val="tx1"/>
          </a:fontRef>
        </p:style>
      </p:cxnSp>
      <p:sp>
        <p:nvSpPr>
          <p:cNvPr id="48" name="任意多边形: 形状 20"/>
          <p:cNvSpPr/>
          <p:nvPr>
            <p:custDataLst>
              <p:tags r:id="rId16"/>
            </p:custDataLst>
          </p:nvPr>
        </p:nvSpPr>
        <p:spPr>
          <a:xfrm>
            <a:off x="6904863" y="2231358"/>
            <a:ext cx="3808722" cy="443457"/>
          </a:xfrm>
          <a:custGeom>
            <a:avLst/>
            <a:gdLst>
              <a:gd name="connsiteX0" fmla="*/ 3381375 w 3381375"/>
              <a:gd name="connsiteY0" fmla="*/ 393700 h 393700"/>
              <a:gd name="connsiteX1" fmla="*/ 644525 w 3381375"/>
              <a:gd name="connsiteY1" fmla="*/ 393700 h 393700"/>
              <a:gd name="connsiteX2" fmla="*/ 0 w 3381375"/>
              <a:gd name="connsiteY2" fmla="*/ 0 h 393700"/>
            </a:gdLst>
            <a:ahLst/>
            <a:cxnLst>
              <a:cxn ang="0">
                <a:pos x="connsiteX0" y="connsiteY0"/>
              </a:cxn>
              <a:cxn ang="0">
                <a:pos x="connsiteX1" y="connsiteY1"/>
              </a:cxn>
              <a:cxn ang="0">
                <a:pos x="connsiteX2" y="connsiteY2"/>
              </a:cxn>
            </a:cxnLst>
            <a:rect l="l" t="t" r="r" b="b"/>
            <a:pathLst>
              <a:path w="3381375" h="393700">
                <a:moveTo>
                  <a:pt x="3381375" y="393700"/>
                </a:moveTo>
                <a:lnTo>
                  <a:pt x="644525" y="393700"/>
                </a:lnTo>
                <a:lnTo>
                  <a:pt x="0" y="0"/>
                </a:lnTo>
              </a:path>
            </a:pathLst>
          </a:custGeom>
          <a:ln w="9525">
            <a:solidFill>
              <a:schemeClr val="accent2">
                <a:alpha val="40000"/>
              </a:schemeClr>
            </a:solidFill>
            <a:prstDash val="sysDash"/>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solidFill>
                <a:schemeClr val="tx1"/>
              </a:solidFill>
            </a:endParaRPr>
          </a:p>
        </p:txBody>
      </p:sp>
      <p:sp>
        <p:nvSpPr>
          <p:cNvPr id="49" name="任意多边形: 形状 21"/>
          <p:cNvSpPr/>
          <p:nvPr>
            <p:custDataLst>
              <p:tags r:id="rId17"/>
            </p:custDataLst>
          </p:nvPr>
        </p:nvSpPr>
        <p:spPr>
          <a:xfrm>
            <a:off x="7273934" y="3934376"/>
            <a:ext cx="3808722" cy="443457"/>
          </a:xfrm>
          <a:custGeom>
            <a:avLst/>
            <a:gdLst>
              <a:gd name="connsiteX0" fmla="*/ 3381375 w 3381375"/>
              <a:gd name="connsiteY0" fmla="*/ 393700 h 393700"/>
              <a:gd name="connsiteX1" fmla="*/ 644525 w 3381375"/>
              <a:gd name="connsiteY1" fmla="*/ 393700 h 393700"/>
              <a:gd name="connsiteX2" fmla="*/ 0 w 3381375"/>
              <a:gd name="connsiteY2" fmla="*/ 0 h 393700"/>
            </a:gdLst>
            <a:ahLst/>
            <a:cxnLst>
              <a:cxn ang="0">
                <a:pos x="connsiteX0" y="connsiteY0"/>
              </a:cxn>
              <a:cxn ang="0">
                <a:pos x="connsiteX1" y="connsiteY1"/>
              </a:cxn>
              <a:cxn ang="0">
                <a:pos x="connsiteX2" y="connsiteY2"/>
              </a:cxn>
            </a:cxnLst>
            <a:rect l="l" t="t" r="r" b="b"/>
            <a:pathLst>
              <a:path w="3381375" h="393700">
                <a:moveTo>
                  <a:pt x="3381375" y="393700"/>
                </a:moveTo>
                <a:lnTo>
                  <a:pt x="644525" y="393700"/>
                </a:lnTo>
                <a:lnTo>
                  <a:pt x="0" y="0"/>
                </a:lnTo>
              </a:path>
            </a:pathLst>
          </a:custGeom>
          <a:ln w="9525">
            <a:solidFill>
              <a:schemeClr val="accent3">
                <a:alpha val="40000"/>
              </a:schemeClr>
            </a:solidFill>
            <a:prstDash val="sysDash"/>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solidFill>
                <a:schemeClr val="tx1"/>
              </a:solidFill>
            </a:endParaRPr>
          </a:p>
        </p:txBody>
      </p:sp>
      <p:sp>
        <p:nvSpPr>
          <p:cNvPr id="6" name="文本框 5"/>
          <p:cNvSpPr txBox="1"/>
          <p:nvPr/>
        </p:nvSpPr>
        <p:spPr>
          <a:xfrm>
            <a:off x="190500" y="1639570"/>
            <a:ext cx="4436745" cy="2245360"/>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 He lifted his heavy sneakers with great effort, pulling his feet out of the thick mud one step at a time, his legs shaking with exhaustion.</a:t>
            </a:r>
            <a:endParaRPr lang="en-US" altLang="zh-CN" sz="2800">
              <a:latin typeface="Times New Roman" panose="02020603050405020304" charset="0"/>
              <a:cs typeface="Times New Roman" panose="02020603050405020304" charset="0"/>
            </a:endParaRPr>
          </a:p>
        </p:txBody>
      </p:sp>
      <p:sp>
        <p:nvSpPr>
          <p:cNvPr id="7" name="文本框 6"/>
          <p:cNvSpPr txBox="1"/>
          <p:nvPr/>
        </p:nvSpPr>
        <p:spPr>
          <a:xfrm>
            <a:off x="405130" y="4057015"/>
            <a:ext cx="4222115" cy="2245360"/>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He stumbled forward unsteadily, reaching out one hand to grab the rough pine tree trunk to keep himself from falling again.</a:t>
            </a:r>
            <a:endParaRPr lang="en-US" altLang="zh-CN" sz="2800">
              <a:latin typeface="Times New Roman" panose="02020603050405020304" charset="0"/>
              <a:cs typeface="Times New Roman" panose="02020603050405020304" charset="0"/>
            </a:endParaRPr>
          </a:p>
        </p:txBody>
      </p:sp>
      <p:sp>
        <p:nvSpPr>
          <p:cNvPr id="8" name="文本框 7"/>
          <p:cNvSpPr txBox="1"/>
          <p:nvPr/>
        </p:nvSpPr>
        <p:spPr>
          <a:xfrm>
            <a:off x="7198360" y="1550035"/>
            <a:ext cx="4784725" cy="1603375"/>
          </a:xfrm>
          <a:prstGeom prst="rect">
            <a:avLst/>
          </a:prstGeom>
          <a:noFill/>
        </p:spPr>
        <p:txBody>
          <a:bodyPr wrap="square" rtlCol="0">
            <a:noAutofit/>
          </a:bodyPr>
          <a:p>
            <a:r>
              <a:rPr lang="en-US" altLang="zh-CN" sz="2800">
                <a:latin typeface="Times New Roman" panose="02020603050405020304" charset="0"/>
                <a:cs typeface="Times New Roman" panose="02020603050405020304" charset="0"/>
              </a:rPr>
              <a:t> He paused for a second to catch his breath, his shoulders slumping slightly in despair, but he still refused to let go of the paper bag in his arms.</a:t>
            </a:r>
            <a:endParaRPr lang="en-US" altLang="zh-CN" sz="2800">
              <a:latin typeface="Times New Roman" panose="02020603050405020304" charset="0"/>
              <a:cs typeface="Times New Roman" panose="02020603050405020304" charset="0"/>
            </a:endParaRPr>
          </a:p>
        </p:txBody>
      </p:sp>
      <p:sp>
        <p:nvSpPr>
          <p:cNvPr id="9" name="文本框 8"/>
          <p:cNvSpPr txBox="1"/>
          <p:nvPr/>
        </p:nvSpPr>
        <p:spPr>
          <a:xfrm>
            <a:off x="7198360" y="4403090"/>
            <a:ext cx="4504055" cy="1814195"/>
          </a:xfrm>
          <a:prstGeom prst="rect">
            <a:avLst/>
          </a:prstGeom>
          <a:noFill/>
        </p:spPr>
        <p:txBody>
          <a:bodyPr wrap="square" rtlCol="0">
            <a:noAutofit/>
          </a:bodyPr>
          <a:p>
            <a:r>
              <a:rPr lang="en-US" altLang="zh-CN" sz="2800">
                <a:latin typeface="Times New Roman" panose="02020603050405020304" charset="0"/>
                <a:cs typeface="Times New Roman" panose="02020603050405020304" charset="0"/>
              </a:rPr>
              <a:t>He wiped the rainwater off his forehead roughly with his wet sleeve, squinting his eyes hard to try and spot any familiar stones or tree marks.</a:t>
            </a:r>
            <a:endParaRPr lang="en-US" altLang="zh-CN" sz="2800">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7" grpId="1"/>
      <p:bldP spid="8" grpId="0"/>
      <p:bldP spid="8" grpId="1"/>
      <p:bldP spid="9" grpId="0"/>
      <p:bldP spid="9"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椭圆 9"/>
          <p:cNvSpPr/>
          <p:nvPr>
            <p:custDataLst>
              <p:tags r:id="rId1"/>
            </p:custDataLst>
          </p:nvPr>
        </p:nvSpPr>
        <p:spPr>
          <a:xfrm>
            <a:off x="5222147" y="4533096"/>
            <a:ext cx="1707228" cy="1707228"/>
          </a:xfrm>
          <a:prstGeom prst="ellipse">
            <a:avLst/>
          </a:prstGeom>
          <a:noFill/>
          <a:ln>
            <a:gradFill>
              <a:gsLst>
                <a:gs pos="0">
                  <a:schemeClr val="accent1">
                    <a:alpha val="100000"/>
                  </a:schemeClr>
                </a:gs>
                <a:gs pos="78000">
                  <a:schemeClr val="accent1">
                    <a:alpha val="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5" name="圆环1"/>
          <p:cNvSpPr/>
          <p:nvPr>
            <p:custDataLst>
              <p:tags r:id="rId2"/>
            </p:custDataLst>
          </p:nvPr>
        </p:nvSpPr>
        <p:spPr>
          <a:xfrm>
            <a:off x="1503045" y="4240530"/>
            <a:ext cx="9003030" cy="2418715"/>
          </a:xfrm>
          <a:prstGeom prst="ellipse">
            <a:avLst/>
          </a:prstGeom>
          <a:noFill/>
          <a:ln>
            <a:gradFill>
              <a:gsLst>
                <a:gs pos="20000">
                  <a:schemeClr val="accent1">
                    <a:alpha val="0"/>
                  </a:schemeClr>
                </a:gs>
                <a:gs pos="100000">
                  <a:schemeClr val="accent1">
                    <a:alpha val="10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cs typeface="+mn-ea"/>
              <a:sym typeface="+mn-lt"/>
            </a:endParaRPr>
          </a:p>
        </p:txBody>
      </p:sp>
      <p:pic>
        <p:nvPicPr>
          <p:cNvPr id="20" name="图形 19" descr="343439383331313b343532303033323bd3a6d3c3b9dcc0ed"/>
          <p:cNvPicPr>
            <a:picLocks noChangeAspect="1"/>
          </p:cNvPicPr>
          <p:nvPr>
            <p:custDataLst>
              <p:tags r:id="rId3"/>
            </p:custDataLst>
          </p:nvPr>
        </p:nvPicPr>
        <p:blipFill>
          <a:blip r:embed="rId4"/>
          <a:stretch>
            <a:fillRect/>
          </a:stretch>
        </p:blipFill>
        <p:spPr>
          <a:xfrm>
            <a:off x="5675868" y="4940309"/>
            <a:ext cx="841341" cy="841341"/>
          </a:xfrm>
          <a:prstGeom prst="rect">
            <a:avLst/>
          </a:prstGeom>
          <a:effectLst>
            <a:outerShdw blurRad="215900" sx="102000" sy="102000" algn="ctr" rotWithShape="0">
              <a:schemeClr val="accent1">
                <a:alpha val="40000"/>
              </a:schemeClr>
            </a:outerShdw>
          </a:effectLst>
        </p:spPr>
      </p:pic>
      <p:sp>
        <p:nvSpPr>
          <p:cNvPr id="46" name="Freeform 10"/>
          <p:cNvSpPr/>
          <p:nvPr>
            <p:custDataLst>
              <p:tags r:id="rId5"/>
            </p:custDataLst>
          </p:nvPr>
        </p:nvSpPr>
        <p:spPr>
          <a:xfrm>
            <a:off x="1030856" y="4142499"/>
            <a:ext cx="2496294" cy="797628"/>
          </a:xfrm>
          <a:custGeom>
            <a:avLst/>
            <a:gdLst/>
            <a:ahLst/>
            <a:cxnLst/>
            <a:rect l="0" t="0" r="0" b="0"/>
            <a:pathLst>
              <a:path w="3943351" h="778002">
                <a:moveTo>
                  <a:pt x="0" y="0"/>
                </a:moveTo>
                <a:lnTo>
                  <a:pt x="0" y="688001"/>
                </a:lnTo>
                <a:cubicBezTo>
                  <a:pt x="0" y="737681"/>
                  <a:pt x="40320" y="778001"/>
                  <a:pt x="90000" y="778001"/>
                </a:cubicBezTo>
                <a:lnTo>
                  <a:pt x="3943350" y="778001"/>
                </a:lnTo>
              </a:path>
            </a:pathLst>
          </a:cu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1" name="Freeform 11"/>
          <p:cNvSpPr/>
          <p:nvPr>
            <p:custDataLst>
              <p:tags r:id="rId6"/>
            </p:custDataLst>
          </p:nvPr>
        </p:nvSpPr>
        <p:spPr>
          <a:xfrm>
            <a:off x="8311348" y="4007477"/>
            <a:ext cx="2478510" cy="806850"/>
          </a:xfrm>
          <a:custGeom>
            <a:avLst/>
            <a:gdLst/>
            <a:ahLst/>
            <a:cxnLst/>
            <a:rect l="0" t="0" r="0" b="0"/>
            <a:pathLst>
              <a:path w="3943351" h="778002">
                <a:moveTo>
                  <a:pt x="3943350" y="0"/>
                </a:moveTo>
                <a:lnTo>
                  <a:pt x="3943350" y="688001"/>
                </a:lnTo>
                <a:cubicBezTo>
                  <a:pt x="3943350" y="737681"/>
                  <a:pt x="3903030" y="778001"/>
                  <a:pt x="3853350" y="778001"/>
                </a:cubicBezTo>
                <a:lnTo>
                  <a:pt x="0" y="778001"/>
                </a:lnTo>
              </a:path>
            </a:pathLst>
          </a:custGeom>
          <a:no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5" name="Freeform 14"/>
          <p:cNvSpPr/>
          <p:nvPr>
            <p:custDataLst>
              <p:tags r:id="rId7"/>
            </p:custDataLst>
          </p:nvPr>
        </p:nvSpPr>
        <p:spPr>
          <a:xfrm>
            <a:off x="3526827" y="4133207"/>
            <a:ext cx="1655853" cy="806850"/>
          </a:xfrm>
          <a:custGeom>
            <a:avLst/>
            <a:gdLst/>
            <a:ahLst/>
            <a:cxnLst/>
            <a:rect l="0" t="0" r="0" b="0"/>
            <a:pathLst>
              <a:path w="2475967" h="649108">
                <a:moveTo>
                  <a:pt x="0" y="0"/>
                </a:moveTo>
                <a:lnTo>
                  <a:pt x="0" y="559107"/>
                </a:lnTo>
                <a:cubicBezTo>
                  <a:pt x="0" y="608787"/>
                  <a:pt x="40320" y="649107"/>
                  <a:pt x="90000" y="649107"/>
                </a:cubicBezTo>
                <a:lnTo>
                  <a:pt x="2475966" y="649107"/>
                </a:lnTo>
              </a:path>
            </a:pathLst>
          </a:custGeom>
          <a:no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2" name="Freeform 39"/>
          <p:cNvSpPr/>
          <p:nvPr>
            <p:custDataLst>
              <p:tags r:id="rId8"/>
            </p:custDataLst>
          </p:nvPr>
        </p:nvSpPr>
        <p:spPr>
          <a:xfrm>
            <a:off x="6684385" y="4021447"/>
            <a:ext cx="1686810" cy="806850"/>
          </a:xfrm>
          <a:custGeom>
            <a:avLst/>
            <a:gdLst/>
            <a:ahLst/>
            <a:cxnLst/>
            <a:rect l="0" t="0" r="0" b="0"/>
            <a:pathLst>
              <a:path w="2475967" h="649108">
                <a:moveTo>
                  <a:pt x="2475966" y="0"/>
                </a:moveTo>
                <a:lnTo>
                  <a:pt x="2475966" y="559107"/>
                </a:lnTo>
                <a:cubicBezTo>
                  <a:pt x="2475966" y="608787"/>
                  <a:pt x="2435646" y="649107"/>
                  <a:pt x="2385966" y="649107"/>
                </a:cubicBezTo>
                <a:lnTo>
                  <a:pt x="0" y="649107"/>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66" name="椭圆 65"/>
          <p:cNvSpPr/>
          <p:nvPr>
            <p:custDataLst>
              <p:tags r:id="rId9"/>
            </p:custDataLst>
          </p:nvPr>
        </p:nvSpPr>
        <p:spPr>
          <a:xfrm>
            <a:off x="993261" y="4021348"/>
            <a:ext cx="110968" cy="11096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67" name="椭圆 66"/>
          <p:cNvSpPr/>
          <p:nvPr>
            <p:custDataLst>
              <p:tags r:id="rId10"/>
            </p:custDataLst>
          </p:nvPr>
        </p:nvSpPr>
        <p:spPr>
          <a:xfrm>
            <a:off x="3474909" y="3964198"/>
            <a:ext cx="110968" cy="110968"/>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70" name="椭圆 69"/>
          <p:cNvSpPr/>
          <p:nvPr>
            <p:custDataLst>
              <p:tags r:id="rId11"/>
            </p:custDataLst>
          </p:nvPr>
        </p:nvSpPr>
        <p:spPr>
          <a:xfrm>
            <a:off x="8311423" y="3823228"/>
            <a:ext cx="110968" cy="11096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71" name="椭圆 70"/>
          <p:cNvSpPr/>
          <p:nvPr>
            <p:custDataLst>
              <p:tags r:id="rId12"/>
            </p:custDataLst>
          </p:nvPr>
        </p:nvSpPr>
        <p:spPr>
          <a:xfrm>
            <a:off x="10789871" y="3853073"/>
            <a:ext cx="110968" cy="110968"/>
          </a:xfrm>
          <a:prstGeom prst="ellipse">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9" name="椭圆 8"/>
          <p:cNvSpPr/>
          <p:nvPr>
            <p:custDataLst>
              <p:tags r:id="rId13"/>
            </p:custDataLst>
          </p:nvPr>
        </p:nvSpPr>
        <p:spPr>
          <a:xfrm>
            <a:off x="5858509" y="4007378"/>
            <a:ext cx="110968" cy="110968"/>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cxnSp>
        <p:nvCxnSpPr>
          <p:cNvPr id="12" name="直接连接符 11"/>
          <p:cNvCxnSpPr/>
          <p:nvPr>
            <p:custDataLst>
              <p:tags r:id="rId14"/>
            </p:custDataLst>
          </p:nvPr>
        </p:nvCxnSpPr>
        <p:spPr>
          <a:xfrm flipH="1">
            <a:off x="5913836" y="4187882"/>
            <a:ext cx="1" cy="276235"/>
          </a:xfrm>
          <a:prstGeom prst="line">
            <a:avLst/>
          </a:prstGeom>
          <a:no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cxnSp>
      <p:sp>
        <p:nvSpPr>
          <p:cNvPr id="21" name="矩形 20"/>
          <p:cNvSpPr/>
          <p:nvPr>
            <p:custDataLst>
              <p:tags r:id="rId15"/>
            </p:custDataLst>
          </p:nvPr>
        </p:nvSpPr>
        <p:spPr>
          <a:xfrm>
            <a:off x="3894516" y="6069220"/>
            <a:ext cx="4365671" cy="382019"/>
          </a:xfrm>
          <a:prstGeom prst="rect">
            <a:avLst/>
          </a:prstGeom>
          <a:noFill/>
        </p:spPr>
        <p:txBody>
          <a:bodyPr wrap="square" lIns="0" tIns="0" rIns="0" bIns="0" rtlCol="0" anchor="b">
            <a:noAutofit/>
          </a:bodyPr>
          <a:p>
            <a:pPr algn="ctr">
              <a:spcBef>
                <a:spcPct val="0"/>
              </a:spcBef>
              <a:spcAft>
                <a:spcPct val="0"/>
              </a:spcAft>
            </a:pPr>
            <a:r>
              <a:rPr lang="en-US" altLang="zh-CN" sz="2000" b="1" dirty="0">
                <a:solidFill>
                  <a:schemeClr val="accent2">
                    <a:lumMod val="50000"/>
                  </a:schemeClr>
                </a:solidFill>
                <a:latin typeface="Times New Roman" panose="02020603050405020304" charset="0"/>
                <a:cs typeface="Times New Roman" panose="02020603050405020304" charset="0"/>
                <a:sym typeface="+mn-ea"/>
              </a:rPr>
              <a:t>Sensory description</a:t>
            </a:r>
            <a:endParaRPr lang="zh-CN" altLang="en-US" sz="2000" b="1" dirty="0">
              <a:solidFill>
                <a:schemeClr val="accent1"/>
              </a:solidFill>
              <a:latin typeface="+mn-ea"/>
              <a:cs typeface="+mn-ea"/>
              <a:sym typeface="+mn-ea"/>
            </a:endParaRPr>
          </a:p>
        </p:txBody>
      </p:sp>
      <p:sp>
        <p:nvSpPr>
          <p:cNvPr id="6" name="矩形 5"/>
          <p:cNvSpPr/>
          <p:nvPr>
            <p:custDataLst>
              <p:tags r:id="rId16"/>
            </p:custDataLst>
          </p:nvPr>
        </p:nvSpPr>
        <p:spPr>
          <a:xfrm>
            <a:off x="414020" y="725805"/>
            <a:ext cx="2045970" cy="2532380"/>
          </a:xfrm>
          <a:prstGeom prst="rect">
            <a:avLst/>
          </a:prstGeom>
          <a:noFill/>
        </p:spPr>
        <p:txBody>
          <a:bodyPr wrap="square" lIns="0" tIns="0" rIns="0" bIns="0" rtlCol="0" anchor="t" anchorCtr="0">
            <a:noAutofit/>
          </a:bodyPr>
          <a:p>
            <a:pPr algn="l">
              <a:lnSpc>
                <a:spcPct val="130000"/>
              </a:lnSpc>
              <a:spcBef>
                <a:spcPct val="0"/>
              </a:spcBef>
              <a:spcAft>
                <a:spcPct val="0"/>
              </a:spcAft>
            </a:pPr>
            <a:r>
              <a:rPr lang="en-US" altLang="zh-CN" b="1">
                <a:solidFill>
                  <a:schemeClr val="tx1">
                    <a:lumMod val="85000"/>
                    <a:lumOff val="15000"/>
                  </a:schemeClr>
                </a:solidFill>
                <a:latin typeface="Times New Roman" panose="02020603050405020304" charset="0"/>
                <a:cs typeface="Times New Roman" panose="02020603050405020304" charset="0"/>
                <a:sym typeface="+mn-ea"/>
              </a:rPr>
              <a:t>The thick gray mist blurred every pine tree ahead, and he could not see a single patch of clear sky through the dense branches.</a:t>
            </a:r>
            <a:endParaRPr lang="en-US" altLang="zh-CN" b="1">
              <a:solidFill>
                <a:schemeClr val="tx1">
                  <a:lumMod val="85000"/>
                  <a:lumOff val="15000"/>
                </a:schemeClr>
              </a:solidFill>
              <a:latin typeface="Times New Roman" panose="02020603050405020304" charset="0"/>
              <a:cs typeface="Times New Roman" panose="02020603050405020304" charset="0"/>
              <a:sym typeface="+mn-ea"/>
            </a:endParaRPr>
          </a:p>
        </p:txBody>
      </p:sp>
      <p:sp>
        <p:nvSpPr>
          <p:cNvPr id="22" name="矩形 21"/>
          <p:cNvSpPr/>
          <p:nvPr>
            <p:custDataLst>
              <p:tags r:id="rId17"/>
            </p:custDataLst>
          </p:nvPr>
        </p:nvSpPr>
        <p:spPr>
          <a:xfrm>
            <a:off x="414020" y="343868"/>
            <a:ext cx="1576815" cy="382019"/>
          </a:xfrm>
          <a:prstGeom prst="rect">
            <a:avLst/>
          </a:prstGeom>
          <a:noFill/>
        </p:spPr>
        <p:txBody>
          <a:bodyPr wrap="square" lIns="0" tIns="0" rIns="0" bIns="0" rtlCol="0" anchor="b">
            <a:noAutofit/>
          </a:bodyPr>
          <a:p>
            <a:pPr algn="ctr">
              <a:spcBef>
                <a:spcPct val="0"/>
              </a:spcBef>
              <a:spcAft>
                <a:spcPct val="0"/>
              </a:spcAft>
            </a:pPr>
            <a:r>
              <a:rPr lang="en-US" altLang="zh-CN" sz="2400" b="1">
                <a:solidFill>
                  <a:schemeClr val="accent1"/>
                </a:solidFill>
                <a:latin typeface="Times New Roman" panose="02020603050405020304" charset="0"/>
                <a:cs typeface="Times New Roman" panose="02020603050405020304" charset="0"/>
                <a:sym typeface="+mn-ea"/>
              </a:rPr>
              <a:t>Sight</a:t>
            </a:r>
            <a:endParaRPr lang="en-US" altLang="zh-CN" sz="2400" b="1">
              <a:solidFill>
                <a:schemeClr val="accent1"/>
              </a:solidFill>
              <a:latin typeface="Times New Roman" panose="02020603050405020304" charset="0"/>
              <a:cs typeface="Times New Roman" panose="02020603050405020304" charset="0"/>
              <a:sym typeface="+mn-ea"/>
            </a:endParaRPr>
          </a:p>
        </p:txBody>
      </p:sp>
      <p:sp>
        <p:nvSpPr>
          <p:cNvPr id="23" name="矩形 22"/>
          <p:cNvSpPr/>
          <p:nvPr>
            <p:custDataLst>
              <p:tags r:id="rId18"/>
            </p:custDataLst>
          </p:nvPr>
        </p:nvSpPr>
        <p:spPr>
          <a:xfrm>
            <a:off x="9663430" y="857250"/>
            <a:ext cx="2172970" cy="3247390"/>
          </a:xfrm>
          <a:prstGeom prst="rect">
            <a:avLst/>
          </a:prstGeom>
          <a:noFill/>
        </p:spPr>
        <p:txBody>
          <a:bodyPr wrap="square" lIns="0" tIns="0" rIns="0" bIns="0" rtlCol="0" anchor="t" anchorCtr="0">
            <a:noAutofit/>
          </a:bodyPr>
          <a:p>
            <a:pPr algn="l">
              <a:lnSpc>
                <a:spcPct val="130000"/>
              </a:lnSpc>
              <a:spcBef>
                <a:spcPct val="0"/>
              </a:spcBef>
              <a:spcAft>
                <a:spcPct val="0"/>
              </a:spcAft>
            </a:pPr>
            <a:r>
              <a:rPr lang="en-US" altLang="zh-CN" sz="2000" b="1">
                <a:solidFill>
                  <a:schemeClr val="tx1">
                    <a:lumMod val="85000"/>
                    <a:lumOff val="15000"/>
                  </a:schemeClr>
                </a:solidFill>
                <a:latin typeface="Times New Roman" panose="02020603050405020304" charset="0"/>
                <a:cs typeface="Times New Roman" panose="02020603050405020304" charset="0"/>
                <a:sym typeface="+mn-ea"/>
              </a:rPr>
              <a:t>His frozen fingers ached badly from clutching the paper bag, and his bare ankles felt stinging pain from the sharp grass and mud.</a:t>
            </a:r>
            <a:endParaRPr lang="en-US" altLang="zh-CN" sz="2000" b="1">
              <a:solidFill>
                <a:schemeClr val="tx1">
                  <a:lumMod val="85000"/>
                  <a:lumOff val="15000"/>
                </a:schemeClr>
              </a:solidFill>
              <a:latin typeface="Times New Roman" panose="02020603050405020304" charset="0"/>
              <a:cs typeface="Times New Roman" panose="02020603050405020304" charset="0"/>
              <a:sym typeface="+mn-ea"/>
            </a:endParaRPr>
          </a:p>
        </p:txBody>
      </p:sp>
      <p:sp>
        <p:nvSpPr>
          <p:cNvPr id="24" name="矩形 23"/>
          <p:cNvSpPr/>
          <p:nvPr>
            <p:custDataLst>
              <p:tags r:id="rId19"/>
            </p:custDataLst>
          </p:nvPr>
        </p:nvSpPr>
        <p:spPr>
          <a:xfrm>
            <a:off x="9971295" y="436578"/>
            <a:ext cx="1576815" cy="382019"/>
          </a:xfrm>
          <a:prstGeom prst="rect">
            <a:avLst/>
          </a:prstGeom>
          <a:noFill/>
        </p:spPr>
        <p:txBody>
          <a:bodyPr wrap="square" lIns="0" tIns="0" rIns="0" bIns="0" rtlCol="0" anchor="b">
            <a:noAutofit/>
          </a:bodyPr>
          <a:p>
            <a:pPr algn="ctr">
              <a:spcBef>
                <a:spcPct val="0"/>
              </a:spcBef>
              <a:spcAft>
                <a:spcPct val="0"/>
              </a:spcAft>
            </a:pPr>
            <a:r>
              <a:rPr lang="en-US" altLang="zh-CN" sz="2400" b="1">
                <a:solidFill>
                  <a:schemeClr val="accent5"/>
                </a:solidFill>
                <a:latin typeface="Times New Roman" panose="02020603050405020304" charset="0"/>
                <a:cs typeface="Times New Roman" panose="02020603050405020304" charset="0"/>
                <a:sym typeface="+mn-ea"/>
              </a:rPr>
              <a:t>Touch</a:t>
            </a:r>
            <a:endParaRPr lang="en-US" altLang="zh-CN" sz="2400" b="1">
              <a:solidFill>
                <a:schemeClr val="accent5"/>
              </a:solidFill>
              <a:latin typeface="Times New Roman" panose="02020603050405020304" charset="0"/>
              <a:cs typeface="Times New Roman" panose="02020603050405020304" charset="0"/>
              <a:sym typeface="+mn-ea"/>
            </a:endParaRPr>
          </a:p>
        </p:txBody>
      </p:sp>
      <p:sp>
        <p:nvSpPr>
          <p:cNvPr id="25" name="矩形 24"/>
          <p:cNvSpPr/>
          <p:nvPr>
            <p:custDataLst>
              <p:tags r:id="rId20"/>
            </p:custDataLst>
          </p:nvPr>
        </p:nvSpPr>
        <p:spPr>
          <a:xfrm>
            <a:off x="2671445" y="725170"/>
            <a:ext cx="2238375" cy="2830830"/>
          </a:xfrm>
          <a:prstGeom prst="rect">
            <a:avLst/>
          </a:prstGeom>
          <a:noFill/>
        </p:spPr>
        <p:txBody>
          <a:bodyPr wrap="square" lIns="0" tIns="0" rIns="0" bIns="0" rtlCol="0" anchor="t" anchorCtr="0">
            <a:noAutofit/>
          </a:bodyPr>
          <a:p>
            <a:pPr algn="l">
              <a:lnSpc>
                <a:spcPct val="130000"/>
              </a:lnSpc>
              <a:spcBef>
                <a:spcPct val="0"/>
              </a:spcBef>
              <a:spcAft>
                <a:spcPct val="0"/>
              </a:spcAft>
            </a:pPr>
            <a:r>
              <a:rPr lang="en-US" altLang="zh-CN" b="1">
                <a:solidFill>
                  <a:schemeClr val="tx1">
                    <a:lumMod val="85000"/>
                    <a:lumOff val="15000"/>
                  </a:schemeClr>
                </a:solidFill>
                <a:latin typeface="Times New Roman" panose="02020603050405020304" charset="0"/>
                <a:cs typeface="Times New Roman" panose="02020603050405020304" charset="0"/>
                <a:sym typeface="+mn-ea"/>
              </a:rPr>
              <a:t>The icy rainwater seeped through his soaked uniform, sending a sharp chill straight to his bones and making his whole body tremble uncontrollably.</a:t>
            </a:r>
            <a:endParaRPr lang="en-US" altLang="zh-CN" b="1">
              <a:solidFill>
                <a:schemeClr val="tx1">
                  <a:lumMod val="85000"/>
                  <a:lumOff val="15000"/>
                </a:schemeClr>
              </a:solidFill>
              <a:latin typeface="Times New Roman" panose="02020603050405020304" charset="0"/>
              <a:cs typeface="Times New Roman" panose="02020603050405020304" charset="0"/>
              <a:sym typeface="+mn-ea"/>
            </a:endParaRPr>
          </a:p>
        </p:txBody>
      </p:sp>
      <p:sp>
        <p:nvSpPr>
          <p:cNvPr id="26" name="矩形 25"/>
          <p:cNvSpPr/>
          <p:nvPr>
            <p:custDataLst>
              <p:tags r:id="rId21"/>
            </p:custDataLst>
          </p:nvPr>
        </p:nvSpPr>
        <p:spPr>
          <a:xfrm>
            <a:off x="2818103" y="343868"/>
            <a:ext cx="1576815" cy="382019"/>
          </a:xfrm>
          <a:prstGeom prst="rect">
            <a:avLst/>
          </a:prstGeom>
          <a:noFill/>
        </p:spPr>
        <p:txBody>
          <a:bodyPr wrap="square" lIns="0" tIns="0" rIns="0" bIns="0" rtlCol="0" anchor="b">
            <a:noAutofit/>
          </a:bodyPr>
          <a:p>
            <a:pPr algn="ctr">
              <a:spcBef>
                <a:spcPct val="0"/>
              </a:spcBef>
              <a:spcAft>
                <a:spcPct val="0"/>
              </a:spcAft>
            </a:pPr>
            <a:r>
              <a:rPr lang="en-US" altLang="zh-CN" sz="2400" b="1">
                <a:solidFill>
                  <a:schemeClr val="accent2"/>
                </a:solidFill>
                <a:latin typeface="Times New Roman" panose="02020603050405020304" charset="0"/>
                <a:cs typeface="Times New Roman" panose="02020603050405020304" charset="0"/>
                <a:sym typeface="+mn-ea"/>
              </a:rPr>
              <a:t>Touch</a:t>
            </a:r>
            <a:endParaRPr lang="en-US" altLang="zh-CN" sz="2400" b="1">
              <a:solidFill>
                <a:schemeClr val="accent2"/>
              </a:solidFill>
              <a:latin typeface="Times New Roman" panose="02020603050405020304" charset="0"/>
              <a:cs typeface="Times New Roman" panose="02020603050405020304" charset="0"/>
              <a:sym typeface="+mn-ea"/>
            </a:endParaRPr>
          </a:p>
        </p:txBody>
      </p:sp>
      <p:sp>
        <p:nvSpPr>
          <p:cNvPr id="27" name="矩形 26"/>
          <p:cNvSpPr/>
          <p:nvPr>
            <p:custDataLst>
              <p:tags r:id="rId22"/>
            </p:custDataLst>
          </p:nvPr>
        </p:nvSpPr>
        <p:spPr>
          <a:xfrm>
            <a:off x="5121275" y="725805"/>
            <a:ext cx="2149475" cy="2275840"/>
          </a:xfrm>
          <a:prstGeom prst="rect">
            <a:avLst/>
          </a:prstGeom>
          <a:noFill/>
        </p:spPr>
        <p:txBody>
          <a:bodyPr wrap="square" lIns="0" tIns="0" rIns="0" bIns="0" rtlCol="0" anchor="t" anchorCtr="0">
            <a:noAutofit/>
          </a:bodyPr>
          <a:p>
            <a:pPr algn="l">
              <a:lnSpc>
                <a:spcPct val="130000"/>
              </a:lnSpc>
              <a:spcBef>
                <a:spcPct val="0"/>
              </a:spcBef>
              <a:spcAft>
                <a:spcPct val="0"/>
              </a:spcAft>
            </a:pPr>
            <a:r>
              <a:rPr lang="en-US" altLang="zh-CN" sz="2000" b="1">
                <a:solidFill>
                  <a:schemeClr val="tx1">
                    <a:lumMod val="85000"/>
                    <a:lumOff val="15000"/>
                  </a:schemeClr>
                </a:solidFill>
                <a:latin typeface="Times New Roman" panose="02020603050405020304" charset="0"/>
                <a:cs typeface="Times New Roman" panose="02020603050405020304" charset="0"/>
                <a:sym typeface="+mn-ea"/>
              </a:rPr>
              <a:t>The deafening thunder rumbled nonstop overhead, mixed with the patter of heavy rain and the rustle of wind through wet pine needles.</a:t>
            </a:r>
            <a:endParaRPr lang="en-US" altLang="zh-CN" sz="2000" b="1">
              <a:solidFill>
                <a:schemeClr val="tx1">
                  <a:lumMod val="85000"/>
                  <a:lumOff val="15000"/>
                </a:schemeClr>
              </a:solidFill>
              <a:latin typeface="Times New Roman" panose="02020603050405020304" charset="0"/>
              <a:cs typeface="Times New Roman" panose="02020603050405020304" charset="0"/>
              <a:sym typeface="+mn-ea"/>
            </a:endParaRPr>
          </a:p>
        </p:txBody>
      </p:sp>
      <p:sp>
        <p:nvSpPr>
          <p:cNvPr id="28" name="矩形 27"/>
          <p:cNvSpPr/>
          <p:nvPr>
            <p:custDataLst>
              <p:tags r:id="rId23"/>
            </p:custDataLst>
          </p:nvPr>
        </p:nvSpPr>
        <p:spPr>
          <a:xfrm>
            <a:off x="5192975" y="343233"/>
            <a:ext cx="1576815" cy="382019"/>
          </a:xfrm>
          <a:prstGeom prst="rect">
            <a:avLst/>
          </a:prstGeom>
          <a:noFill/>
        </p:spPr>
        <p:txBody>
          <a:bodyPr wrap="square" lIns="0" tIns="0" rIns="0" bIns="0" rtlCol="0" anchor="b">
            <a:noAutofit/>
          </a:bodyPr>
          <a:p>
            <a:pPr algn="ctr">
              <a:spcBef>
                <a:spcPct val="0"/>
              </a:spcBef>
              <a:spcAft>
                <a:spcPct val="0"/>
              </a:spcAft>
            </a:pPr>
            <a:r>
              <a:rPr lang="en-US" altLang="zh-CN" sz="2400" b="1">
                <a:solidFill>
                  <a:schemeClr val="accent3"/>
                </a:solidFill>
                <a:latin typeface="Times New Roman" panose="02020603050405020304" charset="0"/>
                <a:cs typeface="Times New Roman" panose="02020603050405020304" charset="0"/>
                <a:sym typeface="+mn-ea"/>
              </a:rPr>
              <a:t>Sound</a:t>
            </a:r>
            <a:endParaRPr lang="en-US" altLang="zh-CN" sz="2400" b="1">
              <a:solidFill>
                <a:schemeClr val="accent3"/>
              </a:solidFill>
              <a:latin typeface="Times New Roman" panose="02020603050405020304" charset="0"/>
              <a:cs typeface="Times New Roman" panose="02020603050405020304" charset="0"/>
              <a:sym typeface="+mn-ea"/>
            </a:endParaRPr>
          </a:p>
        </p:txBody>
      </p:sp>
      <p:sp>
        <p:nvSpPr>
          <p:cNvPr id="29" name="矩形 28"/>
          <p:cNvSpPr/>
          <p:nvPr>
            <p:custDataLst>
              <p:tags r:id="rId24"/>
            </p:custDataLst>
          </p:nvPr>
        </p:nvSpPr>
        <p:spPr>
          <a:xfrm>
            <a:off x="7386955" y="857250"/>
            <a:ext cx="2276475" cy="2927985"/>
          </a:xfrm>
          <a:prstGeom prst="rect">
            <a:avLst/>
          </a:prstGeom>
          <a:noFill/>
        </p:spPr>
        <p:txBody>
          <a:bodyPr wrap="square" lIns="0" tIns="0" rIns="0" bIns="0" rtlCol="0" anchor="t" anchorCtr="0">
            <a:noAutofit/>
          </a:bodyPr>
          <a:p>
            <a:pPr algn="l">
              <a:lnSpc>
                <a:spcPct val="130000"/>
              </a:lnSpc>
              <a:spcBef>
                <a:spcPct val="0"/>
              </a:spcBef>
              <a:spcAft>
                <a:spcPct val="0"/>
              </a:spcAft>
            </a:pPr>
            <a:r>
              <a:rPr lang="en-US" altLang="zh-CN" sz="2000" b="1">
                <a:solidFill>
                  <a:schemeClr val="tx1">
                    <a:lumMod val="85000"/>
                    <a:lumOff val="15000"/>
                  </a:schemeClr>
                </a:solidFill>
                <a:latin typeface="Times New Roman" panose="02020603050405020304" charset="0"/>
                <a:cs typeface="Times New Roman" panose="02020603050405020304" charset="0"/>
                <a:sym typeface="+mn-ea"/>
              </a:rPr>
              <a:t>The strong smell of wet mud and damp pine bark filled his nose, covering the faint sweet scent of bread left in the paper bag.</a:t>
            </a:r>
            <a:endParaRPr lang="en-US" altLang="zh-CN" sz="2000" b="1">
              <a:solidFill>
                <a:schemeClr val="tx1">
                  <a:lumMod val="85000"/>
                  <a:lumOff val="15000"/>
                </a:schemeClr>
              </a:solidFill>
              <a:latin typeface="Times New Roman" panose="02020603050405020304" charset="0"/>
              <a:cs typeface="Times New Roman" panose="02020603050405020304" charset="0"/>
              <a:sym typeface="+mn-ea"/>
            </a:endParaRPr>
          </a:p>
        </p:txBody>
      </p:sp>
      <p:sp>
        <p:nvSpPr>
          <p:cNvPr id="30" name="矩形 29"/>
          <p:cNvSpPr/>
          <p:nvPr>
            <p:custDataLst>
              <p:tags r:id="rId25"/>
            </p:custDataLst>
          </p:nvPr>
        </p:nvSpPr>
        <p:spPr>
          <a:xfrm>
            <a:off x="7527208" y="436578"/>
            <a:ext cx="1576815" cy="382019"/>
          </a:xfrm>
          <a:prstGeom prst="rect">
            <a:avLst/>
          </a:prstGeom>
          <a:noFill/>
        </p:spPr>
        <p:txBody>
          <a:bodyPr wrap="square" lIns="0" tIns="0" rIns="0" bIns="0" rtlCol="0" anchor="b">
            <a:noAutofit/>
          </a:bodyPr>
          <a:p>
            <a:pPr algn="ctr">
              <a:spcBef>
                <a:spcPct val="0"/>
              </a:spcBef>
              <a:spcAft>
                <a:spcPct val="0"/>
              </a:spcAft>
            </a:pPr>
            <a:r>
              <a:rPr lang="en-US" altLang="zh-CN" sz="2400" b="1">
                <a:solidFill>
                  <a:schemeClr val="accent4"/>
                </a:solidFill>
                <a:latin typeface="Times New Roman" panose="02020603050405020304" charset="0"/>
                <a:cs typeface="Times New Roman" panose="02020603050405020304" charset="0"/>
                <a:sym typeface="+mn-ea"/>
              </a:rPr>
              <a:t>Smell</a:t>
            </a:r>
            <a:endParaRPr lang="en-US" altLang="zh-CN" sz="2400" b="1">
              <a:solidFill>
                <a:schemeClr val="accent4"/>
              </a:solidFill>
              <a:latin typeface="Times New Roman" panose="02020603050405020304" charset="0"/>
              <a:cs typeface="Times New Roman" panose="0202060305040502030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ppt_x"/>
                                          </p:val>
                                        </p:tav>
                                        <p:tav tm="100000">
                                          <p:val>
                                            <p:strVal val="#ppt_x"/>
                                          </p:val>
                                        </p:tav>
                                      </p:tavLst>
                                    </p:anim>
                                    <p:anim calcmode="lin" valueType="num">
                                      <p:cBhvr additive="base">
                                        <p:cTn id="1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500" fill="hold"/>
                                        <p:tgtEl>
                                          <p:spTgt spid="29"/>
                                        </p:tgtEl>
                                        <p:attrNameLst>
                                          <p:attrName>ppt_x</p:attrName>
                                        </p:attrNameLst>
                                      </p:cBhvr>
                                      <p:tavLst>
                                        <p:tav tm="0">
                                          <p:val>
                                            <p:strVal val="#ppt_x"/>
                                          </p:val>
                                        </p:tav>
                                        <p:tav tm="100000">
                                          <p:val>
                                            <p:strVal val="#ppt_x"/>
                                          </p:val>
                                        </p:tav>
                                      </p:tavLst>
                                    </p:anim>
                                    <p:anim calcmode="lin" valueType="num">
                                      <p:cBhvr additive="base">
                                        <p:cTn id="26"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fill="hold"/>
                                        <p:tgtEl>
                                          <p:spTgt spid="23"/>
                                        </p:tgtEl>
                                        <p:attrNameLst>
                                          <p:attrName>ppt_x</p:attrName>
                                        </p:attrNameLst>
                                      </p:cBhvr>
                                      <p:tavLst>
                                        <p:tav tm="0">
                                          <p:val>
                                            <p:strVal val="#ppt_x"/>
                                          </p:val>
                                        </p:tav>
                                        <p:tav tm="100000">
                                          <p:val>
                                            <p:strVal val="#ppt_x"/>
                                          </p:val>
                                        </p:tav>
                                      </p:tavLst>
                                    </p:anim>
                                    <p:anim calcmode="lin" valueType="num">
                                      <p:cBhvr additive="base">
                                        <p:cTn id="3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25" grpId="0"/>
      <p:bldP spid="25" grpId="1"/>
      <p:bldP spid="27" grpId="0"/>
      <p:bldP spid="27" grpId="1"/>
      <p:bldP spid="29" grpId="0"/>
      <p:bldP spid="29" grpId="1"/>
      <p:bldP spid="23" grpId="0"/>
      <p:bldP spid="23"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任意多边形 11"/>
          <p:cNvSpPr/>
          <p:nvPr>
            <p:custDataLst>
              <p:tags r:id="rId1"/>
            </p:custDataLst>
          </p:nvPr>
        </p:nvSpPr>
        <p:spPr>
          <a:xfrm>
            <a:off x="1297892" y="2326281"/>
            <a:ext cx="8280742" cy="3077650"/>
          </a:xfrm>
          <a:custGeom>
            <a:avLst/>
            <a:gdLst>
              <a:gd name="connsiteX0" fmla="*/ 0 w 4365"/>
              <a:gd name="connsiteY0" fmla="*/ 1605 h 1604"/>
              <a:gd name="connsiteX1" fmla="*/ 4365 w 4365"/>
              <a:gd name="connsiteY1" fmla="*/ 170 h 1604"/>
            </a:gdLst>
            <a:ahLst/>
            <a:cxnLst>
              <a:cxn ang="0">
                <a:pos x="connsiteX0" y="connsiteY0"/>
              </a:cxn>
              <a:cxn ang="0">
                <a:pos x="connsiteX1" y="connsiteY1"/>
              </a:cxn>
            </a:cxnLst>
            <a:rect l="l" t="t" r="r" b="b"/>
            <a:pathLst>
              <a:path w="4365" h="1605">
                <a:moveTo>
                  <a:pt x="0" y="1605"/>
                </a:moveTo>
                <a:cubicBezTo>
                  <a:pt x="56" y="1389"/>
                  <a:pt x="1554" y="-581"/>
                  <a:pt x="4365" y="170"/>
                </a:cubicBezTo>
              </a:path>
            </a:pathLst>
          </a:custGeom>
          <a:noFill/>
          <a:ln w="25400">
            <a:gradFill>
              <a:gsLst>
                <a:gs pos="0">
                  <a:schemeClr val="accent1">
                    <a:alpha val="100000"/>
                  </a:schemeClr>
                </a:gs>
                <a:gs pos="100000">
                  <a:schemeClr val="accent1">
                    <a:lumMod val="20000"/>
                    <a:lumOff val="80000"/>
                    <a:alpha val="100000"/>
                  </a:schemeClr>
                </a:gs>
              </a:gsLst>
              <a:lin ang="5400000" scaled="0"/>
            </a:gradFill>
            <a:headEnd type="none" w="med" len="med"/>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a:solidFill>
                  <a:schemeClr val="lt1">
                    <a:lumMod val="50000"/>
                  </a:schemeClr>
                </a:solidFill>
              </a:rPr>
              <a:t>       </a:t>
            </a:r>
            <a:endParaRPr lang="en-US" altLang="zh-CN">
              <a:solidFill>
                <a:schemeClr val="lt1">
                  <a:lumMod val="50000"/>
                </a:schemeClr>
              </a:solidFill>
            </a:endParaRPr>
          </a:p>
        </p:txBody>
      </p:sp>
      <p:sp useBgFill="1">
        <p:nvSpPr>
          <p:cNvPr id="22" name="椭圆 21"/>
          <p:cNvSpPr/>
          <p:nvPr>
            <p:custDataLst>
              <p:tags r:id="rId2"/>
            </p:custDataLst>
          </p:nvPr>
        </p:nvSpPr>
        <p:spPr>
          <a:xfrm>
            <a:off x="1175026" y="5235659"/>
            <a:ext cx="237718" cy="237718"/>
          </a:xfrm>
          <a:prstGeom prst="ellipse">
            <a:avLst/>
          </a:prstGeom>
          <a:ln w="3492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 name="椭圆 3"/>
          <p:cNvSpPr>
            <a:spLocks noChangeAspect="1"/>
          </p:cNvSpPr>
          <p:nvPr>
            <p:custDataLst>
              <p:tags r:id="rId3"/>
            </p:custDataLst>
          </p:nvPr>
        </p:nvSpPr>
        <p:spPr>
          <a:xfrm>
            <a:off x="2542574" y="3517543"/>
            <a:ext cx="507278" cy="507278"/>
          </a:xfrm>
          <a:prstGeom prst="ellipse">
            <a:avLst/>
          </a:prstGeom>
          <a:gradFill>
            <a:gsLst>
              <a:gs pos="27000">
                <a:schemeClr val="accent1">
                  <a:alpha val="100000"/>
                </a:schemeClr>
              </a:gs>
              <a:gs pos="100000">
                <a:schemeClr val="accent1">
                  <a:lumMod val="60000"/>
                  <a:lumOff val="40000"/>
                  <a:alpha val="100000"/>
                </a:schemeClr>
              </a:gs>
            </a:gsLst>
            <a:lin ang="5400000" scaled="0"/>
          </a:gradFill>
          <a:ln>
            <a:noFill/>
          </a:ln>
          <a:effectLst>
            <a:outerShdw blurRad="76200" dist="25400" dir="5400000" algn="t"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rmAutofit/>
          </a:bodyPr>
          <a:p>
            <a:pPr lvl="0" algn="ctr">
              <a:buClrTx/>
              <a:buSzTx/>
              <a:buFontTx/>
            </a:pPr>
            <a:r>
              <a:rPr lang="en-US" altLang="zh-CN" sz="1600" b="1">
                <a:solidFill>
                  <a:srgbClr val="FFFFFF"/>
                </a:solidFill>
                <a:sym typeface="+mn-ea"/>
              </a:rPr>
              <a:t>01</a:t>
            </a:r>
            <a:endParaRPr lang="en-US" altLang="zh-CN" sz="1600" b="1">
              <a:solidFill>
                <a:srgbClr val="FFFFFF"/>
              </a:solidFill>
              <a:sym typeface="+mn-ea"/>
            </a:endParaRPr>
          </a:p>
        </p:txBody>
      </p:sp>
      <p:sp>
        <p:nvSpPr>
          <p:cNvPr id="13" name="椭圆 12"/>
          <p:cNvSpPr/>
          <p:nvPr>
            <p:custDataLst>
              <p:tags r:id="rId4"/>
            </p:custDataLst>
          </p:nvPr>
        </p:nvSpPr>
        <p:spPr>
          <a:xfrm>
            <a:off x="4183898" y="2558657"/>
            <a:ext cx="564063" cy="564063"/>
          </a:xfrm>
          <a:prstGeom prst="ellipse">
            <a:avLst/>
          </a:prstGeom>
          <a:gradFill>
            <a:gsLst>
              <a:gs pos="27000">
                <a:schemeClr val="accent2">
                  <a:alpha val="100000"/>
                </a:schemeClr>
              </a:gs>
              <a:gs pos="100000">
                <a:schemeClr val="accent2">
                  <a:lumMod val="60000"/>
                  <a:lumOff val="40000"/>
                  <a:alpha val="100000"/>
                </a:schemeClr>
              </a:gs>
            </a:gsLst>
            <a:lin ang="5400000" scaled="0"/>
          </a:gradFill>
          <a:ln>
            <a:noFill/>
          </a:ln>
          <a:effectLst>
            <a:outerShdw blurRad="76200" dist="25400" dir="5400000" algn="t" rotWithShape="0">
              <a:schemeClr val="accent2">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rmAutofit/>
          </a:bodyPr>
          <a:p>
            <a:pPr lvl="0" algn="ctr">
              <a:buClrTx/>
              <a:buSzTx/>
              <a:buFontTx/>
            </a:pPr>
            <a:r>
              <a:rPr lang="en-US" altLang="zh-CN" b="1">
                <a:solidFill>
                  <a:srgbClr val="FFFFFF"/>
                </a:solidFill>
                <a:sym typeface="+mn-ea"/>
              </a:rPr>
              <a:t>02</a:t>
            </a:r>
            <a:endParaRPr lang="en-US" altLang="zh-CN" b="1">
              <a:solidFill>
                <a:srgbClr val="FFFFFF"/>
              </a:solidFill>
              <a:sym typeface="+mn-ea"/>
            </a:endParaRPr>
          </a:p>
        </p:txBody>
      </p:sp>
      <p:sp>
        <p:nvSpPr>
          <p:cNvPr id="10" name="椭圆 9"/>
          <p:cNvSpPr>
            <a:spLocks noChangeAspect="1"/>
          </p:cNvSpPr>
          <p:nvPr>
            <p:custDataLst>
              <p:tags r:id="rId5"/>
            </p:custDataLst>
          </p:nvPr>
        </p:nvSpPr>
        <p:spPr>
          <a:xfrm>
            <a:off x="5997502" y="2061853"/>
            <a:ext cx="620848" cy="620848"/>
          </a:xfrm>
          <a:prstGeom prst="ellipse">
            <a:avLst/>
          </a:prstGeom>
          <a:gradFill>
            <a:gsLst>
              <a:gs pos="27000">
                <a:schemeClr val="accent1">
                  <a:alpha val="100000"/>
                </a:schemeClr>
              </a:gs>
              <a:gs pos="100000">
                <a:schemeClr val="accent1">
                  <a:lumMod val="60000"/>
                  <a:lumOff val="40000"/>
                  <a:alpha val="100000"/>
                </a:schemeClr>
              </a:gs>
            </a:gsLst>
            <a:lin ang="5400000" scaled="0"/>
          </a:gradFill>
          <a:ln>
            <a:noFill/>
          </a:ln>
          <a:effectLst>
            <a:outerShdw blurRad="76200" dist="25400" dir="5400000" algn="t"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rmAutofit/>
          </a:bodyPr>
          <a:p>
            <a:pPr lvl="0" algn="ctr">
              <a:buClrTx/>
              <a:buSzTx/>
              <a:buFontTx/>
            </a:pPr>
            <a:r>
              <a:rPr lang="en-US" altLang="zh-CN" sz="2000" b="1">
                <a:solidFill>
                  <a:srgbClr val="FFFFFF"/>
                </a:solidFill>
                <a:sym typeface="+mn-ea"/>
              </a:rPr>
              <a:t>03</a:t>
            </a:r>
            <a:endParaRPr lang="en-US" altLang="zh-CN" sz="2000" b="1">
              <a:solidFill>
                <a:srgbClr val="FFFFFF"/>
              </a:solidFill>
              <a:sym typeface="+mn-ea"/>
            </a:endParaRPr>
          </a:p>
        </p:txBody>
      </p:sp>
      <p:sp>
        <p:nvSpPr>
          <p:cNvPr id="11" name="椭圆 10"/>
          <p:cNvSpPr>
            <a:spLocks noChangeAspect="1"/>
          </p:cNvSpPr>
          <p:nvPr>
            <p:custDataLst>
              <p:tags r:id="rId6"/>
            </p:custDataLst>
          </p:nvPr>
        </p:nvSpPr>
        <p:spPr>
          <a:xfrm>
            <a:off x="7851170" y="2046495"/>
            <a:ext cx="679100" cy="679100"/>
          </a:xfrm>
          <a:prstGeom prst="ellipse">
            <a:avLst/>
          </a:prstGeom>
          <a:gradFill>
            <a:gsLst>
              <a:gs pos="27000">
                <a:schemeClr val="accent2">
                  <a:alpha val="100000"/>
                </a:schemeClr>
              </a:gs>
              <a:gs pos="100000">
                <a:schemeClr val="accent2">
                  <a:lumMod val="60000"/>
                  <a:lumOff val="40000"/>
                  <a:alpha val="100000"/>
                </a:schemeClr>
              </a:gs>
            </a:gsLst>
            <a:lin ang="5400000" scaled="0"/>
          </a:gradFill>
          <a:ln>
            <a:noFill/>
          </a:ln>
          <a:effectLst>
            <a:outerShdw blurRad="76200" dist="25400" dir="5400000" algn="t" rotWithShape="0">
              <a:schemeClr val="accent2">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rmAutofit/>
          </a:bodyPr>
          <a:p>
            <a:pPr lvl="0" algn="ctr">
              <a:buClrTx/>
              <a:buSzTx/>
              <a:buFontTx/>
            </a:pPr>
            <a:r>
              <a:rPr lang="en-US" altLang="zh-CN" sz="2000" b="1">
                <a:solidFill>
                  <a:srgbClr val="FFFFFF"/>
                </a:solidFill>
                <a:sym typeface="+mn-ea"/>
              </a:rPr>
              <a:t>04</a:t>
            </a:r>
            <a:endParaRPr lang="en-US" altLang="zh-CN" sz="2000" b="1">
              <a:solidFill>
                <a:srgbClr val="FFFFFF"/>
              </a:solidFill>
              <a:sym typeface="+mn-ea"/>
            </a:endParaRPr>
          </a:p>
        </p:txBody>
      </p:sp>
      <p:sp>
        <p:nvSpPr>
          <p:cNvPr id="23" name="正文"/>
          <p:cNvSpPr txBox="1"/>
          <p:nvPr>
            <p:custDataLst>
              <p:tags r:id="rId7"/>
            </p:custDataLst>
          </p:nvPr>
        </p:nvSpPr>
        <p:spPr>
          <a:xfrm>
            <a:off x="6339205" y="318770"/>
            <a:ext cx="4624705" cy="1052830"/>
          </a:xfrm>
          <a:prstGeom prst="rect">
            <a:avLst/>
          </a:prstGeom>
          <a:noFill/>
        </p:spPr>
        <p:txBody>
          <a:bodyPr wrap="square" lIns="90170" tIns="46990" rIns="90170" bIns="46990" rtlCol="0" anchor="t" anchorCtr="0">
            <a:noAutofit/>
          </a:bodyPr>
          <a:p>
            <a:pPr lvl="0" algn="l">
              <a:lnSpc>
                <a:spcPct val="150000"/>
              </a:lnSpc>
              <a:buClrTx/>
              <a:buSzTx/>
              <a:buFontTx/>
            </a:pPr>
            <a:r>
              <a:rPr lang="en-US" altLang="zh-CN" sz="2000" b="1" dirty="0">
                <a:solidFill>
                  <a:schemeClr val="tx1">
                    <a:lumMod val="85000"/>
                    <a:lumOff val="15000"/>
                  </a:schemeClr>
                </a:solidFill>
                <a:uFillTx/>
                <a:latin typeface="Times New Roman" panose="02020603050405020304" charset="0"/>
                <a:cs typeface="Times New Roman" panose="02020603050405020304" charset="0"/>
                <a:sym typeface="+mn-ea"/>
              </a:rPr>
              <a:t>The sky was completely covered by heavy dark clouds, with no trace of the pale orange sunset glow from just a few minutes ago.</a:t>
            </a:r>
            <a:endParaRPr lang="en-US" altLang="zh-CN" sz="2000" b="1" dirty="0">
              <a:solidFill>
                <a:schemeClr val="tx1">
                  <a:lumMod val="85000"/>
                  <a:lumOff val="15000"/>
                </a:schemeClr>
              </a:solidFill>
              <a:uFillTx/>
              <a:latin typeface="Times New Roman" panose="02020603050405020304" charset="0"/>
              <a:cs typeface="Times New Roman" panose="02020603050405020304" charset="0"/>
              <a:sym typeface="+mn-ea"/>
            </a:endParaRPr>
          </a:p>
        </p:txBody>
      </p:sp>
      <p:sp>
        <p:nvSpPr>
          <p:cNvPr id="21" name="椭圆 20"/>
          <p:cNvSpPr/>
          <p:nvPr>
            <p:custDataLst>
              <p:tags r:id="rId8"/>
            </p:custDataLst>
          </p:nvPr>
        </p:nvSpPr>
        <p:spPr>
          <a:xfrm>
            <a:off x="9499600" y="2140585"/>
            <a:ext cx="2692400" cy="1810385"/>
          </a:xfrm>
          <a:prstGeom prst="ellipse">
            <a:avLst/>
          </a:prstGeom>
          <a:gradFill>
            <a:gsLst>
              <a:gs pos="27000">
                <a:schemeClr val="accent2">
                  <a:alpha val="100000"/>
                </a:schemeClr>
              </a:gs>
              <a:gs pos="100000">
                <a:schemeClr val="accent2">
                  <a:lumMod val="60000"/>
                  <a:lumOff val="40000"/>
                  <a:alpha val="100000"/>
                </a:schemeClr>
              </a:gs>
            </a:gsLst>
            <a:lin ang="5400000" scaled="0"/>
          </a:gradFill>
          <a:ln>
            <a:noFill/>
          </a:ln>
          <a:effectLst>
            <a:outerShdw blurRad="152400" dist="38100" dir="5400000" algn="t" rotWithShape="0">
              <a:schemeClr val="accent2">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b="1">
                <a:solidFill>
                  <a:srgbClr val="FFFFFF"/>
                </a:solidFill>
                <a:latin typeface="Times New Roman" panose="02020603050405020304" charset="0"/>
                <a:cs typeface="Times New Roman" panose="02020603050405020304" charset="0"/>
              </a:rPr>
              <a:t>Scenery Descriptions</a:t>
            </a:r>
            <a:endParaRPr lang="en-US" altLang="zh-CN" sz="2400" b="1">
              <a:solidFill>
                <a:srgbClr val="FFFFFF"/>
              </a:solidFill>
              <a:latin typeface="Times New Roman" panose="02020603050405020304" charset="0"/>
              <a:cs typeface="Times New Roman" panose="02020603050405020304" charset="0"/>
            </a:endParaRPr>
          </a:p>
        </p:txBody>
      </p:sp>
      <p:sp>
        <p:nvSpPr>
          <p:cNvPr id="5" name="椭圆 4"/>
          <p:cNvSpPr/>
          <p:nvPr>
            <p:custDataLst>
              <p:tags r:id="rId9"/>
            </p:custDataLst>
          </p:nvPr>
        </p:nvSpPr>
        <p:spPr>
          <a:xfrm>
            <a:off x="9698829" y="2139979"/>
            <a:ext cx="1889059" cy="1889059"/>
          </a:xfrm>
          <a:prstGeom prst="ellipse">
            <a:avLst/>
          </a:prstGeom>
          <a:noFill/>
          <a:ln>
            <a:gradFill>
              <a:gsLst>
                <a:gs pos="0">
                  <a:schemeClr val="accent2">
                    <a:alpha val="100000"/>
                  </a:schemeClr>
                </a:gs>
                <a:gs pos="100000">
                  <a:schemeClr val="accent2">
                    <a:lumMod val="60000"/>
                    <a:lumOff val="40000"/>
                    <a:alpha val="100000"/>
                  </a:schemeClr>
                </a:gs>
              </a:gsLst>
              <a:lin ang="5400000" scaled="1"/>
            </a:gradFill>
          </a:ln>
          <a:effectLst>
            <a:outerShdw blurRad="38100" dist="25400" dir="5400000" algn="t" rotWithShape="0">
              <a:schemeClr val="accent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6" name="正文"/>
          <p:cNvSpPr txBox="1"/>
          <p:nvPr>
            <p:custDataLst>
              <p:tags r:id="rId10"/>
            </p:custDataLst>
          </p:nvPr>
        </p:nvSpPr>
        <p:spPr>
          <a:xfrm>
            <a:off x="4886325" y="2856865"/>
            <a:ext cx="3070860" cy="2372360"/>
          </a:xfrm>
          <a:prstGeom prst="rect">
            <a:avLst/>
          </a:prstGeom>
          <a:noFill/>
        </p:spPr>
        <p:txBody>
          <a:bodyPr wrap="square" lIns="90170" tIns="46990" rIns="90170" bIns="46990" rtlCol="0" anchor="t" anchorCtr="0">
            <a:noAutofit/>
          </a:bodyPr>
          <a:p>
            <a:pPr lvl="0" algn="l">
              <a:lnSpc>
                <a:spcPct val="150000"/>
              </a:lnSpc>
              <a:buClrTx/>
              <a:buSzTx/>
              <a:buFontTx/>
            </a:pPr>
            <a:r>
              <a:rPr lang="en-US" altLang="zh-CN" sz="2000" b="1" dirty="0">
                <a:solidFill>
                  <a:srgbClr val="002060"/>
                </a:solidFill>
                <a:uFillTx/>
                <a:latin typeface="Times New Roman" panose="02020603050405020304" charset="0"/>
                <a:cs typeface="Times New Roman" panose="02020603050405020304" charset="0"/>
                <a:sym typeface="+mn-ea"/>
              </a:rPr>
              <a:t>Raindrops beat fiercely on the pine needles and fallen leaves, forming small, swirling puddles on the muddy ground.</a:t>
            </a:r>
            <a:endParaRPr lang="en-US" altLang="zh-CN" sz="2000" b="1" dirty="0">
              <a:solidFill>
                <a:srgbClr val="002060"/>
              </a:solidFill>
              <a:uFillTx/>
              <a:latin typeface="Times New Roman" panose="02020603050405020304" charset="0"/>
              <a:cs typeface="Times New Roman" panose="02020603050405020304" charset="0"/>
              <a:sym typeface="+mn-ea"/>
            </a:endParaRPr>
          </a:p>
        </p:txBody>
      </p:sp>
      <p:sp>
        <p:nvSpPr>
          <p:cNvPr id="15" name="正文"/>
          <p:cNvSpPr txBox="1"/>
          <p:nvPr>
            <p:custDataLst>
              <p:tags r:id="rId11"/>
            </p:custDataLst>
          </p:nvPr>
        </p:nvSpPr>
        <p:spPr>
          <a:xfrm>
            <a:off x="1174750" y="208280"/>
            <a:ext cx="3996690" cy="993140"/>
          </a:xfrm>
          <a:prstGeom prst="rect">
            <a:avLst/>
          </a:prstGeom>
          <a:noFill/>
        </p:spPr>
        <p:txBody>
          <a:bodyPr wrap="square" lIns="90170" tIns="46990" rIns="90170" bIns="46990" rtlCol="0" anchor="t" anchorCtr="0">
            <a:noAutofit/>
          </a:bodyPr>
          <a:p>
            <a:pPr lvl="0" algn="l">
              <a:lnSpc>
                <a:spcPct val="150000"/>
              </a:lnSpc>
              <a:buClrTx/>
              <a:buSzTx/>
              <a:buFontTx/>
            </a:pPr>
            <a:r>
              <a:rPr lang="en-US" altLang="zh-CN" sz="2000" b="1" dirty="0">
                <a:solidFill>
                  <a:srgbClr val="002060"/>
                </a:solidFill>
                <a:uFillTx/>
                <a:latin typeface="Times New Roman" panose="02020603050405020304" charset="0"/>
                <a:cs typeface="Times New Roman" panose="02020603050405020304" charset="0"/>
                <a:sym typeface="+mn-ea"/>
              </a:rPr>
              <a:t>Tall pine trees stood towering in the heavy rain, their dark figure looking like huge scaring shadows in the dim light.</a:t>
            </a:r>
            <a:endParaRPr lang="en-US" altLang="zh-CN" sz="2000" b="1" dirty="0">
              <a:solidFill>
                <a:srgbClr val="002060"/>
              </a:solidFill>
              <a:uFillTx/>
              <a:latin typeface="Times New Roman" panose="02020603050405020304" charset="0"/>
              <a:cs typeface="Times New Roman" panose="02020603050405020304" charset="0"/>
              <a:sym typeface="+mn-ea"/>
            </a:endParaRPr>
          </a:p>
        </p:txBody>
      </p:sp>
      <p:sp>
        <p:nvSpPr>
          <p:cNvPr id="41" name="正文"/>
          <p:cNvSpPr txBox="1"/>
          <p:nvPr>
            <p:custDataLst>
              <p:tags r:id="rId12"/>
            </p:custDataLst>
          </p:nvPr>
        </p:nvSpPr>
        <p:spPr>
          <a:xfrm>
            <a:off x="864235" y="4370705"/>
            <a:ext cx="3883660" cy="1102360"/>
          </a:xfrm>
          <a:prstGeom prst="rect">
            <a:avLst/>
          </a:prstGeom>
          <a:noFill/>
        </p:spPr>
        <p:txBody>
          <a:bodyPr wrap="square" lIns="90170" tIns="46990" rIns="90170" bIns="46990" rtlCol="0" anchor="t" anchorCtr="0">
            <a:noAutofit/>
          </a:bodyPr>
          <a:p>
            <a:pPr lvl="0" algn="l">
              <a:lnSpc>
                <a:spcPct val="150000"/>
              </a:lnSpc>
              <a:buClrTx/>
              <a:buSzTx/>
              <a:buFontTx/>
            </a:pPr>
            <a:r>
              <a:rPr lang="en-US" altLang="zh-CN" sz="2000" b="1" dirty="0">
                <a:solidFill>
                  <a:schemeClr val="tx1">
                    <a:lumMod val="85000"/>
                    <a:lumOff val="15000"/>
                  </a:schemeClr>
                </a:solidFill>
                <a:uFillTx/>
                <a:latin typeface="Times New Roman" panose="02020603050405020304" charset="0"/>
                <a:cs typeface="Times New Roman" panose="02020603050405020304" charset="0"/>
                <a:sym typeface="+mn-ea"/>
              </a:rPr>
              <a:t>The once quiet and neat forest trail had vanished completely, replaced by messy, slippery mud pits that spread all around.</a:t>
            </a:r>
            <a:endParaRPr lang="en-US" altLang="zh-CN" sz="2000" b="1" dirty="0">
              <a:solidFill>
                <a:schemeClr val="tx1">
                  <a:lumMod val="85000"/>
                  <a:lumOff val="15000"/>
                </a:schemeClr>
              </a:solidFill>
              <a:uFillTx/>
              <a:latin typeface="Times New Roman" panose="02020603050405020304" charset="0"/>
              <a:cs typeface="Times New Roman" panose="02020603050405020304" charset="0"/>
              <a:sym typeface="+mn-ea"/>
            </a:endParaRPr>
          </a:p>
        </p:txBody>
      </p:sp>
      <p:sp>
        <p:nvSpPr>
          <p:cNvPr id="7" name="文本框 6"/>
          <p:cNvSpPr txBox="1"/>
          <p:nvPr/>
        </p:nvSpPr>
        <p:spPr>
          <a:xfrm>
            <a:off x="7011670" y="5269865"/>
            <a:ext cx="4777105" cy="892175"/>
          </a:xfrm>
          <a:prstGeom prst="rect">
            <a:avLst/>
          </a:prstGeom>
          <a:noFill/>
        </p:spPr>
        <p:txBody>
          <a:bodyPr wrap="square" rtlCol="0">
            <a:noAutofit/>
          </a:bodyPr>
          <a:p>
            <a:r>
              <a:rPr lang="en-US" altLang="zh-CN" sz="2800">
                <a:latin typeface="Times New Roman" panose="02020603050405020304" charset="0"/>
                <a:cs typeface="Times New Roman" panose="02020603050405020304" charset="0"/>
              </a:rPr>
              <a:t>He was exhausted and almost fell in despair.</a:t>
            </a:r>
            <a:endParaRPr lang="en-US" altLang="zh-CN" sz="2800">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ppt_x"/>
                                          </p:val>
                                        </p:tav>
                                        <p:tav tm="100000">
                                          <p:val>
                                            <p:strVal val="#ppt_x"/>
                                          </p:val>
                                        </p:tav>
                                      </p:tavLst>
                                    </p:anim>
                                    <p:anim calcmode="lin" valueType="num">
                                      <p:cBhvr additive="base">
                                        <p:cTn id="26"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1" grpId="1"/>
      <p:bldP spid="15" grpId="0"/>
      <p:bldP spid="15" grpId="1"/>
      <p:bldP spid="6" grpId="0"/>
      <p:bldP spid="6" grpId="1"/>
      <p:bldP spid="23" grpId="0"/>
      <p:bldP spid="23" grpId="1"/>
      <p:bldP spid="7" grpId="0"/>
      <p:bldP spid="7"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29870" y="807085"/>
            <a:ext cx="11739245" cy="475615"/>
          </a:xfrm>
          <a:prstGeom prst="rect">
            <a:avLst/>
          </a:prstGeom>
        </p:spPr>
        <p:txBody>
          <a:bodyPr>
            <a:noAutofit/>
          </a:bodyPr>
          <a:p>
            <a:pPr marL="0" indent="304800" algn="just" defTabSz="266700">
              <a:spcBef>
                <a:spcPct val="0"/>
              </a:spcBef>
              <a:spcAft>
                <a:spcPct val="0"/>
              </a:spcAft>
            </a:pPr>
            <a:r>
              <a:rPr lang="en-US" altLang="zh-CN" sz="2400" b="1">
                <a:solidFill>
                  <a:schemeClr val="accent1">
                    <a:lumMod val="50000"/>
                  </a:schemeClr>
                </a:solidFill>
                <a:latin typeface="Times New Roman" panose="02020603050405020304"/>
                <a:ea typeface="宋体" panose="02010600030101010101" pitchFamily="2" charset="-122"/>
              </a:rPr>
              <a:t>Just then, through the mist, he spotted a faint yellow light flashing in the distance.</a:t>
            </a:r>
            <a:endParaRPr lang="en-US" altLang="zh-CN" sz="2400" b="1">
              <a:solidFill>
                <a:schemeClr val="accent1">
                  <a:lumMod val="50000"/>
                </a:schemeClr>
              </a:solidFill>
              <a:latin typeface="Times New Roman" panose="02020603050405020304"/>
              <a:ea typeface="宋体" panose="02010600030101010101" pitchFamily="2" charset="-122"/>
            </a:endParaRPr>
          </a:p>
        </p:txBody>
      </p:sp>
      <p:sp>
        <p:nvSpPr>
          <p:cNvPr id="5" name="文本框 4"/>
          <p:cNvSpPr txBox="1"/>
          <p:nvPr/>
        </p:nvSpPr>
        <p:spPr>
          <a:xfrm>
            <a:off x="160655" y="83820"/>
            <a:ext cx="5022850" cy="1032510"/>
          </a:xfrm>
          <a:prstGeom prst="rect">
            <a:avLst/>
          </a:prstGeom>
          <a:noFill/>
        </p:spPr>
        <p:txBody>
          <a:bodyPr wrap="square" rtlCol="0">
            <a:noAutofit/>
          </a:bodyPr>
          <a:p>
            <a:r>
              <a:rPr lang="en-US" altLang="zh-CN" sz="3200" b="1">
                <a:solidFill>
                  <a:srgbClr val="FF0000"/>
                </a:solidFill>
                <a:latin typeface="Times New Roman" panose="02020603050405020304" charset="0"/>
                <a:cs typeface="Times New Roman" panose="02020603050405020304" charset="0"/>
              </a:rPr>
              <a:t>Ending  (Para 6)</a:t>
            </a:r>
            <a:endParaRPr lang="en-US" altLang="zh-CN" sz="3200" b="1">
              <a:solidFill>
                <a:srgbClr val="FF0000"/>
              </a:solidFill>
              <a:latin typeface="Times New Roman" panose="02020603050405020304" charset="0"/>
              <a:cs typeface="Times New Roman" panose="02020603050405020304" charset="0"/>
            </a:endParaRPr>
          </a:p>
        </p:txBody>
      </p:sp>
      <p:sp>
        <p:nvSpPr>
          <p:cNvPr id="6" name="文本框 5"/>
          <p:cNvSpPr txBox="1"/>
          <p:nvPr/>
        </p:nvSpPr>
        <p:spPr>
          <a:xfrm>
            <a:off x="466725" y="1497965"/>
            <a:ext cx="11444605" cy="960755"/>
          </a:xfrm>
          <a:prstGeom prst="rect">
            <a:avLst/>
          </a:prstGeom>
          <a:noFill/>
        </p:spPr>
        <p:txBody>
          <a:bodyPr wrap="square" rtlCol="0">
            <a:noAutofit/>
          </a:bodyPr>
          <a:p>
            <a:r>
              <a:rPr lang="en-US" altLang="zh-CN" sz="2800">
                <a:latin typeface="Times New Roman" panose="02020603050405020304" charset="0"/>
                <a:cs typeface="Times New Roman" panose="02020603050405020304" charset="0"/>
              </a:rPr>
              <a:t>*The faint yellow light flickered softly through the thick gray mist, cutting </a:t>
            </a:r>
            <a:r>
              <a:rPr lang="en-US" altLang="zh-CN" sz="2400">
                <a:latin typeface="Times New Roman" panose="02020603050405020304" charset="0"/>
                <a:cs typeface="Times New Roman" panose="02020603050405020304" charset="0"/>
              </a:rPr>
              <a:t>through </a:t>
            </a:r>
            <a:r>
              <a:rPr lang="en-US" altLang="zh-CN" sz="2800">
                <a:latin typeface="Times New Roman" panose="02020603050405020304" charset="0"/>
                <a:cs typeface="Times New Roman" panose="02020603050405020304" charset="0"/>
              </a:rPr>
              <a:t>the dim darkness like a tiny warm star.</a:t>
            </a:r>
            <a:endParaRPr lang="en-US" altLang="zh-CN" sz="2800">
              <a:latin typeface="Times New Roman" panose="02020603050405020304" charset="0"/>
              <a:cs typeface="Times New Roman" panose="02020603050405020304" charset="0"/>
            </a:endParaRPr>
          </a:p>
        </p:txBody>
      </p:sp>
      <p:sp>
        <p:nvSpPr>
          <p:cNvPr id="7" name="文本框 6"/>
          <p:cNvSpPr txBox="1"/>
          <p:nvPr/>
        </p:nvSpPr>
        <p:spPr>
          <a:xfrm>
            <a:off x="466725" y="2840355"/>
            <a:ext cx="10760710" cy="960755"/>
          </a:xfrm>
          <a:prstGeom prst="rect">
            <a:avLst/>
          </a:prstGeom>
          <a:noFill/>
        </p:spPr>
        <p:txBody>
          <a:bodyPr wrap="square" rtlCol="0">
            <a:noAutofit/>
          </a:bodyPr>
          <a:p>
            <a:r>
              <a:rPr lang="en-US" altLang="zh-CN" sz="2800">
                <a:latin typeface="Times New Roman" panose="02020603050405020304" charset="0"/>
                <a:cs typeface="Times New Roman" panose="02020603050405020304" charset="0"/>
              </a:rPr>
              <a:t> *He was instantly overwhelmed with a mix of surprise and  hope, his  despair fading away in an instant.</a:t>
            </a:r>
            <a:endParaRPr lang="en-US" altLang="zh-CN" sz="2800">
              <a:latin typeface="Times New Roman" panose="02020603050405020304" charset="0"/>
              <a:cs typeface="Times New Roman" panose="02020603050405020304" charset="0"/>
            </a:endParaRPr>
          </a:p>
        </p:txBody>
      </p:sp>
      <p:sp>
        <p:nvSpPr>
          <p:cNvPr id="8" name="文本框 7"/>
          <p:cNvSpPr txBox="1"/>
          <p:nvPr/>
        </p:nvSpPr>
        <p:spPr>
          <a:xfrm>
            <a:off x="392430" y="3897630"/>
            <a:ext cx="11347450" cy="1338580"/>
          </a:xfrm>
          <a:prstGeom prst="rect">
            <a:avLst/>
          </a:prstGeom>
          <a:noFill/>
        </p:spPr>
        <p:txBody>
          <a:bodyPr wrap="square" rtlCol="0">
            <a:noAutofit/>
          </a:bodyPr>
          <a:p>
            <a:r>
              <a:rPr lang="en-US" altLang="zh-CN" sz="2800">
                <a:latin typeface="Times New Roman" panose="02020603050405020304" charset="0"/>
                <a:cs typeface="Times New Roman" panose="02020603050405020304" charset="0"/>
              </a:rPr>
              <a:t>*He then wiped the rainwater from his eyes with his soaked sleeve to keep the light in clear view, and  dragged his heavy, mud-caked feet forward slowly but steadily.</a:t>
            </a:r>
            <a:endParaRPr lang="en-US" altLang="zh-CN" sz="2800">
              <a:latin typeface="Times New Roman" panose="02020603050405020304" charset="0"/>
              <a:cs typeface="Times New Roman" panose="02020603050405020304" charset="0"/>
            </a:endParaRPr>
          </a:p>
        </p:txBody>
      </p:sp>
      <p:sp>
        <p:nvSpPr>
          <p:cNvPr id="9" name="文本框 8"/>
          <p:cNvSpPr txBox="1"/>
          <p:nvPr/>
        </p:nvSpPr>
        <p:spPr>
          <a:xfrm>
            <a:off x="466725" y="5362575"/>
            <a:ext cx="10834370" cy="95313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*When she saw Tom’s soaked, exhausted form, her worried expression melted into gentle relief.</a:t>
            </a:r>
            <a:endParaRPr lang="en-US" altLang="zh-CN" sz="2800">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7" grpId="1"/>
      <p:bldP spid="8" grpId="0"/>
      <p:bldP spid="8"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22300" y="2227580"/>
            <a:ext cx="11221085" cy="95313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*Outside, the rain still tapped softly against the window, but inside, the warm lamplight held them in a quiet, unbroken peace.</a:t>
            </a:r>
            <a:endParaRPr lang="en-US" altLang="zh-CN" sz="2800">
              <a:latin typeface="Times New Roman" panose="02020603050405020304" charset="0"/>
              <a:cs typeface="Times New Roman" panose="02020603050405020304" charset="0"/>
            </a:endParaRPr>
          </a:p>
        </p:txBody>
      </p:sp>
      <p:sp>
        <p:nvSpPr>
          <p:cNvPr id="10" name="文本框 9"/>
          <p:cNvSpPr txBox="1"/>
          <p:nvPr/>
        </p:nvSpPr>
        <p:spPr>
          <a:xfrm>
            <a:off x="555625" y="263525"/>
            <a:ext cx="11541760" cy="138366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*She pressed the paper bag tightly to her chest, as if clinging to Tom’s hard work and kindness, and warm tears welled up quickly in her eyes, spilling over her wrinkled cheeks before she could wipe them away. </a:t>
            </a:r>
            <a:endParaRPr lang="en-US" altLang="zh-CN" sz="2800">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4" grpId="0"/>
      <p:bldP spid="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236855" y="346710"/>
            <a:ext cx="11638280" cy="4405630"/>
          </a:xfrm>
          <a:prstGeom prst="rect">
            <a:avLst/>
          </a:prstGeom>
        </p:spPr>
      </p:pic>
      <p:cxnSp>
        <p:nvCxnSpPr>
          <p:cNvPr id="9" name="直接箭头连接符 8"/>
          <p:cNvCxnSpPr/>
          <p:nvPr/>
        </p:nvCxnSpPr>
        <p:spPr>
          <a:xfrm>
            <a:off x="2834005" y="1339215"/>
            <a:ext cx="1294765" cy="63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
        <p:nvSpPr>
          <p:cNvPr id="5" name="文本框 4"/>
          <p:cNvSpPr txBox="1"/>
          <p:nvPr/>
        </p:nvSpPr>
        <p:spPr>
          <a:xfrm>
            <a:off x="4337685" y="1054100"/>
            <a:ext cx="2360295" cy="460375"/>
          </a:xfrm>
          <a:prstGeom prst="rect">
            <a:avLst/>
          </a:prstGeom>
          <a:noFill/>
        </p:spPr>
        <p:txBody>
          <a:bodyPr wrap="square" rtlCol="0">
            <a:spAutoFit/>
          </a:bodyPr>
          <a:p>
            <a:r>
              <a:rPr lang="en-US" altLang="zh-CN" sz="2400" b="1">
                <a:solidFill>
                  <a:schemeClr val="accent1"/>
                </a:solidFill>
                <a:latin typeface="Times New Roman" panose="02020603050405020304" charset="0"/>
                <a:cs typeface="Times New Roman" panose="02020603050405020304" charset="0"/>
              </a:rPr>
              <a:t>Now she is 12. </a:t>
            </a:r>
            <a:endParaRPr lang="en-US" altLang="zh-CN" sz="2400" b="1">
              <a:solidFill>
                <a:schemeClr val="accent1"/>
              </a:solidFill>
              <a:latin typeface="Times New Roman" panose="02020603050405020304" charset="0"/>
              <a:cs typeface="Times New Roman" panose="02020603050405020304" charset="0"/>
            </a:endParaRPr>
          </a:p>
        </p:txBody>
      </p:sp>
      <p:sp>
        <p:nvSpPr>
          <p:cNvPr id="7" name="圆角矩形标注 6"/>
          <p:cNvSpPr/>
          <p:nvPr/>
        </p:nvSpPr>
        <p:spPr>
          <a:xfrm>
            <a:off x="1254125" y="1151890"/>
            <a:ext cx="887730" cy="527050"/>
          </a:xfrm>
          <a:prstGeom prst="wedgeRoundRectCallout">
            <a:avLst>
              <a:gd name="adj1" fmla="val 174678"/>
              <a:gd name="adj2" fmla="val 692409"/>
              <a:gd name="adj3" fmla="val 16667"/>
            </a:avLst>
          </a:prstGeom>
          <a:noFill/>
          <a:extLst>
            <a:ext uri="{909E8E84-426E-40DD-AFC4-6F175D3DCCD1}">
              <a14:hiddenFill xmlns:a14="http://schemas.microsoft.com/office/drawing/2010/main">
                <a:solidFill>
                  <a:schemeClr val="accent2"/>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文本框 11"/>
          <p:cNvSpPr txBox="1"/>
          <p:nvPr/>
        </p:nvSpPr>
        <p:spPr>
          <a:xfrm>
            <a:off x="2570480" y="5026660"/>
            <a:ext cx="5432425" cy="892810"/>
          </a:xfrm>
          <a:prstGeom prst="rect">
            <a:avLst/>
          </a:prstGeom>
          <a:noFill/>
        </p:spPr>
        <p:txBody>
          <a:bodyPr wrap="square" rtlCol="0">
            <a:noAutofit/>
          </a:bodyPr>
          <a:p>
            <a:r>
              <a:rPr lang="en-US" altLang="zh-CN" sz="2400">
                <a:latin typeface="Times New Roman" panose="02020603050405020304" charset="0"/>
                <a:cs typeface="Times New Roman" panose="02020603050405020304" charset="0"/>
              </a:rPr>
              <a:t>to reach or pass a particular age or time</a:t>
            </a:r>
            <a:endParaRPr lang="en-US" altLang="zh-CN" sz="2400">
              <a:latin typeface="Times New Roman" panose="02020603050405020304" charset="0"/>
              <a:cs typeface="Times New Roman" panose="02020603050405020304" charset="0"/>
            </a:endParaRPr>
          </a:p>
          <a:p>
            <a:r>
              <a:rPr lang="zh-CN" altLang="en-US" sz="2400">
                <a:latin typeface="宋体" panose="02010600030101010101" pitchFamily="2" charset="-122"/>
                <a:ea typeface="宋体" panose="02010600030101010101" pitchFamily="2" charset="-122"/>
                <a:cs typeface="Times New Roman" panose="02020603050405020304" charset="0"/>
              </a:rPr>
              <a:t>到达，超过（某一年龄或时间）</a:t>
            </a:r>
            <a:endParaRPr lang="zh-CN" altLang="en-US" sz="2400">
              <a:latin typeface="宋体" panose="02010600030101010101" pitchFamily="2" charset="-122"/>
              <a:ea typeface="宋体" panose="02010600030101010101" pitchFamily="2" charset="-122"/>
              <a:cs typeface="Times New Roman" panose="02020603050405020304" charset="0"/>
            </a:endParaRPr>
          </a:p>
        </p:txBody>
      </p:sp>
      <p:pic>
        <p:nvPicPr>
          <p:cNvPr id="13" name="图片 12"/>
          <p:cNvPicPr>
            <a:picLocks noChangeAspect="1"/>
          </p:cNvPicPr>
          <p:nvPr/>
        </p:nvPicPr>
        <p:blipFill>
          <a:blip r:embed="rId2"/>
          <a:stretch>
            <a:fillRect/>
          </a:stretch>
        </p:blipFill>
        <p:spPr>
          <a:xfrm>
            <a:off x="8514715" y="3693795"/>
            <a:ext cx="3572510" cy="3019425"/>
          </a:xfrm>
          <a:prstGeom prst="rect">
            <a:avLst/>
          </a:prstGeom>
        </p:spPr>
      </p:pic>
      <p:sp>
        <p:nvSpPr>
          <p:cNvPr id="15" name="圆角矩形 14"/>
          <p:cNvSpPr/>
          <p:nvPr/>
        </p:nvSpPr>
        <p:spPr>
          <a:xfrm>
            <a:off x="7446010" y="6174105"/>
            <a:ext cx="1053465" cy="346710"/>
          </a:xfrm>
          <a:prstGeom prst="round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latin typeface="Times New Roman" panose="02020603050405020304" charset="0"/>
                <a:cs typeface="Times New Roman" panose="02020603050405020304" charset="0"/>
              </a:rPr>
              <a:t>Judy</a:t>
            </a:r>
            <a:endParaRPr lang="en-US" altLang="zh-CN" sz="2800" b="1">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ppt_x"/>
                                          </p:val>
                                        </p:tav>
                                        <p:tav tm="100000">
                                          <p:val>
                                            <p:strVal val="#ppt_x"/>
                                          </p:val>
                                        </p:tav>
                                      </p:tavLst>
                                    </p:anim>
                                    <p:anim calcmode="lin" valueType="num">
                                      <p:cBhvr additive="base">
                                        <p:cTn id="3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2" grpId="0"/>
      <p:bldP spid="12" grpId="1"/>
      <p:bldP spid="15" grpId="0" animBg="1"/>
      <p:bldP spid="15"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76200" y="283845"/>
            <a:ext cx="12039600" cy="3988435"/>
          </a:xfrm>
          <a:prstGeom prst="rect">
            <a:avLst/>
          </a:prstGeom>
        </p:spPr>
      </p:pic>
      <p:sp>
        <p:nvSpPr>
          <p:cNvPr id="5" name="文本框 4"/>
          <p:cNvSpPr txBox="1"/>
          <p:nvPr/>
        </p:nvSpPr>
        <p:spPr>
          <a:xfrm>
            <a:off x="6219825" y="4363085"/>
            <a:ext cx="4429760" cy="1313180"/>
          </a:xfrm>
          <a:prstGeom prst="rect">
            <a:avLst/>
          </a:prstGeom>
          <a:noFill/>
        </p:spPr>
        <p:txBody>
          <a:bodyPr wrap="square" rtlCol="0">
            <a:noAutofit/>
          </a:bodyPr>
          <a:p>
            <a:r>
              <a:rPr lang="en-US" altLang="zh-CN" sz="2400">
                <a:latin typeface="Times New Roman" panose="02020603050405020304" charset="0"/>
                <a:cs typeface="Times New Roman" panose="02020603050405020304" charset="0"/>
              </a:rPr>
              <a:t>blow sb away: to impress sb a lot or to make them very happy</a:t>
            </a:r>
            <a:endParaRPr lang="en-US" altLang="zh-CN" sz="2400">
              <a:latin typeface="Times New Roman" panose="02020603050405020304" charset="0"/>
              <a:cs typeface="Times New Roman" panose="02020603050405020304" charset="0"/>
            </a:endParaRPr>
          </a:p>
          <a:p>
            <a:r>
              <a:rPr lang="zh-CN" altLang="en-US" sz="2400">
                <a:latin typeface="宋体" panose="02010600030101010101" pitchFamily="2" charset="-122"/>
                <a:ea typeface="宋体" panose="02010600030101010101" pitchFamily="2" charset="-122"/>
                <a:cs typeface="Times New Roman" panose="02020603050405020304" charset="0"/>
              </a:rPr>
              <a:t>给某人留下深刻印象；使某人很高兴</a:t>
            </a:r>
            <a:endParaRPr lang="zh-CN" altLang="en-US" sz="2400">
              <a:latin typeface="宋体" panose="02010600030101010101" pitchFamily="2" charset="-122"/>
              <a:ea typeface="宋体" panose="02010600030101010101" pitchFamily="2" charset="-122"/>
              <a:cs typeface="Times New Roman" panose="02020603050405020304" charset="0"/>
            </a:endParaRPr>
          </a:p>
        </p:txBody>
      </p:sp>
      <p:sp>
        <p:nvSpPr>
          <p:cNvPr id="7" name="圆角矩形标注 6"/>
          <p:cNvSpPr/>
          <p:nvPr/>
        </p:nvSpPr>
        <p:spPr>
          <a:xfrm>
            <a:off x="6925945" y="1563370"/>
            <a:ext cx="1689100" cy="527050"/>
          </a:xfrm>
          <a:prstGeom prst="wedgeRoundRectCallout">
            <a:avLst>
              <a:gd name="adj1" fmla="val -38308"/>
              <a:gd name="adj2" fmla="val 513012"/>
              <a:gd name="adj3" fmla="val 16667"/>
            </a:avLst>
          </a:prstGeom>
          <a:noFill/>
          <a:extLst>
            <a:ext uri="{909E8E84-426E-40DD-AFC4-6F175D3DCCD1}">
              <a14:hiddenFill xmlns:a14="http://schemas.microsoft.com/office/drawing/2010/main">
                <a:solidFill>
                  <a:schemeClr val="accent2"/>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文本框 5"/>
          <p:cNvSpPr txBox="1"/>
          <p:nvPr/>
        </p:nvSpPr>
        <p:spPr>
          <a:xfrm>
            <a:off x="475615" y="4947285"/>
            <a:ext cx="4466590" cy="1454150"/>
          </a:xfrm>
          <a:prstGeom prst="rect">
            <a:avLst/>
          </a:prstGeom>
          <a:noFill/>
        </p:spPr>
        <p:txBody>
          <a:bodyPr wrap="square" rtlCol="0">
            <a:noAutofit/>
          </a:bodyPr>
          <a:p>
            <a:r>
              <a:rPr lang="en-US" altLang="zh-CN" sz="2400">
                <a:latin typeface="Times New Roman" panose="02020603050405020304" charset="0"/>
                <a:cs typeface="Times New Roman" panose="02020603050405020304" charset="0"/>
              </a:rPr>
              <a:t>how much sth is worth compared with its price</a:t>
            </a:r>
            <a:endParaRPr lang="en-US" altLang="zh-CN" sz="2400">
              <a:latin typeface="Times New Roman" panose="02020603050405020304" charset="0"/>
              <a:cs typeface="Times New Roman" panose="02020603050405020304" charset="0"/>
            </a:endParaRPr>
          </a:p>
          <a:p>
            <a:r>
              <a:rPr lang="zh-CN" altLang="en-US" sz="2400">
                <a:latin typeface="宋体" panose="02010600030101010101" pitchFamily="2" charset="-122"/>
                <a:ea typeface="宋体" panose="02010600030101010101" pitchFamily="2" charset="-122"/>
                <a:cs typeface="Times New Roman" panose="02020603050405020304" charset="0"/>
              </a:rPr>
              <a:t>（与价格相比的）值，划算程度</a:t>
            </a:r>
            <a:endParaRPr lang="zh-CN" altLang="en-US" sz="2400">
              <a:latin typeface="宋体" panose="02010600030101010101" pitchFamily="2" charset="-122"/>
              <a:ea typeface="宋体" panose="02010600030101010101" pitchFamily="2" charset="-122"/>
              <a:cs typeface="Times New Roman" panose="02020603050405020304" charset="0"/>
            </a:endParaRPr>
          </a:p>
        </p:txBody>
      </p:sp>
      <p:sp>
        <p:nvSpPr>
          <p:cNvPr id="8" name="圆角矩形标注 7"/>
          <p:cNvSpPr/>
          <p:nvPr/>
        </p:nvSpPr>
        <p:spPr>
          <a:xfrm>
            <a:off x="1915160" y="3046730"/>
            <a:ext cx="743585" cy="527050"/>
          </a:xfrm>
          <a:prstGeom prst="wedgeRoundRectCallout">
            <a:avLst>
              <a:gd name="adj1" fmla="val 32578"/>
              <a:gd name="adj2" fmla="val 341807"/>
              <a:gd name="adj3" fmla="val 16667"/>
            </a:avLst>
          </a:prstGeom>
          <a:noFill/>
          <a:extLst>
            <a:ext uri="{909E8E84-426E-40DD-AFC4-6F175D3DCCD1}">
              <a14:hiddenFill xmlns:a14="http://schemas.microsoft.com/office/drawing/2010/main">
                <a:solidFill>
                  <a:schemeClr val="accent2"/>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163195" y="697230"/>
            <a:ext cx="11791315" cy="3811270"/>
          </a:xfrm>
          <a:prstGeom prst="rect">
            <a:avLst/>
          </a:prstGeom>
        </p:spPr>
      </p:pic>
      <p:sp>
        <p:nvSpPr>
          <p:cNvPr id="5" name="圆角矩形 4"/>
          <p:cNvSpPr/>
          <p:nvPr/>
        </p:nvSpPr>
        <p:spPr>
          <a:xfrm>
            <a:off x="6096000" y="2092325"/>
            <a:ext cx="5435600" cy="572770"/>
          </a:xfrm>
          <a:prstGeom prst="round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2800">
                <a:latin typeface="Times New Roman" panose="02020603050405020304" charset="0"/>
                <a:cs typeface="Times New Roman" panose="02020603050405020304" charset="0"/>
              </a:rPr>
              <a:t>No. 15 make a clear timetable</a:t>
            </a:r>
            <a:endParaRPr lang="en-US" altLang="zh-CN" sz="2800">
              <a:latin typeface="Times New Roman" panose="02020603050405020304" charset="0"/>
              <a:cs typeface="Times New Roman" panose="02020603050405020304" charset="0"/>
            </a:endParaRPr>
          </a:p>
        </p:txBody>
      </p:sp>
      <p:sp>
        <p:nvSpPr>
          <p:cNvPr id="7" name="圆角矩形标注 6"/>
          <p:cNvSpPr/>
          <p:nvPr/>
        </p:nvSpPr>
        <p:spPr>
          <a:xfrm>
            <a:off x="6449695" y="2901950"/>
            <a:ext cx="959485" cy="527050"/>
          </a:xfrm>
          <a:prstGeom prst="wedgeRoundRectCallout">
            <a:avLst>
              <a:gd name="adj1" fmla="val -125115"/>
              <a:gd name="adj2" fmla="val 371807"/>
              <a:gd name="adj3" fmla="val 16667"/>
            </a:avLst>
          </a:prstGeom>
          <a:noFill/>
          <a:extLst>
            <a:ext uri="{909E8E84-426E-40DD-AFC4-6F175D3DCCD1}">
              <a14:hiddenFill xmlns:a14="http://schemas.microsoft.com/office/drawing/2010/main">
                <a:solidFill>
                  <a:schemeClr val="accent2"/>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文本框 5"/>
          <p:cNvSpPr txBox="1"/>
          <p:nvPr/>
        </p:nvSpPr>
        <p:spPr>
          <a:xfrm>
            <a:off x="4455160" y="5024755"/>
            <a:ext cx="5619115" cy="1259205"/>
          </a:xfrm>
          <a:prstGeom prst="rect">
            <a:avLst/>
          </a:prstGeom>
          <a:noFill/>
        </p:spPr>
        <p:txBody>
          <a:bodyPr wrap="square" rtlCol="0">
            <a:noAutofit/>
          </a:bodyPr>
          <a:p>
            <a:r>
              <a:rPr lang="en-US" altLang="zh-CN" sz="2400" b="1">
                <a:latin typeface="Times New Roman" panose="02020603050405020304" charset="0"/>
                <a:cs typeface="Times New Roman" panose="02020603050405020304" charset="0"/>
              </a:rPr>
              <a:t> </a:t>
            </a:r>
            <a:r>
              <a:rPr lang="en-US" altLang="zh-CN" sz="2400" b="1">
                <a:solidFill>
                  <a:srgbClr val="FF0000"/>
                </a:solidFill>
                <a:latin typeface="Times New Roman" panose="02020603050405020304" charset="0"/>
                <a:cs typeface="Times New Roman" panose="02020603050405020304" charset="0"/>
              </a:rPr>
              <a:t>stick to.</a:t>
            </a:r>
            <a:r>
              <a:rPr lang="en-US" altLang="zh-CN" sz="2400" b="1">
                <a:latin typeface="Times New Roman" panose="02020603050405020304" charset="0"/>
                <a:cs typeface="Times New Roman" panose="02020603050405020304" charset="0"/>
              </a:rPr>
              <a:t>... to continue doing or using something and not want to change it</a:t>
            </a:r>
            <a:endParaRPr lang="en-US" altLang="zh-CN" sz="2400" b="1">
              <a:latin typeface="Times New Roman" panose="02020603050405020304" charset="0"/>
              <a:cs typeface="Times New Roman" panose="02020603050405020304" charset="0"/>
            </a:endParaRPr>
          </a:p>
          <a:p>
            <a:r>
              <a:rPr lang="zh-CN" altLang="en-US" sz="2400" b="1">
                <a:latin typeface="宋体" panose="02010600030101010101" pitchFamily="2" charset="-122"/>
                <a:ea typeface="宋体" panose="02010600030101010101" pitchFamily="2" charset="-122"/>
                <a:cs typeface="Times New Roman" panose="02020603050405020304" charset="0"/>
              </a:rPr>
              <a:t>坚持；维持；固守；坚持保留</a:t>
            </a:r>
            <a:endParaRPr lang="zh-CN" altLang="en-US" sz="2400" b="1">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p:bldP spid="6"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133350" y="455295"/>
            <a:ext cx="11574780" cy="3759200"/>
          </a:xfrm>
          <a:prstGeom prst="rect">
            <a:avLst/>
          </a:prstGeom>
        </p:spPr>
      </p:pic>
      <p:sp>
        <p:nvSpPr>
          <p:cNvPr id="8" name="文本框 7"/>
          <p:cNvSpPr txBox="1"/>
          <p:nvPr/>
        </p:nvSpPr>
        <p:spPr>
          <a:xfrm>
            <a:off x="453390" y="4352290"/>
            <a:ext cx="10965180" cy="1248410"/>
          </a:xfrm>
          <a:prstGeom prst="rect">
            <a:avLst/>
          </a:prstGeom>
          <a:noFill/>
        </p:spPr>
        <p:txBody>
          <a:bodyPr wrap="square" rtlCol="0">
            <a:noAutofit/>
          </a:bodyPr>
          <a:p>
            <a:r>
              <a:rPr lang="en-US" altLang="zh-CN" sz="2400" b="1">
                <a:latin typeface="Times New Roman" panose="02020603050405020304" charset="0"/>
                <a:ea typeface="宋体" panose="02010600030101010101" pitchFamily="2" charset="-122"/>
                <a:cs typeface="Times New Roman" panose="02020603050405020304" charset="0"/>
              </a:rPr>
              <a:t>No. 18  the main idea:  experience  different cultures--culture shock  </a:t>
            </a:r>
            <a:endParaRPr lang="en-US" altLang="zh-CN" sz="2400" b="1">
              <a:latin typeface="Times New Roman" panose="02020603050405020304" charset="0"/>
              <a:ea typeface="宋体" panose="02010600030101010101" pitchFamily="2" charset="-122"/>
              <a:cs typeface="Times New Roman" panose="02020603050405020304" charset="0"/>
            </a:endParaRPr>
          </a:p>
        </p:txBody>
      </p:sp>
      <p:cxnSp>
        <p:nvCxnSpPr>
          <p:cNvPr id="6" name="直接连接符 5"/>
          <p:cNvCxnSpPr/>
          <p:nvPr/>
        </p:nvCxnSpPr>
        <p:spPr>
          <a:xfrm>
            <a:off x="778510" y="697230"/>
            <a:ext cx="7928610" cy="41275"/>
          </a:xfrm>
          <a:prstGeom prst="line">
            <a:avLst/>
          </a:prstGeom>
        </p:spPr>
        <p:style>
          <a:lnRef idx="2">
            <a:schemeClr val="accent1"/>
          </a:lnRef>
          <a:fillRef idx="0">
            <a:srgbClr val="FFFFFF"/>
          </a:fillRef>
          <a:effectRef idx="0">
            <a:srgbClr val="FFFFFF"/>
          </a:effectRef>
          <a:fontRef idx="minor">
            <a:schemeClr val="tx1"/>
          </a:fontRef>
        </p:style>
      </p:cxnSp>
      <p:sp>
        <p:nvSpPr>
          <p:cNvPr id="5" name="矩形 4"/>
          <p:cNvSpPr/>
          <p:nvPr/>
        </p:nvSpPr>
        <p:spPr>
          <a:xfrm>
            <a:off x="231775" y="1021080"/>
            <a:ext cx="1949450" cy="312420"/>
          </a:xfrm>
          <a:prstGeom prst="rect">
            <a:avLst/>
          </a:prstGeom>
          <a:noFill/>
          <a:ln w="28575" cmpd="sng">
            <a:solidFill>
              <a:srgbClr val="FF0000"/>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8" grpId="0"/>
      <p:bldP spid="8"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90195" y="220980"/>
            <a:ext cx="2287270" cy="812165"/>
          </a:xfrm>
          <a:prstGeom prst="rect">
            <a:avLst/>
          </a:prstGeom>
          <a:noFill/>
        </p:spPr>
        <p:txBody>
          <a:bodyPr wrap="square" rtlCol="0">
            <a:noAutofit/>
          </a:bodyPr>
          <a:p>
            <a:r>
              <a:rPr lang="zh-CN" altLang="en-US" sz="2800" b="1">
                <a:solidFill>
                  <a:srgbClr val="FF0000"/>
                </a:solidFill>
                <a:latin typeface="宋体" panose="02010600030101010101" pitchFamily="2" charset="-122"/>
                <a:ea typeface="宋体" panose="02010600030101010101" pitchFamily="2" charset="-122"/>
              </a:rPr>
              <a:t>阅读理解</a:t>
            </a:r>
            <a:r>
              <a:rPr lang="en-US" altLang="zh-CN" sz="2800" b="1">
                <a:solidFill>
                  <a:srgbClr val="FF0000"/>
                </a:solidFill>
                <a:latin typeface="宋体" panose="02010600030101010101" pitchFamily="2" charset="-122"/>
                <a:ea typeface="宋体" panose="02010600030101010101" pitchFamily="2" charset="-122"/>
              </a:rPr>
              <a:t> </a:t>
            </a:r>
            <a:endParaRPr lang="en-US" altLang="zh-CN" sz="2800" b="1">
              <a:solidFill>
                <a:srgbClr val="FF0000"/>
              </a:solidFill>
              <a:latin typeface="宋体" panose="02010600030101010101" pitchFamily="2" charset="-122"/>
              <a:ea typeface="宋体" panose="02010600030101010101" pitchFamily="2" charset="-122"/>
            </a:endParaRPr>
          </a:p>
        </p:txBody>
      </p:sp>
      <p:sp>
        <p:nvSpPr>
          <p:cNvPr id="5" name="文本框 4"/>
          <p:cNvSpPr txBox="1"/>
          <p:nvPr/>
        </p:nvSpPr>
        <p:spPr>
          <a:xfrm>
            <a:off x="2147570" y="220980"/>
            <a:ext cx="1741170" cy="693420"/>
          </a:xfrm>
          <a:prstGeom prst="rect">
            <a:avLst/>
          </a:prstGeom>
          <a:noFill/>
        </p:spPr>
        <p:txBody>
          <a:bodyPr wrap="square" rtlCol="0">
            <a:noAutofit/>
          </a:bodyPr>
          <a:p>
            <a:r>
              <a:rPr lang="en-US" altLang="zh-CN" sz="3600" u="sng">
                <a:solidFill>
                  <a:schemeClr val="accent2">
                    <a:lumMod val="50000"/>
                  </a:schemeClr>
                </a:solidFill>
                <a:latin typeface="Times New Roman" panose="02020603050405020304" charset="0"/>
                <a:cs typeface="Times New Roman" panose="02020603050405020304" charset="0"/>
              </a:rPr>
              <a:t>A</a:t>
            </a:r>
            <a:r>
              <a:rPr lang="zh-CN" altLang="en-US" sz="3600" u="sng">
                <a:solidFill>
                  <a:schemeClr val="accent2">
                    <a:lumMod val="50000"/>
                  </a:schemeClr>
                </a:solidFill>
                <a:latin typeface="宋体" panose="02010600030101010101" pitchFamily="2" charset="-122"/>
                <a:ea typeface="宋体" panose="02010600030101010101" pitchFamily="2" charset="-122"/>
                <a:cs typeface="Times New Roman" panose="02020603050405020304" charset="0"/>
              </a:rPr>
              <a:t>篇</a:t>
            </a:r>
            <a:endParaRPr lang="zh-CN" altLang="en-US" sz="3600" u="sng">
              <a:solidFill>
                <a:schemeClr val="accent2">
                  <a:lumMod val="50000"/>
                </a:schemeClr>
              </a:solidFill>
              <a:latin typeface="宋体" panose="02010600030101010101" pitchFamily="2" charset="-122"/>
              <a:ea typeface="宋体" panose="02010600030101010101" pitchFamily="2" charset="-122"/>
              <a:cs typeface="Times New Roman" panose="02020603050405020304" charset="0"/>
            </a:endParaRPr>
          </a:p>
        </p:txBody>
      </p:sp>
      <p:sp>
        <p:nvSpPr>
          <p:cNvPr id="6" name="文本框 5"/>
          <p:cNvSpPr txBox="1"/>
          <p:nvPr/>
        </p:nvSpPr>
        <p:spPr>
          <a:xfrm>
            <a:off x="421640" y="961390"/>
            <a:ext cx="11080115" cy="138366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Beaches tend to be a warm-weather affair, but that doesn’t mean they’re any less beautiful in winter. Ready to find your perfect winter beach vacation spot? Here’s</a:t>
            </a:r>
            <a:r>
              <a:rPr lang="en-US" altLang="en-US" sz="2800">
                <a:latin typeface="Times New Roman" panose="02020603050405020304" charset="0"/>
                <a:cs typeface="Times New Roman" panose="02020603050405020304" charset="0"/>
              </a:rPr>
              <a:t> </a:t>
            </a:r>
            <a:r>
              <a:rPr lang="en-US" altLang="zh-CN" sz="2800">
                <a:latin typeface="Times New Roman" panose="02020603050405020304" charset="0"/>
                <a:cs typeface="Times New Roman" panose="02020603050405020304" charset="0"/>
              </a:rPr>
              <a:t>where Americans love heading</a:t>
            </a:r>
            <a:r>
              <a:rPr lang="en-US" altLang="en-US" sz="2800">
                <a:latin typeface="Times New Roman" panose="02020603050405020304" charset="0"/>
                <a:cs typeface="Times New Roman" panose="02020603050405020304" charset="0"/>
              </a:rPr>
              <a:t> </a:t>
            </a:r>
            <a:r>
              <a:rPr lang="en-US" altLang="zh-CN" sz="2800">
                <a:latin typeface="Times New Roman" panose="02020603050405020304" charset="0"/>
                <a:cs typeface="Times New Roman" panose="02020603050405020304" charset="0"/>
              </a:rPr>
              <a:t>when the temperatures drop.</a:t>
            </a:r>
            <a:endParaRPr lang="en-US" altLang="zh-CN" sz="2800">
              <a:latin typeface="Times New Roman" panose="02020603050405020304" charset="0"/>
              <a:cs typeface="Times New Roman" panose="02020603050405020304" charset="0"/>
            </a:endParaRPr>
          </a:p>
        </p:txBody>
      </p:sp>
      <p:sp>
        <p:nvSpPr>
          <p:cNvPr id="7" name="文本框 6"/>
          <p:cNvSpPr txBox="1"/>
          <p:nvPr/>
        </p:nvSpPr>
        <p:spPr>
          <a:xfrm>
            <a:off x="5642610" y="2553970"/>
            <a:ext cx="4865370" cy="1384300"/>
          </a:xfrm>
          <a:prstGeom prst="rect">
            <a:avLst/>
          </a:prstGeom>
          <a:noFill/>
        </p:spPr>
        <p:txBody>
          <a:bodyPr wrap="square" rtlCol="0">
            <a:noAutofit/>
          </a:bodyPr>
          <a:p>
            <a:r>
              <a:rPr lang="en-US" altLang="zh-CN" sz="2800">
                <a:latin typeface="Times New Roman" panose="02020603050405020304" charset="0"/>
                <a:cs typeface="Times New Roman" panose="02020603050405020304" charset="0"/>
              </a:rPr>
              <a:t>an object that is unusual or difficult to describe</a:t>
            </a:r>
            <a:endParaRPr lang="en-US" altLang="zh-CN" sz="2800">
              <a:latin typeface="Times New Roman" panose="02020603050405020304" charset="0"/>
              <a:cs typeface="Times New Roman" panose="02020603050405020304" charset="0"/>
            </a:endParaRPr>
          </a:p>
          <a:p>
            <a:r>
              <a:rPr lang="zh-CN" altLang="en-US" sz="2800">
                <a:latin typeface="宋体" panose="02010600030101010101" pitchFamily="2" charset="-122"/>
                <a:ea typeface="宋体" panose="02010600030101010101" pitchFamily="2" charset="-122"/>
                <a:cs typeface="Times New Roman" panose="02020603050405020304" charset="0"/>
              </a:rPr>
              <a:t>不寻常之物；难描述的东西</a:t>
            </a:r>
            <a:endParaRPr lang="zh-CN" altLang="en-US" sz="2800">
              <a:latin typeface="宋体" panose="02010600030101010101" pitchFamily="2" charset="-122"/>
              <a:ea typeface="宋体" panose="02010600030101010101" pitchFamily="2" charset="-122"/>
              <a:cs typeface="Times New Roman" panose="02020603050405020304" charset="0"/>
            </a:endParaRPr>
          </a:p>
        </p:txBody>
      </p:sp>
      <p:sp>
        <p:nvSpPr>
          <p:cNvPr id="8" name="圆角矩形标注 7"/>
          <p:cNvSpPr/>
          <p:nvPr/>
        </p:nvSpPr>
        <p:spPr>
          <a:xfrm>
            <a:off x="5571490" y="961390"/>
            <a:ext cx="1101725" cy="527050"/>
          </a:xfrm>
          <a:prstGeom prst="wedgeRoundRectCallout">
            <a:avLst>
              <a:gd name="adj1" fmla="val -49077"/>
              <a:gd name="adj2" fmla="val 308313"/>
              <a:gd name="adj3" fmla="val 16667"/>
            </a:avLst>
          </a:prstGeom>
          <a:noFill/>
          <a:extLst>
            <a:ext uri="{909E8E84-426E-40DD-AFC4-6F175D3DCCD1}">
              <a14:hiddenFill xmlns:a14="http://schemas.microsoft.com/office/drawing/2010/main">
                <a:solidFill>
                  <a:schemeClr val="accent2"/>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文本框 8"/>
          <p:cNvSpPr txBox="1"/>
          <p:nvPr/>
        </p:nvSpPr>
        <p:spPr>
          <a:xfrm>
            <a:off x="421640" y="4102100"/>
            <a:ext cx="11012805" cy="138366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The Golden Isles, GA</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Along with those moody beach days, visitors to the Golden Isles can also soak up unique celebrations and festivals during the cooler months. </a:t>
            </a:r>
            <a:endParaRPr lang="en-US" altLang="zh-CN" sz="2800">
              <a:latin typeface="Times New Roman" panose="02020603050405020304" charset="0"/>
              <a:cs typeface="Times New Roman" panose="02020603050405020304" charset="0"/>
            </a:endParaRPr>
          </a:p>
        </p:txBody>
      </p:sp>
      <p:sp>
        <p:nvSpPr>
          <p:cNvPr id="10" name="圆角矩形标注 9"/>
          <p:cNvSpPr/>
          <p:nvPr/>
        </p:nvSpPr>
        <p:spPr>
          <a:xfrm>
            <a:off x="2974975" y="4530725"/>
            <a:ext cx="1101725" cy="527050"/>
          </a:xfrm>
          <a:prstGeom prst="wedgeRoundRectCallout">
            <a:avLst>
              <a:gd name="adj1" fmla="val -145619"/>
              <a:gd name="adj2" fmla="val -185903"/>
              <a:gd name="adj3" fmla="val 16667"/>
            </a:avLst>
          </a:prstGeom>
          <a:noFill/>
          <a:extLst>
            <a:ext uri="{909E8E84-426E-40DD-AFC4-6F175D3DCCD1}">
              <a14:hiddenFill xmlns:a14="http://schemas.microsoft.com/office/drawing/2010/main">
                <a:solidFill>
                  <a:schemeClr val="accent2"/>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文本框 10"/>
          <p:cNvSpPr txBox="1"/>
          <p:nvPr/>
        </p:nvSpPr>
        <p:spPr>
          <a:xfrm>
            <a:off x="694055" y="2553970"/>
            <a:ext cx="4166235" cy="797560"/>
          </a:xfrm>
          <a:prstGeom prst="rect">
            <a:avLst/>
          </a:prstGeom>
          <a:noFill/>
        </p:spPr>
        <p:txBody>
          <a:bodyPr wrap="square" rtlCol="0">
            <a:noAutofit/>
          </a:bodyPr>
          <a:p>
            <a:r>
              <a:rPr lang="en-US" altLang="zh-CN" sz="2400">
                <a:latin typeface="Times New Roman" panose="02020603050405020304" charset="0"/>
                <a:cs typeface="Times New Roman" panose="02020603050405020304" charset="0"/>
              </a:rPr>
              <a:t>adj. having moods that change quickly and often</a:t>
            </a:r>
            <a:endParaRPr lang="en-US" altLang="zh-CN" sz="2400">
              <a:latin typeface="Times New Roman" panose="02020603050405020304" charset="0"/>
              <a:cs typeface="Times New Roman" panose="02020603050405020304" charset="0"/>
            </a:endParaRPr>
          </a:p>
          <a:p>
            <a:r>
              <a:rPr lang="zh-CN" altLang="en-US" sz="2400">
                <a:latin typeface="宋体" panose="02010600030101010101" pitchFamily="2" charset="-122"/>
                <a:ea typeface="宋体" panose="02010600030101010101" pitchFamily="2" charset="-122"/>
                <a:cs typeface="Times New Roman" panose="02020603050405020304" charset="0"/>
              </a:rPr>
              <a:t>情绪多变的；喜怒无常的</a:t>
            </a:r>
            <a:endParaRPr lang="zh-CN" altLang="en-US" sz="2400">
              <a:latin typeface="宋体" panose="02010600030101010101" pitchFamily="2" charset="-122"/>
              <a:ea typeface="宋体" panose="02010600030101010101" pitchFamily="2" charset="-122"/>
              <a:cs typeface="Times New Roman" panose="02020603050405020304" charset="0"/>
            </a:endParaRPr>
          </a:p>
        </p:txBody>
      </p:sp>
      <p:sp>
        <p:nvSpPr>
          <p:cNvPr id="12" name="圆角矩形标注 11"/>
          <p:cNvSpPr/>
          <p:nvPr/>
        </p:nvSpPr>
        <p:spPr>
          <a:xfrm>
            <a:off x="490220" y="4991100"/>
            <a:ext cx="1101725" cy="527050"/>
          </a:xfrm>
          <a:prstGeom prst="wedgeRoundRectCallout">
            <a:avLst>
              <a:gd name="adj1" fmla="val 143429"/>
              <a:gd name="adj2" fmla="val 114819"/>
              <a:gd name="adj3" fmla="val 16667"/>
            </a:avLst>
          </a:prstGeom>
          <a:noFill/>
          <a:extLst>
            <a:ext uri="{909E8E84-426E-40DD-AFC4-6F175D3DCCD1}">
              <a14:hiddenFill xmlns:a14="http://schemas.microsoft.com/office/drawing/2010/main">
                <a:solidFill>
                  <a:schemeClr val="accent2"/>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文本框 12"/>
          <p:cNvSpPr txBox="1"/>
          <p:nvPr/>
        </p:nvSpPr>
        <p:spPr>
          <a:xfrm>
            <a:off x="2741295" y="5518150"/>
            <a:ext cx="5743575" cy="886460"/>
          </a:xfrm>
          <a:prstGeom prst="rect">
            <a:avLst/>
          </a:prstGeom>
          <a:noFill/>
        </p:spPr>
        <p:txBody>
          <a:bodyPr wrap="square" rtlCol="0">
            <a:noAutofit/>
          </a:bodyPr>
          <a:p>
            <a:r>
              <a:rPr lang="en-US" altLang="zh-CN" sz="2400">
                <a:latin typeface="Times New Roman" panose="02020603050405020304" charset="0"/>
                <a:ea typeface="宋体" panose="02010600030101010101" pitchFamily="2" charset="-122"/>
                <a:cs typeface="Times New Roman" panose="02020603050405020304" charset="0"/>
              </a:rPr>
              <a:t>to experience something good or pleasant with your senses, your body or your mind</a:t>
            </a:r>
            <a:r>
              <a:rPr lang="zh-CN" altLang="en-US" sz="2400">
                <a:latin typeface="宋体" panose="02010600030101010101" pitchFamily="2" charset="-122"/>
                <a:ea typeface="宋体" panose="02010600030101010101" pitchFamily="2" charset="-122"/>
                <a:cs typeface="Times New Roman" panose="02020603050405020304" charset="0"/>
              </a:rPr>
              <a:t>（通过感官、身心）吸取，摄取</a:t>
            </a:r>
            <a:endParaRPr lang="zh-CN" altLang="en-US" sz="2400">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11" grpId="0"/>
      <p:bldP spid="11" grpId="1"/>
      <p:bldP spid="13" grpId="0"/>
      <p:bldP spid="13" grpId="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i*1_1"/>
  <p:tag name="KSO_WM_TEMPLATE_CATEGORY" val="diagram"/>
  <p:tag name="KSO_WM_TEMPLATE_INDEX" val="20231564"/>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type&quot;:0},&quot;glow&quot;:{&quot;colorType&quot;:0},&quot;line&quot;:{&quot;gradient&quot;:[{&quot;brightness&quot;:0,&quot;colorType&quot;:1,&quot;foreColorIndex&quot;:5,&quot;pos&quot;:0,&quot;transparency&quot;:0.6000000238418579},{&quot;brightness&quot;:0,&quot;colorType&quot;:1,&quot;foreColorIndex&quot;:5,&quot;pos&quot;:0.5299999713897705,&quot;transparency&quot;:1}],&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i*1_2_2"/>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gradient&quot;:[{&quot;brightness&quot;:0,&quot;colorType&quot;:1,&quot;foreColorIndex&quot;:8,&quot;pos&quot;:0.75,&quot;transparency&quot;:0},{&quot;brightness&quot;:0.4000000059604645,&quot;colorType&quot;:1,&quot;foreColorIndex&quot;:8,&quot;pos&quot;:0,&quot;transparency&quot;:0}],&quot;type&quot;:3},&quot;glow&quot;:{&quot;colorType&quot;:0},&quot;line&quot;:{&quot;type&quot;:0},&quot;shadow&quot;:{&quot;brightness&quot;:0,&quot;colorType&quot;:1,&quot;foreColorIndex&quot;:8,&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5,5,5,5,5]}"/>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5_2*n_h_h_i*1_2_5_1"/>
  <p:tag name="KSO_WM_TEMPLATE_CATEGORY" val="diagram"/>
  <p:tag name="KSO_WM_TEMPLATE_INDEX" val="20231085"/>
  <p:tag name="KSO_WM_UNIT_LAYERLEVEL" val="1_1_1_1"/>
  <p:tag name="KSO_WM_TAG_VERSION" val="3.0"/>
  <p:tag name="KSO_WM_DIAGRAM_GROUP_CODE" val="n1-1"/>
  <p:tag name="KSO_WM_UNIT_TYPE" val="n_h_h_i"/>
  <p:tag name="KSO_WM_UNIT_INDEX" val="1_2_5_1"/>
  <p:tag name="KSO_WM_DIAGRAM_VERSION" val="3"/>
  <p:tag name="KSO_WM_DIAGRAM_COLOR_TRICK" val="4"/>
  <p:tag name="KSO_WM_DIAGRAM_COLOR_TEXT_CAN_REMOVE" val="n"/>
  <p:tag name="KSO_WM_DIAGRAM_MAX_ITEMCNT" val="6"/>
  <p:tag name="KSO_WM_DIAGRAM_MIN_ITEMCNT" val="4"/>
  <p:tag name="KSO_WM_DIAGRAM_VIRTUALLY_FRAME" val="{&quot;height&quot;:437.2750454735944,&quot;left&quot;:48.05,&quot;top&quot;:80.99999389648437,&quot;width&quot;:866.05}"/>
  <p:tag name="KSO_WM_DIAGRAM_COLOR_MATCH_VALUE" val="{&quot;shape&quot;:{&quot;fill&quot;:{&quot;type&quot;:0},&quot;glow&quot;:{&quot;colorType&quot;:0},&quot;line&quot;:{&quot;solidLine&quot;:{&quot;brightness&quot;:0,&quot;colorType&quot;:1,&quot;foreColorIndex&quot;:9,&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9"/>
  <p:tag name="KSO_WM_DIAGRAM_USE_COLOR_VALUE" val="{&quot;color_scheme&quot;:1,&quot;color_type&quot;:1,&quot;theme_color_indexes&quot;:[5,6,7,8,9,10]}"/>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5_2*n_h_h_i*1_2_2_1"/>
  <p:tag name="KSO_WM_TEMPLATE_CATEGORY" val="diagram"/>
  <p:tag name="KSO_WM_TEMPLATE_INDEX" val="20231085"/>
  <p:tag name="KSO_WM_UNIT_LAYERLEVEL" val="1_1_1_1"/>
  <p:tag name="KSO_WM_TAG_VERSION" val="3.0"/>
  <p:tag name="KSO_WM_DIAGRAM_GROUP_CODE" val="n1-1"/>
  <p:tag name="KSO_WM_UNIT_TYPE" val="n_h_h_i"/>
  <p:tag name="KSO_WM_UNIT_INDEX" val="1_2_2_1"/>
  <p:tag name="KSO_WM_DIAGRAM_VERSION" val="3"/>
  <p:tag name="KSO_WM_DIAGRAM_COLOR_TRICK" val="4"/>
  <p:tag name="KSO_WM_DIAGRAM_COLOR_TEXT_CAN_REMOVE" val="n"/>
  <p:tag name="KSO_WM_DIAGRAM_MAX_ITEMCNT" val="6"/>
  <p:tag name="KSO_WM_DIAGRAM_MIN_ITEMCNT" val="4"/>
  <p:tag name="KSO_WM_DIAGRAM_VIRTUALLY_FRAME" val="{&quot;height&quot;:437.2750454735944,&quot;left&quot;:48.05,&quot;top&quot;:80.99999389648437,&quot;width&quot;:866.05}"/>
  <p:tag name="KSO_WM_DIAGRAM_COLOR_MATCH_VALUE" val="{&quot;shape&quot;:{&quot;fill&quot;:{&quot;type&quot;:0},&quot;glow&quot;:{&quot;colorType&quot;:0},&quot;line&quot;:{&quot;solidLine&quot;:{&quot;brightness&quot;:0,&quot;colorType&quot;:1,&quot;foreColorIndex&quot;:6,&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6"/>
  <p:tag name="KSO_WM_DIAGRAM_USE_COLOR_VALUE" val="{&quot;color_scheme&quot;:1,&quot;color_type&quot;:1,&quot;theme_color_indexes&quot;:[5,6,7,8,9,10]}"/>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5_2*n_h_h_i*1_2_3_1"/>
  <p:tag name="KSO_WM_TEMPLATE_CATEGORY" val="diagram"/>
  <p:tag name="KSO_WM_TEMPLATE_INDEX" val="20231085"/>
  <p:tag name="KSO_WM_UNIT_LAYERLEVEL" val="1_1_1_1"/>
  <p:tag name="KSO_WM_TAG_VERSION" val="3.0"/>
  <p:tag name="KSO_WM_DIAGRAM_GROUP_CODE" val="n1-1"/>
  <p:tag name="KSO_WM_UNIT_TYPE" val="n_h_h_i"/>
  <p:tag name="KSO_WM_UNIT_INDEX" val="1_2_3_1"/>
  <p:tag name="KSO_WM_DIAGRAM_VERSION" val="3"/>
  <p:tag name="KSO_WM_DIAGRAM_COLOR_TRICK" val="4"/>
  <p:tag name="KSO_WM_DIAGRAM_COLOR_TEXT_CAN_REMOVE" val="n"/>
  <p:tag name="KSO_WM_DIAGRAM_MAX_ITEMCNT" val="6"/>
  <p:tag name="KSO_WM_DIAGRAM_MIN_ITEMCNT" val="4"/>
  <p:tag name="KSO_WM_DIAGRAM_VIRTUALLY_FRAME" val="{&quot;height&quot;:437.2750454735944,&quot;left&quot;:48.05,&quot;top&quot;:80.99999389648437,&quot;width&quot;:866.05}"/>
  <p:tag name="KSO_WM_DIAGRAM_COLOR_MATCH_VALUE" val="{&quot;shape&quot;:{&quot;fill&quot;:{&quot;type&quot;:0},&quot;glow&quot;:{&quot;colorType&quot;:0},&quot;line&quot;:{&quot;solidLine&quot;:{&quot;brightness&quot;:0,&quot;colorType&quot;:1,&quot;foreColorIndex&quot;:7,&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7"/>
  <p:tag name="KSO_WM_DIAGRAM_USE_COLOR_VALUE" val="{&quot;color_scheme&quot;:1,&quot;color_type&quot;:1,&quot;theme_color_indexes&quot;:[5,6,7,8,9,10]}"/>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85_2*n_h_h_i*1_2_1_2"/>
  <p:tag name="KSO_WM_TEMPLATE_CATEGORY" val="diagram"/>
  <p:tag name="KSO_WM_TEMPLATE_INDEX" val="20231085"/>
  <p:tag name="KSO_WM_UNIT_LAYERLEVEL" val="1_1_1_1"/>
  <p:tag name="KSO_WM_TAG_VERSION" val="3.0"/>
  <p:tag name="KSO_WM_DIAGRAM_VERSION" val="3"/>
  <p:tag name="KSO_WM_DIAGRAM_COLOR_TRICK" val="4"/>
  <p:tag name="KSO_WM_DIAGRAM_COLOR_TEXT_CAN_REMOVE" val="n"/>
  <p:tag name="KSO_WM_UNIT_TYPE" val="n_h_h_i"/>
  <p:tag name="KSO_WM_UNIT_INDEX" val="1_2_1_2"/>
  <p:tag name="KSO_WM_DIAGRAM_MAX_ITEMCNT" val="6"/>
  <p:tag name="KSO_WM_DIAGRAM_MIN_ITEMCNT" val="4"/>
  <p:tag name="KSO_WM_DIAGRAM_VIRTUALLY_FRAME" val="{&quot;height&quot;:437.2750454735944,&quot;left&quot;:48.05,&quot;top&quot;:80.99999389648437,&quot;width&quot;:866.05}"/>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7,8,9,10]}"/>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85_2*n_h_h_i*1_2_5_2"/>
  <p:tag name="KSO_WM_TEMPLATE_CATEGORY" val="diagram"/>
  <p:tag name="KSO_WM_TEMPLATE_INDEX" val="20231085"/>
  <p:tag name="KSO_WM_UNIT_LAYERLEVEL" val="1_1_1_1"/>
  <p:tag name="KSO_WM_TAG_VERSION" val="3.0"/>
  <p:tag name="KSO_WM_DIAGRAM_VERSION" val="3"/>
  <p:tag name="KSO_WM_DIAGRAM_COLOR_TRICK" val="4"/>
  <p:tag name="KSO_WM_DIAGRAM_COLOR_TEXT_CAN_REMOVE" val="n"/>
  <p:tag name="KSO_WM_UNIT_TYPE" val="n_h_h_i"/>
  <p:tag name="KSO_WM_UNIT_INDEX" val="1_2_5_2"/>
  <p:tag name="KSO_WM_DIAGRAM_MAX_ITEMCNT" val="6"/>
  <p:tag name="KSO_WM_DIAGRAM_MIN_ITEMCNT" val="4"/>
  <p:tag name="KSO_WM_DIAGRAM_VIRTUALLY_FRAME" val="{&quot;height&quot;:437.2750454735944,&quot;left&quot;:48.05,&quot;top&quot;:80.99999389648437,&quot;width&quot;:866.05}"/>
  <p:tag name="KSO_WM_DIAGRAM_COLOR_MATCH_VALUE" val="{&quot;shape&quot;:{&quot;fill&quot;:{&quot;type&quot;:0},&quot;glow&quot;:{&quot;colorType&quot;:0},&quot;line&quot;:{&quot;solidLine&quot;:{&quot;brightness&quot;:0,&quot;colorType&quot;:1,&quot;foreColorIndex&quot;:9,&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9"/>
  <p:tag name="KSO_WM_DIAGRAM_USE_COLOR_VALUE" val="{&quot;color_scheme&quot;:1,&quot;color_type&quot;:1,&quot;theme_color_indexes&quot;:[5,6,7,8,9,10]}"/>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5_2*n_h_h_i*1_2_4_2"/>
  <p:tag name="KSO_WM_TEMPLATE_CATEGORY" val="diagram"/>
  <p:tag name="KSO_WM_TEMPLATE_INDEX" val="20231085"/>
  <p:tag name="KSO_WM_UNIT_LAYERLEVEL" val="1_1_1_1"/>
  <p:tag name="KSO_WM_TAG_VERSION" val="3.0"/>
  <p:tag name="KSO_WM_DIAGRAM_VERSION" val="3"/>
  <p:tag name="KSO_WM_DIAGRAM_COLOR_TRICK" val="4"/>
  <p:tag name="KSO_WM_DIAGRAM_COLOR_TEXT_CAN_REMOVE" val="n"/>
  <p:tag name="KSO_WM_DIAGRAM_GROUP_CODE" val="n1-1"/>
  <p:tag name="KSO_WM_UNIT_TYPE" val="n_h_h_i"/>
  <p:tag name="KSO_WM_UNIT_INDEX" val="1_2_4_2"/>
  <p:tag name="KSO_WM_DIAGRAM_MAX_ITEMCNT" val="6"/>
  <p:tag name="KSO_WM_DIAGRAM_MIN_ITEMCNT" val="4"/>
  <p:tag name="KSO_WM_DIAGRAM_VIRTUALLY_FRAME" val="{&quot;height&quot;:437.2750454735944,&quot;left&quot;:48.05,&quot;top&quot;:80.99999389648437,&quot;width&quot;:866.05}"/>
  <p:tag name="KSO_WM_DIAGRAM_COLOR_MATCH_VALUE" val="{&quot;shape&quot;:{&quot;fill&quot;:{&quot;type&quot;:0},&quot;glow&quot;:{&quot;colorType&quot;:0},&quot;line&quot;:{&quot;solidLine&quot;:{&quot;brightness&quot;:0,&quot;colorType&quot;:1,&quot;foreColorIndex&quot;:8,&quot;transparency&quot;:0.60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8"/>
  <p:tag name="KSO_WM_DIAGRAM_USE_COLOR_VALUE" val="{&quot;color_scheme&quot;:1,&quot;color_type&quot;:1,&quot;theme_color_indexes&quot;:[5,6,7,8,9,10]}"/>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5_2*n_h_h_i*1_2_4_1"/>
  <p:tag name="KSO_WM_TEMPLATE_CATEGORY" val="diagram"/>
  <p:tag name="KSO_WM_TEMPLATE_INDEX" val="20231085"/>
  <p:tag name="KSO_WM_UNIT_LAYERLEVEL" val="1_1_1_1"/>
  <p:tag name="KSO_WM_TAG_VERSION" val="3.0"/>
  <p:tag name="KSO_WM_DIAGRAM_GROUP_CODE" val="n1-1"/>
  <p:tag name="KSO_WM_UNIT_TYPE" val="n_h_h_i"/>
  <p:tag name="KSO_WM_UNIT_INDEX" val="1_2_4_1"/>
  <p:tag name="KSO_WM_DIAGRAM_VERSION" val="3"/>
  <p:tag name="KSO_WM_DIAGRAM_COLOR_TRICK" val="4"/>
  <p:tag name="KSO_WM_DIAGRAM_COLOR_TEXT_CAN_REMOVE" val="n"/>
  <p:tag name="KSO_WM_DIAGRAM_MAX_ITEMCNT" val="6"/>
  <p:tag name="KSO_WM_DIAGRAM_MIN_ITEMCNT" val="4"/>
  <p:tag name="KSO_WM_DIAGRAM_VIRTUALLY_FRAME" val="{&quot;height&quot;:437.2750454735944,&quot;left&quot;:48.05,&quot;top&quot;:80.99999389648437,&quot;width&quot;:866.05}"/>
  <p:tag name="KSO_WM_DIAGRAM_COLOR_MATCH_VALUE" val="{&quot;shape&quot;:{&quot;fill&quot;:{&quot;type&quot;:0},&quot;glow&quot;:{&quot;colorType&quot;:0},&quot;line&quot;:{&quot;solidLine&quot;:{&quot;brightness&quot;:0,&quot;colorType&quot;:1,&quot;foreColorIndex&quot;:8,&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8"/>
  <p:tag name="KSO_WM_DIAGRAM_USE_COLOR_VALUE" val="{&quot;color_scheme&quot;:1,&quot;color_type&quot;:1,&quot;theme_color_indexes&quot;:[5,6,7,8,9,10]}"/>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85_2*n_h_h_i*1_2_2_2"/>
  <p:tag name="KSO_WM_TEMPLATE_CATEGORY" val="diagram"/>
  <p:tag name="KSO_WM_TEMPLATE_INDEX" val="20231085"/>
  <p:tag name="KSO_WM_UNIT_LAYERLEVEL" val="1_1_1_1"/>
  <p:tag name="KSO_WM_TAG_VERSION" val="3.0"/>
  <p:tag name="KSO_WM_DIAGRAM_VERSION" val="3"/>
  <p:tag name="KSO_WM_DIAGRAM_COLOR_TRICK" val="4"/>
  <p:tag name="KSO_WM_DIAGRAM_COLOR_TEXT_CAN_REMOVE" val="n"/>
  <p:tag name="KSO_WM_UNIT_TYPE" val="n_h_h_i"/>
  <p:tag name="KSO_WM_UNIT_INDEX" val="1_2_2_2"/>
  <p:tag name="KSO_WM_DIAGRAM_MAX_ITEMCNT" val="6"/>
  <p:tag name="KSO_WM_DIAGRAM_MIN_ITEMCNT" val="4"/>
  <p:tag name="KSO_WM_DIAGRAM_VIRTUALLY_FRAME" val="{&quot;height&quot;:437.2750454735944,&quot;left&quot;:48.05,&quot;top&quot;:80.99999389648437,&quot;width&quot;:866.05}"/>
  <p:tag name="KSO_WM_DIAGRAM_COLOR_MATCH_VALUE" val="{&quot;shape&quot;:{&quot;fill&quot;:{&quot;type&quot;:0},&quot;glow&quot;:{&quot;colorType&quot;:0},&quot;line&quot;:{&quot;solidLine&quot;:{&quot;brightness&quot;:0,&quot;colorType&quot;:1,&quot;foreColorIndex&quot;:6,&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DIAGRAM_USE_COLOR_VALUE" val="{&quot;color_scheme&quot;:1,&quot;color_type&quot;:1,&quot;theme_color_indexes&quot;:[5,6,7,8,9,10]}"/>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85_2*n_h_h_i*1_2_3_2"/>
  <p:tag name="KSO_WM_TEMPLATE_CATEGORY" val="diagram"/>
  <p:tag name="KSO_WM_TEMPLATE_INDEX" val="20231085"/>
  <p:tag name="KSO_WM_UNIT_LAYERLEVEL" val="1_1_1_1"/>
  <p:tag name="KSO_WM_TAG_VERSION" val="3.0"/>
  <p:tag name="KSO_WM_DIAGRAM_VERSION" val="3"/>
  <p:tag name="KSO_WM_DIAGRAM_COLOR_TRICK" val="4"/>
  <p:tag name="KSO_WM_DIAGRAM_COLOR_TEXT_CAN_REMOVE" val="n"/>
  <p:tag name="KSO_WM_UNIT_TYPE" val="n_h_h_i"/>
  <p:tag name="KSO_WM_UNIT_INDEX" val="1_2_3_2"/>
  <p:tag name="KSO_WM_DIAGRAM_MAX_ITEMCNT" val="6"/>
  <p:tag name="KSO_WM_DIAGRAM_MIN_ITEMCNT" val="4"/>
  <p:tag name="KSO_WM_DIAGRAM_VIRTUALLY_FRAME" val="{&quot;height&quot;:437.2750454735944,&quot;left&quot;:48.05,&quot;top&quot;:80.99999389648437,&quot;width&quot;:866.05}"/>
  <p:tag name="KSO_WM_DIAGRAM_COLOR_MATCH_VALUE" val="{&quot;shape&quot;:{&quot;fill&quot;:{&quot;type&quot;:0},&quot;glow&quot;:{&quot;colorType&quot;:0},&quot;line&quot;:{&quot;solidLine&quot;:{&quot;brightness&quot;:0,&quot;colorType&quot;:1,&quot;foreColorIndex&quot;:7,&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DIAGRAM_USE_COLOR_VALUE" val="{&quot;color_scheme&quot;:1,&quot;color_type&quot;:1,&quot;theme_color_indexes&quot;:[5,6,7,8,9,10]}"/>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5_4*n_h_i*1_1_1"/>
  <p:tag name="KSO_WM_TEMPLATE_CATEGORY" val="diagram"/>
  <p:tag name="KSO_WM_TEMPLATE_INDEX" val="20231455"/>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1"/>
  <p:tag name="KSO_WM_DIAGRAM_MAX_ITEMCNT" val="6"/>
  <p:tag name="KSO_WM_DIAGRAM_MIN_ITEMCNT" val="2"/>
  <p:tag name="KSO_WM_DIAGRAM_VIRTUALLY_FRAME" val="{&quot;height&quot;:497.32374338539523,&quot;left&quot;:26.2,&quot;top&quot;:27.02625661460481,&quot;width&quot;:908.05}"/>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0.7799999713897705,&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7,8,9,10]}"/>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i*1_2_3"/>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2_3"/>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type&quot;:0},&quot;glow&quot;:{&quot;colorType&quot;:0},&quot;line&quot;:{&quot;gradient&quot;:[{&quot;brightness&quot;:0,&quot;colorType&quot;:1,&quot;foreColorIndex&quot;:8,&quot;pos&quot;:0,&quot;transparency&quot;:0},{&quot;brightness&quot;:0,&quot;colorType&quot;:1,&quot;foreColorIndex&quot;:8,&quot;pos&quot;:0.8600000143051147,&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5_4*n_h_i*1_1_3"/>
  <p:tag name="KSO_WM_TEMPLATE_CATEGORY" val="diagram"/>
  <p:tag name="KSO_WM_TEMPLATE_INDEX" val="20231455"/>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3"/>
  <p:tag name="KSO_WM_DIAGRAM_MAX_ITEMCNT" val="6"/>
  <p:tag name="KSO_WM_DIAGRAM_MIN_ITEMCNT" val="2"/>
  <p:tag name="KSO_WM_DIAGRAM_VIRTUALLY_FRAME" val="{&quot;height&quot;:497.32374338539523,&quot;left&quot;:26.2,&quot;top&quot;:27.02625661460481,&quot;width&quot;:908.05}"/>
  <p:tag name="KSO_WM_DIAGRAM_COLOR_MATCH_VALUE" val="{&quot;shape&quot;:{&quot;fill&quot;:{&quot;type&quot;:0},&quot;glow&quot;:{&quot;colorType&quot;:0},&quot;line&quot;:{&quot;gradient&quot;:[{&quot;brightness&quot;:0,&quot;colorType&quot;:1,&quot;foreColorIndex&quot;:5,&quot;pos&quot;:0.20000000298023224,&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7,8,9,10]}"/>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5_4*n_h_x*1_1_1"/>
  <p:tag name="KSO_WM_TEMPLATE_CATEGORY" val="diagram"/>
  <p:tag name="KSO_WM_TEMPLATE_INDEX" val="20231455"/>
  <p:tag name="KSO_WM_UNIT_LAYERLEVEL" val="1_1_1"/>
  <p:tag name="KSO_WM_TAG_VERSION" val="3.0"/>
  <p:tag name="KSO_WM_DIAGRAM_VERSION" val="3"/>
  <p:tag name="KSO_WM_DIAGRAM_COLOR_TRICK" val="1"/>
  <p:tag name="KSO_WM_DIAGRAM_COLOR_TEXT_CAN_REMOVE" val="n"/>
  <p:tag name="KSO_WM_UNIT_VALUE" val="225*225"/>
  <p:tag name="KSO_WM_DIAGRAM_GROUP_CODE" val="n1-1"/>
  <p:tag name="KSO_WM_UNIT_TYPE" val="n_h_x"/>
  <p:tag name="KSO_WM_UNIT_INDEX" val="1_1_1"/>
  <p:tag name="KSO_WM_DIAGRAM_MAX_ITEMCNT" val="6"/>
  <p:tag name="KSO_WM_DIAGRAM_MIN_ITEMCNT" val="2"/>
  <p:tag name="KSO_WM_DIAGRAM_VIRTUALLY_FRAME" val="{&quot;height&quot;:497.32374338539523,&quot;left&quot;:26.2,&quot;top&quot;:27.02625661460481,&quot;width&quot;:908.05}"/>
  <p:tag name="KSO_WM_DIAGRAM_COLOR_MATCH_VALUE" val="{&quot;shape&quot;:{&quot;fill&quot;:{&quot;solid&quot;:{&quot;brightness&quot;:0,&quot;colorType&quot;:1,&quot;foreColorIndex&quot;:5,&quot;transparency&quot;:0},&quot;type&quot;:1},&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7,8,9,10]}"/>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5_4*n_h_h_i*1_2_1_2"/>
  <p:tag name="KSO_WM_TEMPLATE_CATEGORY" val="diagram"/>
  <p:tag name="KSO_WM_TEMPLATE_INDEX" val="20231455"/>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1_2"/>
  <p:tag name="KSO_WM_DIAGRAM_MAX_ITEMCNT" val="6"/>
  <p:tag name="KSO_WM_DIAGRAM_MIN_ITEMCNT" val="2"/>
  <p:tag name="KSO_WM_DIAGRAM_VIRTUALLY_FRAME" val="{&quot;height&quot;:497.32374338539523,&quot;left&quot;:26.2,&quot;top&quot;:27.02625661460481,&quot;width&quot;:908.0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7,8,9,10]}"/>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5_4*n_h_h_i*1_2_5_2"/>
  <p:tag name="KSO_WM_TEMPLATE_CATEGORY" val="diagram"/>
  <p:tag name="KSO_WM_TEMPLATE_INDEX" val="20231455"/>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5_2"/>
  <p:tag name="KSO_WM_DIAGRAM_MAX_ITEMCNT" val="6"/>
  <p:tag name="KSO_WM_DIAGRAM_MIN_ITEMCNT" val="2"/>
  <p:tag name="KSO_WM_DIAGRAM_VIRTUALLY_FRAME" val="{&quot;height&quot;:497.32374338539523,&quot;left&quot;:26.2,&quot;top&quot;:27.02625661460481,&quot;width&quot;:908.0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7,8,9,10]}"/>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5_4*n_h_h_i*1_2_2_2"/>
  <p:tag name="KSO_WM_TEMPLATE_CATEGORY" val="diagram"/>
  <p:tag name="KSO_WM_TEMPLATE_INDEX" val="20231455"/>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2"/>
  <p:tag name="KSO_WM_DIAGRAM_MAX_ITEMCNT" val="6"/>
  <p:tag name="KSO_WM_DIAGRAM_MIN_ITEMCNT" val="2"/>
  <p:tag name="KSO_WM_DIAGRAM_VIRTUALLY_FRAME" val="{&quot;height&quot;:497.32374338539523,&quot;left&quot;:26.2,&quot;top&quot;:27.02625661460481,&quot;width&quot;:908.0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7,8,9,10]}"/>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5_4*n_h_h_i*1_2_4_2"/>
  <p:tag name="KSO_WM_TEMPLATE_CATEGORY" val="diagram"/>
  <p:tag name="KSO_WM_TEMPLATE_INDEX" val="20231455"/>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4_2"/>
  <p:tag name="KSO_WM_DIAGRAM_MAX_ITEMCNT" val="6"/>
  <p:tag name="KSO_WM_DIAGRAM_MIN_ITEMCNT" val="2"/>
  <p:tag name="KSO_WM_DIAGRAM_VIRTUALLY_FRAME" val="{&quot;height&quot;:497.32374338539523,&quot;left&quot;:26.2,&quot;top&quot;:27.02625661460481,&quot;width&quot;:908.0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7,8,9,10]}"/>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5_4*n_h_h_i*1_2_1_1"/>
  <p:tag name="KSO_WM_TEMPLATE_CATEGORY" val="diagram"/>
  <p:tag name="KSO_WM_TEMPLATE_INDEX" val="20231455"/>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1_1"/>
  <p:tag name="KSO_WM_DIAGRAM_MAX_ITEMCNT" val="6"/>
  <p:tag name="KSO_WM_DIAGRAM_MIN_ITEMCNT" val="2"/>
  <p:tag name="KSO_WM_DIAGRAM_VIRTUALLY_FRAME" val="{&quot;height&quot;:497.32374338539523,&quot;left&quot;:26.2,&quot;top&quot;:27.02625661460481,&quot;width&quot;:908.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7,8,9,10]}"/>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5_4*n_h_h_i*1_2_2_1"/>
  <p:tag name="KSO_WM_TEMPLATE_CATEGORY" val="diagram"/>
  <p:tag name="KSO_WM_TEMPLATE_INDEX" val="20231455"/>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1"/>
  <p:tag name="KSO_WM_DIAGRAM_MAX_ITEMCNT" val="6"/>
  <p:tag name="KSO_WM_DIAGRAM_MIN_ITEMCNT" val="2"/>
  <p:tag name="KSO_WM_DIAGRAM_VIRTUALLY_FRAME" val="{&quot;height&quot;:497.32374338539523,&quot;left&quot;:26.2,&quot;top&quot;:27.02625661460481,&quot;width&quot;:908.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7,8,9,10]}"/>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5_4*n_h_h_i*1_2_4_1"/>
  <p:tag name="KSO_WM_TEMPLATE_CATEGORY" val="diagram"/>
  <p:tag name="KSO_WM_TEMPLATE_INDEX" val="20231455"/>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4_1"/>
  <p:tag name="KSO_WM_DIAGRAM_MAX_ITEMCNT" val="6"/>
  <p:tag name="KSO_WM_DIAGRAM_MIN_ITEMCNT" val="2"/>
  <p:tag name="KSO_WM_DIAGRAM_VIRTUALLY_FRAME" val="{&quot;height&quot;:497.32374338539523,&quot;left&quot;:26.2,&quot;top&quot;:27.02625661460481,&quot;width&quot;:908.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7,8,9,10]}"/>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5_4*n_h_h_i*1_2_5_1"/>
  <p:tag name="KSO_WM_TEMPLATE_CATEGORY" val="diagram"/>
  <p:tag name="KSO_WM_TEMPLATE_INDEX" val="20231455"/>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5_1"/>
  <p:tag name="KSO_WM_DIAGRAM_MAX_ITEMCNT" val="6"/>
  <p:tag name="KSO_WM_DIAGRAM_MIN_ITEMCNT" val="2"/>
  <p:tag name="KSO_WM_DIAGRAM_VIRTUALLY_FRAME" val="{&quot;height&quot;:497.32374338539523,&quot;left&quot;:26.2,&quot;top&quot;:27.02625661460481,&quot;width&quot;:908.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7,8,9,10]}"/>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i*1_2_4"/>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2_4"/>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type&quot;:0},&quot;glow&quot;:{&quot;colorType&quot;:0},&quot;line&quot;:{&quot;gradient&quot;:[{&quot;brightness&quot;:0,&quot;colorType&quot;:1,&quot;foreColorIndex&quot;:8,&quot;pos&quot;:0,&quot;transparency&quot;:0},{&quot;brightness&quot;:0,&quot;colorType&quot;:1,&quot;foreColorIndex&quot;:8,&quot;pos&quot;:0.8600000143051147,&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5_4*n_h_h_i*1_2_3_2"/>
  <p:tag name="KSO_WM_TEMPLATE_CATEGORY" val="diagram"/>
  <p:tag name="KSO_WM_TEMPLATE_INDEX" val="20231455"/>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3_2"/>
  <p:tag name="KSO_WM_DIAGRAM_MAX_ITEMCNT" val="6"/>
  <p:tag name="KSO_WM_DIAGRAM_MIN_ITEMCNT" val="2"/>
  <p:tag name="KSO_WM_DIAGRAM_VIRTUALLY_FRAME" val="{&quot;height&quot;:497.32374338539523,&quot;left&quot;:26.2,&quot;top&quot;:27.02625661460481,&quot;width&quot;:908.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7,8,9,10]}"/>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5_4*n_h_h_i*1_2_3_1"/>
  <p:tag name="KSO_WM_TEMPLATE_CATEGORY" val="diagram"/>
  <p:tag name="KSO_WM_TEMPLATE_INDEX" val="20231455"/>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3_1"/>
  <p:tag name="KSO_WM_DIAGRAM_MAX_ITEMCNT" val="6"/>
  <p:tag name="KSO_WM_DIAGRAM_MIN_ITEMCNT" val="2"/>
  <p:tag name="KSO_WM_DIAGRAM_VIRTUALLY_FRAME" val="{&quot;height&quot;:497.32374338539523,&quot;left&quot;:26.2,&quot;top&quot;:27.02625661460481,&quot;width&quot;:908.0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7,8,9,10]}"/>
</p:tagLst>
</file>

<file path=ppt/tags/tag12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n_h_a"/>
  <p:tag name="KSO_WM_UNIT_INDEX" val="1_1_1"/>
  <p:tag name="KSO_WM_UNIT_ID" val="diagram20231455_4*n_h_a*1_1_1"/>
  <p:tag name="KSO_WM_TEMPLATE_CATEGORY" val="diagram"/>
  <p:tag name="KSO_WM_TEMPLATE_INDEX" val="2023145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497.32374338539523,&quot;left&quot;:26.2,&quot;top&quot;:27.02625661460481,&quot;width&quot;:908.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VALUE" val="18"/>
  <p:tag name="KSO_WM_BEAUTIFY_FLAG" val="#wm#"/>
  <p:tag name="KSO_WM_UNIT_PRESET_TEXT" val="单击此处添加标题"/>
  <p:tag name="KSO_WM_UNIT_TEXT_FILL_FORE_SCHEMECOLOR_INDEX" val="1"/>
  <p:tag name="KSO_WM_UNIT_TEXT_FILL_TYPE" val="1"/>
  <p:tag name="KSO_WM_DIAGRAM_USE_COLOR_VALUE" val="{&quot;color_scheme&quot;:1,&quot;color_type&quot;:1,&quot;theme_color_indexes&quot;:[5,6,7,8,9,10]}"/>
</p:tagLst>
</file>

<file path=ppt/tags/tag12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455_4*n_h_h_f*1_2_1_1"/>
  <p:tag name="KSO_WM_TEMPLATE_CATEGORY" val="diagram"/>
  <p:tag name="KSO_WM_TEMPLATE_INDEX" val="20231455"/>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493.45,&quot;left&quot;:26.2,&quot;top&quot;:30.9,&quot;width&quot;:887.74999389648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正文，请尽量言简意赅的阐述观点"/>
  <p:tag name="KSO_WM_UNIT_TEXT_FILL_FORE_SCHEMECOLOR_INDEX" val="1"/>
  <p:tag name="KSO_WM_UNIT_TEXT_FILL_TYPE" val="1"/>
  <p:tag name="KSO_WM_DIAGRAM_USE_COLOR_VALUE" val="{&quot;color_scheme&quot;:1,&quot;color_type&quot;:1,&quot;theme_color_indexes&quot;:[5,6,7,8,9,10]}"/>
</p:tagLst>
</file>

<file path=ppt/tags/tag12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455_4*n_h_h_a*1_2_1_1"/>
  <p:tag name="KSO_WM_TEMPLATE_CATEGORY" val="diagram"/>
  <p:tag name="KSO_WM_TEMPLATE_INDEX" val="20231455"/>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497.32374338539523,&quot;left&quot;:26.2,&quot;top&quot;:27.02625661460481,&quot;width&quot;:908.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项标题"/>
  <p:tag name="KSO_WM_UNIT_TEXT_FILL_FORE_SCHEMECOLOR_INDEX" val="1"/>
  <p:tag name="KSO_WM_UNIT_TEXT_FILL_TYPE" val="1"/>
  <p:tag name="KSO_WM_DIAGRAM_USE_COLOR_VALUE" val="{&quot;color_scheme&quot;:1,&quot;color_type&quot;:1,&quot;theme_color_indexes&quot;:[5,6,7,8,9,10]}"/>
</p:tagLst>
</file>

<file path=ppt/tags/tag12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455_4*n_h_h_f*1_2_5_1"/>
  <p:tag name="KSO_WM_TEMPLATE_CATEGORY" val="diagram"/>
  <p:tag name="KSO_WM_TEMPLATE_INDEX" val="20231455"/>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497.2737433853952,&quot;left&quot;:26.2,&quot;top&quot;:27.076256614604812,&quot;width&quot;:908.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正文，请尽量言简意赅的阐述观点"/>
  <p:tag name="KSO_WM_UNIT_TEXT_FILL_FORE_SCHEMECOLOR_INDEX" val="1"/>
  <p:tag name="KSO_WM_UNIT_TEXT_FILL_TYPE" val="1"/>
  <p:tag name="KSO_WM_DIAGRAM_USE_COLOR_VALUE" val="{&quot;color_scheme&quot;:1,&quot;color_type&quot;:1,&quot;theme_color_indexes&quot;:[5,6,7,8,9,10]}"/>
</p:tagLst>
</file>

<file path=ppt/tags/tag12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5_1"/>
  <p:tag name="KSO_WM_UNIT_ID" val="diagram20231455_4*n_h_h_a*1_2_5_1"/>
  <p:tag name="KSO_WM_TEMPLATE_CATEGORY" val="diagram"/>
  <p:tag name="KSO_WM_TEMPLATE_INDEX" val="20231455"/>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497.32374338539523,&quot;left&quot;:26.2,&quot;top&quot;:27.02625661460481,&quot;width&quot;:908.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项标题"/>
  <p:tag name="KSO_WM_UNIT_TEXT_FILL_FORE_SCHEMECOLOR_INDEX" val="1"/>
  <p:tag name="KSO_WM_UNIT_TEXT_FILL_TYPE" val="1"/>
  <p:tag name="KSO_WM_DIAGRAM_USE_COLOR_VALUE" val="{&quot;color_scheme&quot;:1,&quot;color_type&quot;:1,&quot;theme_color_indexes&quot;:[5,6,7,8,9,10]}"/>
</p:tagLst>
</file>

<file path=ppt/tags/tag12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455_4*n_h_h_f*1_2_2_1"/>
  <p:tag name="KSO_WM_TEMPLATE_CATEGORY" val="diagram"/>
  <p:tag name="KSO_WM_TEMPLATE_INDEX" val="20231455"/>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497.2737433853952,&quot;left&quot;:26.2,&quot;top&quot;:27.076256614604812,&quot;width&quot;:887.74999389648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项正文，请尽量言简意赅的阐述观点"/>
  <p:tag name="KSO_WM_UNIT_TEXT_FILL_FORE_SCHEMECOLOR_INDEX" val="1"/>
  <p:tag name="KSO_WM_UNIT_TEXT_FILL_TYPE" val="1"/>
  <p:tag name="KSO_WM_DIAGRAM_USE_COLOR_VALUE" val="{&quot;color_scheme&quot;:1,&quot;color_type&quot;:1,&quot;theme_color_indexes&quot;:[5,6,7,8,9,10]}"/>
</p:tagLst>
</file>

<file path=ppt/tags/tag12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1455_4*n_h_h_a*1_2_2_1"/>
  <p:tag name="KSO_WM_TEMPLATE_CATEGORY" val="diagram"/>
  <p:tag name="KSO_WM_TEMPLATE_INDEX" val="20231455"/>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497.32374338539523,&quot;left&quot;:26.2,&quot;top&quot;:27.02625661460481,&quot;width&quot;:908.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项标题"/>
  <p:tag name="KSO_WM_UNIT_TEXT_FILL_FORE_SCHEMECOLOR_INDEX" val="1"/>
  <p:tag name="KSO_WM_UNIT_TEXT_FILL_TYPE" val="1"/>
  <p:tag name="KSO_WM_DIAGRAM_USE_COLOR_VALUE" val="{&quot;color_scheme&quot;:1,&quot;color_type&quot;:1,&quot;theme_color_indexes&quot;:[5,6,7,8,9,10]}"/>
</p:tagLst>
</file>

<file path=ppt/tags/tag12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455_4*n_h_h_f*1_2_3_1"/>
  <p:tag name="KSO_WM_TEMPLATE_CATEGORY" val="diagram"/>
  <p:tag name="KSO_WM_TEMPLATE_INDEX" val="20231455"/>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497.2737433853952,&quot;left&quot;:26.2,&quot;top&quot;:27.076256614604812,&quot;width&quot;:887.74999389648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正文，请尽量言简意赅的阐述观点"/>
  <p:tag name="KSO_WM_UNIT_TEXT_FILL_FORE_SCHEMECOLOR_INDEX" val="1"/>
  <p:tag name="KSO_WM_UNIT_TEXT_FILL_TYPE" val="1"/>
  <p:tag name="KSO_WM_DIAGRAM_USE_COLOR_VALUE" val="{&quot;color_scheme&quot;:1,&quot;color_type&quot;:1,&quot;theme_color_indexes&quot;:[5,6,7,8,9,10]}"/>
</p:tagLst>
</file>

<file path=ppt/tags/tag1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564_3*l_h_f*1_2_1"/>
  <p:tag name="KSO_WM_TEMPLATE_CATEGORY" val="diagram"/>
  <p:tag name="KSO_WM_TEMPLATE_INDEX" val="20231564"/>
  <p:tag name="KSO_WM_UNIT_LAYERLEVEL" val="1_1_1"/>
  <p:tag name="KSO_WM_TAG_VERSION" val="3.0"/>
  <p:tag name="KSO_WM_UNIT_TEXT_FILL_FORE_SCHEMECOLOR_INDEX_BRIGHTNESS" val="0.15"/>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65.8214602637103,&quot;left&quot;:48.6917236328125,&quot;top&quot;:73.07503937007873,&quot;width&quot;:863.72481180025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项正文，文字是您思想的提炼"/>
  <p:tag name="KSO_WM_UNIT_TEXT_FILL_FORE_SCHEMECOLOR_INDEX" val="1"/>
  <p:tag name="KSO_WM_UNIT_TEXT_FILL_TYPE" val="1"/>
  <p:tag name="KSO_WM_DIAGRAM_USE_COLOR_VALUE" val="{&quot;color_scheme&quot;:1,&quot;color_type&quot;:1,&quot;theme_color_indexes&quot;:[5,5,5,5,5,5]}"/>
</p:tagLst>
</file>

<file path=ppt/tags/tag13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1455_4*n_h_h_a*1_2_3_1"/>
  <p:tag name="KSO_WM_TEMPLATE_CATEGORY" val="diagram"/>
  <p:tag name="KSO_WM_TEMPLATE_INDEX" val="20231455"/>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497.32374338539523,&quot;left&quot;:26.2,&quot;top&quot;:27.02625661460481,&quot;width&quot;:908.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项标题"/>
  <p:tag name="KSO_WM_UNIT_TEXT_FILL_FORE_SCHEMECOLOR_INDEX" val="1"/>
  <p:tag name="KSO_WM_UNIT_TEXT_FILL_TYPE" val="1"/>
  <p:tag name="KSO_WM_DIAGRAM_USE_COLOR_VALUE" val="{&quot;color_scheme&quot;:1,&quot;color_type&quot;:1,&quot;theme_color_indexes&quot;:[5,6,7,8,9,10]}"/>
</p:tagLst>
</file>

<file path=ppt/tags/tag13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455_4*n_h_h_f*1_2_4_1"/>
  <p:tag name="KSO_WM_TEMPLATE_CATEGORY" val="diagram"/>
  <p:tag name="KSO_WM_TEMPLATE_INDEX" val="20231455"/>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497.2737433853952,&quot;left&quot;:26.2,&quot;top&quot;:27.076256614604812,&quot;width&quot;:887.74999389648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项正文，请尽量言简意赅的阐述观点"/>
  <p:tag name="KSO_WM_UNIT_TEXT_FILL_FORE_SCHEMECOLOR_INDEX" val="1"/>
  <p:tag name="KSO_WM_UNIT_TEXT_FILL_TYPE" val="1"/>
  <p:tag name="KSO_WM_DIAGRAM_USE_COLOR_VALUE" val="{&quot;color_scheme&quot;:1,&quot;color_type&quot;:1,&quot;theme_color_indexes&quot;:[5,6,7,8,9,10]}"/>
</p:tagLst>
</file>

<file path=ppt/tags/tag13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4_1"/>
  <p:tag name="KSO_WM_UNIT_ID" val="diagram20231455_4*n_h_h_a*1_2_4_1"/>
  <p:tag name="KSO_WM_TEMPLATE_CATEGORY" val="diagram"/>
  <p:tag name="KSO_WM_TEMPLATE_INDEX" val="20231455"/>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497.32374338539523,&quot;left&quot;:26.2,&quot;top&quot;:27.02625661460481,&quot;width&quot;:908.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项标题"/>
  <p:tag name="KSO_WM_UNIT_TEXT_FILL_FORE_SCHEMECOLOR_INDEX" val="1"/>
  <p:tag name="KSO_WM_UNIT_TEXT_FILL_TYPE" val="1"/>
  <p:tag name="KSO_WM_DIAGRAM_USE_COLOR_VALUE" val="{&quot;color_scheme&quot;:1,&quot;color_type&quot;:1,&quot;theme_color_indexes&quot;:[5,6,7,8,9,10]}"/>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i*1_1_1"/>
  <p:tag name="KSO_WM_TEMPLATE_CATEGORY" val="diagram"/>
  <p:tag name="KSO_WM_TEMPLATE_INDEX" val="20235398"/>
  <p:tag name="KSO_WM_UNIT_LAYERLEVEL" val="1_1_1"/>
  <p:tag name="KSO_WM_TAG_VERSION" val="3.0"/>
  <p:tag name="KSO_WM_DIAGRAM_GROUP_CODE" val="n1-1"/>
  <p:tag name="KSO_WM_UNIT_TYPE" val="n_h_i"/>
  <p:tag name="KSO_WM_UNIT_INDEX" val="1_1_1"/>
  <p:tag name="KSO_WM_DIAGRAM_VIRTUALLY_FRAME" val="{&quot;height&quot;:406.54999389648435,&quot;left&quot;:41.55,&quot;top&quot;:32.500003051757815,&quot;width&quot;:918.45}"/>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2"/>
  <p:tag name="KSO_WM_DIAGRAM_COLOR_MATCH_VALUE" val="{&quot;shape&quot;:{&quot;fill&quot;:{&quot;type&quot;:0},&quot;glow&quot;:{&quot;colorType&quot;:0},&quot;line&quot;:{&quot;gradient&quot;:[{&quot;brightness&quot;:0,&quot;colorType&quot;:1,&quot;foreColorIndex&quot;:5,&quot;pos&quot;:0,&quot;transparency&quot;:0},{&quot;brightness&quot;:0.800000011920929,&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5,&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i*1_1_2"/>
  <p:tag name="KSO_WM_TEMPLATE_CATEGORY" val="diagram"/>
  <p:tag name="KSO_WM_TEMPLATE_INDEX" val="20235398"/>
  <p:tag name="KSO_WM_UNIT_LAYERLEVEL" val="1_1_1"/>
  <p:tag name="KSO_WM_TAG_VERSION" val="3.0"/>
  <p:tag name="KSO_WM_DIAGRAM_GROUP_CODE" val="n1-1"/>
  <p:tag name="KSO_WM_UNIT_TYPE" val="n_h_i"/>
  <p:tag name="KSO_WM_UNIT_INDEX" val="1_1_2"/>
  <p:tag name="KSO_WM_DIAGRAM_VIRTUALLY_FRAME" val="{&quot;height&quot;:406.54999389648435,&quot;left&quot;:41.55,&quot;top&quot;:32.500003051757815,&quot;width&quot;:918.45}"/>
  <p:tag name="KSO_WM_BEAUTIFY_FLAG" val="#wm#"/>
  <p:tag name="KSO_WM_DIAGRAM_VERSION" val="3"/>
  <p:tag name="KSO_WM_DIAGRAM_COLOR_TRICK" val="1"/>
  <p:tag name="KSO_WM_DIAGRAM_COLOR_TEXT_CAN_REMOVE" val="n"/>
  <p:tag name="KSO_WM_UNIT_LINE_FORE_SCHEMECOLOR_INDEX" val="5"/>
  <p:tag name="KSO_WM_DIAGRAM_MAX_ITEMCNT" val="4"/>
  <p:tag name="KSO_WM_DIAGRAM_MIN_ITEMCNT" val="2"/>
  <p:tag name="KSO_WM_DIAGRAM_COLOR_MATCH_VALUE" val="{&quot;shape&quot;:{&quot;fill&quot;:{&quot;type&quot;:0},&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h_i*1_1_1_1"/>
  <p:tag name="KSO_WM_TEMPLATE_CATEGORY" val="diagram"/>
  <p:tag name="KSO_WM_TEMPLATE_INDEX" val="20235398"/>
  <p:tag name="KSO_WM_UNIT_LAYERLEVEL" val="1_1_1_1"/>
  <p:tag name="KSO_WM_TAG_VERSION" val="3.0"/>
  <p:tag name="KSO_WM_DIAGRAM_GROUP_CODE" val="n1-1"/>
  <p:tag name="KSO_WM_UNIT_TYPE" val="n_h_h_i"/>
  <p:tag name="KSO_WM_UNIT_INDEX" val="1_1_1_1"/>
  <p:tag name="KSO_WM_DIAGRAM_VIRTUALLY_FRAME" val="{&quot;height&quot;:406.54999389648435,&quot;left&quot;:41.55,&quot;top&quot;:32.500003051757815,&quot;width&quot;:918.45}"/>
  <p:tag name="KSO_WM_BEAUTIFY_FLAG" val="#wm#"/>
  <p:tag name="KSO_WM_UNIT_SUBTYPE" val="d"/>
  <p:tag name="KSO_WM_DIAGRAM_VERSION" val="3"/>
  <p:tag name="KSO_WM_DIAGRAM_COLOR_TRICK" val="1"/>
  <p:tag name="KSO_WM_DIAGRAM_COLOR_TEXT_CAN_REMOVE" val="n"/>
  <p:tag name="KSO_WM_UNIT_FILL_TYPE" val="3"/>
  <p:tag name="KSO_WM_DIAGRAM_MAX_ITEMCNT" val="4"/>
  <p:tag name="KSO_WM_DIAGRAM_MIN_ITEMCNT" val="2"/>
  <p:tag name="KSO_WM_DIAGRAM_COLOR_MATCH_VALUE" val="{&quot;shape&quot;:{&quot;fill&quot;:{&quot;gradient&quot;:[{&quot;brightness&quot;:0,&quot;colorType&quot;:1,&quot;foreColorIndex&quot;:5,&quot;pos&quot;:0.27000001072883606,&quot;transparency&quot;:0},{&quot;brightness&quot;:0.4000000059604645,&quot;colorType&quot;:1,&quot;foreColorIndex&quot;:5,&quot;pos&quot;:1,&quot;transparency&quot;:0}],&quot;type&quot;:3},&quot;glow&quot;:{&quot;colorType&quot;:0},&quot;line&quot;:{&quot;type&quot;:0},&quot;shadow&quot;:{&quot;brightness&quot;:-0.25,&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h_i*1_1_2_1"/>
  <p:tag name="KSO_WM_TEMPLATE_CATEGORY" val="diagram"/>
  <p:tag name="KSO_WM_TEMPLATE_INDEX" val="20235398"/>
  <p:tag name="KSO_WM_UNIT_LAYERLEVEL" val="1_1_1_1"/>
  <p:tag name="KSO_WM_TAG_VERSION" val="3.0"/>
  <p:tag name="KSO_WM_DIAGRAM_GROUP_CODE" val="n1-1"/>
  <p:tag name="KSO_WM_UNIT_TYPE" val="n_h_h_i"/>
  <p:tag name="KSO_WM_UNIT_INDEX" val="1_1_2_1"/>
  <p:tag name="KSO_WM_DIAGRAM_VIRTUALLY_FRAME" val="{&quot;height&quot;:406.54999389648435,&quot;left&quot;:41.55,&quot;top&quot;:32.500003051757815,&quot;width&quot;:918.45}"/>
  <p:tag name="KSO_WM_BEAUTIFY_FLAG" val="#wm#"/>
  <p:tag name="KSO_WM_UNIT_SUBTYPE" val="d"/>
  <p:tag name="KSO_WM_DIAGRAM_VERSION" val="3"/>
  <p:tag name="KSO_WM_DIAGRAM_COLOR_TRICK" val="1"/>
  <p:tag name="KSO_WM_DIAGRAM_COLOR_TEXT_CAN_REMOVE" val="n"/>
  <p:tag name="KSO_WM_UNIT_FILL_TYPE" val="3"/>
  <p:tag name="KSO_WM_DIAGRAM_MAX_ITEMCNT" val="4"/>
  <p:tag name="KSO_WM_DIAGRAM_MIN_ITEMCNT" val="2"/>
  <p:tag name="KSO_WM_DIAGRAM_COLOR_MATCH_VALUE" val="{&quot;shape&quot;:{&quot;fill&quot;:{&quot;gradient&quot;:[{&quot;brightness&quot;:0,&quot;colorType&quot;:1,&quot;foreColorIndex&quot;:5,&quot;pos&quot;:0.27000001072883606,&quot;transparency&quot;:0},{&quot;brightness&quot;:0.4000000059604645,&quot;colorType&quot;:1,&quot;foreColorIndex&quot;:5,&quot;pos&quot;:1,&quot;transparency&quot;:0}],&quot;type&quot;:3},&quot;glow&quot;:{&quot;colorType&quot;:0},&quot;line&quot;:{&quot;type&quot;:0},&quot;shadow&quot;:{&quot;brightness&quot;:-0.25,&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h_i*1_1_3_1"/>
  <p:tag name="KSO_WM_TEMPLATE_CATEGORY" val="diagram"/>
  <p:tag name="KSO_WM_TEMPLATE_INDEX" val="20235398"/>
  <p:tag name="KSO_WM_UNIT_LAYERLEVEL" val="1_1_1_1"/>
  <p:tag name="KSO_WM_TAG_VERSION" val="3.0"/>
  <p:tag name="KSO_WM_DIAGRAM_GROUP_CODE" val="n1-1"/>
  <p:tag name="KSO_WM_UNIT_TYPE" val="n_h_h_i"/>
  <p:tag name="KSO_WM_UNIT_INDEX" val="1_1_3_1"/>
  <p:tag name="KSO_WM_DIAGRAM_VIRTUALLY_FRAME" val="{&quot;height&quot;:406.54999389648435,&quot;left&quot;:41.55,&quot;top&quot;:32.500003051757815,&quot;width&quot;:918.45}"/>
  <p:tag name="KSO_WM_BEAUTIFY_FLAG" val="#wm#"/>
  <p:tag name="KSO_WM_UNIT_SUBTYPE" val="d"/>
  <p:tag name="KSO_WM_DIAGRAM_VERSION" val="3"/>
  <p:tag name="KSO_WM_DIAGRAM_COLOR_TRICK" val="1"/>
  <p:tag name="KSO_WM_DIAGRAM_COLOR_TEXT_CAN_REMOVE" val="n"/>
  <p:tag name="KSO_WM_UNIT_FILL_TYPE" val="3"/>
  <p:tag name="KSO_WM_DIAGRAM_MAX_ITEMCNT" val="4"/>
  <p:tag name="KSO_WM_DIAGRAM_MIN_ITEMCNT" val="2"/>
  <p:tag name="KSO_WM_DIAGRAM_COLOR_MATCH_VALUE" val="{&quot;shape&quot;:{&quot;fill&quot;:{&quot;gradient&quot;:[{&quot;brightness&quot;:0,&quot;colorType&quot;:1,&quot;foreColorIndex&quot;:5,&quot;pos&quot;:0.27000001072883606,&quot;transparency&quot;:0},{&quot;brightness&quot;:0.4000000059604645,&quot;colorType&quot;:1,&quot;foreColorIndex&quot;:5,&quot;pos&quot;:1,&quot;transparency&quot;:0}],&quot;type&quot;:3},&quot;glow&quot;:{&quot;colorType&quot;:0},&quot;line&quot;:{&quot;type&quot;:0},&quot;shadow&quot;:{&quot;brightness&quot;:-0.25,&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h_i*1_1_4_1"/>
  <p:tag name="KSO_WM_TEMPLATE_CATEGORY" val="diagram"/>
  <p:tag name="KSO_WM_TEMPLATE_INDEX" val="20235398"/>
  <p:tag name="KSO_WM_UNIT_LAYERLEVEL" val="1_1_1_1"/>
  <p:tag name="KSO_WM_TAG_VERSION" val="3.0"/>
  <p:tag name="KSO_WM_DIAGRAM_GROUP_CODE" val="n1-1"/>
  <p:tag name="KSO_WM_UNIT_TYPE" val="n_h_h_i"/>
  <p:tag name="KSO_WM_UNIT_INDEX" val="1_1_4_1"/>
  <p:tag name="KSO_WM_DIAGRAM_VIRTUALLY_FRAME" val="{&quot;height&quot;:406.54999389648435,&quot;left&quot;:41.55,&quot;top&quot;:32.500003051757815,&quot;width&quot;:918.45}"/>
  <p:tag name="KSO_WM_BEAUTIFY_FLAG" val="#wm#"/>
  <p:tag name="KSO_WM_UNIT_SUBTYPE" val="d"/>
  <p:tag name="KSO_WM_DIAGRAM_VERSION" val="3"/>
  <p:tag name="KSO_WM_DIAGRAM_COLOR_TRICK" val="1"/>
  <p:tag name="KSO_WM_DIAGRAM_COLOR_TEXT_CAN_REMOVE" val="n"/>
  <p:tag name="KSO_WM_UNIT_FILL_TYPE" val="3"/>
  <p:tag name="KSO_WM_DIAGRAM_MAX_ITEMCNT" val="4"/>
  <p:tag name="KSO_WM_DIAGRAM_MIN_ITEMCNT" val="2"/>
  <p:tag name="KSO_WM_DIAGRAM_COLOR_MATCH_VALUE" val="{&quot;shape&quot;:{&quot;fill&quot;:{&quot;gradient&quot;:[{&quot;brightness&quot;:0,&quot;colorType&quot;:1,&quot;foreColorIndex&quot;:5,&quot;pos&quot;:0.27000001072883606,&quot;transparency&quot;:0},{&quot;brightness&quot;:0.4000000059604645,&quot;colorType&quot;:1,&quot;foreColorIndex&quot;:5,&quot;pos&quot;:1,&quot;transparency&quot;:0}],&quot;type&quot;:3},&quot;glow&quot;:{&quot;colorType&quot;:0},&quot;line&quot;:{&quot;type&quot;:0},&quot;shadow&quot;:{&quot;brightness&quot;:-0.25,&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h_f*1_1_4_1"/>
  <p:tag name="KSO_WM_TEMPLATE_CATEGORY" val="diagram"/>
  <p:tag name="KSO_WM_TEMPLATE_INDEX" val="20235398"/>
  <p:tag name="KSO_WM_UNIT_LAYERLEVEL" val="1_1_1_1"/>
  <p:tag name="KSO_WM_TAG_VERSION" val="3.0"/>
  <p:tag name="KSO_WM_UNIT_SUBTYPE" val="a"/>
  <p:tag name="KSO_WM_UNIT_NOCLEAR" val="0"/>
  <p:tag name="KSO_WM_UNIT_VALUE" val="39"/>
  <p:tag name="KSO_WM_DIAGRAM_GROUP_CODE" val="n1-1"/>
  <p:tag name="KSO_WM_DIAGRAM_VIRTUALLY_FRAME" val="{&quot;height&quot;:406.54999389648435,&quot;left&quot;:41.55,&quot;top&quot;:32.500003051757815,&quot;width&quot;:896.15}"/>
  <p:tag name="KSO_WM_UNIT_TEXT_LAYER_COUNT" val="1"/>
  <p:tag name="KSO_WM_DIAGRAM_VERSION" val="3"/>
  <p:tag name="KSO_WM_DIAGRAM_COLOR_TRICK" val="1"/>
  <p:tag name="KSO_WM_DIAGRAM_COLOR_TEXT_CAN_REMOVE" val="n"/>
  <p:tag name="KSO_WM_UNIT_TEXT_TYPE" val="1"/>
  <p:tag name="KSO_WM_UNIT_PRESET_TEXT" val="点击此处添加正文，文字是您思想的提炼，请言简意赅的阐述您的观点。"/>
  <p:tag name="KSO_WM_UNIT_TEXT_FILL_FORE_SCHEMECOLOR_INDEX" val="1"/>
  <p:tag name="KSO_WM_UNIT_TEXT_FILL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ID" val="diagram20231564_3*l_h_a*1_2_1"/>
  <p:tag name="KSO_WM_TEMPLATE_CATEGORY" val="diagram"/>
  <p:tag name="KSO_WM_TEMPLATE_INDEX" val="20231564"/>
  <p:tag name="KSO_WM_UNIT_LAYERLEVEL" val="1_1_1"/>
  <p:tag name="KSO_WM_TAG_VERSION" val="3.0"/>
  <p:tag name="KSO_WM_UNIT_TEXT_FILL_FORE_SCHEMECOLOR_INDEX_BRIGHTNESS" val="0.15"/>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8,&quot;pos&quot;:0.36000001430511475,&quot;transparency&quot;:0},{&quot;brightness&quot;:0.4000000059604645,&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项标题"/>
  <p:tag name="KSO_WM_UNIT_TEXT_FILL_FORE_SCHEMECOLOR_INDEX" val="3"/>
  <p:tag name="KSO_WM_UNIT_TEXT_FILL_TYPE" val="3"/>
  <p:tag name="KSO_WM_DIAGRAM_USE_COLOR_VALUE" val="{&quot;color_scheme&quot;:1,&quot;color_type&quot;:1,&quot;theme_color_indexes&quot;:[5,5,5,5,5,5]}"/>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a*1_2_1"/>
  <p:tag name="KSO_WM_TEMPLATE_CATEGORY" val="diagram"/>
  <p:tag name="KSO_WM_TEMPLATE_INDEX" val="20235398"/>
  <p:tag name="KSO_WM_UNIT_LAYERLEVEL" val="1_1_1"/>
  <p:tag name="KSO_WM_TAG_VERSION" val="3.0"/>
  <p:tag name="KSO_WM_BEAUTIFY_FLAG" val="#wm#"/>
  <p:tag name="KSO_WM_DIAGRAM_GROUP_CODE" val="n1-1"/>
  <p:tag name="KSO_WM_UNIT_TYPE" val="n_h_a"/>
  <p:tag name="KSO_WM_UNIT_INDEX" val="1_2_1"/>
  <p:tag name="KSO_WM_DIAGRAM_VERSION" val="3"/>
  <p:tag name="KSO_WM_DIAGRAM_COLOR_TRICK" val="1"/>
  <p:tag name="KSO_WM_DIAGRAM_COLOR_TEXT_CAN_REMOVE" val="n"/>
  <p:tag name="KSO_WM_DIAGRAM_VIRTUALLY_FRAME" val="{&quot;height&quot;:406.54999389648435,&quot;left&quot;:41.55,&quot;top&quot;:32.500003051757815,&quot;width&quot;:918.45}"/>
  <p:tag name="KSO_WM_UNIT_ISCONTENTSTITLE" val="0"/>
  <p:tag name="KSO_WM_UNIT_ISNUMDGMTITLE" val="0"/>
  <p:tag name="KSO_WM_UNIT_NOCLEAR" val="0"/>
  <p:tag name="KSO_WM_UNIT_VALUE" val="20"/>
  <p:tag name="KSO_WM_UNIT_TEXT_TYPE" val="1"/>
  <p:tag name="KSO_WM_UNIT_PRESET_TEXT" val="添加标题"/>
  <p:tag name="KSO_WM_UNIT_FILL_TYPE" val="3"/>
  <p:tag name="KSO_WM_DIAGRAM_MAX_ITEMCNT" val="4"/>
  <p:tag name="KSO_WM_DIAGRAM_MIN_ITEMCNT" val="2"/>
  <p:tag name="KSO_WM_DIAGRAM_COLOR_MATCH_VALUE" val="{&quot;shape&quot;:{&quot;fill&quot;:{&quot;gradient&quot;:[{&quot;brightness&quot;:0,&quot;colorType&quot;:1,&quot;foreColorIndex&quot;:5,&quot;pos&quot;:0.27000001072883606,&quot;transparency&quot;:0},{&quot;brightness&quot;:0.4000000059604645,&quot;colorType&quot;:1,&quot;foreColorIndex&quot;:5,&quot;pos&quot;:1,&quot;transparency&quot;:0}],&quot;type&quot;:3},&quot;glow&quot;:{&quot;colorType&quot;:0},&quot;line&quot;:{&quot;type&quot;:0},&quot;shadow&quot;:{&quot;brightness&quot;:-0.5,&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i*1_2_2"/>
  <p:tag name="KSO_WM_TEMPLATE_CATEGORY" val="diagram"/>
  <p:tag name="KSO_WM_TEMPLATE_INDEX" val="20235398"/>
  <p:tag name="KSO_WM_UNIT_LAYERLEVEL" val="1_1_1"/>
  <p:tag name="KSO_WM_TAG_VERSION" val="3.0"/>
  <p:tag name="KSO_WM_BEAUTIFY_FLAG" val="#wm#"/>
  <p:tag name="KSO_WM_DIAGRAM_GROUP_CODE" val="n1-1"/>
  <p:tag name="KSO_WM_UNIT_TYPE" val="n_h_i"/>
  <p:tag name="KSO_WM_UNIT_INDEX" val="1_2_2"/>
  <p:tag name="KSO_WM_DIAGRAM_VERSION" val="3"/>
  <p:tag name="KSO_WM_DIAGRAM_COLOR_TRICK" val="1"/>
  <p:tag name="KSO_WM_DIAGRAM_COLOR_TEXT_CAN_REMOVE" val="n"/>
  <p:tag name="KSO_WM_DIAGRAM_VIRTUALLY_FRAME" val="{&quot;height&quot;:406.54999389648435,&quot;left&quot;:41.55,&quot;top&quot;:32.500003051757815,&quot;width&quot;:918.45}"/>
  <p:tag name="KSO_WM_DIAGRAM_MAX_ITEMCNT" val="4"/>
  <p:tag name="KSO_WM_DIAGRAM_MIN_ITEMCNT" val="2"/>
  <p:tag name="KSO_WM_DIAGRAM_COLOR_MATCH_VALUE" val="{&quot;shape&quot;:{&quot;fill&quot;:{&quot;type&quot;:0},&quot;glow&quot;:{&quot;colorType&quot;:0},&quot;line&quot;:{&quot;gradient&quot;:[{&quot;brightness&quot;:0,&quot;colorType&quot;:1,&quot;foreColorIndex&quot;:5,&quot;pos&quot;:0,&quot;transparency&quot;:0},{&quot;brightness&quot;:0.4000000059604645,&quot;colorType&quot;:1,&quot;foreColorIndex&quot;:5,&quot;pos&quot;:1,&quot;transparency&quot;:0}],&quot;type&quot;:2},&quot;shadow&quot;:{&quot;brightness&quot;:-0.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h_f*1_1_3_1"/>
  <p:tag name="KSO_WM_TEMPLATE_CATEGORY" val="diagram"/>
  <p:tag name="KSO_WM_TEMPLATE_INDEX" val="20235398"/>
  <p:tag name="KSO_WM_UNIT_LAYERLEVEL" val="1_1_1_1"/>
  <p:tag name="KSO_WM_TAG_VERSION" val="3.0"/>
  <p:tag name="KSO_WM_UNIT_SUBTYPE" val="a"/>
  <p:tag name="KSO_WM_UNIT_NOCLEAR" val="0"/>
  <p:tag name="KSO_WM_UNIT_VALUE" val="39"/>
  <p:tag name="KSO_WM_DIAGRAM_GROUP_CODE" val="n1-1"/>
  <p:tag name="KSO_WM_DIAGRAM_VIRTUALLY_FRAME" val="{&quot;height&quot;:406.54999389648435,&quot;left&quot;:41.55,&quot;top&quot;:32.500003051757815,&quot;width&quot;:896.15}"/>
  <p:tag name="KSO_WM_UNIT_TEXT_LAYER_COUNT" val="1"/>
  <p:tag name="KSO_WM_DIAGRAM_VERSION" val="3"/>
  <p:tag name="KSO_WM_DIAGRAM_COLOR_TRICK" val="1"/>
  <p:tag name="KSO_WM_DIAGRAM_COLOR_TEXT_CAN_REMOVE" val="n"/>
  <p:tag name="KSO_WM_UNIT_TEXT_TYPE" val="1"/>
  <p:tag name="KSO_WM_UNIT_PRESET_TEXT" val="点击此处添加正文具体内容，文字是您思想的提炼，请言简意赅的阐述您的内容观点。"/>
  <p:tag name="KSO_WM_UNIT_TEXT_FILL_FORE_SCHEMECOLOR_INDEX" val="1"/>
  <p:tag name="KSO_WM_UNIT_TEXT_FILL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h_f*1_1_2_1"/>
  <p:tag name="KSO_WM_TEMPLATE_CATEGORY" val="diagram"/>
  <p:tag name="KSO_WM_TEMPLATE_INDEX" val="20235398"/>
  <p:tag name="KSO_WM_UNIT_LAYERLEVEL" val="1_1_1_1"/>
  <p:tag name="KSO_WM_TAG_VERSION" val="3.0"/>
  <p:tag name="KSO_WM_UNIT_SUBTYPE" val="a"/>
  <p:tag name="KSO_WM_UNIT_NOCLEAR" val="0"/>
  <p:tag name="KSO_WM_UNIT_VALUE" val="39"/>
  <p:tag name="KSO_WM_DIAGRAM_GROUP_CODE" val="n1-1"/>
  <p:tag name="KSO_WM_DIAGRAM_VIRTUALLY_FRAME" val="{&quot;height&quot;:406.54999389648435,&quot;left&quot;:41.55,&quot;top&quot;:32.500003051757815,&quot;width&quot;:896.15}"/>
  <p:tag name="KSO_WM_UNIT_TEXT_LAYER_COUNT" val="1"/>
  <p:tag name="KSO_WM_DIAGRAM_VERSION" val="3"/>
  <p:tag name="KSO_WM_DIAGRAM_COLOR_TRICK" val="1"/>
  <p:tag name="KSO_WM_DIAGRAM_COLOR_TEXT_CAN_REMOVE" val="n"/>
  <p:tag name="KSO_WM_UNIT_TEXT_TYPE" val="1"/>
  <p:tag name="KSO_WM_UNIT_PRESET_TEXT" val="点击此处添加正文，文字是您思想的提炼，请言简意赅的阐述您的观点。"/>
  <p:tag name="KSO_WM_UNIT_TEXT_FILL_FORE_SCHEMECOLOR_INDEX" val="1"/>
  <p:tag name="KSO_WM_UNIT_TEXT_FILL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h_f*1_1_1_1"/>
  <p:tag name="KSO_WM_TEMPLATE_CATEGORY" val="diagram"/>
  <p:tag name="KSO_WM_TEMPLATE_INDEX" val="20235398"/>
  <p:tag name="KSO_WM_UNIT_LAYERLEVEL" val="1_1_1_1"/>
  <p:tag name="KSO_WM_TAG_VERSION" val="3.0"/>
  <p:tag name="KSO_WM_UNIT_SUBTYPE" val="a"/>
  <p:tag name="KSO_WM_UNIT_NOCLEAR" val="0"/>
  <p:tag name="KSO_WM_UNIT_VALUE" val="39"/>
  <p:tag name="KSO_WM_DIAGRAM_GROUP_CODE" val="n1-1"/>
  <p:tag name="KSO_WM_DIAGRAM_VIRTUALLY_FRAME" val="{&quot;height&quot;:406.54999389648435,&quot;left&quot;:41.55,&quot;top&quot;:32.500003051757815,&quot;width&quot;:896.15}"/>
  <p:tag name="KSO_WM_UNIT_TEXT_LAYER_COUNT" val="1"/>
  <p:tag name="KSO_WM_DIAGRAM_VERSION" val="3"/>
  <p:tag name="KSO_WM_DIAGRAM_COLOR_TRICK" val="1"/>
  <p:tag name="KSO_WM_DIAGRAM_COLOR_TEXT_CAN_REMOVE" val="n"/>
  <p:tag name="KSO_WM_UNIT_TEXT_TYPE" val="1"/>
  <p:tag name="KSO_WM_UNIT_PRESET_TEXT" val="点击此处添加正文具体内容，文字是您思想的提炼，请言简意赅的阐述您的内容观点。"/>
  <p:tag name="KSO_WM_UNIT_TEXT_FILL_FORE_SCHEMECOLOR_INDEX" val="1"/>
  <p:tag name="KSO_WM_UNIT_TEXT_FILL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i*1_2_1"/>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type&quot;:0},&quot;glow&quot;:{&quot;colorType&quot;:0},&quot;line&quot;:{&quot;gradient&quot;:[{&quot;brightness&quot;:0,&quot;colorType&quot;:1,&quot;foreColorIndex&quot;:8,&quot;pos&quot;:0,&quot;transparency&quot;:0},{&quot;brightness&quot;:0,&quot;colorType&quot;:1,&quot;foreColorIndex&quot;:8,&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5,5,5,5,5]}"/>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i*1_3_2"/>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gradient&quot;:[{&quot;brightness&quot;:0,&quot;colorType&quot;:1,&quot;foreColorIndex&quot;:5,&quot;pos&quot;:0.75,&quot;transparency&quot;:0},{&quot;brightness&quot;:0.4000000059604645,&quot;colorType&quot;:1,&quot;foreColorIndex&quot;:5,&quot;pos&quot;:0,&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5,5,5,5,5]}"/>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i*1_3_3"/>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3_3"/>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0.8600000143051147,&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i*1_3_4"/>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3_4"/>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0.8600000143051147,&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1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564_3*l_h_f*1_3_1"/>
  <p:tag name="KSO_WM_TEMPLATE_CATEGORY" val="diagram"/>
  <p:tag name="KSO_WM_TEMPLATE_INDEX" val="20231564"/>
  <p:tag name="KSO_WM_UNIT_LAYERLEVEL" val="1_1_1"/>
  <p:tag name="KSO_WM_TAG_VERSION" val="3.0"/>
  <p:tag name="KSO_WM_UNIT_TEXT_FILL_FORE_SCHEMECOLOR_INDEX_BRIGHTNESS" val="0.15"/>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项正文，文字是您思想的提炼"/>
  <p:tag name="KSO_WM_UNIT_TEXT_FILL_FORE_SCHEMECOLOR_INDEX" val="1"/>
  <p:tag name="KSO_WM_UNIT_TEXT_FILL_TYPE" val="1"/>
  <p:tag name="KSO_WM_DIAGRAM_USE_COLOR_VALUE" val="{&quot;color_scheme&quot;:1,&quot;color_type&quot;:1,&quot;theme_color_indexes&quot;:[5,5,5,5,5,5]}"/>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i*1_2"/>
  <p:tag name="KSO_WM_TEMPLATE_CATEGORY" val="diagram"/>
  <p:tag name="KSO_WM_TEMPLATE_INDEX" val="20231564"/>
  <p:tag name="KSO_WM_UNIT_LAYERLEVEL" val="1_1"/>
  <p:tag name="KSO_WM_TAG_VERSION" val="3.0"/>
  <p:tag name="KSO_WM_BEAUTIFY_FLAG" val="#wm#"/>
  <p:tag name="KSO_WM_DIAGRAM_GROUP_CODE" val="l1-1"/>
  <p:tag name="KSO_WM_UNIT_TYPE" val="l_i"/>
  <p:tag name="KSO_WM_UNIT_INDEX" val="1_2"/>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0.5299999713897705,&quot;transparency&quot;:1}],&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ID" val="diagram20231564_3*l_h_a*1_3_1"/>
  <p:tag name="KSO_WM_TEMPLATE_CATEGORY" val="diagram"/>
  <p:tag name="KSO_WM_TEMPLATE_INDEX" val="20231564"/>
  <p:tag name="KSO_WM_UNIT_LAYERLEVEL" val="1_1_1"/>
  <p:tag name="KSO_WM_TAG_VERSION" val="3.0"/>
  <p:tag name="KSO_WM_UNIT_TEXT_FILL_FORE_SCHEMECOLOR_INDEX_BRIGHTNESS" val="0.15"/>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36000001430511475,&quot;transparency&quot;:0},{&quot;brightness&quot;:0.400000005960464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项标题"/>
  <p:tag name="KSO_WM_UNIT_TEXT_FILL_FORE_SCHEMECOLOR_INDEX" val="3"/>
  <p:tag name="KSO_WM_UNIT_TEXT_FILL_TYPE" val="3"/>
  <p:tag name="KSO_WM_DIAGRAM_USE_COLOR_VALUE" val="{&quot;color_scheme&quot;:1,&quot;color_type&quot;:1,&quot;theme_color_indexes&quot;:[5,5,5,5,5,5]}"/>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i*1_3_1"/>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5,5,5,5,5]}"/>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i*1_4_2"/>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4_2"/>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gradient&quot;:[{&quot;brightness&quot;:0,&quot;colorType&quot;:1,&quot;foreColorIndex&quot;:8,&quot;pos&quot;:0.75,&quot;transparency&quot;:0},{&quot;brightness&quot;:0.4000000059604645,&quot;colorType&quot;:1,&quot;foreColorIndex&quot;:8,&quot;pos&quot;:0,&quot;transparency&quot;:0}],&quot;type&quot;:3},&quot;glow&quot;:{&quot;colorType&quot;:0},&quot;line&quot;:{&quot;type&quot;:0},&quot;shadow&quot;:{&quot;brightness&quot;:0,&quot;colorType&quot;:1,&quot;foreColorIndex&quot;:8,&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5,5,5,5,5]}"/>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i*1_4_3"/>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4_3"/>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type&quot;:0},&quot;glow&quot;:{&quot;colorType&quot;:0},&quot;line&quot;:{&quot;gradient&quot;:[{&quot;brightness&quot;:0,&quot;colorType&quot;:1,&quot;foreColorIndex&quot;:8,&quot;pos&quot;:0,&quot;transparency&quot;:0},{&quot;brightness&quot;:0,&quot;colorType&quot;:1,&quot;foreColorIndex&quot;:8,&quot;pos&quot;:0.8600000143051147,&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i*1_4_4"/>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4_4"/>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type&quot;:0},&quot;glow&quot;:{&quot;colorType&quot;:0},&quot;line&quot;:{&quot;gradient&quot;:[{&quot;brightness&quot;:0,&quot;colorType&quot;:1,&quot;foreColorIndex&quot;:8,&quot;pos&quot;:0,&quot;transparency&quot;:0},{&quot;brightness&quot;:0,&quot;colorType&quot;:1,&quot;foreColorIndex&quot;:8,&quot;pos&quot;:0.8600000143051147,&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564_3*l_h_f*1_4_1"/>
  <p:tag name="KSO_WM_TEMPLATE_CATEGORY" val="diagram"/>
  <p:tag name="KSO_WM_TEMPLATE_INDEX" val="20231564"/>
  <p:tag name="KSO_WM_UNIT_LAYERLEVEL" val="1_1_1"/>
  <p:tag name="KSO_WM_TAG_VERSION" val="3.0"/>
  <p:tag name="KSO_WM_UNIT_TEXT_FILL_FORE_SCHEMECOLOR_INDEX_BRIGHTNESS" val="0.15"/>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项正文，文字是您思想的提炼"/>
  <p:tag name="KSO_WM_UNIT_TEXT_FILL_FORE_SCHEMECOLOR_INDEX" val="1"/>
  <p:tag name="KSO_WM_UNIT_TEXT_FILL_TYPE" val="1"/>
  <p:tag name="KSO_WM_DIAGRAM_USE_COLOR_VALUE" val="{&quot;color_scheme&quot;:1,&quot;color_type&quot;:1,&quot;theme_color_indexes&quot;:[5,5,5,5,5,5]}"/>
</p:tagLst>
</file>

<file path=ppt/tags/tag2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ID" val="diagram20231564_3*l_h_a*1_4_1"/>
  <p:tag name="KSO_WM_TEMPLATE_CATEGORY" val="diagram"/>
  <p:tag name="KSO_WM_TEMPLATE_INDEX" val="20231564"/>
  <p:tag name="KSO_WM_UNIT_LAYERLEVEL" val="1_1_1"/>
  <p:tag name="KSO_WM_TAG_VERSION" val="3.0"/>
  <p:tag name="KSO_WM_UNIT_TEXT_FILL_FORE_SCHEMECOLOR_INDEX_BRIGHTNESS" val="0.15"/>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8,&quot;pos&quot;:0.36000001430511475,&quot;transparency&quot;:0},{&quot;brightness&quot;:0.4000000059604645,&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项标题"/>
  <p:tag name="KSO_WM_UNIT_TEXT_FILL_FORE_SCHEMECOLOR_INDEX" val="3"/>
  <p:tag name="KSO_WM_UNIT_TEXT_FILL_TYPE" val="3"/>
  <p:tag name="KSO_WM_DIAGRAM_USE_COLOR_VALUE" val="{&quot;color_scheme&quot;:1,&quot;color_type&quot;:1,&quot;theme_color_indexes&quot;:[5,5,5,5,5,5]}"/>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i*1_4_1"/>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type&quot;:0},&quot;glow&quot;:{&quot;colorType&quot;:0},&quot;line&quot;:{&quot;gradient&quot;:[{&quot;brightness&quot;:0,&quot;colorType&quot;:1,&quot;foreColorIndex&quot;:8,&quot;pos&quot;:0,&quot;transparency&quot;:0},{&quot;brightness&quot;:0,&quot;colorType&quot;:1,&quot;foreColorIndex&quot;:8,&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5,5,5,5,5]}"/>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i*1_4"/>
  <p:tag name="KSO_WM_TEMPLATE_CATEGORY" val="diagram"/>
  <p:tag name="KSO_WM_TEMPLATE_INDEX" val="20231564"/>
  <p:tag name="KSO_WM_UNIT_LAYERLEVEL" val="1_1"/>
  <p:tag name="KSO_WM_TAG_VERSION" val="3.0"/>
  <p:tag name="KSO_WM_BEAUTIFY_FLAG" val="#wm#"/>
  <p:tag name="KSO_WM_DIAGRAM_GROUP_CODE" val="l1-1"/>
  <p:tag name="KSO_WM_UNIT_TYPE" val="l_i"/>
  <p:tag name="KSO_WM_UNIT_INDEX" val="1_4"/>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gradient&quot;:[{&quot;brightness&quot;:0,&quot;colorType&quot;:1,&quot;foreColorIndex&quot;:5,&quot;pos&quot;:0.8999999761581421,&quot;transparency&quot;:1},{&quot;brightness&quot;:0,&quot;colorType&quot;:1,&quot;foreColorIndex&quot;:5,&quot;pos&quot;:0.5,&quot;transparency&quot;:0.8199999928474426},{&quot;brightness&quot;:0,&quot;colorType&quot;:1,&quot;foreColorIndex&quot;:5,&quot;pos&quot;:0.10000000149011612,&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5,5,5,5,5]}"/>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x*1_1_1"/>
  <p:tag name="KSO_WM_TEMPLATE_CATEGORY" val="diagram"/>
  <p:tag name="KSO_WM_TEMPLATE_INDEX" val="20231564"/>
  <p:tag name="KSO_WM_UNIT_LAYERLEVEL" val="1_1_1"/>
  <p:tag name="KSO_WM_TAG_VERSION" val="3.0"/>
  <p:tag name="KSO_WM_BEAUTIFY_FLAG" val="#wm#"/>
  <p:tag name="KSO_WM_UNIT_VALUE" val="75*75"/>
  <p:tag name="KSO_WM_DIAGRAM_GROUP_CODE" val="l1-1"/>
  <p:tag name="KSO_WM_UNIT_TYPE" val="l_h_x"/>
  <p:tag name="KSO_WM_UNIT_INDEX" val="1_1_1"/>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5,5,5,5,5]}"/>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i*1_3"/>
  <p:tag name="KSO_WM_TEMPLATE_CATEGORY" val="diagram"/>
  <p:tag name="KSO_WM_TEMPLATE_INDEX" val="20231564"/>
  <p:tag name="KSO_WM_UNIT_LAYERLEVEL" val="1_1"/>
  <p:tag name="KSO_WM_TAG_VERSION" val="3.0"/>
  <p:tag name="KSO_WM_BEAUTIFY_FLAG" val="#wm#"/>
  <p:tag name="KSO_WM_DIAGRAM_GROUP_CODE" val="l1-1"/>
  <p:tag name="KSO_WM_UNIT_TYPE" val="l_i"/>
  <p:tag name="KSO_WM_UNIT_INDEX" val="1_3"/>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gradient&quot;:[{&quot;brightness&quot;:0,&quot;colorType&quot;:1,&quot;foreColorIndex&quot;:5,&quot;pos&quot;:1,&quot;transparency&quot;:0.8199999928474426},{&quot;brightness&quot;:0,&quot;colorType&quot;:1,&quot;foreColorIndex&quot;:5,&quot;pos&quot;:0,&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5,5,5,5,5]}"/>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x*1_2_1"/>
  <p:tag name="KSO_WM_TEMPLATE_CATEGORY" val="diagram"/>
  <p:tag name="KSO_WM_TEMPLATE_INDEX" val="20231564"/>
  <p:tag name="KSO_WM_UNIT_LAYERLEVEL" val="1_1_1"/>
  <p:tag name="KSO_WM_TAG_VERSION" val="3.0"/>
  <p:tag name="KSO_WM_BEAUTIFY_FLAG" val="#wm#"/>
  <p:tag name="KSO_WM_UNIT_VALUE" val="77*77"/>
  <p:tag name="KSO_WM_DIAGRAM_GROUP_CODE" val="l1-1"/>
  <p:tag name="KSO_WM_UNIT_TYPE" val="l_h_x"/>
  <p:tag name="KSO_WM_UNIT_INDEX" val="1_2_1"/>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5,5,5,5,5]}"/>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x*1_3_1"/>
  <p:tag name="KSO_WM_TEMPLATE_CATEGORY" val="diagram"/>
  <p:tag name="KSO_WM_TEMPLATE_INDEX" val="20231564"/>
  <p:tag name="KSO_WM_UNIT_LAYERLEVEL" val="1_1_1"/>
  <p:tag name="KSO_WM_TAG_VERSION" val="3.0"/>
  <p:tag name="KSO_WM_BEAUTIFY_FLAG" val="#wm#"/>
  <p:tag name="KSO_WM_UNIT_VALUE" val="44*86"/>
  <p:tag name="KSO_WM_DIAGRAM_GROUP_CODE" val="l1-1"/>
  <p:tag name="KSO_WM_UNIT_TYPE" val="l_h_x"/>
  <p:tag name="KSO_WM_UNIT_INDEX" val="1_3_1"/>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5,5,5,5,5]}"/>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x*1_4_1"/>
  <p:tag name="KSO_WM_TEMPLATE_CATEGORY" val="diagram"/>
  <p:tag name="KSO_WM_TEMPLATE_INDEX" val="20231564"/>
  <p:tag name="KSO_WM_UNIT_LAYERLEVEL" val="1_1_1"/>
  <p:tag name="KSO_WM_TAG_VERSION" val="3.0"/>
  <p:tag name="KSO_WM_BEAUTIFY_FLAG" val="#wm#"/>
  <p:tag name="KSO_WM_UNIT_VALUE" val="65*89"/>
  <p:tag name="KSO_WM_DIAGRAM_GROUP_CODE" val="l1-1"/>
  <p:tag name="KSO_WM_UNIT_TYPE" val="l_h_x"/>
  <p:tag name="KSO_WM_UNIT_INDEX" val="1_4_1"/>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5,5,5,5,5]}"/>
</p:tagLst>
</file>

<file path=ppt/tags/tag33.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n_h_a"/>
  <p:tag name="KSO_WM_UNIT_INDEX" val="1_1_1"/>
  <p:tag name="KSO_WM_UNIT_ID" val="diagram20231085_2*n_h_a*1_1_1"/>
  <p:tag name="KSO_WM_TEMPLATE_CATEGORY" val="diagram"/>
  <p:tag name="KSO_WM_TEMPLATE_INDEX" val="20231085"/>
  <p:tag name="KSO_WM_UNIT_LAYERLEVEL" val="1_1_1"/>
  <p:tag name="KSO_WM_TAG_VERSION" val="3.0"/>
  <p:tag name="KSO_WM_DIAGRAM_VERSION" val="3"/>
  <p:tag name="KSO_WM_DIAGRAM_COLOR_TRICK" val="4"/>
  <p:tag name="KSO_WM_DIAGRAM_COLOR_TEXT_CAN_REMOVE" val="n"/>
  <p:tag name="KSO_WM_DIAGRAM_GROUP_CODE" val="n1-1"/>
  <p:tag name="KSO_WM_DIAGRAM_MAX_ITEMCNT" val="6"/>
  <p:tag name="KSO_WM_DIAGRAM_MIN_ITEMCNT" val="4"/>
  <p:tag name="KSO_WM_DIAGRAM_VIRTUALLY_FRAME" val="{&quot;height&quot;:437.2750454735944,&quot;left&quot;:60.35,&quot;top&quot;:49.94999389648437,&quot;width&quot;:866.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10;标题"/>
  <p:tag name="KSO_WM_UNIT_TEXT_FILL_FORE_SCHEMECOLOR_INDEX" val="1"/>
  <p:tag name="KSO_WM_UNIT_TEXT_FILL_TYPE" val="1"/>
  <p:tag name="KSO_WM_DIAGRAM_USE_COLOR_VALUE" val="{&quot;color_scheme&quot;:1,&quot;color_type&quot;:1,&quot;theme_color_indexes&quot;:[5,6,7,8,9,10]}"/>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85_2*n_h_h_i*1_2_5_3"/>
  <p:tag name="KSO_WM_TEMPLATE_CATEGORY" val="diagram"/>
  <p:tag name="KSO_WM_TEMPLATE_INDEX" val="20231085"/>
  <p:tag name="KSO_WM_UNIT_LAYERLEVEL" val="1_1_1_1"/>
  <p:tag name="KSO_WM_TAG_VERSION" val="3.0"/>
  <p:tag name="KSO_WM_DIAGRAM_VERSION" val="3"/>
  <p:tag name="KSO_WM_DIAGRAM_COLOR_TRICK" val="4"/>
  <p:tag name="KSO_WM_DIAGRAM_COLOR_TEXT_CAN_REMOVE" val="n"/>
  <p:tag name="KSO_WM_UNIT_TYPE" val="n_h_h_i"/>
  <p:tag name="KSO_WM_UNIT_INDEX" val="1_2_5_3"/>
  <p:tag name="KSO_WM_DIAGRAM_MAX_ITEMCNT" val="6"/>
  <p:tag name="KSO_WM_DIAGRAM_MIN_ITEMCNT" val="4"/>
  <p:tag name="KSO_WM_DIAGRAM_VIRTUALLY_FRAME" val="{&quot;height&quot;:437.2750454735944,&quot;left&quot;:60.35,&quot;top&quot;:49.94999389648437,&quot;width&quot;:866.05}"/>
  <p:tag name="KSO_WM_DIAGRAM_COLOR_MATCH_VALUE" val="{&quot;shape&quot;:{&quot;fill&quot;:{&quot;solid&quot;:{&quot;brightness&quot;:0,&quot;colorType&quot;:1,&quot;foreColorIndex&quot;:9,&quot;transparency&quot;:0.15000000596046448},&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9"/>
  <p:tag name="KSO_WM_UNIT_FILL_FORE_SCHEMECOLOR_INDEX_BRIGHTNESS" val="0"/>
  <p:tag name="KSO_WM_DIAGRAM_USE_COLOR_VALUE" val="{&quot;color_scheme&quot;:1,&quot;color_type&quot;:1,&quot;theme_color_indexes&quot;:[5,6,7,8,9,10]}"/>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85_2*n_h_h_i*1_2_4_3"/>
  <p:tag name="KSO_WM_TEMPLATE_CATEGORY" val="diagram"/>
  <p:tag name="KSO_WM_TEMPLATE_INDEX" val="20231085"/>
  <p:tag name="KSO_WM_UNIT_LAYERLEVEL" val="1_1_1_1"/>
  <p:tag name="KSO_WM_TAG_VERSION" val="3.0"/>
  <p:tag name="KSO_WM_DIAGRAM_VERSION" val="3"/>
  <p:tag name="KSO_WM_DIAGRAM_COLOR_TRICK" val="4"/>
  <p:tag name="KSO_WM_DIAGRAM_COLOR_TEXT_CAN_REMOVE" val="n"/>
  <p:tag name="KSO_WM_UNIT_TYPE" val="n_h_h_i"/>
  <p:tag name="KSO_WM_UNIT_INDEX" val="1_2_4_3"/>
  <p:tag name="KSO_WM_DIAGRAM_MAX_ITEMCNT" val="6"/>
  <p:tag name="KSO_WM_DIAGRAM_MIN_ITEMCNT" val="4"/>
  <p:tag name="KSO_WM_DIAGRAM_VIRTUALLY_FRAME" val="{&quot;height&quot;:437.2750454735944,&quot;left&quot;:60.35,&quot;top&quot;:49.94999389648437,&quot;width&quot;:866.05}"/>
  <p:tag name="KSO_WM_DIAGRAM_COLOR_MATCH_VALUE" val="{&quot;shape&quot;:{&quot;fill&quot;:{&quot;solid&quot;:{&quot;brightness&quot;:0,&quot;colorType&quot;:1,&quot;foreColorIndex&quot;:8,&quot;transparency&quot;:0.15000000596046448},&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
  <p:tag name="KSO_WM_DIAGRAM_USE_COLOR_VALUE" val="{&quot;color_scheme&quot;:1,&quot;color_type&quot;:1,&quot;theme_color_indexes&quot;:[5,6,7,8,9,10]}"/>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85_2*n_h_h_i*1_2_3_3"/>
  <p:tag name="KSO_WM_TEMPLATE_CATEGORY" val="diagram"/>
  <p:tag name="KSO_WM_TEMPLATE_INDEX" val="20231085"/>
  <p:tag name="KSO_WM_UNIT_LAYERLEVEL" val="1_1_1_1"/>
  <p:tag name="KSO_WM_TAG_VERSION" val="3.0"/>
  <p:tag name="KSO_WM_DIAGRAM_VERSION" val="3"/>
  <p:tag name="KSO_WM_DIAGRAM_COLOR_TRICK" val="4"/>
  <p:tag name="KSO_WM_DIAGRAM_COLOR_TEXT_CAN_REMOVE" val="n"/>
  <p:tag name="KSO_WM_UNIT_TYPE" val="n_h_h_i"/>
  <p:tag name="KSO_WM_UNIT_INDEX" val="1_2_3_3"/>
  <p:tag name="KSO_WM_DIAGRAM_MAX_ITEMCNT" val="6"/>
  <p:tag name="KSO_WM_DIAGRAM_MIN_ITEMCNT" val="4"/>
  <p:tag name="KSO_WM_DIAGRAM_VIRTUALLY_FRAME" val="{&quot;height&quot;:437.2750454735944,&quot;left&quot;:60.35,&quot;top&quot;:49.94999389648437,&quot;width&quot;:866.05}"/>
  <p:tag name="KSO_WM_DIAGRAM_COLOR_MATCH_VALUE" val="{&quot;shape&quot;:{&quot;fill&quot;:{&quot;solid&quot;:{&quot;brightness&quot;:0,&quot;colorType&quot;:1,&quot;foreColorIndex&quot;:7,&quot;transparency&quot;:0.15000000596046448},&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7"/>
  <p:tag name="KSO_WM_UNIT_FILL_FORE_SCHEMECOLOR_INDEX_BRIGHTNESS" val="0"/>
  <p:tag name="KSO_WM_DIAGRAM_USE_COLOR_VALUE" val="{&quot;color_scheme&quot;:1,&quot;color_type&quot;:1,&quot;theme_color_indexes&quot;:[5,6,7,8,9,10]}"/>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85_2*n_h_h_i*1_2_2_3"/>
  <p:tag name="KSO_WM_TEMPLATE_CATEGORY" val="diagram"/>
  <p:tag name="KSO_WM_TEMPLATE_INDEX" val="20231085"/>
  <p:tag name="KSO_WM_UNIT_LAYERLEVEL" val="1_1_1_1"/>
  <p:tag name="KSO_WM_TAG_VERSION" val="3.0"/>
  <p:tag name="KSO_WM_DIAGRAM_VERSION" val="3"/>
  <p:tag name="KSO_WM_DIAGRAM_COLOR_TRICK" val="4"/>
  <p:tag name="KSO_WM_DIAGRAM_COLOR_TEXT_CAN_REMOVE" val="n"/>
  <p:tag name="KSO_WM_UNIT_TYPE" val="n_h_h_i"/>
  <p:tag name="KSO_WM_UNIT_INDEX" val="1_2_2_3"/>
  <p:tag name="KSO_WM_DIAGRAM_MAX_ITEMCNT" val="6"/>
  <p:tag name="KSO_WM_DIAGRAM_MIN_ITEMCNT" val="4"/>
  <p:tag name="KSO_WM_DIAGRAM_VIRTUALLY_FRAME" val="{&quot;height&quot;:437.2750454735944,&quot;left&quot;:60.35,&quot;top&quot;:49.94999389648437,&quot;width&quot;:866.05}"/>
  <p:tag name="KSO_WM_DIAGRAM_COLOR_MATCH_VALUE" val="{&quot;shape&quot;:{&quot;fill&quot;:{&quot;solid&quot;:{&quot;brightness&quot;:0,&quot;colorType&quot;:1,&quot;foreColorIndex&quot;:6,&quot;transparency&quot;:0.15000000596046448},&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DIAGRAM_USE_COLOR_VALUE" val="{&quot;color_scheme&quot;:1,&quot;color_type&quot;:1,&quot;theme_color_indexes&quot;:[5,6,7,8,9,10]}"/>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85_2*n_h_h_i*1_2_1_3"/>
  <p:tag name="KSO_WM_TEMPLATE_CATEGORY" val="diagram"/>
  <p:tag name="KSO_WM_TEMPLATE_INDEX" val="20231085"/>
  <p:tag name="KSO_WM_UNIT_LAYERLEVEL" val="1_1_1_1"/>
  <p:tag name="KSO_WM_TAG_VERSION" val="3.0"/>
  <p:tag name="KSO_WM_DIAGRAM_VERSION" val="3"/>
  <p:tag name="KSO_WM_DIAGRAM_COLOR_TRICK" val="4"/>
  <p:tag name="KSO_WM_DIAGRAM_COLOR_TEXT_CAN_REMOVE" val="n"/>
  <p:tag name="KSO_WM_UNIT_TYPE" val="n_h_h_i"/>
  <p:tag name="KSO_WM_UNIT_INDEX" val="1_2_1_3"/>
  <p:tag name="KSO_WM_DIAGRAM_MAX_ITEMCNT" val="6"/>
  <p:tag name="KSO_WM_DIAGRAM_MIN_ITEMCNT" val="4"/>
  <p:tag name="KSO_WM_DIAGRAM_VIRTUALLY_FRAME" val="{&quot;height&quot;:437.2750454735944,&quot;left&quot;:60.35,&quot;top&quot;:49.94999389648437,&quot;width&quot;:866.05}"/>
  <p:tag name="KSO_WM_DIAGRAM_COLOR_MATCH_VALUE" val="{&quot;shape&quot;:{&quot;fill&quot;:{&quot;solid&quot;:{&quot;brightness&quot;:0,&quot;colorType&quot;:1,&quot;foreColorIndex&quot;:5,&quot;transparency&quot;:0.15000000596046448},&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7,8,9,10]}"/>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85_2*n_h_h_i*1_2_5_4"/>
  <p:tag name="KSO_WM_TEMPLATE_CATEGORY" val="diagram"/>
  <p:tag name="KSO_WM_TEMPLATE_INDEX" val="20231085"/>
  <p:tag name="KSO_WM_UNIT_LAYERLEVEL" val="1_1_1_1"/>
  <p:tag name="KSO_WM_TAG_VERSION" val="3.0"/>
  <p:tag name="KSO_WM_DIAGRAM_VERSION" val="3"/>
  <p:tag name="KSO_WM_DIAGRAM_COLOR_TRICK" val="4"/>
  <p:tag name="KSO_WM_DIAGRAM_COLOR_TEXT_CAN_REMOVE" val="n"/>
  <p:tag name="KSO_WM_UNIT_TYPE" val="n_h_h_i"/>
  <p:tag name="KSO_WM_UNIT_INDEX" val="1_2_5_4"/>
  <p:tag name="KSO_WM_DIAGRAM_MAX_ITEMCNT" val="6"/>
  <p:tag name="KSO_WM_DIAGRAM_MIN_ITEMCNT" val="4"/>
  <p:tag name="KSO_WM_DIAGRAM_VIRTUALLY_FRAME" val="{&quot;height&quot;:437.2750454735944,&quot;left&quot;:60.35,&quot;top&quot;:49.94999389648437,&quot;width&quot;:866.05}"/>
  <p:tag name="KSO_WM_DIAGRAM_COLOR_MATCH_VALUE" val="{&quot;shape&quot;:{&quot;fill&quot;:{&quot;solid&quot;:{&quot;brightness&quot;:0,&quot;colorType&quot;:1,&quot;foreColorIndex&quot;:9,&quot;transparency&quot;:0.15000000596046448},&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9"/>
  <p:tag name="KSO_WM_UNIT_FILL_FORE_SCHEMECOLOR_INDEX_BRIGHTNESS" val="0"/>
  <p:tag name="KSO_WM_DIAGRAM_USE_COLOR_VALUE" val="{&quot;color_scheme&quot;:1,&quot;color_type&quot;:1,&quot;theme_color_indexes&quot;:[5,6,7,8,9,10]}"/>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i*1_1_2"/>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gradient&quot;:[{&quot;brightness&quot;:0,&quot;colorType&quot;:1,&quot;foreColorIndex&quot;:5,&quot;pos&quot;:0.75,&quot;transparency&quot;:0},{&quot;brightness&quot;:0.4000000059604645,&quot;colorType&quot;:1,&quot;foreColorIndex&quot;:5,&quot;pos&quot;:0,&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5,5,5,5,5]}"/>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5_2*n_h_h_i*1_2_1_1"/>
  <p:tag name="KSO_WM_TEMPLATE_CATEGORY" val="diagram"/>
  <p:tag name="KSO_WM_TEMPLATE_INDEX" val="20231085"/>
  <p:tag name="KSO_WM_UNIT_LAYERLEVEL" val="1_1_1_1"/>
  <p:tag name="KSO_WM_TAG_VERSION" val="3.0"/>
  <p:tag name="KSO_WM_DIAGRAM_GROUP_CODE" val="n1-1"/>
  <p:tag name="KSO_WM_UNIT_TYPE" val="n_h_h_i"/>
  <p:tag name="KSO_WM_UNIT_INDEX" val="1_2_1_1"/>
  <p:tag name="KSO_WM_DIAGRAM_VERSION" val="3"/>
  <p:tag name="KSO_WM_DIAGRAM_COLOR_TRICK" val="4"/>
  <p:tag name="KSO_WM_DIAGRAM_COLOR_TEXT_CAN_REMOVE" val="n"/>
  <p:tag name="KSO_WM_DIAGRAM_MAX_ITEMCNT" val="6"/>
  <p:tag name="KSO_WM_DIAGRAM_MIN_ITEMCNT" val="4"/>
  <p:tag name="KSO_WM_DIAGRAM_VIRTUALLY_FRAME" val="{&quot;height&quot;:437.2750454735944,&quot;left&quot;:60.35,&quot;top&quot;:49.94999389648437,&quot;width&quot;:866.05}"/>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7,8,9,10]}"/>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5_2*n_h_h_i*1_2_5_1"/>
  <p:tag name="KSO_WM_TEMPLATE_CATEGORY" val="diagram"/>
  <p:tag name="KSO_WM_TEMPLATE_INDEX" val="20231085"/>
  <p:tag name="KSO_WM_UNIT_LAYERLEVEL" val="1_1_1_1"/>
  <p:tag name="KSO_WM_TAG_VERSION" val="3.0"/>
  <p:tag name="KSO_WM_DIAGRAM_GROUP_CODE" val="n1-1"/>
  <p:tag name="KSO_WM_UNIT_TYPE" val="n_h_h_i"/>
  <p:tag name="KSO_WM_UNIT_INDEX" val="1_2_5_1"/>
  <p:tag name="KSO_WM_DIAGRAM_VERSION" val="3"/>
  <p:tag name="KSO_WM_DIAGRAM_COLOR_TRICK" val="4"/>
  <p:tag name="KSO_WM_DIAGRAM_COLOR_TEXT_CAN_REMOVE" val="n"/>
  <p:tag name="KSO_WM_DIAGRAM_MAX_ITEMCNT" val="6"/>
  <p:tag name="KSO_WM_DIAGRAM_MIN_ITEMCNT" val="4"/>
  <p:tag name="KSO_WM_DIAGRAM_VIRTUALLY_FRAME" val="{&quot;height&quot;:437.2750454735944,&quot;left&quot;:60.35,&quot;top&quot;:49.94999389648437,&quot;width&quot;:866.05}"/>
  <p:tag name="KSO_WM_DIAGRAM_COLOR_MATCH_VALUE" val="{&quot;shape&quot;:{&quot;fill&quot;:{&quot;type&quot;:0},&quot;glow&quot;:{&quot;colorType&quot;:0},&quot;line&quot;:{&quot;solidLine&quot;:{&quot;brightness&quot;:0,&quot;colorType&quot;:1,&quot;foreColorIndex&quot;:9,&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9"/>
  <p:tag name="KSO_WM_DIAGRAM_USE_COLOR_VALUE" val="{&quot;color_scheme&quot;:1,&quot;color_type&quot;:1,&quot;theme_color_indexes&quot;:[5,6,7,8,9,10]}"/>
</p:tagLst>
</file>

<file path=ppt/tags/tag4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085_2*n_h_h_f*1_2_5_1"/>
  <p:tag name="KSO_WM_TEMPLATE_CATEGORY" val="diagram"/>
  <p:tag name="KSO_WM_TEMPLATE_INDEX" val="20231085"/>
  <p:tag name="KSO_WM_UNIT_LAYERLEVEL" val="1_1_1_1"/>
  <p:tag name="KSO_WM_TAG_VERSION" val="3.0"/>
  <p:tag name="KSO_WM_DIAGRAM_GROUP_CODE" val="n1-1"/>
  <p:tag name="KSO_WM_DIAGRAM_VERSION" val="3"/>
  <p:tag name="KSO_WM_DIAGRAM_COLOR_TRICK" val="4"/>
  <p:tag name="KSO_WM_DIAGRAM_COLOR_TEXT_CAN_REMOVE" val="n"/>
  <p:tag name="KSO_WM_DIAGRAM_MAX_ITEMCNT" val="6"/>
  <p:tag name="KSO_WM_DIAGRAM_MIN_ITEMCNT" val="4"/>
  <p:tag name="KSO_WM_DIAGRAM_VIRTUALLY_FRAME" val="{&quot;height&quot;:437.2750454735944,&quot;left&quot;:60.35,&quot;top&quot;:49.94999389648437,&quot;width&quot;:824.6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智能&#10;图形项正文"/>
  <p:tag name="KSO_WM_UNIT_TEXT_FILL_FORE_SCHEMECOLOR_INDEX" val="1"/>
  <p:tag name="KSO_WM_UNIT_TEXT_FILL_TYPE" val="1"/>
  <p:tag name="KSO_WM_DIAGRAM_USE_COLOR_VALUE" val="{&quot;color_scheme&quot;:1,&quot;color_type&quot;:1,&quot;theme_color_indexes&quot;:[5,6,7,8,9,10]}"/>
</p:tagLst>
</file>

<file path=ppt/tags/tag4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085_2*n_h_h_f*1_2_1_1"/>
  <p:tag name="KSO_WM_TEMPLATE_CATEGORY" val="diagram"/>
  <p:tag name="KSO_WM_TEMPLATE_INDEX" val="20231085"/>
  <p:tag name="KSO_WM_UNIT_LAYERLEVEL" val="1_1_1_1"/>
  <p:tag name="KSO_WM_TAG_VERSION" val="3.0"/>
  <p:tag name="KSO_WM_DIAGRAM_GROUP_CODE" val="n1-1"/>
  <p:tag name="KSO_WM_DIAGRAM_VERSION" val="3"/>
  <p:tag name="KSO_WM_DIAGRAM_COLOR_TRICK" val="4"/>
  <p:tag name="KSO_WM_DIAGRAM_COLOR_TEXT_CAN_REMOVE" val="n"/>
  <p:tag name="KSO_WM_DIAGRAM_MAX_ITEMCNT" val="6"/>
  <p:tag name="KSO_WM_DIAGRAM_MIN_ITEMCNT" val="4"/>
  <p:tag name="KSO_WM_DIAGRAM_VIRTUALLY_FRAME" val="{&quot;height&quot;:437.2750454735944,&quot;left&quot;:60.35,&quot;top&quot;:49.94999389648437,&quot;width&quot;:824.6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智能图形项正文"/>
  <p:tag name="KSO_WM_UNIT_TEXT_FILL_FORE_SCHEMECOLOR_INDEX" val="1"/>
  <p:tag name="KSO_WM_UNIT_TEXT_FILL_TYPE" val="1"/>
  <p:tag name="KSO_WM_DIAGRAM_USE_COLOR_VALUE" val="{&quot;color_scheme&quot;:1,&quot;color_type&quot;:1,&quot;theme_color_indexes&quot;:[5,6,7,8,9,10]}"/>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5_2*n_h_h_i*1_2_2_1"/>
  <p:tag name="KSO_WM_TEMPLATE_CATEGORY" val="diagram"/>
  <p:tag name="KSO_WM_TEMPLATE_INDEX" val="20231085"/>
  <p:tag name="KSO_WM_UNIT_LAYERLEVEL" val="1_1_1_1"/>
  <p:tag name="KSO_WM_TAG_VERSION" val="3.0"/>
  <p:tag name="KSO_WM_DIAGRAM_GROUP_CODE" val="n1-1"/>
  <p:tag name="KSO_WM_UNIT_TYPE" val="n_h_h_i"/>
  <p:tag name="KSO_WM_UNIT_INDEX" val="1_2_2_1"/>
  <p:tag name="KSO_WM_DIAGRAM_VERSION" val="3"/>
  <p:tag name="KSO_WM_DIAGRAM_COLOR_TRICK" val="4"/>
  <p:tag name="KSO_WM_DIAGRAM_COLOR_TEXT_CAN_REMOVE" val="n"/>
  <p:tag name="KSO_WM_DIAGRAM_MAX_ITEMCNT" val="6"/>
  <p:tag name="KSO_WM_DIAGRAM_MIN_ITEMCNT" val="4"/>
  <p:tag name="KSO_WM_DIAGRAM_VIRTUALLY_FRAME" val="{&quot;height&quot;:437.2750454735944,&quot;left&quot;:60.35,&quot;top&quot;:49.94999389648437,&quot;width&quot;:866.05}"/>
  <p:tag name="KSO_WM_DIAGRAM_COLOR_MATCH_VALUE" val="{&quot;shape&quot;:{&quot;fill&quot;:{&quot;type&quot;:0},&quot;glow&quot;:{&quot;colorType&quot;:0},&quot;line&quot;:{&quot;solidLine&quot;:{&quot;brightness&quot;:0,&quot;colorType&quot;:1,&quot;foreColorIndex&quot;:6,&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6"/>
  <p:tag name="KSO_WM_DIAGRAM_USE_COLOR_VALUE" val="{&quot;color_scheme&quot;:1,&quot;color_type&quot;:1,&quot;theme_color_indexes&quot;:[5,6,7,8,9,10]}"/>
</p:tagLst>
</file>

<file path=ppt/tags/tag4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085_2*n_h_h_f*1_2_2_1"/>
  <p:tag name="KSO_WM_TEMPLATE_CATEGORY" val="diagram"/>
  <p:tag name="KSO_WM_TEMPLATE_INDEX" val="20231085"/>
  <p:tag name="KSO_WM_UNIT_LAYERLEVEL" val="1_1_1_1"/>
  <p:tag name="KSO_WM_TAG_VERSION" val="3.0"/>
  <p:tag name="KSO_WM_DIAGRAM_GROUP_CODE" val="n1-1"/>
  <p:tag name="KSO_WM_DIAGRAM_VERSION" val="3"/>
  <p:tag name="KSO_WM_DIAGRAM_COLOR_TRICK" val="4"/>
  <p:tag name="KSO_WM_DIAGRAM_COLOR_TEXT_CAN_REMOVE" val="n"/>
  <p:tag name="KSO_WM_DIAGRAM_MAX_ITEMCNT" val="6"/>
  <p:tag name="KSO_WM_DIAGRAM_MIN_ITEMCNT" val="4"/>
  <p:tag name="KSO_WM_DIAGRAM_VIRTUALLY_FRAME" val="{&quot;height&quot;:437.2750454735944,&quot;left&quot;:60.35,&quot;top&quot;:49.94999389648437,&quot;width&quot;:866.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智能图形项正文"/>
  <p:tag name="KSO_WM_UNIT_TEXT_FILL_FORE_SCHEMECOLOR_INDEX" val="1"/>
  <p:tag name="KSO_WM_UNIT_TEXT_FILL_TYPE" val="1"/>
  <p:tag name="KSO_WM_DIAGRAM_USE_COLOR_VALUE" val="{&quot;color_scheme&quot;:1,&quot;color_type&quot;:1,&quot;theme_color_indexes&quot;:[5,6,7,8,9,10]}"/>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5_2*n_h_h_i*1_2_3_1"/>
  <p:tag name="KSO_WM_TEMPLATE_CATEGORY" val="diagram"/>
  <p:tag name="KSO_WM_TEMPLATE_INDEX" val="20231085"/>
  <p:tag name="KSO_WM_UNIT_LAYERLEVEL" val="1_1_1_1"/>
  <p:tag name="KSO_WM_TAG_VERSION" val="3.0"/>
  <p:tag name="KSO_WM_DIAGRAM_GROUP_CODE" val="n1-1"/>
  <p:tag name="KSO_WM_UNIT_TYPE" val="n_h_h_i"/>
  <p:tag name="KSO_WM_UNIT_INDEX" val="1_2_3_1"/>
  <p:tag name="KSO_WM_DIAGRAM_VERSION" val="3"/>
  <p:tag name="KSO_WM_DIAGRAM_COLOR_TRICK" val="4"/>
  <p:tag name="KSO_WM_DIAGRAM_COLOR_TEXT_CAN_REMOVE" val="n"/>
  <p:tag name="KSO_WM_DIAGRAM_MAX_ITEMCNT" val="6"/>
  <p:tag name="KSO_WM_DIAGRAM_MIN_ITEMCNT" val="4"/>
  <p:tag name="KSO_WM_DIAGRAM_VIRTUALLY_FRAME" val="{&quot;height&quot;:437.2750454735944,&quot;left&quot;:60.35,&quot;top&quot;:49.94999389648437,&quot;width&quot;:866.05}"/>
  <p:tag name="KSO_WM_DIAGRAM_COLOR_MATCH_VALUE" val="{&quot;shape&quot;:{&quot;fill&quot;:{&quot;type&quot;:0},&quot;glow&quot;:{&quot;colorType&quot;:0},&quot;line&quot;:{&quot;solidLine&quot;:{&quot;brightness&quot;:0,&quot;colorType&quot;:1,&quot;foreColorIndex&quot;:7,&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7"/>
  <p:tag name="KSO_WM_DIAGRAM_USE_COLOR_VALUE" val="{&quot;color_scheme&quot;:1,&quot;color_type&quot;:1,&quot;theme_color_indexes&quot;:[5,6,7,8,9,10]}"/>
</p:tagLst>
</file>

<file path=ppt/tags/tag4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085_2*n_h_h_f*1_2_3_1"/>
  <p:tag name="KSO_WM_TEMPLATE_CATEGORY" val="diagram"/>
  <p:tag name="KSO_WM_TEMPLATE_INDEX" val="20231085"/>
  <p:tag name="KSO_WM_UNIT_LAYERLEVEL" val="1_1_1_1"/>
  <p:tag name="KSO_WM_TAG_VERSION" val="3.0"/>
  <p:tag name="KSO_WM_DIAGRAM_GROUP_CODE" val="n1-1"/>
  <p:tag name="KSO_WM_DIAGRAM_VERSION" val="3"/>
  <p:tag name="KSO_WM_DIAGRAM_COLOR_TRICK" val="4"/>
  <p:tag name="KSO_WM_DIAGRAM_COLOR_TEXT_CAN_REMOVE" val="n"/>
  <p:tag name="KSO_WM_DIAGRAM_MAX_ITEMCNT" val="6"/>
  <p:tag name="KSO_WM_DIAGRAM_MIN_ITEMCNT" val="4"/>
  <p:tag name="KSO_WM_DIAGRAM_VIRTUALLY_FRAME" val="{&quot;height&quot;:437.2750454735944,&quot;left&quot;:60.35,&quot;top&quot;:49.94999389648437,&quot;width&quot;:866.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智能图形项正文"/>
  <p:tag name="KSO_WM_UNIT_TEXT_FILL_FORE_SCHEMECOLOR_INDEX" val="1"/>
  <p:tag name="KSO_WM_UNIT_TEXT_FILL_TYPE" val="1"/>
  <p:tag name="KSO_WM_DIAGRAM_USE_COLOR_VALUE" val="{&quot;color_scheme&quot;:1,&quot;color_type&quot;:1,&quot;theme_color_indexes&quot;:[5,6,7,8,9,10]}"/>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85_2*n_h_h_i*1_2_1_2"/>
  <p:tag name="KSO_WM_TEMPLATE_CATEGORY" val="diagram"/>
  <p:tag name="KSO_WM_TEMPLATE_INDEX" val="20231085"/>
  <p:tag name="KSO_WM_UNIT_LAYERLEVEL" val="1_1_1_1"/>
  <p:tag name="KSO_WM_TAG_VERSION" val="3.0"/>
  <p:tag name="KSO_WM_DIAGRAM_VERSION" val="3"/>
  <p:tag name="KSO_WM_DIAGRAM_COLOR_TRICK" val="4"/>
  <p:tag name="KSO_WM_DIAGRAM_COLOR_TEXT_CAN_REMOVE" val="n"/>
  <p:tag name="KSO_WM_UNIT_TYPE" val="n_h_h_i"/>
  <p:tag name="KSO_WM_UNIT_INDEX" val="1_2_1_2"/>
  <p:tag name="KSO_WM_DIAGRAM_MAX_ITEMCNT" val="6"/>
  <p:tag name="KSO_WM_DIAGRAM_MIN_ITEMCNT" val="4"/>
  <p:tag name="KSO_WM_DIAGRAM_VIRTUALLY_FRAME" val="{&quot;height&quot;:437.2750454735944,&quot;left&quot;:60.35,&quot;top&quot;:49.94999389648437,&quot;width&quot;:866.05}"/>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7,8,9,10]}"/>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85_2*n_h_h_i*1_2_5_2"/>
  <p:tag name="KSO_WM_TEMPLATE_CATEGORY" val="diagram"/>
  <p:tag name="KSO_WM_TEMPLATE_INDEX" val="20231085"/>
  <p:tag name="KSO_WM_UNIT_LAYERLEVEL" val="1_1_1_1"/>
  <p:tag name="KSO_WM_TAG_VERSION" val="3.0"/>
  <p:tag name="KSO_WM_DIAGRAM_VERSION" val="3"/>
  <p:tag name="KSO_WM_DIAGRAM_COLOR_TRICK" val="4"/>
  <p:tag name="KSO_WM_DIAGRAM_COLOR_TEXT_CAN_REMOVE" val="n"/>
  <p:tag name="KSO_WM_UNIT_TYPE" val="n_h_h_i"/>
  <p:tag name="KSO_WM_UNIT_INDEX" val="1_2_5_2"/>
  <p:tag name="KSO_WM_DIAGRAM_MAX_ITEMCNT" val="6"/>
  <p:tag name="KSO_WM_DIAGRAM_MIN_ITEMCNT" val="4"/>
  <p:tag name="KSO_WM_DIAGRAM_VIRTUALLY_FRAME" val="{&quot;height&quot;:437.2750454735944,&quot;left&quot;:60.35,&quot;top&quot;:49.94999389648437,&quot;width&quot;:866.05}"/>
  <p:tag name="KSO_WM_DIAGRAM_COLOR_MATCH_VALUE" val="{&quot;shape&quot;:{&quot;fill&quot;:{&quot;type&quot;:0},&quot;glow&quot;:{&quot;colorType&quot;:0},&quot;line&quot;:{&quot;solidLine&quot;:{&quot;brightness&quot;:0,&quot;colorType&quot;:1,&quot;foreColorIndex&quot;:9,&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9"/>
  <p:tag name="KSO_WM_DIAGRAM_USE_COLOR_VALUE" val="{&quot;color_scheme&quot;:1,&quot;color_type&quot;:1,&quot;theme_color_indexes&quot;:[5,6,7,8,9,10]}"/>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i*1_1_3"/>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1_3"/>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0.8600000143051147,&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5_2*n_h_h_i*1_2_4_2"/>
  <p:tag name="KSO_WM_TEMPLATE_CATEGORY" val="diagram"/>
  <p:tag name="KSO_WM_TEMPLATE_INDEX" val="20231085"/>
  <p:tag name="KSO_WM_UNIT_LAYERLEVEL" val="1_1_1_1"/>
  <p:tag name="KSO_WM_TAG_VERSION" val="3.0"/>
  <p:tag name="KSO_WM_DIAGRAM_VERSION" val="3"/>
  <p:tag name="KSO_WM_DIAGRAM_COLOR_TRICK" val="4"/>
  <p:tag name="KSO_WM_DIAGRAM_COLOR_TEXT_CAN_REMOVE" val="n"/>
  <p:tag name="KSO_WM_DIAGRAM_GROUP_CODE" val="n1-1"/>
  <p:tag name="KSO_WM_UNIT_TYPE" val="n_h_h_i"/>
  <p:tag name="KSO_WM_UNIT_INDEX" val="1_2_4_2"/>
  <p:tag name="KSO_WM_DIAGRAM_MAX_ITEMCNT" val="6"/>
  <p:tag name="KSO_WM_DIAGRAM_MIN_ITEMCNT" val="4"/>
  <p:tag name="KSO_WM_DIAGRAM_VIRTUALLY_FRAME" val="{&quot;height&quot;:437.2750454735944,&quot;left&quot;:60.35,&quot;top&quot;:49.94999389648437,&quot;width&quot;:866.05}"/>
  <p:tag name="KSO_WM_DIAGRAM_COLOR_MATCH_VALUE" val="{&quot;shape&quot;:{&quot;fill&quot;:{&quot;type&quot;:0},&quot;glow&quot;:{&quot;colorType&quot;:0},&quot;line&quot;:{&quot;solidLine&quot;:{&quot;brightness&quot;:0,&quot;colorType&quot;:1,&quot;foreColorIndex&quot;:8,&quot;transparency&quot;:0.60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8"/>
  <p:tag name="KSO_WM_DIAGRAM_USE_COLOR_VALUE" val="{&quot;color_scheme&quot;:1,&quot;color_type&quot;:1,&quot;theme_color_indexes&quot;:[5,6,7,8,9,10]}"/>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5_2*n_h_h_i*1_2_4_1"/>
  <p:tag name="KSO_WM_TEMPLATE_CATEGORY" val="diagram"/>
  <p:tag name="KSO_WM_TEMPLATE_INDEX" val="20231085"/>
  <p:tag name="KSO_WM_UNIT_LAYERLEVEL" val="1_1_1_1"/>
  <p:tag name="KSO_WM_TAG_VERSION" val="3.0"/>
  <p:tag name="KSO_WM_DIAGRAM_GROUP_CODE" val="n1-1"/>
  <p:tag name="KSO_WM_UNIT_TYPE" val="n_h_h_i"/>
  <p:tag name="KSO_WM_UNIT_INDEX" val="1_2_4_1"/>
  <p:tag name="KSO_WM_DIAGRAM_VERSION" val="3"/>
  <p:tag name="KSO_WM_DIAGRAM_COLOR_TRICK" val="4"/>
  <p:tag name="KSO_WM_DIAGRAM_COLOR_TEXT_CAN_REMOVE" val="n"/>
  <p:tag name="KSO_WM_DIAGRAM_MAX_ITEMCNT" val="6"/>
  <p:tag name="KSO_WM_DIAGRAM_MIN_ITEMCNT" val="4"/>
  <p:tag name="KSO_WM_DIAGRAM_VIRTUALLY_FRAME" val="{&quot;height&quot;:437.2750454735944,&quot;left&quot;:60.35,&quot;top&quot;:49.94999389648437,&quot;width&quot;:866.05}"/>
  <p:tag name="KSO_WM_DIAGRAM_COLOR_MATCH_VALUE" val="{&quot;shape&quot;:{&quot;fill&quot;:{&quot;type&quot;:0},&quot;glow&quot;:{&quot;colorType&quot;:0},&quot;line&quot;:{&quot;solidLine&quot;:{&quot;brightness&quot;:0,&quot;colorType&quot;:1,&quot;foreColorIndex&quot;:8,&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8"/>
  <p:tag name="KSO_WM_DIAGRAM_USE_COLOR_VALUE" val="{&quot;color_scheme&quot;:1,&quot;color_type&quot;:1,&quot;theme_color_indexes&quot;:[5,6,7,8,9,10]}"/>
</p:tagLst>
</file>

<file path=ppt/tags/tag5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085_2*n_h_h_f*1_2_4_1"/>
  <p:tag name="KSO_WM_TEMPLATE_CATEGORY" val="diagram"/>
  <p:tag name="KSO_WM_TEMPLATE_INDEX" val="20231085"/>
  <p:tag name="KSO_WM_UNIT_LAYERLEVEL" val="1_1_1_1"/>
  <p:tag name="KSO_WM_TAG_VERSION" val="3.0"/>
  <p:tag name="KSO_WM_DIAGRAM_GROUP_CODE" val="n1-1"/>
  <p:tag name="KSO_WM_DIAGRAM_VERSION" val="3"/>
  <p:tag name="KSO_WM_DIAGRAM_COLOR_TRICK" val="4"/>
  <p:tag name="KSO_WM_DIAGRAM_COLOR_TEXT_CAN_REMOVE" val="n"/>
  <p:tag name="KSO_WM_DIAGRAM_MAX_ITEMCNT" val="6"/>
  <p:tag name="KSO_WM_DIAGRAM_MIN_ITEMCNT" val="4"/>
  <p:tag name="KSO_WM_DIAGRAM_VIRTUALLY_FRAME" val="{&quot;height&quot;:437.2750454735944,&quot;left&quot;:60.35,&quot;top&quot;:49.94999389648437,&quot;width&quot;:824.6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智能图形项正文"/>
  <p:tag name="KSO_WM_UNIT_TEXT_FILL_FORE_SCHEMECOLOR_INDEX" val="1"/>
  <p:tag name="KSO_WM_UNIT_TEXT_FILL_TYPE" val="1"/>
  <p:tag name="KSO_WM_DIAGRAM_USE_COLOR_VALUE" val="{&quot;color_scheme&quot;:1,&quot;color_type&quot;:1,&quot;theme_color_indexes&quot;:[5,6,7,8,9,10]}"/>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85_2*n_h_h_i*1_2_2_2"/>
  <p:tag name="KSO_WM_TEMPLATE_CATEGORY" val="diagram"/>
  <p:tag name="KSO_WM_TEMPLATE_INDEX" val="20231085"/>
  <p:tag name="KSO_WM_UNIT_LAYERLEVEL" val="1_1_1_1"/>
  <p:tag name="KSO_WM_TAG_VERSION" val="3.0"/>
  <p:tag name="KSO_WM_DIAGRAM_VERSION" val="3"/>
  <p:tag name="KSO_WM_DIAGRAM_COLOR_TRICK" val="4"/>
  <p:tag name="KSO_WM_DIAGRAM_COLOR_TEXT_CAN_REMOVE" val="n"/>
  <p:tag name="KSO_WM_UNIT_TYPE" val="n_h_h_i"/>
  <p:tag name="KSO_WM_UNIT_INDEX" val="1_2_2_2"/>
  <p:tag name="KSO_WM_DIAGRAM_MAX_ITEMCNT" val="6"/>
  <p:tag name="KSO_WM_DIAGRAM_MIN_ITEMCNT" val="4"/>
  <p:tag name="KSO_WM_DIAGRAM_VIRTUALLY_FRAME" val="{&quot;height&quot;:437.2750454735944,&quot;left&quot;:60.35,&quot;top&quot;:49.94999389648437,&quot;width&quot;:866.05}"/>
  <p:tag name="KSO_WM_DIAGRAM_COLOR_MATCH_VALUE" val="{&quot;shape&quot;:{&quot;fill&quot;:{&quot;type&quot;:0},&quot;glow&quot;:{&quot;colorType&quot;:0},&quot;line&quot;:{&quot;solidLine&quot;:{&quot;brightness&quot;:0,&quot;colorType&quot;:1,&quot;foreColorIndex&quot;:6,&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DIAGRAM_USE_COLOR_VALUE" val="{&quot;color_scheme&quot;:1,&quot;color_type&quot;:1,&quot;theme_color_indexes&quot;:[5,6,7,8,9,10]}"/>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85_2*n_h_h_i*1_2_3_2"/>
  <p:tag name="KSO_WM_TEMPLATE_CATEGORY" val="diagram"/>
  <p:tag name="KSO_WM_TEMPLATE_INDEX" val="20231085"/>
  <p:tag name="KSO_WM_UNIT_LAYERLEVEL" val="1_1_1_1"/>
  <p:tag name="KSO_WM_TAG_VERSION" val="3.0"/>
  <p:tag name="KSO_WM_DIAGRAM_VERSION" val="3"/>
  <p:tag name="KSO_WM_DIAGRAM_COLOR_TRICK" val="4"/>
  <p:tag name="KSO_WM_DIAGRAM_COLOR_TEXT_CAN_REMOVE" val="n"/>
  <p:tag name="KSO_WM_UNIT_TYPE" val="n_h_h_i"/>
  <p:tag name="KSO_WM_UNIT_INDEX" val="1_2_3_2"/>
  <p:tag name="KSO_WM_DIAGRAM_MAX_ITEMCNT" val="6"/>
  <p:tag name="KSO_WM_DIAGRAM_MIN_ITEMCNT" val="4"/>
  <p:tag name="KSO_WM_DIAGRAM_VIRTUALLY_FRAME" val="{&quot;height&quot;:437.2750454735944,&quot;left&quot;:60.35,&quot;top&quot;:49.94999389648437,&quot;width&quot;:866.05}"/>
  <p:tag name="KSO_WM_DIAGRAM_COLOR_MATCH_VALUE" val="{&quot;shape&quot;:{&quot;fill&quot;:{&quot;type&quot;:0},&quot;glow&quot;:{&quot;colorType&quot;:0},&quot;line&quot;:{&quot;solidLine&quot;:{&quot;brightness&quot;:0,&quot;colorType&quot;:1,&quot;foreColorIndex&quot;:7,&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DIAGRAM_USE_COLOR_VALUE" val="{&quot;color_scheme&quot;:1,&quot;color_type&quot;:1,&quot;theme_color_indexes&quot;:[5,6,7,8,9,10]}"/>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5_4*n_h_i*1_1_1"/>
  <p:tag name="KSO_WM_TEMPLATE_CATEGORY" val="diagram"/>
  <p:tag name="KSO_WM_TEMPLATE_INDEX" val="20231455"/>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1"/>
  <p:tag name="KSO_WM_DIAGRAM_MAX_ITEMCNT" val="6"/>
  <p:tag name="KSO_WM_DIAGRAM_MIN_ITEMCNT" val="2"/>
  <p:tag name="KSO_WM_DIAGRAM_VIRTUALLY_FRAME" val="{&quot;height&quot;:340.4691467285156,&quot;left&quot;:79.2,&quot;top&quot;:116.81542663574218,&quot;width&quot;:887.4499938964843}"/>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0.7799999713897705,&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7,8,9,10]}"/>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5_4*n_h_i*1_1_2"/>
  <p:tag name="KSO_WM_TEMPLATE_CATEGORY" val="diagram"/>
  <p:tag name="KSO_WM_TEMPLATE_INDEX" val="20231455"/>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2"/>
  <p:tag name="KSO_WM_DIAGRAM_MAX_ITEMCNT" val="6"/>
  <p:tag name="KSO_WM_DIAGRAM_MIN_ITEMCNT" val="2"/>
  <p:tag name="KSO_WM_DIAGRAM_VIRTUALLY_FRAME" val="{&quot;height&quot;:340.4691467285156,&quot;left&quot;:79.2,&quot;top&quot;:116.81542663574218,&quot;width&quot;:887.4499938964843}"/>
  <p:tag name="KSO_WM_DIAGRAM_COLOR_MATCH_VALUE" val="{&quot;shape&quot;:{&quot;fill&quot;:{&quot;gradient&quot;:[{&quot;brightness&quot;:0,&quot;colorType&quot;:1,&quot;foreColorIndex&quot;:5,&quot;pos&quot;:0,&quot;transparency&quot;:1},{&quot;brightness&quot;:0,&quot;colorType&quot;:1,&quot;foreColorIndex&quot;:5,&quot;pos&quot;:1,&quot;transparency&quot;:0.60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7,8,9,10]}"/>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5_4*n_h_i*1_1_3"/>
  <p:tag name="KSO_WM_TEMPLATE_CATEGORY" val="diagram"/>
  <p:tag name="KSO_WM_TEMPLATE_INDEX" val="20231455"/>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3"/>
  <p:tag name="KSO_WM_DIAGRAM_MAX_ITEMCNT" val="6"/>
  <p:tag name="KSO_WM_DIAGRAM_MIN_ITEMCNT" val="2"/>
  <p:tag name="KSO_WM_DIAGRAM_VIRTUALLY_FRAME" val="{&quot;height&quot;:340.4691467285156,&quot;left&quot;:79.2,&quot;top&quot;:116.81542663574218,&quot;width&quot;:887.4499938964843}"/>
  <p:tag name="KSO_WM_DIAGRAM_COLOR_MATCH_VALUE" val="{&quot;shape&quot;:{&quot;fill&quot;:{&quot;type&quot;:0},&quot;glow&quot;:{&quot;colorType&quot;:0},&quot;line&quot;:{&quot;gradient&quot;:[{&quot;brightness&quot;:0,&quot;colorType&quot;:1,&quot;foreColorIndex&quot;:5,&quot;pos&quot;:0.20000000298023224,&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7,8,9,10]}"/>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5_4*n_h_x*1_1_1"/>
  <p:tag name="KSO_WM_TEMPLATE_CATEGORY" val="diagram"/>
  <p:tag name="KSO_WM_TEMPLATE_INDEX" val="20231455"/>
  <p:tag name="KSO_WM_UNIT_LAYERLEVEL" val="1_1_1"/>
  <p:tag name="KSO_WM_TAG_VERSION" val="3.0"/>
  <p:tag name="KSO_WM_DIAGRAM_VERSION" val="3"/>
  <p:tag name="KSO_WM_DIAGRAM_COLOR_TRICK" val="1"/>
  <p:tag name="KSO_WM_DIAGRAM_COLOR_TEXT_CAN_REMOVE" val="n"/>
  <p:tag name="KSO_WM_UNIT_VALUE" val="225*225"/>
  <p:tag name="KSO_WM_DIAGRAM_GROUP_CODE" val="n1-1"/>
  <p:tag name="KSO_WM_UNIT_TYPE" val="n_h_x"/>
  <p:tag name="KSO_WM_UNIT_INDEX" val="1_1_1"/>
  <p:tag name="KSO_WM_DIAGRAM_MAX_ITEMCNT" val="6"/>
  <p:tag name="KSO_WM_DIAGRAM_MIN_ITEMCNT" val="2"/>
  <p:tag name="KSO_WM_DIAGRAM_VIRTUALLY_FRAME" val="{&quot;height&quot;:340.4691467285156,&quot;left&quot;:79.2,&quot;top&quot;:116.81542663574218,&quot;width&quot;:887.4499938964843}"/>
  <p:tag name="KSO_WM_DIAGRAM_COLOR_MATCH_VALUE" val="{&quot;shape&quot;:{&quot;fill&quot;:{&quot;solid&quot;:{&quot;brightness&quot;:0,&quot;colorType&quot;:1,&quot;foreColorIndex&quot;:5,&quot;transparency&quot;:0},&quot;type&quot;:1},&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7,8,9,10]}"/>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5_4*n_h_h_i*1_2_1_2"/>
  <p:tag name="KSO_WM_TEMPLATE_CATEGORY" val="diagram"/>
  <p:tag name="KSO_WM_TEMPLATE_INDEX" val="20231455"/>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1_2"/>
  <p:tag name="KSO_WM_DIAGRAM_MAX_ITEMCNT" val="6"/>
  <p:tag name="KSO_WM_DIAGRAM_MIN_ITEMCNT" val="2"/>
  <p:tag name="KSO_WM_DIAGRAM_VIRTUALLY_FRAME" val="{&quot;height&quot;:340.4691467285156,&quot;left&quot;:79.2,&quot;top&quot;:116.81542663574218,&quot;width&quot;:887.449993896484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7,8,9,10]}"/>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i*1_1_4"/>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1_4"/>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0.8600000143051147,&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5_4*n_h_h_i*1_2_2_2"/>
  <p:tag name="KSO_WM_TEMPLATE_CATEGORY" val="diagram"/>
  <p:tag name="KSO_WM_TEMPLATE_INDEX" val="20231455"/>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2"/>
  <p:tag name="KSO_WM_DIAGRAM_MAX_ITEMCNT" val="6"/>
  <p:tag name="KSO_WM_DIAGRAM_MIN_ITEMCNT" val="2"/>
  <p:tag name="KSO_WM_DIAGRAM_VIRTUALLY_FRAME" val="{&quot;height&quot;:340.4691467285156,&quot;left&quot;:79.2,&quot;top&quot;:116.81542663574218,&quot;width&quot;:887.449993896484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7,8,9,10]}"/>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5_4*n_h_h_i*1_2_4_2"/>
  <p:tag name="KSO_WM_TEMPLATE_CATEGORY" val="diagram"/>
  <p:tag name="KSO_WM_TEMPLATE_INDEX" val="20231455"/>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4_2"/>
  <p:tag name="KSO_WM_DIAGRAM_MAX_ITEMCNT" val="6"/>
  <p:tag name="KSO_WM_DIAGRAM_MIN_ITEMCNT" val="2"/>
  <p:tag name="KSO_WM_DIAGRAM_VIRTUALLY_FRAME" val="{&quot;height&quot;:340.4691467285156,&quot;left&quot;:79.2,&quot;top&quot;:116.81542663574218,&quot;width&quot;:887.449993896484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7,8,9,10]}"/>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5_4*n_h_h_i*1_2_1_1"/>
  <p:tag name="KSO_WM_TEMPLATE_CATEGORY" val="diagram"/>
  <p:tag name="KSO_WM_TEMPLATE_INDEX" val="20231455"/>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1_1"/>
  <p:tag name="KSO_WM_DIAGRAM_MAX_ITEMCNT" val="6"/>
  <p:tag name="KSO_WM_DIAGRAM_MIN_ITEMCNT" val="2"/>
  <p:tag name="KSO_WM_DIAGRAM_VIRTUALLY_FRAME" val="{&quot;height&quot;:340.4691467285156,&quot;left&quot;:79.2,&quot;top&quot;:116.81542663574218,&quot;width&quot;:887.449993896484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7,8,9,10]}"/>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5_4*n_h_h_i*1_2_2_1"/>
  <p:tag name="KSO_WM_TEMPLATE_CATEGORY" val="diagram"/>
  <p:tag name="KSO_WM_TEMPLATE_INDEX" val="20231455"/>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1"/>
  <p:tag name="KSO_WM_DIAGRAM_MAX_ITEMCNT" val="6"/>
  <p:tag name="KSO_WM_DIAGRAM_MIN_ITEMCNT" val="2"/>
  <p:tag name="KSO_WM_DIAGRAM_VIRTUALLY_FRAME" val="{&quot;height&quot;:340.4691467285156,&quot;left&quot;:79.2,&quot;top&quot;:116.81542663574218,&quot;width&quot;:887.449993896484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7,8,9,10]}"/>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5_4*n_h_h_i*1_2_4_1"/>
  <p:tag name="KSO_WM_TEMPLATE_CATEGORY" val="diagram"/>
  <p:tag name="KSO_WM_TEMPLATE_INDEX" val="20231455"/>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4_1"/>
  <p:tag name="KSO_WM_DIAGRAM_MAX_ITEMCNT" val="6"/>
  <p:tag name="KSO_WM_DIAGRAM_MIN_ITEMCNT" val="2"/>
  <p:tag name="KSO_WM_DIAGRAM_VIRTUALLY_FRAME" val="{&quot;height&quot;:340.4691467285156,&quot;left&quot;:79.2,&quot;top&quot;:116.81542663574218,&quot;width&quot;:887.449993896484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7,8,9,10]}"/>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5_4*n_h_h_i*1_2_3_2"/>
  <p:tag name="KSO_WM_TEMPLATE_CATEGORY" val="diagram"/>
  <p:tag name="KSO_WM_TEMPLATE_INDEX" val="20231455"/>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3_2"/>
  <p:tag name="KSO_WM_DIAGRAM_MAX_ITEMCNT" val="6"/>
  <p:tag name="KSO_WM_DIAGRAM_MIN_ITEMCNT" val="2"/>
  <p:tag name="KSO_WM_DIAGRAM_VIRTUALLY_FRAME" val="{&quot;height&quot;:340.4691467285156,&quot;left&quot;:79.2,&quot;top&quot;:116.81542663574218,&quot;width&quot;:887.449993896484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7,8,9,10]}"/>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5_4*n_h_h_i*1_2_3_1"/>
  <p:tag name="KSO_WM_TEMPLATE_CATEGORY" val="diagram"/>
  <p:tag name="KSO_WM_TEMPLATE_INDEX" val="20231455"/>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3_1"/>
  <p:tag name="KSO_WM_DIAGRAM_MAX_ITEMCNT" val="6"/>
  <p:tag name="KSO_WM_DIAGRAM_MIN_ITEMCNT" val="2"/>
  <p:tag name="KSO_WM_DIAGRAM_VIRTUALLY_FRAME" val="{&quot;height&quot;:340.4691467285156,&quot;left&quot;:79.2,&quot;top&quot;:116.81542663574218,&quot;width&quot;:887.449993896484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7,8,9,10]}"/>
</p:tagLst>
</file>

<file path=ppt/tags/tag6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n_h_a"/>
  <p:tag name="KSO_WM_UNIT_INDEX" val="1_1_1"/>
  <p:tag name="KSO_WM_UNIT_ID" val="diagram20231455_4*n_h_a*1_1_1"/>
  <p:tag name="KSO_WM_TEMPLATE_CATEGORY" val="diagram"/>
  <p:tag name="KSO_WM_TEMPLATE_INDEX" val="2023145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0.4691467285156,&quot;left&quot;:79.2,&quot;top&quot;:116.81542663574218,&quot;width&quot;:887.44999389648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VALUE" val="18"/>
  <p:tag name="KSO_WM_BEAUTIFY_FLAG" val="#wm#"/>
  <p:tag name="KSO_WM_UNIT_PRESET_TEXT" val="单击此处添加标题"/>
  <p:tag name="KSO_WM_UNIT_TEXT_FILL_FORE_SCHEMECOLOR_INDEX" val="1"/>
  <p:tag name="KSO_WM_UNIT_TEXT_FILL_TYPE" val="1"/>
  <p:tag name="KSO_WM_DIAGRAM_USE_COLOR_VALUE" val="{&quot;color_scheme&quot;:1,&quot;color_type&quot;:1,&quot;theme_color_indexes&quot;:[5,6,7,8,9,10]}"/>
</p:tagLst>
</file>

<file path=ppt/tags/tag6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455_4*n_h_h_f*1_2_1_1"/>
  <p:tag name="KSO_WM_TEMPLATE_CATEGORY" val="diagram"/>
  <p:tag name="KSO_WM_TEMPLATE_INDEX" val="20231455"/>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0.4691467285156,&quot;left&quot;:16.5,&quot;top&quot;:114.46542663574219,&quot;width&quot;:887.44999389648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正文，请尽量言简意赅的阐述观点"/>
  <p:tag name="KSO_WM_UNIT_TEXT_FILL_FORE_SCHEMECOLOR_INDEX" val="1"/>
  <p:tag name="KSO_WM_UNIT_TEXT_FILL_TYPE" val="1"/>
  <p:tag name="KSO_WM_DIAGRAM_USE_COLOR_VALUE" val="{&quot;color_scheme&quot;:1,&quot;color_type&quot;:1,&quot;theme_color_indexes&quot;:[5,6,7,8,9,10]}"/>
</p:tagLst>
</file>

<file path=ppt/tags/tag6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ID" val="diagram20231455_4*n_h_h_a*1_2_1_1"/>
  <p:tag name="KSO_WM_TEMPLATE_CATEGORY" val="diagram"/>
  <p:tag name="KSO_WM_TEMPLATE_INDEX" val="20231455"/>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0.4691467285156,&quot;left&quot;:16.5,&quot;top&quot;:114.46542663574219,&quot;width&quot;:887.44999389648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项标题"/>
  <p:tag name="KSO_WM_UNIT_TEXT_FILL_FORE_SCHEMECOLOR_INDEX" val="1"/>
  <p:tag name="KSO_WM_UNIT_TEXT_FILL_TYPE" val="1"/>
  <p:tag name="KSO_WM_DIAGRAM_USE_COLOR_VALUE" val="{&quot;color_scheme&quot;:1,&quot;color_type&quot;:1,&quot;theme_color_indexes&quot;:[5,6,7,8,9,10]}"/>
</p:tagLst>
</file>

<file path=ppt/tags/tag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564_3*l_h_f*1_1_1"/>
  <p:tag name="KSO_WM_TEMPLATE_CATEGORY" val="diagram"/>
  <p:tag name="KSO_WM_TEMPLATE_INDEX" val="20231564"/>
  <p:tag name="KSO_WM_UNIT_LAYERLEVEL" val="1_1_1"/>
  <p:tag name="KSO_WM_TAG_VERSION" val="3.0"/>
  <p:tag name="KSO_WM_UNIT_TEXT_FILL_FORE_SCHEMECOLOR_INDEX_BRIGHTNESS" val="0.15"/>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65.8214602637103,&quot;left&quot;:48.6917236328125,&quot;top&quot;:73.07503937007873,&quot;width&quot;:863.72481180025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项正文，文字是您思想的提炼"/>
  <p:tag name="KSO_WM_UNIT_TEXT_FILL_FORE_SCHEMECOLOR_INDEX" val="1"/>
  <p:tag name="KSO_WM_UNIT_TEXT_FILL_TYPE" val="1"/>
  <p:tag name="KSO_WM_DIAGRAM_USE_COLOR_VALUE" val="{&quot;color_scheme&quot;:1,&quot;color_type&quot;:1,&quot;theme_color_indexes&quot;:[5,5,5,5,5,5]}"/>
</p:tagLst>
</file>

<file path=ppt/tags/tag7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455_4*n_h_h_f*1_2_2_1"/>
  <p:tag name="KSO_WM_TEMPLATE_CATEGORY" val="diagram"/>
  <p:tag name="KSO_WM_TEMPLATE_INDEX" val="20231455"/>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0.4691467285156,&quot;left&quot;:16.5,&quot;top&quot;:114.46542663574219,&quot;width&quot;:887.44999389648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项正文，请尽量言简意赅的阐述观点"/>
  <p:tag name="KSO_WM_UNIT_TEXT_FILL_FORE_SCHEMECOLOR_INDEX" val="1"/>
  <p:tag name="KSO_WM_UNIT_TEXT_FILL_TYPE" val="1"/>
  <p:tag name="KSO_WM_DIAGRAM_USE_COLOR_VALUE" val="{&quot;color_scheme&quot;:1,&quot;color_type&quot;:1,&quot;theme_color_indexes&quot;:[5,6,7,8,9,10]}"/>
</p:tagLst>
</file>

<file path=ppt/tags/tag7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ID" val="diagram20231455_4*n_h_h_a*1_2_2_1"/>
  <p:tag name="KSO_WM_TEMPLATE_CATEGORY" val="diagram"/>
  <p:tag name="KSO_WM_TEMPLATE_INDEX" val="20231455"/>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0.4691467285156,&quot;left&quot;:16.5,&quot;top&quot;:114.46542663574219,&quot;width&quot;:887.44999389648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项标题"/>
  <p:tag name="KSO_WM_UNIT_TEXT_FILL_FORE_SCHEMECOLOR_INDEX" val="1"/>
  <p:tag name="KSO_WM_UNIT_TEXT_FILL_TYPE" val="1"/>
  <p:tag name="KSO_WM_DIAGRAM_USE_COLOR_VALUE" val="{&quot;color_scheme&quot;:1,&quot;color_type&quot;:1,&quot;theme_color_indexes&quot;:[5,6,7,8,9,10]}"/>
</p:tagLst>
</file>

<file path=ppt/tags/tag7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455_4*n_h_h_f*1_2_3_1"/>
  <p:tag name="KSO_WM_TEMPLATE_CATEGORY" val="diagram"/>
  <p:tag name="KSO_WM_TEMPLATE_INDEX" val="20231455"/>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0.4691467285156,&quot;left&quot;:16.5,&quot;top&quot;:114.46542663574219,&quot;width&quot;:887.44999389648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正文，请尽量言简意赅的阐述观点"/>
  <p:tag name="KSO_WM_UNIT_TEXT_FILL_FORE_SCHEMECOLOR_INDEX" val="1"/>
  <p:tag name="KSO_WM_UNIT_TEXT_FILL_TYPE" val="1"/>
  <p:tag name="KSO_WM_DIAGRAM_USE_COLOR_VALUE" val="{&quot;color_scheme&quot;:1,&quot;color_type&quot;:1,&quot;theme_color_indexes&quot;:[5,6,7,8,9,10]}"/>
</p:tagLst>
</file>

<file path=ppt/tags/tag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ID" val="diagram20231455_4*n_h_h_a*1_2_3_1"/>
  <p:tag name="KSO_WM_TEMPLATE_CATEGORY" val="diagram"/>
  <p:tag name="KSO_WM_TEMPLATE_INDEX" val="20231455"/>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0.4691467285156,&quot;left&quot;:16.5,&quot;top&quot;:114.46542663574219,&quot;width&quot;:887.44999389648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项标题"/>
  <p:tag name="KSO_WM_UNIT_TEXT_FILL_FORE_SCHEMECOLOR_INDEX" val="1"/>
  <p:tag name="KSO_WM_UNIT_TEXT_FILL_TYPE" val="1"/>
  <p:tag name="KSO_WM_DIAGRAM_USE_COLOR_VALUE" val="{&quot;color_scheme&quot;:1,&quot;color_type&quot;:1,&quot;theme_color_indexes&quot;:[5,6,7,8,9,10]}"/>
</p:tagLst>
</file>

<file path=ppt/tags/tag7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455_4*n_h_h_f*1_2_4_1"/>
  <p:tag name="KSO_WM_TEMPLATE_CATEGORY" val="diagram"/>
  <p:tag name="KSO_WM_TEMPLATE_INDEX" val="20231455"/>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0.4691467285156,&quot;left&quot;:16.5,&quot;top&quot;:114.46542663574219,&quot;width&quot;:887.44999389648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项正文，请尽量言简意赅的阐述观点"/>
  <p:tag name="KSO_WM_UNIT_TEXT_FILL_FORE_SCHEMECOLOR_INDEX" val="1"/>
  <p:tag name="KSO_WM_UNIT_TEXT_FILL_TYPE" val="1"/>
  <p:tag name="KSO_WM_DIAGRAM_USE_COLOR_VALUE" val="{&quot;color_scheme&quot;:1,&quot;color_type&quot;:1,&quot;theme_color_indexes&quot;:[5,6,7,8,9,10]}"/>
</p:tagLst>
</file>

<file path=ppt/tags/tag7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ID" val="diagram20231455_4*n_h_h_a*1_2_4_1"/>
  <p:tag name="KSO_WM_TEMPLATE_CATEGORY" val="diagram"/>
  <p:tag name="KSO_WM_TEMPLATE_INDEX" val="20231455"/>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0.4691467285156,&quot;left&quot;:16.5,&quot;top&quot;:114.46542663574219,&quot;width&quot;:887.44999389648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项标题"/>
  <p:tag name="KSO_WM_UNIT_TEXT_FILL_FORE_SCHEMECOLOR_INDEX" val="1"/>
  <p:tag name="KSO_WM_UNIT_TEXT_FILL_TYPE" val="1"/>
  <p:tag name="KSO_WM_DIAGRAM_USE_COLOR_VALUE" val="{&quot;color_scheme&quot;:1,&quot;color_type&quot;:1,&quot;theme_color_indexes&quot;:[5,6,7,8,9,10]}"/>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i*1_1_1"/>
  <p:tag name="KSO_WM_TEMPLATE_CATEGORY" val="diagram"/>
  <p:tag name="KSO_WM_TEMPLATE_INDEX" val="20235398"/>
  <p:tag name="KSO_WM_UNIT_LAYERLEVEL" val="1_1_1"/>
  <p:tag name="KSO_WM_TAG_VERSION" val="3.0"/>
  <p:tag name="KSO_WM_DIAGRAM_GROUP_CODE" val="n1-1"/>
  <p:tag name="KSO_WM_UNIT_TYPE" val="n_h_i"/>
  <p:tag name="KSO_WM_UNIT_INDEX" val="1_1_1"/>
  <p:tag name="KSO_WM_DIAGRAM_VIRTUALLY_FRAME" val="{&quot;height&quot;:406.54999389648435,&quot;left&quot;:41.55,&quot;top&quot;:32.500003051757815,&quot;width&quot;:896.15}"/>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2"/>
  <p:tag name="KSO_WM_DIAGRAM_COLOR_MATCH_VALUE" val="{&quot;shape&quot;:{&quot;fill&quot;:{&quot;type&quot;:0},&quot;glow&quot;:{&quot;colorType&quot;:0},&quot;line&quot;:{&quot;gradient&quot;:[{&quot;brightness&quot;:0,&quot;colorType&quot;:1,&quot;foreColorIndex&quot;:5,&quot;pos&quot;:0,&quot;transparency&quot;:0},{&quot;brightness&quot;:0.800000011920929,&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5,&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i*1_1_2"/>
  <p:tag name="KSO_WM_TEMPLATE_CATEGORY" val="diagram"/>
  <p:tag name="KSO_WM_TEMPLATE_INDEX" val="20235398"/>
  <p:tag name="KSO_WM_UNIT_LAYERLEVEL" val="1_1_1"/>
  <p:tag name="KSO_WM_TAG_VERSION" val="3.0"/>
  <p:tag name="KSO_WM_DIAGRAM_GROUP_CODE" val="n1-1"/>
  <p:tag name="KSO_WM_UNIT_TYPE" val="n_h_i"/>
  <p:tag name="KSO_WM_UNIT_INDEX" val="1_1_2"/>
  <p:tag name="KSO_WM_DIAGRAM_VIRTUALLY_FRAME" val="{&quot;height&quot;:406.54999389648435,&quot;left&quot;:41.55,&quot;top&quot;:32.500003051757815,&quot;width&quot;:896.15}"/>
  <p:tag name="KSO_WM_BEAUTIFY_FLAG" val="#wm#"/>
  <p:tag name="KSO_WM_DIAGRAM_VERSION" val="3"/>
  <p:tag name="KSO_WM_DIAGRAM_COLOR_TRICK" val="1"/>
  <p:tag name="KSO_WM_DIAGRAM_COLOR_TEXT_CAN_REMOVE" val="n"/>
  <p:tag name="KSO_WM_UNIT_LINE_FORE_SCHEMECOLOR_INDEX" val="5"/>
  <p:tag name="KSO_WM_DIAGRAM_MAX_ITEMCNT" val="4"/>
  <p:tag name="KSO_WM_DIAGRAM_MIN_ITEMCNT" val="2"/>
  <p:tag name="KSO_WM_DIAGRAM_COLOR_MATCH_VALUE" val="{&quot;shape&quot;:{&quot;fill&quot;:{&quot;type&quot;:0},&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h_i*1_1_1_1"/>
  <p:tag name="KSO_WM_TEMPLATE_CATEGORY" val="diagram"/>
  <p:tag name="KSO_WM_TEMPLATE_INDEX" val="20235398"/>
  <p:tag name="KSO_WM_UNIT_LAYERLEVEL" val="1_1_1_1"/>
  <p:tag name="KSO_WM_TAG_VERSION" val="3.0"/>
  <p:tag name="KSO_WM_DIAGRAM_GROUP_CODE" val="n1-1"/>
  <p:tag name="KSO_WM_UNIT_TYPE" val="n_h_h_i"/>
  <p:tag name="KSO_WM_UNIT_INDEX" val="1_1_1_1"/>
  <p:tag name="KSO_WM_DIAGRAM_VIRTUALLY_FRAME" val="{&quot;height&quot;:406.54999389648435,&quot;left&quot;:41.55,&quot;top&quot;:32.500003051757815,&quot;width&quot;:896.15}"/>
  <p:tag name="KSO_WM_BEAUTIFY_FLAG" val="#wm#"/>
  <p:tag name="KSO_WM_UNIT_SUBTYPE" val="d"/>
  <p:tag name="KSO_WM_DIAGRAM_VERSION" val="3"/>
  <p:tag name="KSO_WM_DIAGRAM_COLOR_TRICK" val="1"/>
  <p:tag name="KSO_WM_DIAGRAM_COLOR_TEXT_CAN_REMOVE" val="n"/>
  <p:tag name="KSO_WM_UNIT_FILL_TYPE" val="3"/>
  <p:tag name="KSO_WM_DIAGRAM_MAX_ITEMCNT" val="4"/>
  <p:tag name="KSO_WM_DIAGRAM_MIN_ITEMCNT" val="2"/>
  <p:tag name="KSO_WM_DIAGRAM_COLOR_MATCH_VALUE" val="{&quot;shape&quot;:{&quot;fill&quot;:{&quot;gradient&quot;:[{&quot;brightness&quot;:0,&quot;colorType&quot;:1,&quot;foreColorIndex&quot;:5,&quot;pos&quot;:0.27000001072883606,&quot;transparency&quot;:0},{&quot;brightness&quot;:0.4000000059604645,&quot;colorType&quot;:1,&quot;foreColorIndex&quot;:5,&quot;pos&quot;:1,&quot;transparency&quot;:0}],&quot;type&quot;:3},&quot;glow&quot;:{&quot;colorType&quot;:0},&quot;line&quot;:{&quot;type&quot;:0},&quot;shadow&quot;:{&quot;brightness&quot;:-0.25,&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h_i*1_1_2_1"/>
  <p:tag name="KSO_WM_TEMPLATE_CATEGORY" val="diagram"/>
  <p:tag name="KSO_WM_TEMPLATE_INDEX" val="20235398"/>
  <p:tag name="KSO_WM_UNIT_LAYERLEVEL" val="1_1_1_1"/>
  <p:tag name="KSO_WM_TAG_VERSION" val="3.0"/>
  <p:tag name="KSO_WM_DIAGRAM_GROUP_CODE" val="n1-1"/>
  <p:tag name="KSO_WM_UNIT_TYPE" val="n_h_h_i"/>
  <p:tag name="KSO_WM_UNIT_INDEX" val="1_1_2_1"/>
  <p:tag name="KSO_WM_DIAGRAM_VIRTUALLY_FRAME" val="{&quot;height&quot;:406.54999389648435,&quot;left&quot;:41.55,&quot;top&quot;:32.500003051757815,&quot;width&quot;:896.15}"/>
  <p:tag name="KSO_WM_BEAUTIFY_FLAG" val="#wm#"/>
  <p:tag name="KSO_WM_UNIT_SUBTYPE" val="d"/>
  <p:tag name="KSO_WM_DIAGRAM_VERSION" val="3"/>
  <p:tag name="KSO_WM_DIAGRAM_COLOR_TRICK" val="1"/>
  <p:tag name="KSO_WM_DIAGRAM_COLOR_TEXT_CAN_REMOVE" val="n"/>
  <p:tag name="KSO_WM_UNIT_FILL_TYPE" val="3"/>
  <p:tag name="KSO_WM_DIAGRAM_MAX_ITEMCNT" val="4"/>
  <p:tag name="KSO_WM_DIAGRAM_MIN_ITEMCNT" val="2"/>
  <p:tag name="KSO_WM_DIAGRAM_COLOR_MATCH_VALUE" val="{&quot;shape&quot;:{&quot;fill&quot;:{&quot;gradient&quot;:[{&quot;brightness&quot;:0,&quot;colorType&quot;:1,&quot;foreColorIndex&quot;:5,&quot;pos&quot;:0.27000001072883606,&quot;transparency&quot;:0},{&quot;brightness&quot;:0.4000000059604645,&quot;colorType&quot;:1,&quot;foreColorIndex&quot;:5,&quot;pos&quot;:1,&quot;transparency&quot;:0}],&quot;type&quot;:3},&quot;glow&quot;:{&quot;colorType&quot;:0},&quot;line&quot;:{&quot;type&quot;:0},&quot;shadow&quot;:{&quot;brightness&quot;:-0.25,&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ID" val="diagram20231564_3*l_h_a*1_1_1"/>
  <p:tag name="KSO_WM_TEMPLATE_CATEGORY" val="diagram"/>
  <p:tag name="KSO_WM_TEMPLATE_INDEX" val="20231564"/>
  <p:tag name="KSO_WM_UNIT_LAYERLEVEL" val="1_1_1"/>
  <p:tag name="KSO_WM_TAG_VERSION" val="3.0"/>
  <p:tag name="KSO_WM_UNIT_TEXT_FILL_FORE_SCHEMECOLOR_INDEX_BRIGHTNESS" val="0.15"/>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65.8214602637103,&quot;left&quot;:48.6917236328125,&quot;top&quot;:73.07503937007873,&quot;width&quot;:863.72481180025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36000001430511475,&quot;transparency&quot;:0},{&quot;brightness&quot;:0.400000005960464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项标题"/>
  <p:tag name="KSO_WM_UNIT_TEXT_FILL_FORE_SCHEMECOLOR_INDEX" val="3"/>
  <p:tag name="KSO_WM_UNIT_TEXT_FILL_TYPE" val="3"/>
  <p:tag name="KSO_WM_DIAGRAM_USE_COLOR_VALUE" val="{&quot;color_scheme&quot;:1,&quot;color_type&quot;:1,&quot;theme_color_indexes&quot;:[5,5,5,5,5,5]}"/>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h_i*1_1_3_1"/>
  <p:tag name="KSO_WM_TEMPLATE_CATEGORY" val="diagram"/>
  <p:tag name="KSO_WM_TEMPLATE_INDEX" val="20235398"/>
  <p:tag name="KSO_WM_UNIT_LAYERLEVEL" val="1_1_1_1"/>
  <p:tag name="KSO_WM_TAG_VERSION" val="3.0"/>
  <p:tag name="KSO_WM_DIAGRAM_GROUP_CODE" val="n1-1"/>
  <p:tag name="KSO_WM_UNIT_TYPE" val="n_h_h_i"/>
  <p:tag name="KSO_WM_UNIT_INDEX" val="1_1_3_1"/>
  <p:tag name="KSO_WM_DIAGRAM_VIRTUALLY_FRAME" val="{&quot;height&quot;:406.54999389648435,&quot;left&quot;:41.55,&quot;top&quot;:32.500003051757815,&quot;width&quot;:896.15}"/>
  <p:tag name="KSO_WM_BEAUTIFY_FLAG" val="#wm#"/>
  <p:tag name="KSO_WM_UNIT_SUBTYPE" val="d"/>
  <p:tag name="KSO_WM_DIAGRAM_VERSION" val="3"/>
  <p:tag name="KSO_WM_DIAGRAM_COLOR_TRICK" val="1"/>
  <p:tag name="KSO_WM_DIAGRAM_COLOR_TEXT_CAN_REMOVE" val="n"/>
  <p:tag name="KSO_WM_UNIT_FILL_TYPE" val="3"/>
  <p:tag name="KSO_WM_DIAGRAM_MAX_ITEMCNT" val="4"/>
  <p:tag name="KSO_WM_DIAGRAM_MIN_ITEMCNT" val="2"/>
  <p:tag name="KSO_WM_DIAGRAM_COLOR_MATCH_VALUE" val="{&quot;shape&quot;:{&quot;fill&quot;:{&quot;gradient&quot;:[{&quot;brightness&quot;:0,&quot;colorType&quot;:1,&quot;foreColorIndex&quot;:5,&quot;pos&quot;:0.27000001072883606,&quot;transparency&quot;:0},{&quot;brightness&quot;:0.4000000059604645,&quot;colorType&quot;:1,&quot;foreColorIndex&quot;:5,&quot;pos&quot;:1,&quot;transparency&quot;:0}],&quot;type&quot;:3},&quot;glow&quot;:{&quot;colorType&quot;:0},&quot;line&quot;:{&quot;type&quot;:0},&quot;shadow&quot;:{&quot;brightness&quot;:-0.25,&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h_i*1_1_4_1"/>
  <p:tag name="KSO_WM_TEMPLATE_CATEGORY" val="diagram"/>
  <p:tag name="KSO_WM_TEMPLATE_INDEX" val="20235398"/>
  <p:tag name="KSO_WM_UNIT_LAYERLEVEL" val="1_1_1_1"/>
  <p:tag name="KSO_WM_TAG_VERSION" val="3.0"/>
  <p:tag name="KSO_WM_DIAGRAM_GROUP_CODE" val="n1-1"/>
  <p:tag name="KSO_WM_UNIT_TYPE" val="n_h_h_i"/>
  <p:tag name="KSO_WM_UNIT_INDEX" val="1_1_4_1"/>
  <p:tag name="KSO_WM_DIAGRAM_VIRTUALLY_FRAME" val="{&quot;height&quot;:406.54999389648435,&quot;left&quot;:41.55,&quot;top&quot;:32.500003051757815,&quot;width&quot;:896.15}"/>
  <p:tag name="KSO_WM_BEAUTIFY_FLAG" val="#wm#"/>
  <p:tag name="KSO_WM_UNIT_SUBTYPE" val="d"/>
  <p:tag name="KSO_WM_DIAGRAM_VERSION" val="3"/>
  <p:tag name="KSO_WM_DIAGRAM_COLOR_TRICK" val="1"/>
  <p:tag name="KSO_WM_DIAGRAM_COLOR_TEXT_CAN_REMOVE" val="n"/>
  <p:tag name="KSO_WM_UNIT_FILL_TYPE" val="3"/>
  <p:tag name="KSO_WM_DIAGRAM_MAX_ITEMCNT" val="4"/>
  <p:tag name="KSO_WM_DIAGRAM_MIN_ITEMCNT" val="2"/>
  <p:tag name="KSO_WM_DIAGRAM_COLOR_MATCH_VALUE" val="{&quot;shape&quot;:{&quot;fill&quot;:{&quot;gradient&quot;:[{&quot;brightness&quot;:0,&quot;colorType&quot;:1,&quot;foreColorIndex&quot;:5,&quot;pos&quot;:0.27000001072883606,&quot;transparency&quot;:0},{&quot;brightness&quot;:0.4000000059604645,&quot;colorType&quot;:1,&quot;foreColorIndex&quot;:5,&quot;pos&quot;:1,&quot;transparency&quot;:0}],&quot;type&quot;:3},&quot;glow&quot;:{&quot;colorType&quot;:0},&quot;line&quot;:{&quot;type&quot;:0},&quot;shadow&quot;:{&quot;brightness&quot;:-0.25,&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h_f*1_1_4_1"/>
  <p:tag name="KSO_WM_TEMPLATE_CATEGORY" val="diagram"/>
  <p:tag name="KSO_WM_TEMPLATE_INDEX" val="20235398"/>
  <p:tag name="KSO_WM_UNIT_LAYERLEVEL" val="1_1_1_1"/>
  <p:tag name="KSO_WM_TAG_VERSION" val="3.0"/>
  <p:tag name="KSO_WM_UNIT_SUBTYPE" val="a"/>
  <p:tag name="KSO_WM_UNIT_NOCLEAR" val="0"/>
  <p:tag name="KSO_WM_UNIT_VALUE" val="39"/>
  <p:tag name="KSO_WM_DIAGRAM_GROUP_CODE" val="n1-1"/>
  <p:tag name="KSO_WM_DIAGRAM_VIRTUALLY_FRAME" val="{&quot;height&quot;:406.54999389648435,&quot;left&quot;:41.55,&quot;top&quot;:32.500003051757815,&quot;width&quot;:896.15}"/>
  <p:tag name="KSO_WM_UNIT_TEXT_LAYER_COUNT" val="1"/>
  <p:tag name="KSO_WM_DIAGRAM_VERSION" val="3"/>
  <p:tag name="KSO_WM_DIAGRAM_COLOR_TRICK" val="1"/>
  <p:tag name="KSO_WM_DIAGRAM_COLOR_TEXT_CAN_REMOVE" val="n"/>
  <p:tag name="KSO_WM_UNIT_TEXT_TYPE" val="1"/>
  <p:tag name="KSO_WM_UNIT_PRESET_TEXT" val="点击此处添加正文，文字是您思想的提炼，请言简意赅的阐述您的观点。"/>
  <p:tag name="KSO_WM_UNIT_TEXT_FILL_FORE_SCHEMECOLOR_INDEX" val="1"/>
  <p:tag name="KSO_WM_UNIT_TEXT_FILL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h_a*1_1_4_1"/>
  <p:tag name="KSO_WM_TEMPLATE_CATEGORY" val="diagram"/>
  <p:tag name="KSO_WM_TEMPLATE_INDEX" val="20235398"/>
  <p:tag name="KSO_WM_UNIT_LAYERLEVEL" val="1_1_1_1"/>
  <p:tag name="KSO_WM_TAG_VERSION" val="3.0"/>
  <p:tag name="KSO_WM_UNIT_ISCONTENTSTITLE" val="0"/>
  <p:tag name="KSO_WM_UNIT_ISNUMDGMTITLE" val="0"/>
  <p:tag name="KSO_WM_UNIT_NOCLEAR" val="0"/>
  <p:tag name="KSO_WM_DIAGRAM_GROUP_CODE" val="n1-1"/>
  <p:tag name="KSO_WM_DIAGRAM_VIRTUALLY_FRAME" val="{&quot;height&quot;:406.54999389648435,&quot;left&quot;:41.55,&quot;top&quot;:32.500003051757815,&quot;width&quot;:896.15}"/>
  <p:tag name="KSO_WM_UNIT_VALUE" val="8"/>
  <p:tag name="KSO_WM_DIAGRAM_VERSION" val="3"/>
  <p:tag name="KSO_WM_DIAGRAM_COLOR_TRICK" val="1"/>
  <p:tag name="KSO_WM_DIAGRAM_COLOR_TEXT_CAN_REMOVE" val="n"/>
  <p:tag name="KSO_WM_UNIT_TEXT_TYPE" val="1"/>
  <p:tag name="KSO_WM_UNIT_PRESET_TEXT" val="添加标题"/>
  <p:tag name="KSO_WM_UNIT_TEXT_FILL_FORE_SCHEMECOLOR_INDEX" val="1"/>
  <p:tag name="KSO_WM_UNIT_TEXT_FILL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a*1_2_1"/>
  <p:tag name="KSO_WM_TEMPLATE_CATEGORY" val="diagram"/>
  <p:tag name="KSO_WM_TEMPLATE_INDEX" val="20235398"/>
  <p:tag name="KSO_WM_UNIT_LAYERLEVEL" val="1_1_1"/>
  <p:tag name="KSO_WM_TAG_VERSION" val="3.0"/>
  <p:tag name="KSO_WM_BEAUTIFY_FLAG" val="#wm#"/>
  <p:tag name="KSO_WM_DIAGRAM_GROUP_CODE" val="n1-1"/>
  <p:tag name="KSO_WM_UNIT_TYPE" val="n_h_a"/>
  <p:tag name="KSO_WM_UNIT_INDEX" val="1_2_1"/>
  <p:tag name="KSO_WM_DIAGRAM_VERSION" val="3"/>
  <p:tag name="KSO_WM_DIAGRAM_COLOR_TRICK" val="1"/>
  <p:tag name="KSO_WM_DIAGRAM_COLOR_TEXT_CAN_REMOVE" val="n"/>
  <p:tag name="KSO_WM_DIAGRAM_VIRTUALLY_FRAME" val="{&quot;height&quot;:406.54999389648435,&quot;left&quot;:41.55,&quot;top&quot;:32.500003051757815,&quot;width&quot;:896.15}"/>
  <p:tag name="KSO_WM_UNIT_ISCONTENTSTITLE" val="0"/>
  <p:tag name="KSO_WM_UNIT_ISNUMDGMTITLE" val="0"/>
  <p:tag name="KSO_WM_UNIT_NOCLEAR" val="0"/>
  <p:tag name="KSO_WM_UNIT_VALUE" val="20"/>
  <p:tag name="KSO_WM_UNIT_TEXT_TYPE" val="1"/>
  <p:tag name="KSO_WM_UNIT_PRESET_TEXT" val="添加标题"/>
  <p:tag name="KSO_WM_UNIT_FILL_TYPE" val="3"/>
  <p:tag name="KSO_WM_DIAGRAM_MAX_ITEMCNT" val="4"/>
  <p:tag name="KSO_WM_DIAGRAM_MIN_ITEMCNT" val="2"/>
  <p:tag name="KSO_WM_DIAGRAM_COLOR_MATCH_VALUE" val="{&quot;shape&quot;:{&quot;fill&quot;:{&quot;gradient&quot;:[{&quot;brightness&quot;:0,&quot;colorType&quot;:1,&quot;foreColorIndex&quot;:5,&quot;pos&quot;:0.27000001072883606,&quot;transparency&quot;:0},{&quot;brightness&quot;:0.4000000059604645,&quot;colorType&quot;:1,&quot;foreColorIndex&quot;:5,&quot;pos&quot;:1,&quot;transparency&quot;:0}],&quot;type&quot;:3},&quot;glow&quot;:{&quot;colorType&quot;:0},&quot;line&quot;:{&quot;type&quot;:0},&quot;shadow&quot;:{&quot;brightness&quot;:-0.5,&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i*1_2_2"/>
  <p:tag name="KSO_WM_TEMPLATE_CATEGORY" val="diagram"/>
  <p:tag name="KSO_WM_TEMPLATE_INDEX" val="20235398"/>
  <p:tag name="KSO_WM_UNIT_LAYERLEVEL" val="1_1_1"/>
  <p:tag name="KSO_WM_TAG_VERSION" val="3.0"/>
  <p:tag name="KSO_WM_BEAUTIFY_FLAG" val="#wm#"/>
  <p:tag name="KSO_WM_DIAGRAM_GROUP_CODE" val="n1-1"/>
  <p:tag name="KSO_WM_UNIT_TYPE" val="n_h_i"/>
  <p:tag name="KSO_WM_UNIT_INDEX" val="1_2_2"/>
  <p:tag name="KSO_WM_DIAGRAM_VERSION" val="3"/>
  <p:tag name="KSO_WM_DIAGRAM_COLOR_TRICK" val="1"/>
  <p:tag name="KSO_WM_DIAGRAM_COLOR_TEXT_CAN_REMOVE" val="n"/>
  <p:tag name="KSO_WM_DIAGRAM_VIRTUALLY_FRAME" val="{&quot;height&quot;:406.54999389648435,&quot;left&quot;:41.55,&quot;top&quot;:32.500003051757815,&quot;width&quot;:896.15}"/>
  <p:tag name="KSO_WM_DIAGRAM_MAX_ITEMCNT" val="4"/>
  <p:tag name="KSO_WM_DIAGRAM_MIN_ITEMCNT" val="2"/>
  <p:tag name="KSO_WM_DIAGRAM_COLOR_MATCH_VALUE" val="{&quot;shape&quot;:{&quot;fill&quot;:{&quot;type&quot;:0},&quot;glow&quot;:{&quot;colorType&quot;:0},&quot;line&quot;:{&quot;gradient&quot;:[{&quot;brightness&quot;:0,&quot;colorType&quot;:1,&quot;foreColorIndex&quot;:5,&quot;pos&quot;:0,&quot;transparency&quot;:0},{&quot;brightness&quot;:0.4000000059604645,&quot;colorType&quot;:1,&quot;foreColorIndex&quot;:5,&quot;pos&quot;:1,&quot;transparency&quot;:0}],&quot;type&quot;:2},&quot;shadow&quot;:{&quot;brightness&quot;:-0.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h_f*1_1_3_1"/>
  <p:tag name="KSO_WM_TEMPLATE_CATEGORY" val="diagram"/>
  <p:tag name="KSO_WM_TEMPLATE_INDEX" val="20235398"/>
  <p:tag name="KSO_WM_UNIT_LAYERLEVEL" val="1_1_1_1"/>
  <p:tag name="KSO_WM_TAG_VERSION" val="3.0"/>
  <p:tag name="KSO_WM_UNIT_SUBTYPE" val="a"/>
  <p:tag name="KSO_WM_UNIT_NOCLEAR" val="0"/>
  <p:tag name="KSO_WM_UNIT_VALUE" val="39"/>
  <p:tag name="KSO_WM_DIAGRAM_GROUP_CODE" val="n1-1"/>
  <p:tag name="KSO_WM_DIAGRAM_VIRTUALLY_FRAME" val="{&quot;height&quot;:406.54999389648435,&quot;left&quot;:41.55,&quot;top&quot;:32.500003051757815,&quot;width&quot;:896.15}"/>
  <p:tag name="KSO_WM_UNIT_TEXT_LAYER_COUNT" val="1"/>
  <p:tag name="KSO_WM_DIAGRAM_VERSION" val="3"/>
  <p:tag name="KSO_WM_DIAGRAM_COLOR_TRICK" val="1"/>
  <p:tag name="KSO_WM_DIAGRAM_COLOR_TEXT_CAN_REMOVE" val="n"/>
  <p:tag name="KSO_WM_UNIT_TEXT_TYPE" val="1"/>
  <p:tag name="KSO_WM_UNIT_PRESET_TEXT" val="点击此处添加正文具体内容，文字是您思想的提炼，请言简意赅的阐述您的内容观点。"/>
  <p:tag name="KSO_WM_UNIT_TEXT_FILL_FORE_SCHEMECOLOR_INDEX" val="1"/>
  <p:tag name="KSO_WM_UNIT_TEXT_FILL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h_a*1_1_3_1"/>
  <p:tag name="KSO_WM_TEMPLATE_CATEGORY" val="diagram"/>
  <p:tag name="KSO_WM_TEMPLATE_INDEX" val="20235398"/>
  <p:tag name="KSO_WM_UNIT_LAYERLEVEL" val="1_1_1_1"/>
  <p:tag name="KSO_WM_TAG_VERSION" val="3.0"/>
  <p:tag name="KSO_WM_UNIT_ISCONTENTSTITLE" val="0"/>
  <p:tag name="KSO_WM_UNIT_ISNUMDGMTITLE" val="0"/>
  <p:tag name="KSO_WM_UNIT_NOCLEAR" val="0"/>
  <p:tag name="KSO_WM_DIAGRAM_GROUP_CODE" val="n1-1"/>
  <p:tag name="KSO_WM_DIAGRAM_VIRTUALLY_FRAME" val="{&quot;height&quot;:406.54999389648435,&quot;left&quot;:41.55,&quot;top&quot;:32.500003051757815,&quot;width&quot;:896.15}"/>
  <p:tag name="KSO_WM_UNIT_VALUE" val="8"/>
  <p:tag name="KSO_WM_DIAGRAM_VERSION" val="3"/>
  <p:tag name="KSO_WM_DIAGRAM_COLOR_TRICK" val="1"/>
  <p:tag name="KSO_WM_DIAGRAM_COLOR_TEXT_CAN_REMOVE" val="n"/>
  <p:tag name="KSO_WM_UNIT_TEXT_TYPE" val="1"/>
  <p:tag name="KSO_WM_UNIT_PRESET_TEXT" val="添加标题"/>
  <p:tag name="KSO_WM_UNIT_TEXT_FILL_FORE_SCHEMECOLOR_INDEX" val="1"/>
  <p:tag name="KSO_WM_UNIT_TEXT_FILL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h_f*1_1_2_1"/>
  <p:tag name="KSO_WM_TEMPLATE_CATEGORY" val="diagram"/>
  <p:tag name="KSO_WM_TEMPLATE_INDEX" val="20235398"/>
  <p:tag name="KSO_WM_UNIT_LAYERLEVEL" val="1_1_1_1"/>
  <p:tag name="KSO_WM_TAG_VERSION" val="3.0"/>
  <p:tag name="KSO_WM_UNIT_SUBTYPE" val="a"/>
  <p:tag name="KSO_WM_UNIT_NOCLEAR" val="0"/>
  <p:tag name="KSO_WM_UNIT_VALUE" val="39"/>
  <p:tag name="KSO_WM_DIAGRAM_GROUP_CODE" val="n1-1"/>
  <p:tag name="KSO_WM_DIAGRAM_VIRTUALLY_FRAME" val="{&quot;height&quot;:406.54999389648435,&quot;left&quot;:41.55,&quot;top&quot;:32.500003051757815,&quot;width&quot;:896.15}"/>
  <p:tag name="KSO_WM_UNIT_TEXT_LAYER_COUNT" val="1"/>
  <p:tag name="KSO_WM_DIAGRAM_VERSION" val="3"/>
  <p:tag name="KSO_WM_DIAGRAM_COLOR_TRICK" val="1"/>
  <p:tag name="KSO_WM_DIAGRAM_COLOR_TEXT_CAN_REMOVE" val="n"/>
  <p:tag name="KSO_WM_UNIT_TEXT_TYPE" val="1"/>
  <p:tag name="KSO_WM_UNIT_PRESET_TEXT" val="点击此处添加正文，文字是您思想的提炼，请言简意赅的阐述您的观点。"/>
  <p:tag name="KSO_WM_UNIT_TEXT_FILL_FORE_SCHEMECOLOR_INDEX" val="1"/>
  <p:tag name="KSO_WM_UNIT_TEXT_FILL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h_a*1_1_2_1"/>
  <p:tag name="KSO_WM_TEMPLATE_CATEGORY" val="diagram"/>
  <p:tag name="KSO_WM_TEMPLATE_INDEX" val="20235398"/>
  <p:tag name="KSO_WM_UNIT_LAYERLEVEL" val="1_1_1_1"/>
  <p:tag name="KSO_WM_TAG_VERSION" val="3.0"/>
  <p:tag name="KSO_WM_UNIT_ISCONTENTSTITLE" val="0"/>
  <p:tag name="KSO_WM_UNIT_ISNUMDGMTITLE" val="0"/>
  <p:tag name="KSO_WM_UNIT_NOCLEAR" val="0"/>
  <p:tag name="KSO_WM_DIAGRAM_GROUP_CODE" val="n1-1"/>
  <p:tag name="KSO_WM_DIAGRAM_VIRTUALLY_FRAME" val="{&quot;height&quot;:406.54999389648435,&quot;left&quot;:41.55,&quot;top&quot;:32.500003051757815,&quot;width&quot;:896.15}"/>
  <p:tag name="KSO_WM_UNIT_VALUE" val="8"/>
  <p:tag name="KSO_WM_DIAGRAM_VERSION" val="3"/>
  <p:tag name="KSO_WM_DIAGRAM_COLOR_TRICK" val="1"/>
  <p:tag name="KSO_WM_DIAGRAM_COLOR_TEXT_CAN_REMOVE" val="n"/>
  <p:tag name="KSO_WM_UNIT_TEXT_TYPE" val="1"/>
  <p:tag name="KSO_WM_UNIT_PRESET_TEXT" val="添加标题"/>
  <p:tag name="KSO_WM_UNIT_TEXT_FILL_FORE_SCHEMECOLOR_INDEX" val="1"/>
  <p:tag name="KSO_WM_UNIT_TEXT_FILL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i*1_1_1"/>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2"/>
  <p:tag name="KSO_WM_DIAGRAM_COLOR_TEXT_CAN_REMOVE" val="n"/>
  <p:tag name="KSO_WM_DIAGRAM_MAX_ITEMCNT" val="6"/>
  <p:tag name="KSO_WM_DIAGRAM_MIN_ITEMCNT" val="2"/>
  <p:tag name="KSO_WM_DIAGRAM_VIRTUALLY_FRAME" val="{&quot;height&quot;:389.0749606299213,&quot;left&quot;:48.6917236328125,&quot;top&quot;:73.07503937007873,&quot;width&quot;:863.7248118002584}"/>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5,5,5,5,5]}"/>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h_f*1_1_1_1"/>
  <p:tag name="KSO_WM_TEMPLATE_CATEGORY" val="diagram"/>
  <p:tag name="KSO_WM_TEMPLATE_INDEX" val="20235398"/>
  <p:tag name="KSO_WM_UNIT_LAYERLEVEL" val="1_1_1_1"/>
  <p:tag name="KSO_WM_TAG_VERSION" val="3.0"/>
  <p:tag name="KSO_WM_UNIT_SUBTYPE" val="a"/>
  <p:tag name="KSO_WM_UNIT_NOCLEAR" val="0"/>
  <p:tag name="KSO_WM_UNIT_VALUE" val="39"/>
  <p:tag name="KSO_WM_DIAGRAM_GROUP_CODE" val="n1-1"/>
  <p:tag name="KSO_WM_DIAGRAM_VIRTUALLY_FRAME" val="{&quot;height&quot;:406.54999389648435,&quot;left&quot;:41.55,&quot;top&quot;:32.500003051757815,&quot;width&quot;:896.15}"/>
  <p:tag name="KSO_WM_UNIT_TEXT_LAYER_COUNT" val="1"/>
  <p:tag name="KSO_WM_DIAGRAM_VERSION" val="3"/>
  <p:tag name="KSO_WM_DIAGRAM_COLOR_TRICK" val="1"/>
  <p:tag name="KSO_WM_DIAGRAM_COLOR_TEXT_CAN_REMOVE" val="n"/>
  <p:tag name="KSO_WM_UNIT_TEXT_TYPE" val="1"/>
  <p:tag name="KSO_WM_UNIT_PRESET_TEXT" val="点击此处添加正文具体内容，文字是您思想的提炼，请言简意赅的阐述您的内容观点。"/>
  <p:tag name="KSO_WM_UNIT_TEXT_FILL_FORE_SCHEMECOLOR_INDEX" val="1"/>
  <p:tag name="KSO_WM_UNIT_TEXT_FILL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8_3*n_h_h_a*1_1_1_1"/>
  <p:tag name="KSO_WM_TEMPLATE_CATEGORY" val="diagram"/>
  <p:tag name="KSO_WM_TEMPLATE_INDEX" val="20235398"/>
  <p:tag name="KSO_WM_UNIT_LAYERLEVEL" val="1_1_1_1"/>
  <p:tag name="KSO_WM_TAG_VERSION" val="3.0"/>
  <p:tag name="KSO_WM_UNIT_ISCONTENTSTITLE" val="0"/>
  <p:tag name="KSO_WM_UNIT_ISNUMDGMTITLE" val="0"/>
  <p:tag name="KSO_WM_UNIT_NOCLEAR" val="0"/>
  <p:tag name="KSO_WM_UNIT_VALUE" val="6"/>
  <p:tag name="KSO_WM_DIAGRAM_GROUP_CODE" val="n1-1"/>
  <p:tag name="KSO_WM_DIAGRAM_VIRTUALLY_FRAME" val="{&quot;height&quot;:406.54999389648435,&quot;left&quot;:41.55,&quot;top&quot;:32.500003051757815,&quot;width&quot;:896.15}"/>
  <p:tag name="KSO_WM_DIAGRAM_VERSION" val="3"/>
  <p:tag name="KSO_WM_DIAGRAM_COLOR_TRICK" val="1"/>
  <p:tag name="KSO_WM_DIAGRAM_COLOR_TEXT_CAN_REMOVE" val="n"/>
  <p:tag name="KSO_WM_UNIT_TEXT_TYPE" val="1"/>
  <p:tag name="KSO_WM_UNIT_PRESET_TEXT" val="添加标题"/>
  <p:tag name="KSO_WM_UNIT_TEXT_FILL_FORE_SCHEMECOLOR_INDEX" val="1"/>
  <p:tag name="KSO_WM_UNIT_TEXT_FILL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n_h_a"/>
  <p:tag name="KSO_WM_UNIT_INDEX" val="1_1_1"/>
  <p:tag name="KSO_WM_UNIT_ID" val="diagram20231085_2*n_h_a*1_1_1"/>
  <p:tag name="KSO_WM_TEMPLATE_CATEGORY" val="diagram"/>
  <p:tag name="KSO_WM_TEMPLATE_INDEX" val="20231085"/>
  <p:tag name="KSO_WM_UNIT_LAYERLEVEL" val="1_1_1"/>
  <p:tag name="KSO_WM_TAG_VERSION" val="3.0"/>
  <p:tag name="KSO_WM_DIAGRAM_VERSION" val="3"/>
  <p:tag name="KSO_WM_DIAGRAM_COLOR_TRICK" val="4"/>
  <p:tag name="KSO_WM_DIAGRAM_COLOR_TEXT_CAN_REMOVE" val="n"/>
  <p:tag name="KSO_WM_DIAGRAM_GROUP_CODE" val="n1-1"/>
  <p:tag name="KSO_WM_DIAGRAM_MAX_ITEMCNT" val="6"/>
  <p:tag name="KSO_WM_DIAGRAM_MIN_ITEMCNT" val="4"/>
  <p:tag name="KSO_WM_DIAGRAM_VIRTUALLY_FRAME" val="{&quot;height&quot;:437.2750454735944,&quot;left&quot;:48.05,&quot;top&quot;:80.99999389648437,&quot;width&quot;:866.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10;标题"/>
  <p:tag name="KSO_WM_UNIT_TEXT_FILL_FORE_SCHEMECOLOR_INDEX" val="1"/>
  <p:tag name="KSO_WM_UNIT_TEXT_FILL_TYPE" val="1"/>
  <p:tag name="KSO_WM_DIAGRAM_USE_COLOR_VALUE" val="{&quot;color_scheme&quot;:1,&quot;color_type&quot;:1,&quot;theme_color_indexes&quot;:[5,6,7,8,9,10]}"/>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85_2*n_h_h_i*1_2_5_3"/>
  <p:tag name="KSO_WM_TEMPLATE_CATEGORY" val="diagram"/>
  <p:tag name="KSO_WM_TEMPLATE_INDEX" val="20231085"/>
  <p:tag name="KSO_WM_UNIT_LAYERLEVEL" val="1_1_1_1"/>
  <p:tag name="KSO_WM_TAG_VERSION" val="3.0"/>
  <p:tag name="KSO_WM_DIAGRAM_VERSION" val="3"/>
  <p:tag name="KSO_WM_DIAGRAM_COLOR_TRICK" val="4"/>
  <p:tag name="KSO_WM_DIAGRAM_COLOR_TEXT_CAN_REMOVE" val="n"/>
  <p:tag name="KSO_WM_UNIT_TYPE" val="n_h_h_i"/>
  <p:tag name="KSO_WM_UNIT_INDEX" val="1_2_5_3"/>
  <p:tag name="KSO_WM_DIAGRAM_MAX_ITEMCNT" val="6"/>
  <p:tag name="KSO_WM_DIAGRAM_MIN_ITEMCNT" val="4"/>
  <p:tag name="KSO_WM_DIAGRAM_VIRTUALLY_FRAME" val="{&quot;height&quot;:437.2750454735944,&quot;left&quot;:48.05,&quot;top&quot;:80.99999389648437,&quot;width&quot;:866.05}"/>
  <p:tag name="KSO_WM_DIAGRAM_COLOR_MATCH_VALUE" val="{&quot;shape&quot;:{&quot;fill&quot;:{&quot;solid&quot;:{&quot;brightness&quot;:0,&quot;colorType&quot;:1,&quot;foreColorIndex&quot;:9,&quot;transparency&quot;:0.15000000596046448},&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9"/>
  <p:tag name="KSO_WM_UNIT_FILL_FORE_SCHEMECOLOR_INDEX_BRIGHTNESS" val="0"/>
  <p:tag name="KSO_WM_DIAGRAM_USE_COLOR_VALUE" val="{&quot;color_scheme&quot;:1,&quot;color_type&quot;:1,&quot;theme_color_indexes&quot;:[5,6,7,8,9,10]}"/>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85_2*n_h_h_i*1_2_4_3"/>
  <p:tag name="KSO_WM_TEMPLATE_CATEGORY" val="diagram"/>
  <p:tag name="KSO_WM_TEMPLATE_INDEX" val="20231085"/>
  <p:tag name="KSO_WM_UNIT_LAYERLEVEL" val="1_1_1_1"/>
  <p:tag name="KSO_WM_TAG_VERSION" val="3.0"/>
  <p:tag name="KSO_WM_DIAGRAM_VERSION" val="3"/>
  <p:tag name="KSO_WM_DIAGRAM_COLOR_TRICK" val="4"/>
  <p:tag name="KSO_WM_DIAGRAM_COLOR_TEXT_CAN_REMOVE" val="n"/>
  <p:tag name="KSO_WM_UNIT_TYPE" val="n_h_h_i"/>
  <p:tag name="KSO_WM_UNIT_INDEX" val="1_2_4_3"/>
  <p:tag name="KSO_WM_DIAGRAM_MAX_ITEMCNT" val="6"/>
  <p:tag name="KSO_WM_DIAGRAM_MIN_ITEMCNT" val="4"/>
  <p:tag name="KSO_WM_DIAGRAM_VIRTUALLY_FRAME" val="{&quot;height&quot;:437.2750454735944,&quot;left&quot;:48.05,&quot;top&quot;:80.99999389648437,&quot;width&quot;:866.05}"/>
  <p:tag name="KSO_WM_DIAGRAM_COLOR_MATCH_VALUE" val="{&quot;shape&quot;:{&quot;fill&quot;:{&quot;solid&quot;:{&quot;brightness&quot;:0,&quot;colorType&quot;:1,&quot;foreColorIndex&quot;:8,&quot;transparency&quot;:0.15000000596046448},&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
  <p:tag name="KSO_WM_DIAGRAM_USE_COLOR_VALUE" val="{&quot;color_scheme&quot;:1,&quot;color_type&quot;:1,&quot;theme_color_indexes&quot;:[5,6,7,8,9,10]}"/>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85_2*n_h_h_i*1_2_3_3"/>
  <p:tag name="KSO_WM_TEMPLATE_CATEGORY" val="diagram"/>
  <p:tag name="KSO_WM_TEMPLATE_INDEX" val="20231085"/>
  <p:tag name="KSO_WM_UNIT_LAYERLEVEL" val="1_1_1_1"/>
  <p:tag name="KSO_WM_TAG_VERSION" val="3.0"/>
  <p:tag name="KSO_WM_DIAGRAM_VERSION" val="3"/>
  <p:tag name="KSO_WM_DIAGRAM_COLOR_TRICK" val="4"/>
  <p:tag name="KSO_WM_DIAGRAM_COLOR_TEXT_CAN_REMOVE" val="n"/>
  <p:tag name="KSO_WM_UNIT_TYPE" val="n_h_h_i"/>
  <p:tag name="KSO_WM_UNIT_INDEX" val="1_2_3_3"/>
  <p:tag name="KSO_WM_DIAGRAM_MAX_ITEMCNT" val="6"/>
  <p:tag name="KSO_WM_DIAGRAM_MIN_ITEMCNT" val="4"/>
  <p:tag name="KSO_WM_DIAGRAM_VIRTUALLY_FRAME" val="{&quot;height&quot;:437.2750454735944,&quot;left&quot;:48.05,&quot;top&quot;:80.99999389648437,&quot;width&quot;:866.05}"/>
  <p:tag name="KSO_WM_DIAGRAM_COLOR_MATCH_VALUE" val="{&quot;shape&quot;:{&quot;fill&quot;:{&quot;solid&quot;:{&quot;brightness&quot;:0,&quot;colorType&quot;:1,&quot;foreColorIndex&quot;:7,&quot;transparency&quot;:0.15000000596046448},&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7"/>
  <p:tag name="KSO_WM_UNIT_FILL_FORE_SCHEMECOLOR_INDEX_BRIGHTNESS" val="0"/>
  <p:tag name="KSO_WM_DIAGRAM_USE_COLOR_VALUE" val="{&quot;color_scheme&quot;:1,&quot;color_type&quot;:1,&quot;theme_color_indexes&quot;:[5,6,7,8,9,10]}"/>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85_2*n_h_h_i*1_2_2_3"/>
  <p:tag name="KSO_WM_TEMPLATE_CATEGORY" val="diagram"/>
  <p:tag name="KSO_WM_TEMPLATE_INDEX" val="20231085"/>
  <p:tag name="KSO_WM_UNIT_LAYERLEVEL" val="1_1_1_1"/>
  <p:tag name="KSO_WM_TAG_VERSION" val="3.0"/>
  <p:tag name="KSO_WM_DIAGRAM_VERSION" val="3"/>
  <p:tag name="KSO_WM_DIAGRAM_COLOR_TRICK" val="4"/>
  <p:tag name="KSO_WM_DIAGRAM_COLOR_TEXT_CAN_REMOVE" val="n"/>
  <p:tag name="KSO_WM_UNIT_TYPE" val="n_h_h_i"/>
  <p:tag name="KSO_WM_UNIT_INDEX" val="1_2_2_3"/>
  <p:tag name="KSO_WM_DIAGRAM_MAX_ITEMCNT" val="6"/>
  <p:tag name="KSO_WM_DIAGRAM_MIN_ITEMCNT" val="4"/>
  <p:tag name="KSO_WM_DIAGRAM_VIRTUALLY_FRAME" val="{&quot;height&quot;:437.2750454735944,&quot;left&quot;:48.05,&quot;top&quot;:80.99999389648437,&quot;width&quot;:866.05}"/>
  <p:tag name="KSO_WM_DIAGRAM_COLOR_MATCH_VALUE" val="{&quot;shape&quot;:{&quot;fill&quot;:{&quot;solid&quot;:{&quot;brightness&quot;:0,&quot;colorType&quot;:1,&quot;foreColorIndex&quot;:6,&quot;transparency&quot;:0.15000000596046448},&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DIAGRAM_USE_COLOR_VALUE" val="{&quot;color_scheme&quot;:1,&quot;color_type&quot;:1,&quot;theme_color_indexes&quot;:[5,6,7,8,9,10]}"/>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85_2*n_h_h_i*1_2_1_3"/>
  <p:tag name="KSO_WM_TEMPLATE_CATEGORY" val="diagram"/>
  <p:tag name="KSO_WM_TEMPLATE_INDEX" val="20231085"/>
  <p:tag name="KSO_WM_UNIT_LAYERLEVEL" val="1_1_1_1"/>
  <p:tag name="KSO_WM_TAG_VERSION" val="3.0"/>
  <p:tag name="KSO_WM_DIAGRAM_VERSION" val="3"/>
  <p:tag name="KSO_WM_DIAGRAM_COLOR_TRICK" val="4"/>
  <p:tag name="KSO_WM_DIAGRAM_COLOR_TEXT_CAN_REMOVE" val="n"/>
  <p:tag name="KSO_WM_UNIT_TYPE" val="n_h_h_i"/>
  <p:tag name="KSO_WM_UNIT_INDEX" val="1_2_1_3"/>
  <p:tag name="KSO_WM_DIAGRAM_MAX_ITEMCNT" val="6"/>
  <p:tag name="KSO_WM_DIAGRAM_MIN_ITEMCNT" val="4"/>
  <p:tag name="KSO_WM_DIAGRAM_VIRTUALLY_FRAME" val="{&quot;height&quot;:437.2750454735944,&quot;left&quot;:48.05,&quot;top&quot;:80.99999389648437,&quot;width&quot;:866.05}"/>
  <p:tag name="KSO_WM_DIAGRAM_COLOR_MATCH_VALUE" val="{&quot;shape&quot;:{&quot;fill&quot;:{&quot;solid&quot;:{&quot;brightness&quot;:0,&quot;colorType&quot;:1,&quot;foreColorIndex&quot;:5,&quot;transparency&quot;:0.15000000596046448},&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7,8,9,10]}"/>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85_2*n_h_h_i*1_2_5_4"/>
  <p:tag name="KSO_WM_TEMPLATE_CATEGORY" val="diagram"/>
  <p:tag name="KSO_WM_TEMPLATE_INDEX" val="20231085"/>
  <p:tag name="KSO_WM_UNIT_LAYERLEVEL" val="1_1_1_1"/>
  <p:tag name="KSO_WM_TAG_VERSION" val="3.0"/>
  <p:tag name="KSO_WM_DIAGRAM_VERSION" val="3"/>
  <p:tag name="KSO_WM_DIAGRAM_COLOR_TRICK" val="4"/>
  <p:tag name="KSO_WM_DIAGRAM_COLOR_TEXT_CAN_REMOVE" val="n"/>
  <p:tag name="KSO_WM_UNIT_TYPE" val="n_h_h_i"/>
  <p:tag name="KSO_WM_UNIT_INDEX" val="1_2_5_4"/>
  <p:tag name="KSO_WM_DIAGRAM_MAX_ITEMCNT" val="6"/>
  <p:tag name="KSO_WM_DIAGRAM_MIN_ITEMCNT" val="4"/>
  <p:tag name="KSO_WM_DIAGRAM_VIRTUALLY_FRAME" val="{&quot;height&quot;:437.2750454735944,&quot;left&quot;:48.05,&quot;top&quot;:80.99999389648437,&quot;width&quot;:866.05}"/>
  <p:tag name="KSO_WM_DIAGRAM_COLOR_MATCH_VALUE" val="{&quot;shape&quot;:{&quot;fill&quot;:{&quot;solid&quot;:{&quot;brightness&quot;:0,&quot;colorType&quot;:1,&quot;foreColorIndex&quot;:9,&quot;transparency&quot;:0.15000000596046448},&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9"/>
  <p:tag name="KSO_WM_UNIT_FILL_FORE_SCHEMECOLOR_INDEX_BRIGHTNESS" val="0"/>
  <p:tag name="KSO_WM_DIAGRAM_USE_COLOR_VALUE" val="{&quot;color_scheme&quot;:1,&quot;color_type&quot;:1,&quot;theme_color_indexes&quot;:[5,6,7,8,9,10]}"/>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5_2*n_h_h_i*1_2_1_1"/>
  <p:tag name="KSO_WM_TEMPLATE_CATEGORY" val="diagram"/>
  <p:tag name="KSO_WM_TEMPLATE_INDEX" val="20231085"/>
  <p:tag name="KSO_WM_UNIT_LAYERLEVEL" val="1_1_1_1"/>
  <p:tag name="KSO_WM_TAG_VERSION" val="3.0"/>
  <p:tag name="KSO_WM_DIAGRAM_GROUP_CODE" val="n1-1"/>
  <p:tag name="KSO_WM_UNIT_TYPE" val="n_h_h_i"/>
  <p:tag name="KSO_WM_UNIT_INDEX" val="1_2_1_1"/>
  <p:tag name="KSO_WM_DIAGRAM_VERSION" val="3"/>
  <p:tag name="KSO_WM_DIAGRAM_COLOR_TRICK" val="4"/>
  <p:tag name="KSO_WM_DIAGRAM_COLOR_TEXT_CAN_REMOVE" val="n"/>
  <p:tag name="KSO_WM_DIAGRAM_MAX_ITEMCNT" val="6"/>
  <p:tag name="KSO_WM_DIAGRAM_MIN_ITEMCNT" val="4"/>
  <p:tag name="KSO_WM_DIAGRAM_VIRTUALLY_FRAME" val="{&quot;height&quot;:437.2750454735944,&quot;left&quot;:48.05,&quot;top&quot;:80.99999389648437,&quot;width&quot;:866.05}"/>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7,8,9,10]}"/>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18677</Words>
  <Application>WPS 演示</Application>
  <PresentationFormat>宽屏</PresentationFormat>
  <Paragraphs>504</Paragraphs>
  <Slides>47</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47</vt:i4>
      </vt:variant>
    </vt:vector>
  </HeadingPairs>
  <TitlesOfParts>
    <vt:vector size="63" baseType="lpstr">
      <vt:lpstr>Arial</vt:lpstr>
      <vt:lpstr>宋体</vt:lpstr>
      <vt:lpstr>Wingdings</vt:lpstr>
      <vt:lpstr>Times New Roman</vt:lpstr>
      <vt:lpstr>微软雅黑</vt:lpstr>
      <vt:lpstr>Arial Unicode MS</vt:lpstr>
      <vt:lpstr>Calibri</vt:lpstr>
      <vt:lpstr>Calibri</vt:lpstr>
      <vt:lpstr>Roboto Regular</vt:lpstr>
      <vt:lpstr>思源黑体 CN Regular</vt:lpstr>
      <vt:lpstr>Times New Roman</vt:lpstr>
      <vt:lpstr>Segoe Print</vt:lpstr>
      <vt:lpstr>黑体</vt:lpstr>
      <vt:lpstr>HelveticaNeue</vt:lpstr>
      <vt:lpstr>华文新魏</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Louisa</dc:creator>
  <cp:lastModifiedBy>Administrator</cp:lastModifiedBy>
  <cp:revision>34</cp:revision>
  <dcterms:created xsi:type="dcterms:W3CDTF">2023-08-09T12:44:00Z</dcterms:created>
  <dcterms:modified xsi:type="dcterms:W3CDTF">2026-04-03T03:04:13Z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y fmtid="{D5CDD505-2E9C-101B-9397-08002B2CF9AE}" pid="3" name="ICV">
    <vt:lpwstr>A581634871EA4FE397B3229E59CD06B6_12</vt:lpwstr>
  </property>
</Properties>
</file>