
<file path=[Content_Types].xml><?xml version="1.0" encoding="utf-8"?>
<Types xmlns="http://schemas.openxmlformats.org/package/2006/content-types">
  <Default Extension="png" ContentType="image/png"/>
  <Default Extension="wdp" ContentType="image/vnd.ms-photo"/>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488" r:id="rId3"/>
    <p:sldId id="457" r:id="rId4"/>
    <p:sldId id="458" r:id="rId5"/>
    <p:sldId id="417" r:id="rId6"/>
    <p:sldId id="463" r:id="rId7"/>
    <p:sldId id="459" r:id="rId8"/>
    <p:sldId id="438" r:id="rId9"/>
    <p:sldId id="439" r:id="rId10"/>
    <p:sldId id="465" r:id="rId11"/>
    <p:sldId id="475" r:id="rId12"/>
    <p:sldId id="476" r:id="rId13"/>
    <p:sldId id="477" r:id="rId14"/>
    <p:sldId id="440" r:id="rId15"/>
    <p:sldId id="467" r:id="rId16"/>
    <p:sldId id="468" r:id="rId17"/>
    <p:sldId id="460" r:id="rId18"/>
    <p:sldId id="437" r:id="rId19"/>
    <p:sldId id="470" r:id="rId20"/>
    <p:sldId id="461" r:id="rId21"/>
    <p:sldId id="452" r:id="rId22"/>
    <p:sldId id="453" r:id="rId23"/>
    <p:sldId id="462" r:id="rId24"/>
  </p:sldIdLst>
  <p:sldSz cx="12192000" cy="6858000"/>
  <p:notesSz cx="6858000" cy="9144000"/>
  <p:embeddedFontLst>
    <p:embeddedFont>
      <p:font typeface="华文楷体" panose="02010600040101010101" charset="-122"/>
      <p:regular r:id="rId29"/>
    </p:embeddedFont>
    <p:embeddedFont>
      <p:font typeface="华文中宋" panose="02010600040101010101" charset="-122"/>
      <p:regular r:id="rId30"/>
    </p:embeddedFont>
    <p:embeddedFont>
      <p:font typeface="思源黑体 CN Normal" panose="020B0400000000000000" pitchFamily="34" charset="-122"/>
      <p:regular r:id="rId31"/>
    </p:embeddedFont>
    <p:embeddedFont>
      <p:font typeface="微软雅黑" panose="020B0503020204020204" charset="-122"/>
      <p:regular r:id="rId32"/>
    </p:embeddedFont>
    <p:embeddedFont>
      <p:font typeface="方正楷体_GBK" panose="02000000000000000000" charset="-122"/>
      <p:regular r:id="rId33"/>
    </p:embeddedFont>
    <p:embeddedFont>
      <p:font typeface="华文新魏" panose="02010800040101010101" charset="-122"/>
      <p:regular r:id="rId34"/>
    </p:embeddedFont>
    <p:embeddedFont>
      <p:font typeface="仿宋" panose="02010609060101010101" charset="-122"/>
      <p:regular r:id="rId35"/>
    </p:embeddedFont>
    <p:embeddedFont>
      <p:font typeface="汉仪书宋二简" panose="02010600000101010101" charset="0"/>
      <p:regular r:id="rId36"/>
    </p:embeddedFont>
    <p:embeddedFont>
      <p:font typeface="汉仪润圆-65简" panose="00020600040101010101" charset="0"/>
      <p:regular r:id="rId37"/>
    </p:embeddedFont>
    <p:embeddedFont>
      <p:font typeface="Calibri" panose="020F0502020204030204" charset="0"/>
      <p:regular r:id="rId38"/>
      <p:bold r:id="rId39"/>
      <p:italic r:id="rId40"/>
      <p:boldItalic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BFDFC"/>
    <a:srgbClr val="F7F9EF"/>
    <a:srgbClr val="8D86AB"/>
    <a:srgbClr val="9B629E"/>
    <a:srgbClr val="6C525E"/>
    <a:srgbClr val="E9A4A7"/>
    <a:srgbClr val="B0BDB4"/>
    <a:srgbClr val="DFCA98"/>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3F50B2B-2C7F-4F57-8029-F9997DC4C632}" styleName="??? 1 12">
    <a:wholeTbl>
      <a:tcTxStyle>
        <a:fontRef idx="none">
          <a:srgbClr val="000000"/>
        </a:fontRef>
      </a:tcTxStyle>
      <a:tcStyle>
        <a:tcBdr>
          <a:left>
            <a:ln>
              <a:noFill/>
            </a:ln>
          </a:left>
          <a:right>
            <a:ln>
              <a:noFill/>
            </a:ln>
          </a:right>
          <a:top>
            <a:ln w="12700" cmpd="sng">
              <a:solidFill>
                <a:schemeClr val="accent6"/>
              </a:solidFill>
              <a:prstDash val="solid"/>
            </a:ln>
          </a:top>
          <a:bottom>
            <a:ln w="12700" cmpd="sng">
              <a:solidFill>
                <a:schemeClr val="accent6"/>
              </a:solidFill>
              <a:prstDash val="solid"/>
            </a:ln>
          </a:bottom>
          <a:insideH>
            <a:ln w="9525" cmpd="sng">
              <a:solidFill>
                <a:schemeClr val="accent6">
                  <a:lumMod val="40000"/>
                  <a:lumOff val="60000"/>
                </a:schemeClr>
              </a:solidFill>
              <a:prstDash val="solid"/>
            </a:ln>
          </a:insideH>
          <a:insideV>
            <a:ln>
              <a:noFill/>
            </a:ln>
          </a:insideV>
        </a:tcBdr>
        <a:fill>
          <a:solidFill>
            <a:srgbClr val="FFFFFF"/>
          </a:solidFill>
        </a:fill>
      </a:tcStyle>
    </a:wholeTbl>
    <a:band2H>
      <a:tcStyle>
        <a:tcBdr/>
        <a:fill>
          <a:solidFill>
            <a:schemeClr val="accent6">
              <a:lumMod val="10000"/>
              <a:lumOff val="90000"/>
            </a:schemeClr>
          </a:solidFill>
        </a:fill>
      </a:tcStyle>
    </a:band2H>
    <a:band1V>
      <a:tcStyle>
        <a:tcBdr>
          <a:left>
            <a:ln>
              <a:noFill/>
            </a:ln>
          </a:left>
          <a:right>
            <a:ln>
              <a:noFill/>
            </a:ln>
          </a:right>
          <a:top>
            <a:ln w="12700" cmpd="sng">
              <a:solidFill>
                <a:schemeClr val="accent6"/>
              </a:solidFill>
              <a:prstDash val="solid"/>
            </a:ln>
          </a:top>
          <a:bottom>
            <a:ln w="12700" cmpd="sng">
              <a:solidFill>
                <a:schemeClr val="accent6"/>
              </a:solidFill>
              <a:prstDash val="solid"/>
            </a:ln>
          </a:bottom>
          <a:insideH>
            <a:ln w="9525" cmpd="sng">
              <a:solidFill>
                <a:schemeClr val="accent6">
                  <a:lumMod val="40000"/>
                  <a:lumOff val="60000"/>
                </a:schemeClr>
              </a:solidFill>
              <a:prstDash val="solid"/>
            </a:ln>
          </a:insideH>
          <a:insideV>
            <a:ln>
              <a:noFill/>
            </a:ln>
          </a:insideV>
        </a:tcBdr>
        <a:fill>
          <a:solidFill>
            <a:schemeClr val="accent6">
              <a:lumMod val="10000"/>
              <a:lumOff val="90000"/>
            </a:schemeClr>
          </a:solidFill>
        </a:fill>
      </a:tcStyle>
    </a:band1V>
    <a:lastCol>
      <a:tcTxStyle b="on">
        <a:fontRef idx="none">
          <a:srgbClr val="08090C"/>
        </a:fontRef>
      </a:tcTxStyle>
      <a:tcStyle>
        <a:tcBdr>
          <a:left>
            <a:ln>
              <a:noFill/>
            </a:ln>
          </a:left>
          <a:right>
            <a:ln>
              <a:noFill/>
            </a:ln>
          </a:right>
          <a:top>
            <a:ln w="12700" cmpd="sng">
              <a:solidFill>
                <a:schemeClr val="accent6"/>
              </a:solidFill>
              <a:prstDash val="solid"/>
            </a:ln>
          </a:top>
          <a:bottom>
            <a:ln w="12700" cmpd="sng">
              <a:solidFill>
                <a:schemeClr val="accent6"/>
              </a:solidFill>
              <a:prstDash val="solid"/>
            </a:ln>
          </a:bottom>
          <a:insideH>
            <a:ln w="9525" cmpd="sng">
              <a:solidFill>
                <a:schemeClr val="accent6">
                  <a:lumMod val="40000"/>
                  <a:lumOff val="60000"/>
                </a:schemeClr>
              </a:solidFill>
              <a:prstDash val="solid"/>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a:noFill/>
            </a:ln>
          </a:left>
          <a:right>
            <a:ln>
              <a:noFill/>
            </a:ln>
          </a:right>
          <a:top>
            <a:ln w="12700" cmpd="sng">
              <a:solidFill>
                <a:schemeClr val="accent6"/>
              </a:solidFill>
              <a:prstDash val="solid"/>
            </a:ln>
          </a:top>
          <a:bottom>
            <a:ln w="12700" cmpd="sng">
              <a:solidFill>
                <a:schemeClr val="accent6"/>
              </a:solidFill>
              <a:prstDash val="solid"/>
            </a:ln>
          </a:bottom>
          <a:insideH>
            <a:ln w="9525" cmpd="sng">
              <a:solidFill>
                <a:schemeClr val="accent6">
                  <a:lumMod val="40000"/>
                  <a:lumOff val="60000"/>
                </a:schemeClr>
              </a:solidFill>
              <a:prstDash val="solid"/>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a:noFill/>
            </a:ln>
          </a:left>
          <a:right>
            <a:ln>
              <a:noFill/>
            </a:ln>
          </a:right>
          <a:top>
            <a:ln w="9525" cmpd="sng">
              <a:solidFill>
                <a:schemeClr val="accent6">
                  <a:lumMod val="40000"/>
                  <a:lumOff val="60000"/>
                </a:schemeClr>
              </a:solidFill>
              <a:prstDash val="solid"/>
            </a:ln>
          </a:top>
          <a:bottom>
            <a:ln w="12700" cmpd="sng">
              <a:solidFill>
                <a:schemeClr val="accent6"/>
              </a:solidFill>
              <a:prstDash val="solid"/>
            </a:ln>
          </a:bottom>
          <a:insideH>
            <a:ln>
              <a:noFill/>
            </a:ln>
          </a:insideH>
          <a:insideV>
            <a:ln>
              <a:noFill/>
            </a:ln>
          </a:insideV>
        </a:tcBdr>
        <a:fill>
          <a:solidFill>
            <a:srgbClr val="FFFFFF"/>
          </a:solidFill>
        </a:fill>
      </a:tcStyle>
    </a:lastRow>
    <a:seCell>
      <a:tcStyle>
        <a:tcBdr>
          <a:left>
            <a:ln>
              <a:noFill/>
            </a:ln>
          </a:left>
          <a:right>
            <a:ln>
              <a:noFill/>
            </a:ln>
          </a:right>
          <a:top>
            <a:ln w="9525" cmpd="sng">
              <a:solidFill>
                <a:schemeClr val="accent6">
                  <a:lumMod val="40000"/>
                  <a:lumOff val="60000"/>
                </a:schemeClr>
              </a:solidFill>
              <a:prstDash val="solid"/>
            </a:ln>
          </a:top>
          <a:bottom>
            <a:ln w="12700" cmpd="sng">
              <a:solidFill>
                <a:schemeClr val="accent6"/>
              </a:solidFill>
              <a:prstDash val="solid"/>
            </a:ln>
          </a:bottom>
          <a:insideH>
            <a:ln>
              <a:noFill/>
            </a:ln>
          </a:insideH>
          <a:insideV>
            <a:ln>
              <a:noFill/>
            </a:ln>
          </a:insideV>
        </a:tcBdr>
        <a:fill>
          <a:solidFill>
            <a:srgbClr val="FFFFFF"/>
          </a:solidFill>
        </a:fill>
      </a:tcStyle>
    </a:seCell>
    <a:swCell>
      <a:tcStyle>
        <a:tcBdr>
          <a:left>
            <a:ln>
              <a:noFill/>
            </a:ln>
          </a:left>
          <a:right>
            <a:ln>
              <a:noFill/>
            </a:ln>
          </a:right>
          <a:top>
            <a:ln w="9525" cmpd="sng">
              <a:solidFill>
                <a:schemeClr val="accent6">
                  <a:lumMod val="40000"/>
                  <a:lumOff val="60000"/>
                </a:schemeClr>
              </a:solidFill>
              <a:prstDash val="solid"/>
            </a:ln>
          </a:top>
          <a:bottom>
            <a:ln w="12700" cmpd="sng">
              <a:solidFill>
                <a:schemeClr val="accent6"/>
              </a:solidFill>
              <a:prstDash val="solid"/>
            </a:ln>
          </a:bottom>
          <a:insideH>
            <a:ln>
              <a:noFill/>
            </a:ln>
          </a:insideH>
          <a:insideV>
            <a:ln>
              <a:noFill/>
            </a:ln>
          </a:insideV>
        </a:tcBdr>
        <a:fill>
          <a:solidFill>
            <a:srgbClr val="FFFFFF"/>
          </a:solidFill>
        </a:fill>
      </a:tcStyle>
    </a:swCell>
    <a:firstRow>
      <a:tcTxStyle b="on">
        <a:fontRef idx="none">
          <a:srgbClr val="FFFFFF"/>
        </a:fontRef>
      </a:tcTxStyle>
      <a:tcStyle>
        <a:tcBdr/>
        <a:fill>
          <a:solidFill>
            <a:schemeClr val="accent6"/>
          </a:solidFill>
        </a:fill>
      </a:tcStyle>
    </a:firstRow>
  </a:tblStyle>
  <a:tblStyle styleId="{597A463F-7D56-4395-B1A5-F1C25C573C7A}" styleName="??? 1 256">
    <a:wholeTbl>
      <a:tcTxStyle>
        <a:fontRef idx="none">
          <a:srgbClr val="FFFFFF"/>
        </a:fontRef>
      </a:tcTxStyle>
      <a:tcStyle>
        <a:tcBdr>
          <a:left>
            <a:ln>
              <a:noFill/>
            </a:ln>
          </a:left>
          <a:right>
            <a:ln>
              <a:noFill/>
            </a:ln>
          </a:right>
          <a:top>
            <a:ln>
              <a:noFill/>
            </a:ln>
          </a:top>
          <a:bottom>
            <a:ln>
              <a:noFill/>
            </a:ln>
          </a:bottom>
          <a:insideH>
            <a:ln w="9525" cmpd="sng">
              <a:solidFill>
                <a:schemeClr val="accent6">
                  <a:lumMod val="80000"/>
                  <a:lumOff val="20000"/>
                </a:schemeClr>
              </a:solidFill>
              <a:prstDash val="solid"/>
            </a:ln>
          </a:insideH>
          <a:insideV>
            <a:ln>
              <a:noFill/>
            </a:ln>
          </a:insideV>
        </a:tcBdr>
        <a:fill>
          <a:solidFill>
            <a:schemeClr val="accent6">
              <a:lumMod val="98000"/>
            </a:schemeClr>
          </a:solidFill>
        </a:fill>
      </a:tcStyle>
    </a:wholeTbl>
    <a:band1H>
      <a:tcStyle>
        <a:tcBdr>
          <a:left>
            <a:ln>
              <a:noFill/>
            </a:ln>
          </a:left>
          <a:right>
            <a:ln>
              <a:noFill/>
            </a:ln>
          </a:right>
          <a:top>
            <a:ln w="9525" cmpd="sng">
              <a:solidFill>
                <a:schemeClr val="accent6">
                  <a:lumMod val="75000"/>
                  <a:lumOff val="25000"/>
                </a:schemeClr>
              </a:solidFill>
              <a:prstDash val="solid"/>
            </a:ln>
          </a:top>
          <a:bottom>
            <a:ln w="9525" cmpd="sng">
              <a:solidFill>
                <a:schemeClr val="accent6">
                  <a:lumMod val="75000"/>
                  <a:lumOff val="25000"/>
                </a:schemeClr>
              </a:solidFill>
              <a:prstDash val="solid"/>
            </a:ln>
          </a:bottom>
          <a:insideH>
            <a:ln w="9525" cmpd="sng">
              <a:solidFill>
                <a:schemeClr val="accent6">
                  <a:lumMod val="75000"/>
                  <a:lumOff val="25000"/>
                </a:schemeClr>
              </a:solidFill>
              <a:prstDash val="solid"/>
            </a:ln>
          </a:insideH>
          <a:insideV>
            <a:ln>
              <a:noFill/>
            </a:ln>
          </a:insideV>
        </a:tcBdr>
        <a:fill>
          <a:solidFill>
            <a:schemeClr val="accent6">
              <a:lumMod val="98000"/>
            </a:schemeClr>
          </a:solidFill>
        </a:fill>
      </a:tcStyle>
    </a:band1H>
    <a:band2H>
      <a:tcStyle>
        <a:tcBdr>
          <a:left>
            <a:ln>
              <a:noFill/>
            </a:ln>
          </a:left>
          <a:right>
            <a:ln>
              <a:noFill/>
            </a:ln>
          </a:right>
          <a:top>
            <a:ln w="9525" cmpd="sng">
              <a:solidFill>
                <a:schemeClr val="accent6">
                  <a:lumMod val="75000"/>
                  <a:lumOff val="25000"/>
                </a:schemeClr>
              </a:solidFill>
              <a:prstDash val="solid"/>
            </a:ln>
          </a:top>
          <a:bottom>
            <a:ln w="9525" cmpd="sng">
              <a:solidFill>
                <a:schemeClr val="accent6">
                  <a:lumMod val="75000"/>
                  <a:lumOff val="25000"/>
                </a:schemeClr>
              </a:solidFill>
              <a:prstDash val="solid"/>
            </a:ln>
          </a:bottom>
          <a:insideH>
            <a:ln w="9525" cmpd="sng">
              <a:solidFill>
                <a:schemeClr val="accent6">
                  <a:lumMod val="75000"/>
                  <a:lumOff val="25000"/>
                </a:schemeClr>
              </a:solidFill>
              <a:prstDash val="solid"/>
            </a:ln>
          </a:insideH>
          <a:insideV>
            <a:ln>
              <a:noFill/>
            </a:ln>
          </a:insideV>
        </a:tcBdr>
        <a:fill>
          <a:solidFill>
            <a:schemeClr val="accent6">
              <a:lumMod val="90000"/>
            </a:schemeClr>
          </a:solidFill>
        </a:fill>
      </a:tcStyle>
    </a:band2H>
    <a:band1V>
      <a:tcStyle>
        <a:tcBdr>
          <a:left>
            <a:ln w="9525" cmpd="sng">
              <a:solidFill>
                <a:schemeClr val="accent6">
                  <a:lumMod val="80000"/>
                  <a:lumOff val="20000"/>
                </a:schemeClr>
              </a:solidFill>
              <a:prstDash val="solid"/>
            </a:ln>
          </a:left>
          <a:right>
            <a:ln w="9525" cmpd="sng">
              <a:solidFill>
                <a:schemeClr val="accent6">
                  <a:lumMod val="80000"/>
                  <a:lumOff val="20000"/>
                </a:schemeClr>
              </a:solidFill>
              <a:prstDash val="solid"/>
            </a:ln>
          </a:right>
          <a:top>
            <a:ln>
              <a:noFill/>
            </a:ln>
          </a:top>
          <a:bottom>
            <a:ln>
              <a:noFill/>
            </a:ln>
          </a:bottom>
          <a:insideH>
            <a:ln w="9525" cmpd="sng">
              <a:solidFill>
                <a:schemeClr val="accent6">
                  <a:lumMod val="80000"/>
                  <a:lumOff val="20000"/>
                </a:schemeClr>
              </a:solidFill>
              <a:prstDash val="solid"/>
            </a:ln>
          </a:insideH>
          <a:insideV>
            <a:ln>
              <a:noFill/>
            </a:ln>
          </a:insideV>
        </a:tcBdr>
        <a:fill>
          <a:solidFill>
            <a:schemeClr val="accent6">
              <a:lumMod val="90000"/>
            </a:schemeClr>
          </a:solidFill>
        </a:fill>
      </a:tcStyle>
    </a:band1V>
    <a:lastCol>
      <a:tcTxStyle b="on">
        <a:fontRef idx="none">
          <a:srgbClr val="FFFFFF"/>
        </a:fontRef>
      </a:tcTxStyle>
      <a:tcStyle>
        <a:tcBdr/>
        <a:fill>
          <a:solidFill>
            <a:schemeClr val="accent6">
              <a:lumMod val="87000"/>
            </a:schemeClr>
          </a:solidFill>
        </a:fill>
      </a:tcStyle>
    </a:lastCol>
    <a:firstCol>
      <a:tcTxStyle b="on">
        <a:fontRef idx="none">
          <a:srgbClr val="FFFFFF"/>
        </a:fontRef>
      </a:tcTxStyle>
      <a:tcStyle>
        <a:tcBdr>
          <a:left>
            <a:ln>
              <a:noFill/>
            </a:ln>
          </a:left>
          <a:right>
            <a:ln w="12700" cmpd="sng">
              <a:solidFill>
                <a:srgbClr val="FFFFFF"/>
              </a:solidFill>
              <a:prstDash val="solid"/>
            </a:ln>
          </a:right>
          <a:top>
            <a:ln>
              <a:noFill/>
            </a:ln>
          </a:top>
          <a:bottom>
            <a:ln>
              <a:noFill/>
            </a:ln>
          </a:bottom>
          <a:insideH>
            <a:ln w="9525" cmpd="sng">
              <a:solidFill>
                <a:schemeClr val="accent6">
                  <a:lumMod val="60000"/>
                  <a:lumOff val="40000"/>
                </a:schemeClr>
              </a:solidFill>
              <a:prstDash val="solid"/>
            </a:ln>
          </a:insideH>
          <a:insideV>
            <a:ln>
              <a:noFill/>
            </a:ln>
          </a:insideV>
        </a:tcBdr>
        <a:fill>
          <a:solidFill>
            <a:schemeClr val="accent6">
              <a:lumMod val="65000"/>
            </a:schemeClr>
          </a:solidFill>
        </a:fill>
      </a:tcStyle>
    </a:firstCol>
    <a:lastRow>
      <a:tcTxStyle b="on">
        <a:fontRef idx="none">
          <a:srgbClr val="FFFFFF"/>
        </a:fontRef>
      </a:tcTxStyle>
      <a:tcStyle>
        <a:tcBdr>
          <a:left>
            <a:ln>
              <a:noFill/>
            </a:ln>
          </a:left>
          <a:right>
            <a:ln>
              <a:noFill/>
            </a:ln>
          </a:right>
          <a:top>
            <a:ln w="19050" cmpd="sng">
              <a:solidFill>
                <a:schemeClr val="accent6">
                  <a:lumMod val="10000"/>
                  <a:lumOff val="90000"/>
                </a:schemeClr>
              </a:solidFill>
              <a:prstDash val="solid"/>
            </a:ln>
          </a:top>
          <a:bottom>
            <a:ln>
              <a:noFill/>
            </a:ln>
          </a:bottom>
          <a:insideH>
            <a:ln>
              <a:noFill/>
            </a:ln>
          </a:insideH>
          <a:insideV>
            <a:ln>
              <a:noFill/>
            </a:ln>
          </a:insideV>
        </a:tcBdr>
        <a:fill>
          <a:solidFill>
            <a:schemeClr val="accent6">
              <a:lumMod val="65000"/>
            </a:schemeClr>
          </a:solidFill>
        </a:fill>
      </a:tcStyle>
    </a:lastRow>
    <a:firstRow>
      <a:tcTxStyle b="on">
        <a:fontRef idx="none">
          <a:srgbClr val="FFFFFF"/>
        </a:fontRef>
      </a:tcTxStyle>
      <a:tcStyle>
        <a:tcBdr>
          <a:left>
            <a:ln>
              <a:noFill/>
            </a:ln>
          </a:left>
          <a:right>
            <a:ln>
              <a:noFill/>
            </a:ln>
          </a:right>
          <a:top>
            <a:ln>
              <a:noFill/>
            </a:ln>
          </a:top>
          <a:bottom>
            <a:ln w="19050" cmpd="sng">
              <a:solidFill>
                <a:schemeClr val="accent6">
                  <a:lumMod val="10000"/>
                  <a:lumOff val="90000"/>
                </a:schemeClr>
              </a:solidFill>
              <a:prstDash val="solid"/>
            </a:ln>
          </a:bottom>
          <a:insideH>
            <a:ln>
              <a:noFill/>
            </a:ln>
          </a:insideH>
          <a:insideV>
            <a:ln>
              <a:noFill/>
            </a:ln>
          </a:insideV>
        </a:tcBdr>
        <a:fill>
          <a:solidFill>
            <a:schemeClr val="accent6">
              <a:lumMod val="65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04"/>
        <p:guide pos="36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font" Target="fonts/font13.fntdata"/><Relationship Id="rId40" Type="http://schemas.openxmlformats.org/officeDocument/2006/relationships/font" Target="fonts/font12.fntdata"/><Relationship Id="rId4" Type="http://schemas.openxmlformats.org/officeDocument/2006/relationships/slide" Target="slides/slide2.xml"/><Relationship Id="rId39" Type="http://schemas.openxmlformats.org/officeDocument/2006/relationships/font" Target="fonts/font11.fntdata"/><Relationship Id="rId38" Type="http://schemas.openxmlformats.org/officeDocument/2006/relationships/font" Target="fonts/font10.fntdata"/><Relationship Id="rId37" Type="http://schemas.openxmlformats.org/officeDocument/2006/relationships/font" Target="fonts/font9.fntdata"/><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2.png"/><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image" Target="../media/image5.jpeg"/><Relationship Id="rId23" Type="http://schemas.openxmlformats.org/officeDocument/2006/relationships/image" Target="../media/image4.png"/><Relationship Id="rId22" Type="http://schemas.openxmlformats.org/officeDocument/2006/relationships/tags" Target="../tags/tag18.xml"/><Relationship Id="rId21" Type="http://schemas.openxmlformats.org/officeDocument/2006/relationships/image" Target="../media/image3.png"/><Relationship Id="rId20" Type="http://schemas.openxmlformats.org/officeDocument/2006/relationships/tags" Target="../tags/tag17.xml"/><Relationship Id="rId2" Type="http://schemas.openxmlformats.org/officeDocument/2006/relationships/tags" Target="../tags/tag1.xml"/><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image" Target="../media/image2.png"/><Relationship Id="rId7" Type="http://schemas.openxmlformats.org/officeDocument/2006/relationships/tags" Target="../tags/tag83.xml"/><Relationship Id="rId6" Type="http://schemas.openxmlformats.org/officeDocument/2006/relationships/image" Target="../media/image1.png"/><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4" Type="http://schemas.openxmlformats.org/officeDocument/2006/relationships/tags" Target="../tags/tag96.xml"/><Relationship Id="rId23" Type="http://schemas.openxmlformats.org/officeDocument/2006/relationships/tags" Target="../tags/tag95.xml"/><Relationship Id="rId22" Type="http://schemas.openxmlformats.org/officeDocument/2006/relationships/tags" Target="../tags/tag94.xml"/><Relationship Id="rId21" Type="http://schemas.openxmlformats.org/officeDocument/2006/relationships/tags" Target="../tags/tag93.xml"/><Relationship Id="rId20" Type="http://schemas.openxmlformats.org/officeDocument/2006/relationships/tags" Target="../tags/tag92.xml"/><Relationship Id="rId2" Type="http://schemas.openxmlformats.org/officeDocument/2006/relationships/tags" Target="../tags/tag79.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microsoft.com/office/2007/relationships/hdphoto" Target="../media/image10.wdp"/><Relationship Id="rId13" Type="http://schemas.openxmlformats.org/officeDocument/2006/relationships/image" Target="../media/image9.png"/><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4.png"/><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2.png"/><Relationship Id="rId3" Type="http://schemas.openxmlformats.org/officeDocument/2006/relationships/tags" Target="../tags/tag25.xml"/><Relationship Id="rId2" Type="http://schemas.openxmlformats.org/officeDocument/2006/relationships/tags" Target="../tags/tag24.xml"/><Relationship Id="rId16" Type="http://schemas.openxmlformats.org/officeDocument/2006/relationships/image" Target="../media/image5.jpeg"/><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image" Target="../media/image2.png"/><Relationship Id="rId5" Type="http://schemas.openxmlformats.org/officeDocument/2006/relationships/tags" Target="../tags/tag37.xml"/><Relationship Id="rId4" Type="http://schemas.openxmlformats.org/officeDocument/2006/relationships/image" Target="../media/image1.png"/><Relationship Id="rId3" Type="http://schemas.openxmlformats.org/officeDocument/2006/relationships/tags" Target="../tags/tag36.xml"/><Relationship Id="rId21" Type="http://schemas.openxmlformats.org/officeDocument/2006/relationships/image" Target="../media/image5.jpeg"/><Relationship Id="rId20" Type="http://schemas.openxmlformats.org/officeDocument/2006/relationships/tags" Target="../tags/tag48.xml"/><Relationship Id="rId2" Type="http://schemas.openxmlformats.org/officeDocument/2006/relationships/tags" Target="../tags/tag35.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microsoft.com/office/2007/relationships/hdphoto" Target="../media/image8.wdp"/><Relationship Id="rId12" Type="http://schemas.openxmlformats.org/officeDocument/2006/relationships/image" Target="../media/image7.png"/><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custDataLst>
              <p:tags r:id="rId3"/>
            </p:custDataLst>
          </p:nvPr>
        </p:nvCxnSpPr>
        <p:spPr>
          <a:xfrm>
            <a:off x="1235075" y="6153482"/>
            <a:ext cx="9714023" cy="0"/>
          </a:xfrm>
          <a:prstGeom prst="line">
            <a:avLst/>
          </a:prstGeom>
          <a:ln>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pic>
        <p:nvPicPr>
          <p:cNvPr id="8" name="图形 7"/>
          <p:cNvPicPr>
            <a:picLocks noChangeAspect="1"/>
          </p:cNvPicPr>
          <p:nvPr userDrawn="1">
            <p:custDataLst>
              <p:tags r:id="rId4"/>
            </p:custDataLst>
          </p:nvPr>
        </p:nvPicPr>
        <p:blipFill rotWithShape="1">
          <a:blip r:embed="rId5"/>
          <a:srcRect l="68604" t="64230"/>
          <a:stretch>
            <a:fillRect/>
          </a:stretch>
        </p:blipFill>
        <p:spPr>
          <a:xfrm>
            <a:off x="0" y="0"/>
            <a:ext cx="2418817" cy="2453099"/>
          </a:xfrm>
          <a:prstGeom prst="rect">
            <a:avLst/>
          </a:prstGeom>
        </p:spPr>
      </p:pic>
      <p:sp>
        <p:nvSpPr>
          <p:cNvPr id="9" name="椭圆 8"/>
          <p:cNvSpPr/>
          <p:nvPr userDrawn="1">
            <p:custDataLst>
              <p:tags r:id="rId6"/>
            </p:custDataLst>
          </p:nvPr>
        </p:nvSpPr>
        <p:spPr>
          <a:xfrm>
            <a:off x="2893601" y="1150915"/>
            <a:ext cx="2992039" cy="2992039"/>
          </a:xfrm>
          <a:prstGeom prst="ellipse">
            <a:avLst/>
          </a:prstGeom>
          <a:gradFill flip="none" rotWithShape="1">
            <a:gsLst>
              <a:gs pos="27000">
                <a:schemeClr val="accent1">
                  <a:alpha val="0"/>
                </a:schemeClr>
              </a:gs>
              <a:gs pos="100000">
                <a:schemeClr val="accent1"/>
              </a:gs>
              <a:gs pos="71000">
                <a:schemeClr val="accent1">
                  <a:alpha val="34000"/>
                </a:schemeClr>
              </a:gs>
            </a:gsLst>
            <a:lin ang="13500000" scaled="1"/>
            <a:tileRect/>
          </a:gradFill>
          <a:ln>
            <a:noFill/>
          </a:ln>
          <a:effectLst>
            <a:softEdge rad="762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形 12"/>
          <p:cNvPicPr>
            <a:picLocks noChangeAspect="1"/>
          </p:cNvPicPr>
          <p:nvPr userDrawn="1">
            <p:custDataLst>
              <p:tags r:id="rId7"/>
            </p:custDataLst>
          </p:nvPr>
        </p:nvPicPr>
        <p:blipFill rotWithShape="1">
          <a:blip r:embed="rId8"/>
          <a:srcRect t="6316" r="68130" b="31965"/>
          <a:stretch>
            <a:fillRect/>
          </a:stretch>
        </p:blipFill>
        <p:spPr>
          <a:xfrm>
            <a:off x="10291836" y="0"/>
            <a:ext cx="1900164" cy="3232294"/>
          </a:xfrm>
          <a:prstGeom prst="rect">
            <a:avLst/>
          </a:prstGeom>
        </p:spPr>
      </p:pic>
      <p:sp>
        <p:nvSpPr>
          <p:cNvPr id="15" name="椭圆 14"/>
          <p:cNvSpPr/>
          <p:nvPr userDrawn="1">
            <p:custDataLst>
              <p:tags r:id="rId9"/>
            </p:custDataLst>
          </p:nvPr>
        </p:nvSpPr>
        <p:spPr>
          <a:xfrm rot="16200000">
            <a:off x="10248163" y="816915"/>
            <a:ext cx="108000" cy="108000"/>
          </a:xfrm>
          <a:prstGeom prst="ellipse">
            <a:avLst/>
          </a:prstGeom>
          <a:solidFill>
            <a:schemeClr val="accent1"/>
          </a:solidFill>
          <a:ln w="158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custDataLst>
              <p:tags r:id="rId10"/>
            </p:custDataLst>
          </p:nvPr>
        </p:nvSpPr>
        <p:spPr>
          <a:xfrm rot="16200000">
            <a:off x="10440391" y="816915"/>
            <a:ext cx="108000" cy="108000"/>
          </a:xfrm>
          <a:prstGeom prst="ellipse">
            <a:avLst/>
          </a:pr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custDataLst>
              <p:tags r:id="rId11"/>
            </p:custDataLst>
          </p:nvPr>
        </p:nvSpPr>
        <p:spPr>
          <a:xfrm rot="16200000">
            <a:off x="10632619" y="816915"/>
            <a:ext cx="108000" cy="108000"/>
          </a:xfrm>
          <a:prstGeom prst="ellipse">
            <a:avLst/>
          </a:pr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custDataLst>
              <p:tags r:id="rId12"/>
            </p:custDataLst>
          </p:nvPr>
        </p:nvSpPr>
        <p:spPr>
          <a:xfrm rot="16200000">
            <a:off x="10824848" y="816915"/>
            <a:ext cx="108000" cy="108000"/>
          </a:xfrm>
          <a:prstGeom prst="ellipse">
            <a:avLst/>
          </a:pr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userDrawn="1">
            <p:custDataLst>
              <p:tags r:id="rId13"/>
            </p:custDataLst>
          </p:nvPr>
        </p:nvCxnSpPr>
        <p:spPr>
          <a:xfrm rot="16200000">
            <a:off x="10669698" y="5874083"/>
            <a:ext cx="0" cy="55880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 hasCustomPrompt="1"/>
            <p:custDataLst>
              <p:tags r:id="rId14"/>
            </p:custDataLst>
          </p:nvPr>
        </p:nvSpPr>
        <p:spPr>
          <a:xfrm>
            <a:off x="5638800" y="4061978"/>
            <a:ext cx="5294048" cy="972000"/>
          </a:xfrm>
        </p:spPr>
        <p:txBody>
          <a:bodyPr wrap="square">
            <a:normAutofit/>
          </a:bodyPr>
          <a:lstStyle>
            <a:lvl1pPr marL="0" indent="0" algn="r">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24" name="署名占位符 10"/>
          <p:cNvSpPr>
            <a:spLocks noGrp="1"/>
          </p:cNvSpPr>
          <p:nvPr>
            <p:ph type="body" sz="quarter" idx="17" hasCustomPrompt="1"/>
            <p:custDataLst>
              <p:tags r:id="rId15"/>
            </p:custDataLst>
          </p:nvPr>
        </p:nvSpPr>
        <p:spPr>
          <a:xfrm>
            <a:off x="8065548" y="5102251"/>
            <a:ext cx="2880000" cy="504000"/>
          </a:xfrm>
          <a:prstGeom prst="plaque">
            <a:avLst/>
          </a:prstGeom>
          <a:solidFill>
            <a:schemeClr val="accent1"/>
          </a:solidFill>
        </p:spPr>
        <p:txBody>
          <a:bodyPr wrap="square" anchor="ctr">
            <a:normAutofit/>
          </a:bodyPr>
          <a:lstStyle>
            <a:lvl1pPr marL="0" indent="0" algn="ctr">
              <a:lnSpc>
                <a:spcPct val="100000"/>
              </a:lnSpc>
              <a:buNone/>
              <a:defRPr sz="1800" b="1">
                <a:solidFill>
                  <a:srgbClr val="FFFFFF"/>
                </a:solidFill>
              </a:defRPr>
            </a:lvl1pPr>
          </a:lstStyle>
          <a:p>
            <a:pPr lvl="0"/>
            <a:r>
              <a:rPr lang="zh-CN" altLang="en-US" dirty="0"/>
              <a:t>署名</a:t>
            </a:r>
            <a:endParaRPr lang="zh-CN" altLang="en-US" dirty="0"/>
          </a:p>
        </p:txBody>
      </p:sp>
      <p:sp>
        <p:nvSpPr>
          <p:cNvPr id="2" name="标题 1"/>
          <p:cNvSpPr>
            <a:spLocks noGrp="1"/>
          </p:cNvSpPr>
          <p:nvPr>
            <p:ph type="ctrTitle"/>
            <p:custDataLst>
              <p:tags r:id="rId16"/>
            </p:custDataLst>
          </p:nvPr>
        </p:nvSpPr>
        <p:spPr>
          <a:xfrm>
            <a:off x="5638800" y="1127782"/>
            <a:ext cx="5294048" cy="2790196"/>
          </a:xfrm>
        </p:spPr>
        <p:txBody>
          <a:bodyPr wrap="square" anchor="b">
            <a:normAutofit/>
          </a:bodyPr>
          <a:lstStyle>
            <a:lvl1pPr algn="r">
              <a:lnSpc>
                <a:spcPct val="100000"/>
              </a:lnSpc>
              <a:defRPr sz="6000" b="0">
                <a:solidFill>
                  <a:schemeClr val="tx2"/>
                </a:solidFill>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7"/>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8"/>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pic>
        <p:nvPicPr>
          <p:cNvPr id="40" name="图片 39"/>
          <p:cNvPicPr>
            <a:picLocks noChangeAspect="1"/>
          </p:cNvPicPr>
          <p:nvPr userDrawn="1">
            <p:custDataLst>
              <p:tags r:id="rId20"/>
            </p:custDataLst>
          </p:nvPr>
        </p:nvPicPr>
        <p:blipFill>
          <a:blip r:embed="rId21"/>
          <a:stretch>
            <a:fillRect/>
          </a:stretch>
        </p:blipFill>
        <p:spPr>
          <a:xfrm>
            <a:off x="0" y="463039"/>
            <a:ext cx="5450296" cy="5931922"/>
          </a:xfrm>
          <a:prstGeom prst="rect">
            <a:avLst/>
          </a:prstGeom>
        </p:spPr>
      </p:pic>
      <p:pic>
        <p:nvPicPr>
          <p:cNvPr id="41" name="图片 40"/>
          <p:cNvPicPr>
            <a:picLocks noChangeAspect="1"/>
          </p:cNvPicPr>
          <p:nvPr userDrawn="1">
            <p:custDataLst>
              <p:tags r:id="rId22"/>
            </p:custDataLst>
          </p:nvPr>
        </p:nvPicPr>
        <p:blipFill>
          <a:blip r:embed="rId23"/>
          <a:stretch>
            <a:fillRect/>
          </a:stretch>
        </p:blipFill>
        <p:spPr>
          <a:xfrm>
            <a:off x="4395876" y="4800714"/>
            <a:ext cx="486505" cy="695007"/>
          </a:xfrm>
          <a:prstGeom prst="rect">
            <a:avLst/>
          </a:prstGeom>
        </p:spPr>
      </p:pic>
      <p:pic>
        <p:nvPicPr>
          <p:cNvPr id="5124" name="图片 6" descr="logo横版 png"/>
          <p:cNvPicPr>
            <a:picLocks noChangeAspect="1"/>
          </p:cNvPicPr>
          <p:nvPr userDrawn="1"/>
        </p:nvPicPr>
        <p:blipFill>
          <a:blip r:embed="rId24"/>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99" y="1238336"/>
            <a:ext cx="10799999" cy="576000"/>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custDataLst>
              <p:tags r:id="rId3"/>
            </p:custDataLst>
          </p:nvPr>
        </p:nvCxnSpPr>
        <p:spPr>
          <a:xfrm>
            <a:off x="1235075" y="6153482"/>
            <a:ext cx="9714023" cy="0"/>
          </a:xfrm>
          <a:prstGeom prst="line">
            <a:avLst/>
          </a:prstGeom>
          <a:ln>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4"/>
            </p:custDataLst>
          </p:nvPr>
        </p:nvCxnSpPr>
        <p:spPr>
          <a:xfrm rot="16200000">
            <a:off x="10669698" y="5874083"/>
            <a:ext cx="0" cy="55880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8" name="图形 7"/>
          <p:cNvPicPr>
            <a:picLocks noChangeAspect="1"/>
          </p:cNvPicPr>
          <p:nvPr userDrawn="1">
            <p:custDataLst>
              <p:tags r:id="rId5"/>
            </p:custDataLst>
          </p:nvPr>
        </p:nvPicPr>
        <p:blipFill rotWithShape="1">
          <a:blip r:embed="rId6"/>
          <a:srcRect l="68604" t="64230"/>
          <a:stretch>
            <a:fillRect/>
          </a:stretch>
        </p:blipFill>
        <p:spPr>
          <a:xfrm>
            <a:off x="0" y="0"/>
            <a:ext cx="2418817" cy="2453099"/>
          </a:xfrm>
          <a:prstGeom prst="rect">
            <a:avLst/>
          </a:prstGeom>
        </p:spPr>
      </p:pic>
      <p:pic>
        <p:nvPicPr>
          <p:cNvPr id="9" name="图形 8"/>
          <p:cNvPicPr>
            <a:picLocks noChangeAspect="1"/>
          </p:cNvPicPr>
          <p:nvPr userDrawn="1">
            <p:custDataLst>
              <p:tags r:id="rId7"/>
            </p:custDataLst>
          </p:nvPr>
        </p:nvPicPr>
        <p:blipFill rotWithShape="1">
          <a:blip r:embed="rId8"/>
          <a:srcRect t="6316" r="68130" b="31965"/>
          <a:stretch>
            <a:fillRect/>
          </a:stretch>
        </p:blipFill>
        <p:spPr>
          <a:xfrm>
            <a:off x="9944100" y="0"/>
            <a:ext cx="2247900" cy="3823814"/>
          </a:xfrm>
          <a:prstGeom prst="rect">
            <a:avLst/>
          </a:prstGeom>
        </p:spPr>
      </p:pic>
      <p:pic>
        <p:nvPicPr>
          <p:cNvPr id="11" name="图片 10"/>
          <p:cNvPicPr>
            <a:picLocks noChangeAspect="1"/>
          </p:cNvPicPr>
          <p:nvPr userDrawn="1">
            <p:custDataLst>
              <p:tags r:id="rId9"/>
            </p:custDataLst>
          </p:nvPr>
        </p:nvPicPr>
        <p:blipFill>
          <a:blip r:embed="rId10"/>
          <a:stretch>
            <a:fillRect/>
          </a:stretch>
        </p:blipFill>
        <p:spPr>
          <a:xfrm>
            <a:off x="4395876" y="4800714"/>
            <a:ext cx="486505" cy="695007"/>
          </a:xfrm>
          <a:prstGeom prst="rect">
            <a:avLst/>
          </a:prstGeom>
        </p:spPr>
      </p:pic>
      <p:sp>
        <p:nvSpPr>
          <p:cNvPr id="12" name="椭圆 11"/>
          <p:cNvSpPr/>
          <p:nvPr userDrawn="1">
            <p:custDataLst>
              <p:tags r:id="rId11"/>
            </p:custDataLst>
          </p:nvPr>
        </p:nvSpPr>
        <p:spPr>
          <a:xfrm>
            <a:off x="1831728" y="944563"/>
            <a:ext cx="2453099" cy="2453099"/>
          </a:xfrm>
          <a:prstGeom prst="ellipse">
            <a:avLst/>
          </a:prstGeom>
          <a:gradFill flip="none" rotWithShape="1">
            <a:gsLst>
              <a:gs pos="27000">
                <a:schemeClr val="accent1">
                  <a:alpha val="0"/>
                </a:schemeClr>
              </a:gs>
              <a:gs pos="100000">
                <a:schemeClr val="accent1"/>
              </a:gs>
              <a:gs pos="71000">
                <a:schemeClr val="accent1">
                  <a:alpha val="34000"/>
                </a:schemeClr>
              </a:gs>
            </a:gsLst>
            <a:lin ang="13500000" scaled="1"/>
            <a:tileRect/>
          </a:gradFill>
          <a:ln>
            <a:noFill/>
          </a:ln>
          <a:effectLst>
            <a:softEdge rad="762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custDataLst>
              <p:tags r:id="rId12"/>
            </p:custDataLst>
          </p:nvPr>
        </p:nvPicPr>
        <p:blipFill>
          <a:blip r:embed="rId13" cstate="print">
            <a:extLst>
              <a:ext uri="{BEBA8EAE-BF5A-486C-A8C5-ECC9F3942E4B}">
                <a14:imgProps xmlns:a14="http://schemas.microsoft.com/office/drawing/2010/main">
                  <a14:imgLayer r:embed="rId14">
                    <a14:imgEffect>
                      <a14:brightnessContrast bright="3000" contrast="3000"/>
                    </a14:imgEffect>
                    <a14:imgEffect>
                      <a14:saturation sat="120000"/>
                    </a14:imgEffect>
                  </a14:imgLayer>
                </a14:imgProps>
              </a:ext>
              <a:ext uri="{28A0092B-C50C-407E-A947-70E740481C1C}">
                <a14:useLocalDpi xmlns:a14="http://schemas.microsoft.com/office/drawing/2010/main" val="0"/>
              </a:ext>
            </a:extLst>
          </a:blip>
          <a:srcRect/>
          <a:stretch>
            <a:fillRect/>
          </a:stretch>
        </p:blipFill>
        <p:spPr>
          <a:xfrm>
            <a:off x="0" y="612775"/>
            <a:ext cx="6108700" cy="6108700"/>
          </a:xfrm>
          <a:prstGeom prst="rect">
            <a:avLst/>
          </a:prstGeom>
        </p:spPr>
      </p:pic>
      <p:sp>
        <p:nvSpPr>
          <p:cNvPr id="15" name="椭圆 14"/>
          <p:cNvSpPr/>
          <p:nvPr userDrawn="1">
            <p:custDataLst>
              <p:tags r:id="rId15"/>
            </p:custDataLst>
          </p:nvPr>
        </p:nvSpPr>
        <p:spPr>
          <a:xfrm rot="16200000">
            <a:off x="10248163" y="816915"/>
            <a:ext cx="108000" cy="108000"/>
          </a:xfrm>
          <a:prstGeom prst="ellipse">
            <a:avLst/>
          </a:prstGeom>
          <a:solidFill>
            <a:schemeClr val="accent1"/>
          </a:solidFill>
          <a:ln w="158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custDataLst>
              <p:tags r:id="rId16"/>
            </p:custDataLst>
          </p:nvPr>
        </p:nvSpPr>
        <p:spPr>
          <a:xfrm rot="16200000">
            <a:off x="10440391" y="816915"/>
            <a:ext cx="108000" cy="108000"/>
          </a:xfrm>
          <a:prstGeom prst="ellipse">
            <a:avLst/>
          </a:pr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custDataLst>
              <p:tags r:id="rId17"/>
            </p:custDataLst>
          </p:nvPr>
        </p:nvSpPr>
        <p:spPr>
          <a:xfrm rot="16200000">
            <a:off x="10632619" y="816915"/>
            <a:ext cx="108000" cy="108000"/>
          </a:xfrm>
          <a:prstGeom prst="ellipse">
            <a:avLst/>
          </a:pr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custDataLst>
              <p:tags r:id="rId18"/>
            </p:custDataLst>
          </p:nvPr>
        </p:nvSpPr>
        <p:spPr>
          <a:xfrm rot="16200000">
            <a:off x="10824848" y="816915"/>
            <a:ext cx="108000" cy="108000"/>
          </a:xfrm>
          <a:prstGeom prst="ellipse">
            <a:avLst/>
          </a:pr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19"/>
            </p:custDataLst>
          </p:nvPr>
        </p:nvSpPr>
        <p:spPr>
          <a:xfrm>
            <a:off x="5880100" y="1013615"/>
            <a:ext cx="5078148" cy="2612350"/>
          </a:xfrm>
        </p:spPr>
        <p:txBody>
          <a:bodyPr wrap="square" anchor="b">
            <a:normAutofit/>
          </a:bodyPr>
          <a:lstStyle>
            <a:lvl1pPr algn="r">
              <a:lnSpc>
                <a:spcPct val="100000"/>
              </a:lnSpc>
              <a:defRPr sz="6000" b="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20"/>
            </p:custDataLst>
          </p:nvPr>
        </p:nvSpPr>
        <p:spPr>
          <a:xfrm>
            <a:off x="5880100" y="3769965"/>
            <a:ext cx="5078148" cy="972000"/>
          </a:xfrm>
        </p:spPr>
        <p:txBody>
          <a:bodyPr wrap="square">
            <a:normAutofit/>
          </a:bodyPr>
          <a:lstStyle>
            <a:lvl1pPr marL="0" indent="0" algn="r">
              <a:lnSpc>
                <a:spcPct val="100000"/>
              </a:lnSpc>
              <a:buNone/>
              <a:defRPr sz="28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2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22"/>
            </p:custDataLst>
          </p:nvPr>
        </p:nvSpPr>
        <p:spPr/>
        <p:txBody>
          <a:bodyPr/>
          <a:lstStyle/>
          <a:p>
            <a:endParaRPr lang="zh-CN" altLang="en-US"/>
          </a:p>
        </p:txBody>
      </p:sp>
      <p:sp>
        <p:nvSpPr>
          <p:cNvPr id="6" name="灯片编号占位符 5"/>
          <p:cNvSpPr>
            <a:spLocks noGrp="1"/>
          </p:cNvSpPr>
          <p:nvPr>
            <p:ph type="sldNum" sz="quarter" idx="12"/>
            <p:custDataLst>
              <p:tags r:id="rId2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24"/>
            </p:custDataLst>
          </p:nvPr>
        </p:nvSpPr>
        <p:spPr>
          <a:xfrm>
            <a:off x="8065250" y="4840186"/>
            <a:ext cx="2880000" cy="504000"/>
          </a:xfrm>
          <a:prstGeom prst="plaque">
            <a:avLst/>
          </a:prstGeom>
          <a:solidFill>
            <a:schemeClr val="accent1"/>
          </a:solidFill>
        </p:spPr>
        <p:txBody>
          <a:bodyPr wrap="square" anchor="ctr">
            <a:normAutofit/>
          </a:bodyPr>
          <a:lstStyle>
            <a:lvl1pPr marL="0" indent="0" algn="ctr">
              <a:lnSpc>
                <a:spcPct val="100000"/>
              </a:lnSpc>
              <a:buNone/>
              <a:defRPr sz="18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b="0"/>
            </a:lvl1p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a:xfrm>
            <a:off x="696000" y="1364400"/>
            <a:ext cx="10800000" cy="4813200"/>
          </a:xfrm>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p:cNvPicPr>
            <a:picLocks noChangeAspect="1"/>
          </p:cNvPicPr>
          <p:nvPr userDrawn="1">
            <p:custDataLst>
              <p:tags r:id="rId3"/>
            </p:custDataLst>
          </p:nvPr>
        </p:nvPicPr>
        <p:blipFill rotWithShape="1">
          <a:blip r:embed="rId4"/>
          <a:srcRect t="6316" r="68130" b="31965"/>
          <a:stretch>
            <a:fillRect/>
          </a:stretch>
        </p:blipFill>
        <p:spPr>
          <a:xfrm>
            <a:off x="9379961" y="0"/>
            <a:ext cx="2312059" cy="3932953"/>
          </a:xfrm>
          <a:prstGeom prst="rect">
            <a:avLst/>
          </a:prstGeom>
        </p:spPr>
      </p:pic>
      <p:sp>
        <p:nvSpPr>
          <p:cNvPr id="5" name="椭圆 4"/>
          <p:cNvSpPr/>
          <p:nvPr userDrawn="1">
            <p:custDataLst>
              <p:tags r:id="rId5"/>
            </p:custDataLst>
          </p:nvPr>
        </p:nvSpPr>
        <p:spPr>
          <a:xfrm>
            <a:off x="863661" y="701894"/>
            <a:ext cx="1195780" cy="1195780"/>
          </a:xfrm>
          <a:prstGeom prst="ellipse">
            <a:avLst/>
          </a:prstGeom>
          <a:gradFill flip="none" rotWithShape="1">
            <a:gsLst>
              <a:gs pos="34000">
                <a:schemeClr val="accent1">
                  <a:alpha val="0"/>
                </a:schemeClr>
              </a:gs>
              <a:gs pos="86000">
                <a:schemeClr val="accent1">
                  <a:alpha val="50000"/>
                </a:schemeClr>
              </a:gs>
            </a:gsLst>
            <a:lin ang="13500000" scaled="1"/>
            <a:tileRect/>
          </a:gradFill>
          <a:ln>
            <a:noFill/>
          </a:ln>
          <a:effectLst>
            <a:softEdge rad="762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custDataLst>
              <p:tags r:id="rId6"/>
            </p:custDataLst>
          </p:nvPr>
        </p:nvSpPr>
        <p:spPr>
          <a:xfrm>
            <a:off x="11706000" y="0"/>
            <a:ext cx="486000" cy="6858000"/>
          </a:xfrm>
          <a:prstGeom prst="rect">
            <a:avLst/>
          </a:prstGeom>
          <a:gradFill flip="none" rotWithShape="1">
            <a:gsLst>
              <a:gs pos="0">
                <a:schemeClr val="accent1">
                  <a:alpha val="0"/>
                </a:schemeClr>
              </a:gs>
              <a:gs pos="100000">
                <a:schemeClr val="accent1">
                  <a:alpha val="60000"/>
                </a:schemeClr>
              </a:gs>
            </a:gsLst>
            <a:lin ang="16200000" scaled="1"/>
          </a:gra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custDataLst>
              <p:tags r:id="rId7"/>
            </p:custDataLst>
          </p:nvPr>
        </p:nvPicPr>
        <p:blipFill>
          <a:blip r:embed="rId8"/>
          <a:stretch>
            <a:fillRect/>
          </a:stretch>
        </p:blipFill>
        <p:spPr>
          <a:xfrm>
            <a:off x="10081656" y="1318756"/>
            <a:ext cx="488883" cy="698404"/>
          </a:xfrm>
          <a:prstGeom prst="rect">
            <a:avLst/>
          </a:prstGeom>
        </p:spPr>
      </p:pic>
      <p:pic>
        <p:nvPicPr>
          <p:cNvPr id="11" name="图片 10"/>
          <p:cNvPicPr>
            <a:picLocks noChangeAspect="1"/>
          </p:cNvPicPr>
          <p:nvPr userDrawn="1">
            <p:custDataLst>
              <p:tags r:id="rId9"/>
            </p:custDataLst>
          </p:nvPr>
        </p:nvPicPr>
        <p:blipFill>
          <a:blip r:embed="rId10"/>
          <a:stretch>
            <a:fillRect/>
          </a:stretch>
        </p:blipFill>
        <p:spPr>
          <a:xfrm>
            <a:off x="9522975" y="0"/>
            <a:ext cx="2659769" cy="2086376"/>
          </a:xfrm>
          <a:prstGeom prst="rect">
            <a:avLst/>
          </a:prstGeom>
        </p:spPr>
      </p:pic>
      <p:sp>
        <p:nvSpPr>
          <p:cNvPr id="18" name="任意多边形: 形状 17"/>
          <p:cNvSpPr/>
          <p:nvPr userDrawn="1">
            <p:custDataLst>
              <p:tags r:id="rId11"/>
            </p:custDataLst>
          </p:nvPr>
        </p:nvSpPr>
        <p:spPr>
          <a:xfrm>
            <a:off x="11905907" y="5371407"/>
            <a:ext cx="85614" cy="579409"/>
          </a:xfrm>
          <a:custGeom>
            <a:avLst/>
            <a:gdLst>
              <a:gd name="connsiteX0" fmla="*/ 42807 w 85614"/>
              <a:gd name="connsiteY0" fmla="*/ 493795 h 579409"/>
              <a:gd name="connsiteX1" fmla="*/ 85614 w 85614"/>
              <a:gd name="connsiteY1" fmla="*/ 536602 h 579409"/>
              <a:gd name="connsiteX2" fmla="*/ 42807 w 85614"/>
              <a:gd name="connsiteY2" fmla="*/ 579409 h 579409"/>
              <a:gd name="connsiteX3" fmla="*/ 0 w 85614"/>
              <a:gd name="connsiteY3" fmla="*/ 536602 h 579409"/>
              <a:gd name="connsiteX4" fmla="*/ 42807 w 85614"/>
              <a:gd name="connsiteY4" fmla="*/ 493795 h 579409"/>
              <a:gd name="connsiteX5" fmla="*/ 42807 w 85614"/>
              <a:gd name="connsiteY5" fmla="*/ 329196 h 579409"/>
              <a:gd name="connsiteX6" fmla="*/ 85614 w 85614"/>
              <a:gd name="connsiteY6" fmla="*/ 372003 h 579409"/>
              <a:gd name="connsiteX7" fmla="*/ 42807 w 85614"/>
              <a:gd name="connsiteY7" fmla="*/ 414810 h 579409"/>
              <a:gd name="connsiteX8" fmla="*/ 0 w 85614"/>
              <a:gd name="connsiteY8" fmla="*/ 372003 h 579409"/>
              <a:gd name="connsiteX9" fmla="*/ 42807 w 85614"/>
              <a:gd name="connsiteY9" fmla="*/ 329196 h 579409"/>
              <a:gd name="connsiteX10" fmla="*/ 42807 w 85614"/>
              <a:gd name="connsiteY10" fmla="*/ 164598 h 579409"/>
              <a:gd name="connsiteX11" fmla="*/ 85614 w 85614"/>
              <a:gd name="connsiteY11" fmla="*/ 207405 h 579409"/>
              <a:gd name="connsiteX12" fmla="*/ 42807 w 85614"/>
              <a:gd name="connsiteY12" fmla="*/ 250212 h 579409"/>
              <a:gd name="connsiteX13" fmla="*/ 0 w 85614"/>
              <a:gd name="connsiteY13" fmla="*/ 207405 h 579409"/>
              <a:gd name="connsiteX14" fmla="*/ 42807 w 85614"/>
              <a:gd name="connsiteY14" fmla="*/ 164598 h 579409"/>
              <a:gd name="connsiteX15" fmla="*/ 42807 w 85614"/>
              <a:gd name="connsiteY15" fmla="*/ 0 h 579409"/>
              <a:gd name="connsiteX16" fmla="*/ 85614 w 85614"/>
              <a:gd name="connsiteY16" fmla="*/ 42807 h 579409"/>
              <a:gd name="connsiteX17" fmla="*/ 42807 w 85614"/>
              <a:gd name="connsiteY17" fmla="*/ 85614 h 579409"/>
              <a:gd name="connsiteX18" fmla="*/ 0 w 85614"/>
              <a:gd name="connsiteY18" fmla="*/ 42807 h 579409"/>
              <a:gd name="connsiteX19" fmla="*/ 42807 w 85614"/>
              <a:gd name="connsiteY19" fmla="*/ 0 h 579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614" h="579409">
                <a:moveTo>
                  <a:pt x="42807" y="493795"/>
                </a:moveTo>
                <a:cubicBezTo>
                  <a:pt x="66449" y="493795"/>
                  <a:pt x="85614" y="512960"/>
                  <a:pt x="85614" y="536602"/>
                </a:cubicBezTo>
                <a:cubicBezTo>
                  <a:pt x="85614" y="560244"/>
                  <a:pt x="66449" y="579409"/>
                  <a:pt x="42807" y="579409"/>
                </a:cubicBezTo>
                <a:cubicBezTo>
                  <a:pt x="19165" y="579409"/>
                  <a:pt x="0" y="560244"/>
                  <a:pt x="0" y="536602"/>
                </a:cubicBezTo>
                <a:cubicBezTo>
                  <a:pt x="0" y="512960"/>
                  <a:pt x="19165" y="493795"/>
                  <a:pt x="42807" y="493795"/>
                </a:cubicBezTo>
                <a:close/>
                <a:moveTo>
                  <a:pt x="42807" y="329196"/>
                </a:moveTo>
                <a:cubicBezTo>
                  <a:pt x="66449" y="329196"/>
                  <a:pt x="85614" y="348361"/>
                  <a:pt x="85614" y="372003"/>
                </a:cubicBezTo>
                <a:cubicBezTo>
                  <a:pt x="85614" y="395645"/>
                  <a:pt x="66449" y="414810"/>
                  <a:pt x="42807" y="414810"/>
                </a:cubicBezTo>
                <a:cubicBezTo>
                  <a:pt x="19165" y="414810"/>
                  <a:pt x="0" y="395645"/>
                  <a:pt x="0" y="372003"/>
                </a:cubicBezTo>
                <a:cubicBezTo>
                  <a:pt x="0" y="348361"/>
                  <a:pt x="19165" y="329196"/>
                  <a:pt x="42807" y="329196"/>
                </a:cubicBezTo>
                <a:close/>
                <a:moveTo>
                  <a:pt x="42807" y="164598"/>
                </a:moveTo>
                <a:cubicBezTo>
                  <a:pt x="66449" y="164598"/>
                  <a:pt x="85614" y="183763"/>
                  <a:pt x="85614" y="207405"/>
                </a:cubicBezTo>
                <a:cubicBezTo>
                  <a:pt x="85614" y="231047"/>
                  <a:pt x="66449" y="250212"/>
                  <a:pt x="42807" y="250212"/>
                </a:cubicBezTo>
                <a:cubicBezTo>
                  <a:pt x="19165" y="250212"/>
                  <a:pt x="0" y="231047"/>
                  <a:pt x="0" y="207405"/>
                </a:cubicBezTo>
                <a:cubicBezTo>
                  <a:pt x="0" y="183763"/>
                  <a:pt x="19165" y="164598"/>
                  <a:pt x="42807" y="164598"/>
                </a:cubicBezTo>
                <a:close/>
                <a:moveTo>
                  <a:pt x="42807" y="0"/>
                </a:moveTo>
                <a:cubicBezTo>
                  <a:pt x="66449" y="0"/>
                  <a:pt x="85614" y="19165"/>
                  <a:pt x="85614" y="42807"/>
                </a:cubicBezTo>
                <a:cubicBezTo>
                  <a:pt x="85614" y="66449"/>
                  <a:pt x="66449" y="85614"/>
                  <a:pt x="42807" y="85614"/>
                </a:cubicBezTo>
                <a:cubicBezTo>
                  <a:pt x="19165" y="85614"/>
                  <a:pt x="0" y="66449"/>
                  <a:pt x="0" y="42807"/>
                </a:cubicBezTo>
                <a:cubicBezTo>
                  <a:pt x="0" y="19165"/>
                  <a:pt x="19165" y="0"/>
                  <a:pt x="42807" y="0"/>
                </a:cubicBezTo>
                <a:close/>
              </a:path>
            </a:pathLst>
          </a:custGeom>
          <a:solidFill>
            <a:schemeClr val="accent1"/>
          </a:solidFill>
          <a:ln w="15875">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title" hasCustomPrompt="1"/>
            <p:custDataLst>
              <p:tags r:id="rId12"/>
            </p:custDataLst>
          </p:nvPr>
        </p:nvSpPr>
        <p:spPr>
          <a:xfrm>
            <a:off x="1080732" y="759240"/>
            <a:ext cx="1854343" cy="1081088"/>
          </a:xfrm>
        </p:spPr>
        <p:txBody>
          <a:bodyPr wrap="square" anchor="b">
            <a:normAutofit/>
          </a:bodyPr>
          <a:lstStyle>
            <a:lvl1pPr algn="ctr">
              <a:defRPr sz="6000" b="0">
                <a:solidFill>
                  <a:schemeClr val="tx2"/>
                </a:solidFill>
              </a:defRPr>
            </a:lvl1pPr>
          </a:lstStyle>
          <a:p>
            <a:r>
              <a:rPr lang="zh-CN" altLang="en-US" dirty="0"/>
              <a:t>标题</a:t>
            </a:r>
            <a:endParaRPr lang="zh-CN" altLang="en-US" dirty="0"/>
          </a:p>
        </p:txBody>
      </p:sp>
      <p:sp>
        <p:nvSpPr>
          <p:cNvPr id="7" name="日期占位符 3"/>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4"/>
            </p:custDataLst>
          </p:nvPr>
        </p:nvSpPr>
        <p:spPr/>
        <p:txBody>
          <a:bodyPr/>
          <a:lstStyle/>
          <a:p>
            <a:endParaRPr lang="zh-CN" altLang="en-US"/>
          </a:p>
        </p:txBody>
      </p:sp>
      <p:sp>
        <p:nvSpPr>
          <p:cNvPr id="9" name="灯片编号占位符 5"/>
          <p:cNvSpPr>
            <a:spLocks noGrp="1"/>
          </p:cNvSpPr>
          <p:nvPr>
            <p:ph type="sldNum" sz="quarter" idx="12"/>
            <p:custDataLst>
              <p:tags r:id="rId15"/>
            </p:custDataLst>
          </p:nvPr>
        </p:nvSpPr>
        <p:spPr/>
        <p:txBody>
          <a:bodyPr wrap="square">
            <a:normAutofit/>
          </a:bodyPr>
          <a:lstStyle/>
          <a:p>
            <a:fld id="{BE5F26B5-172A-4DC2-B0B7-181CFC56B87C}" type="slidenum">
              <a:rPr lang="zh-CN" altLang="en-US" smtClean="0"/>
            </a:fld>
            <a:endParaRPr lang="zh-CN" altLang="en-US"/>
          </a:p>
        </p:txBody>
      </p:sp>
      <p:pic>
        <p:nvPicPr>
          <p:cNvPr id="5124" name="图片 6" descr="logo横版 png"/>
          <p:cNvPicPr>
            <a:picLocks noChangeAspect="1"/>
          </p:cNvPicPr>
          <p:nvPr userDrawn="1"/>
        </p:nvPicPr>
        <p:blipFill>
          <a:blip r:embed="rId16"/>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p:cNvPicPr>
            <a:picLocks noChangeAspect="1"/>
          </p:cNvPicPr>
          <p:nvPr userDrawn="1">
            <p:custDataLst>
              <p:tags r:id="rId3"/>
            </p:custDataLst>
          </p:nvPr>
        </p:nvPicPr>
        <p:blipFill rotWithShape="1">
          <a:blip r:embed="rId4"/>
          <a:srcRect l="68604" t="64230"/>
          <a:stretch>
            <a:fillRect/>
          </a:stretch>
        </p:blipFill>
        <p:spPr>
          <a:xfrm>
            <a:off x="428511" y="1"/>
            <a:ext cx="2115465" cy="2145448"/>
          </a:xfrm>
          <a:prstGeom prst="rect">
            <a:avLst/>
          </a:prstGeom>
        </p:spPr>
      </p:pic>
      <p:pic>
        <p:nvPicPr>
          <p:cNvPr id="10" name="图形 9"/>
          <p:cNvPicPr>
            <a:picLocks noChangeAspect="1"/>
          </p:cNvPicPr>
          <p:nvPr userDrawn="1">
            <p:custDataLst>
              <p:tags r:id="rId5"/>
            </p:custDataLst>
          </p:nvPr>
        </p:nvPicPr>
        <p:blipFill rotWithShape="1">
          <a:blip r:embed="rId6"/>
          <a:srcRect t="10346" r="68130" b="31964"/>
          <a:stretch>
            <a:fillRect/>
          </a:stretch>
        </p:blipFill>
        <p:spPr>
          <a:xfrm>
            <a:off x="9220201" y="0"/>
            <a:ext cx="2971799" cy="4725192"/>
          </a:xfrm>
          <a:prstGeom prst="rect">
            <a:avLst/>
          </a:prstGeom>
        </p:spPr>
      </p:pic>
      <p:sp>
        <p:nvSpPr>
          <p:cNvPr id="11" name="椭圆 10"/>
          <p:cNvSpPr/>
          <p:nvPr userDrawn="1">
            <p:custDataLst>
              <p:tags r:id="rId7"/>
            </p:custDataLst>
          </p:nvPr>
        </p:nvSpPr>
        <p:spPr>
          <a:xfrm>
            <a:off x="7162801" y="1227475"/>
            <a:ext cx="2311728" cy="2311728"/>
          </a:xfrm>
          <a:prstGeom prst="ellipse">
            <a:avLst/>
          </a:prstGeom>
          <a:gradFill flip="none" rotWithShape="1">
            <a:gsLst>
              <a:gs pos="27000">
                <a:schemeClr val="accent1">
                  <a:alpha val="0"/>
                </a:schemeClr>
              </a:gs>
              <a:gs pos="100000">
                <a:schemeClr val="accent1"/>
              </a:gs>
              <a:gs pos="71000">
                <a:schemeClr val="accent1">
                  <a:alpha val="34000"/>
                </a:schemeClr>
              </a:gs>
            </a:gsLst>
            <a:lin ang="13500000" scaled="1"/>
            <a:tileRect/>
          </a:gradFill>
          <a:ln>
            <a:noFill/>
          </a:ln>
          <a:effectLst>
            <a:softEdge rad="762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userDrawn="1">
            <p:custDataLst>
              <p:tags r:id="rId8"/>
            </p:custDataLst>
          </p:nvPr>
        </p:nvPicPr>
        <p:blipFill>
          <a:blip r:embed="rId9"/>
          <a:stretch>
            <a:fillRect/>
          </a:stretch>
        </p:blipFill>
        <p:spPr>
          <a:xfrm>
            <a:off x="7078254" y="2947413"/>
            <a:ext cx="376480" cy="537829"/>
          </a:xfrm>
          <a:prstGeom prst="rect">
            <a:avLst/>
          </a:prstGeom>
        </p:spPr>
      </p:pic>
      <p:sp>
        <p:nvSpPr>
          <p:cNvPr id="13" name="矩形 12"/>
          <p:cNvSpPr/>
          <p:nvPr userDrawn="1">
            <p:custDataLst>
              <p:tags r:id="rId10"/>
            </p:custDataLst>
          </p:nvPr>
        </p:nvSpPr>
        <p:spPr>
          <a:xfrm rot="10800000">
            <a:off x="0" y="6356349"/>
            <a:ext cx="12192000" cy="501647"/>
          </a:xfrm>
          <a:prstGeom prst="rect">
            <a:avLst/>
          </a:prstGeom>
          <a:gradFill flip="none" rotWithShape="1">
            <a:gsLst>
              <a:gs pos="0">
                <a:schemeClr val="accent1">
                  <a:alpha val="0"/>
                </a:schemeClr>
              </a:gs>
              <a:gs pos="100000">
                <a:schemeClr val="accent1">
                  <a:alpha val="60000"/>
                </a:schemeClr>
              </a:gs>
            </a:gsLst>
            <a:lin ang="0" scaled="1"/>
            <a:tileRect/>
          </a:gra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custDataLst>
              <p:tags r:id="rId11"/>
            </p:custDataLst>
          </p:nvPr>
        </p:nvPicPr>
        <p:blipFill rotWithShape="1">
          <a:blip r:embed="rId12" cstate="print">
            <a:extLst>
              <a:ext uri="{BEBA8EAE-BF5A-486C-A8C5-ECC9F3942E4B}">
                <a14:imgProps xmlns:a14="http://schemas.microsoft.com/office/drawing/2010/main">
                  <a14:imgLayer r:embed="rId13">
                    <a14:imgEffect>
                      <a14:brightnessContrast bright="2000" contrast="5000"/>
                    </a14:imgEffect>
                    <a14:imgEffect>
                      <a14:saturation sat="130000"/>
                    </a14:imgEffect>
                  </a14:imgLayer>
                </a14:imgProps>
              </a:ext>
              <a:ext uri="{28A0092B-C50C-407E-A947-70E740481C1C}">
                <a14:useLocalDpi xmlns:a14="http://schemas.microsoft.com/office/drawing/2010/main" val="0"/>
              </a:ext>
            </a:extLst>
          </a:blip>
          <a:srcRect t="10828" r="17622" b="13987"/>
          <a:stretch>
            <a:fillRect/>
          </a:stretch>
        </p:blipFill>
        <p:spPr>
          <a:xfrm flipH="1">
            <a:off x="6856095" y="1987986"/>
            <a:ext cx="5335905" cy="4870014"/>
          </a:xfrm>
          <a:prstGeom prst="rect">
            <a:avLst/>
          </a:prstGeom>
        </p:spPr>
      </p:pic>
      <p:sp>
        <p:nvSpPr>
          <p:cNvPr id="4" name="日期占位符 4"/>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5"/>
            </p:custDataLst>
          </p:nvPr>
        </p:nvSpPr>
        <p:spPr/>
        <p:txBody>
          <a:bodyPr/>
          <a:lstStyle/>
          <a:p>
            <a:endParaRPr lang="zh-CN" altLang="en-US"/>
          </a:p>
        </p:txBody>
      </p:sp>
      <p:sp>
        <p:nvSpPr>
          <p:cNvPr id="6" name="灯片编号占位符 6"/>
          <p:cNvSpPr>
            <a:spLocks noGrp="1"/>
          </p:cNvSpPr>
          <p:nvPr>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cxnSp>
        <p:nvCxnSpPr>
          <p:cNvPr id="16" name="直接连接符 15"/>
          <p:cNvCxnSpPr/>
          <p:nvPr userDrawn="1">
            <p:custDataLst>
              <p:tags r:id="rId17"/>
            </p:custDataLst>
          </p:nvPr>
        </p:nvCxnSpPr>
        <p:spPr>
          <a:xfrm>
            <a:off x="3022600" y="1973163"/>
            <a:ext cx="1117600" cy="0"/>
          </a:xfrm>
          <a:prstGeom prst="line">
            <a:avLst/>
          </a:prstGeom>
          <a:ln>
            <a:solidFill>
              <a:schemeClr val="accent1">
                <a:alpha val="3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custDataLst>
              <p:tags r:id="rId18"/>
            </p:custDataLst>
          </p:nvPr>
        </p:nvSpPr>
        <p:spPr>
          <a:xfrm>
            <a:off x="1203820" y="2363405"/>
            <a:ext cx="5064900" cy="2034582"/>
          </a:xfrm>
        </p:spPr>
        <p:txBody>
          <a:bodyPr wrap="square" anchor="b">
            <a:normAutofit/>
          </a:bodyPr>
          <a:lstStyle>
            <a:lvl1pPr algn="l">
              <a:defRPr sz="5400" b="0"/>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19"/>
            </p:custDataLst>
          </p:nvPr>
        </p:nvSpPr>
        <p:spPr>
          <a:xfrm>
            <a:off x="1219060" y="4494595"/>
            <a:ext cx="5064900" cy="936000"/>
          </a:xfrm>
        </p:spPr>
        <p:txBody>
          <a:bodyPr wrap="square">
            <a:normAutofit/>
          </a:bodyPr>
          <a:lstStyle>
            <a:lvl1pPr marL="0" indent="0" algn="l">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0"/>
            </p:custDataLst>
          </p:nvPr>
        </p:nvSpPr>
        <p:spPr>
          <a:xfrm>
            <a:off x="1219200" y="1017905"/>
            <a:ext cx="5048885" cy="1224280"/>
          </a:xfrm>
        </p:spPr>
        <p:txBody>
          <a:bodyPr wrap="none" anchor="b" anchorCtr="0">
            <a:normAutofit/>
          </a:bodyPr>
          <a:lstStyle>
            <a:lvl1pPr marL="0" indent="0" algn="l">
              <a:buNone/>
              <a:defRPr sz="3600" b="1">
                <a:solidFill>
                  <a:schemeClr val="accent1">
                    <a:lumMod val="75000"/>
                  </a:schemeClr>
                </a:solidFill>
                <a:latin typeface="+mj-ea"/>
                <a:ea typeface="+mj-ea"/>
              </a:defRPr>
            </a:lvl1pPr>
          </a:lstStyle>
          <a:p>
            <a:pPr lvl="0"/>
            <a:r>
              <a:rPr lang="zh-CN" altLang="en-US" dirty="0"/>
              <a:t>节编号</a:t>
            </a:r>
            <a:endParaRPr lang="zh-CN" altLang="en-US" dirty="0"/>
          </a:p>
        </p:txBody>
      </p:sp>
      <p:pic>
        <p:nvPicPr>
          <p:cNvPr id="5124" name="图片 6" descr="logo横版 png"/>
          <p:cNvPicPr>
            <a:picLocks noChangeAspect="1"/>
          </p:cNvPicPr>
          <p:nvPr userDrawn="1"/>
        </p:nvPicPr>
        <p:blipFill>
          <a:blip r:embed="rId21"/>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6000" y="1364400"/>
            <a:ext cx="5323800" cy="48132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64400"/>
            <a:ext cx="5323800" cy="48132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6000" y="1224747"/>
            <a:ext cx="5400000" cy="540000"/>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6000" y="1909494"/>
            <a:ext cx="5400000" cy="4280169"/>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224747"/>
            <a:ext cx="5349203" cy="540000"/>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199" y="1909494"/>
            <a:ext cx="5349203" cy="4280169"/>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838200" y="360000"/>
            <a:ext cx="10515600" cy="58176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image" Target="../media/image5.jpeg"/><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slideLayout" Target="../slideLayouts/slideLayout2.xml"/><Relationship Id="rId19" Type="http://schemas.openxmlformats.org/officeDocument/2006/relationships/tags" Target="../tags/tag102.xml"/><Relationship Id="rId18" Type="http://schemas.openxmlformats.org/officeDocument/2006/relationships/tags" Target="../tags/tag101.xml"/><Relationship Id="rId17" Type="http://schemas.openxmlformats.org/officeDocument/2006/relationships/tags" Target="../tags/tag100.xml"/><Relationship Id="rId16" Type="http://schemas.microsoft.com/office/2007/relationships/hdphoto" Target="../media/image12.wdp"/><Relationship Id="rId15" Type="http://schemas.openxmlformats.org/officeDocument/2006/relationships/image" Target="../media/image11.png"/><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13"/>
            </p:custDataLst>
          </p:nvPr>
        </p:nvSpPr>
        <p:spPr>
          <a:xfrm rot="10800000">
            <a:off x="0" y="6356351"/>
            <a:ext cx="12192000" cy="501648"/>
          </a:xfrm>
          <a:prstGeom prst="rect">
            <a:avLst/>
          </a:prstGeom>
          <a:gradFill flip="none" rotWithShape="1">
            <a:gsLst>
              <a:gs pos="0">
                <a:schemeClr val="accent1">
                  <a:alpha val="0"/>
                </a:schemeClr>
              </a:gs>
              <a:gs pos="100000">
                <a:schemeClr val="accent1">
                  <a:alpha val="20000"/>
                </a:schemeClr>
              </a:gs>
            </a:gsLst>
            <a:lin ang="0" scaled="1"/>
            <a:tileRect/>
          </a:gradFill>
          <a:ln w="158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custDataLst>
              <p:tags r:id="rId14"/>
            </p:custDataLst>
          </p:nvPr>
        </p:nvPicPr>
        <p:blipFill>
          <a:blip r:embed="rId15" cstate="print">
            <a:extLst>
              <a:ext uri="{BEBA8EAE-BF5A-486C-A8C5-ECC9F3942E4B}">
                <a14:imgProps xmlns:a14="http://schemas.microsoft.com/office/drawing/2010/main">
                  <a14:imgLayer r:embed="rId16">
                    <a14:imgEffect>
                      <a14:brightnessContrast bright="3000" contrast="3000"/>
                    </a14:imgEffect>
                  </a14:imgLayer>
                </a14:imgProps>
              </a:ext>
              <a:ext uri="{28A0092B-C50C-407E-A947-70E740481C1C}">
                <a14:useLocalDpi xmlns:a14="http://schemas.microsoft.com/office/drawing/2010/main" val="0"/>
              </a:ext>
            </a:extLst>
          </a:blip>
          <a:stretch>
            <a:fillRect/>
          </a:stretch>
        </p:blipFill>
        <p:spPr>
          <a:xfrm>
            <a:off x="10174788" y="5152389"/>
            <a:ext cx="2017212" cy="1705610"/>
          </a:xfrm>
          <a:prstGeom prst="rect">
            <a:avLst/>
          </a:prstGeom>
        </p:spPr>
      </p:pic>
      <p:sp>
        <p:nvSpPr>
          <p:cNvPr id="11" name="椭圆 10"/>
          <p:cNvSpPr/>
          <p:nvPr userDrawn="1">
            <p:custDataLst>
              <p:tags r:id="rId17"/>
            </p:custDataLst>
          </p:nvPr>
        </p:nvSpPr>
        <p:spPr>
          <a:xfrm>
            <a:off x="413006" y="316908"/>
            <a:ext cx="850387" cy="850387"/>
          </a:xfrm>
          <a:prstGeom prst="ellipse">
            <a:avLst/>
          </a:prstGeom>
          <a:gradFill flip="none" rotWithShape="1">
            <a:gsLst>
              <a:gs pos="27000">
                <a:schemeClr val="accent1">
                  <a:alpha val="0"/>
                </a:schemeClr>
              </a:gs>
              <a:gs pos="100000">
                <a:schemeClr val="accent1"/>
              </a:gs>
              <a:gs pos="71000">
                <a:schemeClr val="accent1">
                  <a:alpha val="34000"/>
                </a:schemeClr>
              </a:gs>
            </a:gsLst>
            <a:lin ang="13500000" scaled="1"/>
            <a:tileRect/>
          </a:gradFill>
          <a:ln>
            <a:noFill/>
          </a:ln>
          <a:effectLst>
            <a:softEdge rad="762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2"/>
            <p:custDataLst>
              <p:tags r:id="rId18"/>
            </p:custDataLst>
          </p:nvPr>
        </p:nvSpPr>
        <p:spPr>
          <a:xfrm>
            <a:off x="83820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610600"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2" name="标题占位符 1"/>
          <p:cNvSpPr>
            <a:spLocks noGrp="1"/>
          </p:cNvSpPr>
          <p:nvPr>
            <p:ph type="title"/>
            <p:custDataLst>
              <p:tags r:id="rId21"/>
            </p:custDataLst>
          </p:nvPr>
        </p:nvSpPr>
        <p:spPr>
          <a:xfrm>
            <a:off x="69600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96000" y="1364400"/>
            <a:ext cx="10800000" cy="4813200"/>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12" name="KSO_TEMPLATE" hidden="1"/>
          <p:cNvSpPr/>
          <p:nvPr userDrawn="1">
            <p:custDataLst>
              <p:tags r:id="rId23"/>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124" name="图片 6" descr="logo横版 png"/>
          <p:cNvPicPr>
            <a:picLocks noChangeAspect="1"/>
          </p:cNvPicPr>
          <p:nvPr userDrawn="1"/>
        </p:nvPicPr>
        <p:blipFill>
          <a:blip r:embed="rId24"/>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0"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07.xml"/><Relationship Id="rId2" Type="http://schemas.openxmlformats.org/officeDocument/2006/relationships/image" Target="../media/image14.jpeg"/><Relationship Id="rId1" Type="http://schemas.openxmlformats.org/officeDocument/2006/relationships/image" Target="../media/image13.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0.xml"/><Relationship Id="rId1" Type="http://schemas.openxmlformats.org/officeDocument/2006/relationships/tags" Target="../tags/tag15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61.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6.xml"/><Relationship Id="rId1" Type="http://schemas.openxmlformats.org/officeDocument/2006/relationships/tags" Target="../tags/tag185.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4.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image" Target="../media/image15.jpeg"/><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1" Type="http://schemas.openxmlformats.org/officeDocument/2006/relationships/slideLayout" Target="../slideLayouts/slideLayout5.xml"/><Relationship Id="rId10" Type="http://schemas.openxmlformats.org/officeDocument/2006/relationships/tags" Target="../tags/tag123.xml"/><Relationship Id="rId1" Type="http://schemas.openxmlformats.org/officeDocument/2006/relationships/tags" Target="../tags/tag115.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image" Target="../media/image15.jpeg"/><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7.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3" Type="http://schemas.openxmlformats.org/officeDocument/2006/relationships/slideLayout" Target="../slideLayouts/slideLayout5.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52.xml"/><Relationship Id="rId1" Type="http://schemas.openxmlformats.org/officeDocument/2006/relationships/tags" Target="../tags/tag1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charset="-122"/>
                <a:ea typeface="宋体" panose="02010600030101010101" pitchFamily="2" charset="-122"/>
              </a:rPr>
              <a:t>知识产权声明</a:t>
            </a:r>
            <a:endParaRPr lang="zh-CN" altLang="en-US" sz="4000" b="1">
              <a:latin typeface="华文新魏" panose="02010800040101010101"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58420" y="2553335"/>
            <a:ext cx="4399915" cy="583565"/>
          </a:xfrm>
          <a:prstGeom prst="rect">
            <a:avLst/>
          </a:prstGeom>
        </p:spPr>
        <p:txBody>
          <a:bodyPr wrap="square">
            <a:spAutoFit/>
          </a:bodyPr>
          <a:p>
            <a:pPr algn="ctr"/>
            <a:r>
              <a:rPr lang="en-US" altLang="zh-CN" sz="3200" b="1">
                <a:latin typeface="Arial" panose="020B0604020202020204" pitchFamily="34" charset="0"/>
                <a:ea typeface="微软雅黑" panose="020B0503020204020204" charset="-122"/>
              </a:rPr>
              <a:t>Para 2 </a:t>
            </a:r>
            <a:r>
              <a:rPr lang="zh-CN" altLang="en-US" sz="3200" b="1">
                <a:latin typeface="Arial" panose="020B0604020202020204" pitchFamily="34" charset="0"/>
                <a:ea typeface="微软雅黑" panose="020B0503020204020204" charset="-122"/>
              </a:rPr>
              <a:t>阐述理由</a:t>
            </a:r>
            <a:endParaRPr lang="zh-CN" altLang="en-US" sz="3200" b="1">
              <a:latin typeface="Arial" panose="020B0604020202020204" pitchFamily="34" charset="0"/>
              <a:ea typeface="微软雅黑" panose="020B0503020204020204" charset="-122"/>
            </a:endParaRPr>
          </a:p>
        </p:txBody>
      </p:sp>
      <p:sp>
        <p:nvSpPr>
          <p:cNvPr id="14" name="左大括号 13"/>
          <p:cNvSpPr/>
          <p:nvPr/>
        </p:nvSpPr>
        <p:spPr>
          <a:xfrm>
            <a:off x="4248150" y="1340485"/>
            <a:ext cx="151765" cy="3009265"/>
          </a:xfrm>
          <a:prstGeom prst="leftBrace">
            <a:avLst/>
          </a:prstGeom>
          <a:ln w="19050">
            <a:solidFill>
              <a:schemeClr val="tx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custDataLst>
              <p:tags r:id="rId1"/>
            </p:custDataLst>
          </p:nvPr>
        </p:nvSpPr>
        <p:spPr>
          <a:xfrm>
            <a:off x="4620260" y="1040765"/>
            <a:ext cx="3302000" cy="583565"/>
          </a:xfrm>
          <a:prstGeom prst="rect">
            <a:avLst/>
          </a:prstGeom>
        </p:spPr>
        <p:txBody>
          <a:bodyPr wrap="square">
            <a:spAutoFit/>
          </a:bodyPr>
          <a:p>
            <a:pPr algn="ctr"/>
            <a:r>
              <a:rPr lang="zh-CN" altLang="en-US" sz="3200" b="1">
                <a:solidFill>
                  <a:srgbClr val="C00000"/>
                </a:solidFill>
                <a:latin typeface="Arial" panose="020B0604020202020204" pitchFamily="34" charset="0"/>
                <a:ea typeface="微软雅黑" panose="020B0503020204020204" charset="-122"/>
              </a:rPr>
              <a:t>论证的逻辑框架</a:t>
            </a:r>
            <a:r>
              <a:rPr lang="en-US" altLang="zh-CN" sz="3200" b="1">
                <a:latin typeface="Arial" panose="020B0604020202020204" pitchFamily="34" charset="0"/>
                <a:ea typeface="微软雅黑" panose="020B0503020204020204" charset="-122"/>
              </a:rPr>
              <a:t> </a:t>
            </a:r>
            <a:endParaRPr lang="en-US" altLang="zh-CN" sz="3200" b="1">
              <a:latin typeface="Arial" panose="020B0604020202020204" pitchFamily="34" charset="0"/>
              <a:ea typeface="微软雅黑" panose="020B0503020204020204" charset="-122"/>
            </a:endParaRPr>
          </a:p>
        </p:txBody>
      </p:sp>
      <p:sp>
        <p:nvSpPr>
          <p:cNvPr id="4" name="文本框 3"/>
          <p:cNvSpPr txBox="1"/>
          <p:nvPr>
            <p:custDataLst>
              <p:tags r:id="rId2"/>
            </p:custDataLst>
          </p:nvPr>
        </p:nvSpPr>
        <p:spPr>
          <a:xfrm>
            <a:off x="4695190" y="3871595"/>
            <a:ext cx="3302000" cy="583565"/>
          </a:xfrm>
          <a:prstGeom prst="rect">
            <a:avLst/>
          </a:prstGeom>
        </p:spPr>
        <p:txBody>
          <a:bodyPr wrap="square">
            <a:spAutoFit/>
          </a:bodyPr>
          <a:p>
            <a:pPr algn="ctr"/>
            <a:r>
              <a:rPr lang="zh-CN" altLang="en-US" sz="3200" b="1">
                <a:solidFill>
                  <a:srgbClr val="C00000"/>
                </a:solidFill>
                <a:latin typeface="Arial" panose="020B0604020202020204" pitchFamily="34" charset="0"/>
                <a:ea typeface="微软雅黑" panose="020B0503020204020204" charset="-122"/>
              </a:rPr>
              <a:t>地道的语言表达</a:t>
            </a:r>
            <a:endParaRPr lang="zh-CN" altLang="en-US" sz="3200" b="1">
              <a:solidFill>
                <a:srgbClr val="C00000"/>
              </a:solidFill>
              <a:latin typeface="Arial" panose="020B0604020202020204" pitchFamily="34" charset="0"/>
              <a:ea typeface="微软雅黑" panose="020B0503020204020204" charset="-122"/>
            </a:endParaRPr>
          </a:p>
        </p:txBody>
      </p:sp>
      <p:sp>
        <p:nvSpPr>
          <p:cNvPr id="5" name="文本框 4"/>
          <p:cNvSpPr txBox="1"/>
          <p:nvPr/>
        </p:nvSpPr>
        <p:spPr>
          <a:xfrm>
            <a:off x="205105" y="4949190"/>
            <a:ext cx="11668760" cy="1076325"/>
          </a:xfrm>
          <a:prstGeom prst="rect">
            <a:avLst/>
          </a:prstGeom>
          <a:solidFill>
            <a:schemeClr val="accent2">
              <a:lumMod val="50000"/>
            </a:schemeClr>
          </a:solidFill>
        </p:spPr>
        <p:txBody>
          <a:bodyPr wrap="square">
            <a:spAutoFit/>
          </a:bodyPr>
          <a:p>
            <a:pPr algn="l"/>
            <a:r>
              <a:rPr lang="en-US" altLang="zh-CN" sz="3200">
                <a:solidFill>
                  <a:schemeClr val="bg1"/>
                </a:solidFill>
                <a:latin typeface="华文楷体" panose="02010600040101010101" charset="-122"/>
                <a:ea typeface="华文楷体" panose="02010600040101010101" charset="-122"/>
                <a:cs typeface="华文楷体" panose="02010600040101010101" charset="-122"/>
              </a:rPr>
              <a:t> </a:t>
            </a:r>
            <a:r>
              <a:rPr lang="zh-CN" altLang="en-US" sz="3200">
                <a:solidFill>
                  <a:schemeClr val="bg1"/>
                </a:solidFill>
                <a:latin typeface="华文楷体" panose="02010600040101010101" charset="-122"/>
                <a:ea typeface="华文楷体" panose="02010600040101010101" charset="-122"/>
                <a:cs typeface="华文楷体" panose="02010600040101010101" charset="-122"/>
              </a:rPr>
              <a:t>一个好的理由段，需要有清晰的逻辑骨架，也需要有丰富的语言血肉</a:t>
            </a:r>
            <a:endParaRPr lang="zh-CN" altLang="en-US" sz="3200">
              <a:solidFill>
                <a:schemeClr val="bg1"/>
              </a:solidFill>
              <a:latin typeface="华文楷体" panose="02010600040101010101" charset="-122"/>
              <a:ea typeface="华文楷体" panose="02010600040101010101" charset="-122"/>
              <a:cs typeface="华文楷体" panose="02010600040101010101" charset="-122"/>
            </a:endParaRPr>
          </a:p>
        </p:txBody>
      </p:sp>
      <p:sp>
        <p:nvSpPr>
          <p:cNvPr id="7" name="左大括号 6"/>
          <p:cNvSpPr/>
          <p:nvPr>
            <p:custDataLst>
              <p:tags r:id="rId3"/>
            </p:custDataLst>
          </p:nvPr>
        </p:nvSpPr>
        <p:spPr>
          <a:xfrm>
            <a:off x="7922260" y="461010"/>
            <a:ext cx="173355" cy="1624330"/>
          </a:xfrm>
          <a:prstGeom prst="leftBrace">
            <a:avLst/>
          </a:prstGeom>
          <a:ln w="19050">
            <a:solidFill>
              <a:schemeClr val="tx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58" name="矩形 57"/>
          <p:cNvSpPr/>
          <p:nvPr>
            <p:custDataLst>
              <p:tags r:id="rId4"/>
            </p:custDataLst>
          </p:nvPr>
        </p:nvSpPr>
        <p:spPr>
          <a:xfrm>
            <a:off x="8095615" y="295275"/>
            <a:ext cx="2781300" cy="588645"/>
          </a:xfrm>
          <a:prstGeom prst="rect">
            <a:avLst/>
          </a:prstGeom>
          <a:noFill/>
        </p:spPr>
        <p:txBody>
          <a:bodyPr wrap="square" lIns="0" tIns="0" rIns="0" bIns="0" rtlCol="0" anchor="t" anchorCtr="0">
            <a:noAutofit/>
          </a:bodyPr>
          <a:lstStyle/>
          <a:p>
            <a:pPr indent="0" algn="ctr" fontAlgn="auto">
              <a:lnSpc>
                <a:spcPct val="110000"/>
              </a:lnSpc>
              <a:spcBef>
                <a:spcPct val="0"/>
              </a:spcBef>
              <a:spcAft>
                <a:spcPct val="0"/>
              </a:spcAft>
            </a:pPr>
            <a:r>
              <a:rPr lang="zh-CN" altLang="en-US" sz="2400" dirty="0">
                <a:ln>
                  <a:noFill/>
                  <a:prstDash val="sysDot"/>
                </a:ln>
                <a:solidFill>
                  <a:schemeClr val="tx1"/>
                </a:solidFill>
                <a:latin typeface="方正楷体_GBK" panose="02000000000000000000" charset="-122"/>
                <a:ea typeface="方正楷体_GBK" panose="02000000000000000000" charset="-122"/>
                <a:cs typeface="+mn-ea"/>
              </a:rPr>
              <a:t>演讲者与听众</a:t>
            </a:r>
            <a:endParaRPr lang="zh-CN" altLang="en-US" sz="2400" dirty="0">
              <a:ln>
                <a:noFill/>
                <a:prstDash val="sysDot"/>
              </a:ln>
              <a:solidFill>
                <a:schemeClr val="tx1"/>
              </a:solidFill>
              <a:latin typeface="方正楷体_GBK" panose="02000000000000000000" charset="-122"/>
              <a:ea typeface="方正楷体_GBK" panose="02000000000000000000" charset="-122"/>
              <a:cs typeface="+mn-ea"/>
            </a:endParaRPr>
          </a:p>
        </p:txBody>
      </p:sp>
      <p:sp>
        <p:nvSpPr>
          <p:cNvPr id="8" name="文本框 7"/>
          <p:cNvSpPr txBox="1"/>
          <p:nvPr>
            <p:custDataLst>
              <p:tags r:id="rId5"/>
            </p:custDataLst>
          </p:nvPr>
        </p:nvSpPr>
        <p:spPr>
          <a:xfrm>
            <a:off x="8465820" y="1800860"/>
            <a:ext cx="1884045" cy="460375"/>
          </a:xfrm>
          <a:prstGeom prst="rect">
            <a:avLst/>
          </a:prstGeom>
          <a:noFill/>
        </p:spPr>
        <p:txBody>
          <a:bodyPr wrap="square" rtlCol="0" anchor="t">
            <a:spAutoFit/>
          </a:bodyPr>
          <a:p>
            <a:pPr indent="0" algn="ctr" fontAlgn="auto">
              <a:lnSpc>
                <a:spcPct val="110000"/>
              </a:lnSpc>
              <a:spcBef>
                <a:spcPct val="0"/>
              </a:spcBef>
              <a:spcAft>
                <a:spcPct val="0"/>
              </a:spcAft>
            </a:pPr>
            <a:r>
              <a:rPr lang="zh-CN" altLang="en-US" sz="2400" dirty="0">
                <a:ln>
                  <a:noFill/>
                  <a:prstDash val="sysDot"/>
                </a:ln>
                <a:solidFill>
                  <a:schemeClr val="tx1"/>
                </a:solidFill>
                <a:latin typeface="方正楷体_GBK" panose="02000000000000000000" charset="-122"/>
                <a:ea typeface="方正楷体_GBK" panose="02000000000000000000" charset="-122"/>
                <a:cs typeface="+mn-ea"/>
                <a:sym typeface="+mn-ea"/>
              </a:rPr>
              <a:t>PRP三段式</a:t>
            </a:r>
            <a:endParaRPr lang="zh-CN" altLang="en-US" sz="2400" kern="100" dirty="0">
              <a:ln>
                <a:noFill/>
                <a:prstDash val="sysDot"/>
              </a:ln>
              <a:solidFill>
                <a:schemeClr val="tx1"/>
              </a:solidFill>
              <a:effectLst/>
              <a:latin typeface="方正楷体_GBK" panose="02000000000000000000" charset="-122"/>
              <a:ea typeface="方正楷体_GBK" panose="02000000000000000000" charset="-122"/>
              <a:cs typeface="+mn-ea"/>
              <a:sym typeface="+mn-ea"/>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bldLvl="0" animBg="1"/>
      <p:bldP spid="3" grpId="0"/>
      <p:bldP spid="4" grpId="0"/>
      <p:bldP spid="5" grpId="0" bldLvl="0" animBg="1"/>
      <p:bldP spid="7" grpId="0" bldLvl="0" animBg="1"/>
      <p:bldP spid="58"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509645" y="154940"/>
            <a:ext cx="3010535" cy="516255"/>
          </a:xfrm>
          <a:prstGeom prst="rect">
            <a:avLst/>
          </a:prstGeom>
          <a:solidFill>
            <a:schemeClr val="accent5">
              <a:lumMod val="40000"/>
              <a:lumOff val="60000"/>
            </a:schemeClr>
          </a:solidFill>
          <a:ln w="57150">
            <a:solidFill>
              <a:schemeClr val="accent5">
                <a:lumMod val="60000"/>
                <a:lumOff val="40000"/>
              </a:schemeClr>
            </a:solidFill>
          </a:ln>
        </p:spPr>
        <p:txBody>
          <a:bodyPr wrap="square">
            <a:noAutofit/>
          </a:bodyPr>
          <a:p>
            <a:pPr indent="0" algn="ctr" fontAlgn="auto">
              <a:lnSpc>
                <a:spcPct val="110000"/>
              </a:lnSpc>
              <a:spcBef>
                <a:spcPct val="0"/>
              </a:spcBef>
              <a:spcAft>
                <a:spcPct val="0"/>
              </a:spcAft>
            </a:pPr>
            <a:r>
              <a:rPr lang="zh-CN" altLang="en-US" sz="2800" dirty="0">
                <a:ln>
                  <a:noFill/>
                  <a:prstDash val="sysDot"/>
                </a:ln>
                <a:latin typeface="方正楷体_GBK" panose="02000000000000000000" charset="-122"/>
                <a:ea typeface="方正楷体_GBK" panose="02000000000000000000" charset="-122"/>
                <a:cs typeface="+mn-ea"/>
                <a:sym typeface="+mn-ea"/>
              </a:rPr>
              <a:t>演讲者与听众</a:t>
            </a:r>
            <a:endParaRPr lang="en-US" altLang="zh-CN" sz="2800" b="0" i="0">
              <a:solidFill>
                <a:schemeClr val="tx1"/>
              </a:solidFill>
              <a:latin typeface="Times New Roman" panose="02020603050405020304" charset="0"/>
              <a:ea typeface="quote-cjk-patch"/>
              <a:cs typeface="Times New Roman" panose="02020603050405020304" charset="0"/>
            </a:endParaRPr>
          </a:p>
        </p:txBody>
      </p:sp>
      <p:sp>
        <p:nvSpPr>
          <p:cNvPr id="11" name="文本框 10"/>
          <p:cNvSpPr txBox="1"/>
          <p:nvPr/>
        </p:nvSpPr>
        <p:spPr>
          <a:xfrm>
            <a:off x="225425" y="943610"/>
            <a:ext cx="11602720" cy="4042410"/>
          </a:xfrm>
          <a:prstGeom prst="rect">
            <a:avLst/>
          </a:prstGeom>
          <a:ln w="28575">
            <a:solidFill>
              <a:schemeClr val="accent3">
                <a:lumMod val="60000"/>
                <a:lumOff val="40000"/>
              </a:schemeClr>
            </a:solidFill>
          </a:ln>
        </p:spPr>
        <p:txBody>
          <a:bodyPr wrap="square">
            <a:noAutofit/>
          </a:bodyPr>
          <a:p>
            <a:pPr algn="ctr"/>
            <a:r>
              <a:rPr lang="zh-CN" altLang="en-US" sz="2800">
                <a:latin typeface="华文新魏" panose="02010800040101010101" charset="-122"/>
                <a:ea typeface="华文新魏" panose="02010800040101010101" charset="-122"/>
                <a:cs typeface="Times New Roman" panose="02020603050405020304" charset="0"/>
              </a:rPr>
              <a:t>角度一：演讲者层面</a:t>
            </a:r>
            <a:endParaRPr lang="zh-CN" altLang="en-US" sz="2400">
              <a:latin typeface="仿宋" panose="02010609060101010101" charset="-122"/>
              <a:ea typeface="仿宋" panose="02010609060101010101" charset="-122"/>
              <a:cs typeface="Times New Roman" panose="02020603050405020304" charset="0"/>
            </a:endParaRPr>
          </a:p>
          <a:p>
            <a:pPr algn="l"/>
            <a:r>
              <a:rPr lang="en-US" altLang="zh-CN" sz="2800" b="1">
                <a:solidFill>
                  <a:srgbClr val="C00000"/>
                </a:solidFill>
                <a:latin typeface="Times New Roman" panose="02020603050405020304" charset="0"/>
                <a:ea typeface="华文楷体" panose="02010600040101010101" charset="-122"/>
                <a:cs typeface="Times New Roman" panose="02020603050405020304" charset="0"/>
              </a:rPr>
              <a:t>O</a:t>
            </a:r>
            <a:r>
              <a:rPr lang="zh-CN" altLang="en-US" sz="2800">
                <a:latin typeface="Times New Roman" panose="02020603050405020304" charset="0"/>
                <a:ea typeface="华文楷体" panose="02010600040101010101" charset="-122"/>
                <a:cs typeface="Times New Roman" panose="02020603050405020304" charset="0"/>
              </a:rPr>
              <a:t>贴近生活，有话可讲</a:t>
            </a:r>
            <a:r>
              <a:rPr lang="en-US" altLang="zh-CN" sz="2800">
                <a:latin typeface="Times New Roman" panose="02020603050405020304" charset="0"/>
                <a:ea typeface="华文楷体" panose="02010600040101010101" charset="-122"/>
                <a:cs typeface="Times New Roman" panose="02020603050405020304" charset="0"/>
                <a:sym typeface="+mn-ea"/>
              </a:rPr>
              <a:t>The topic is closely related to students’ daily life, so all speakers have rich and real materials to talk about.</a:t>
            </a:r>
            <a:endParaRPr lang="en-US" altLang="zh-CN" sz="2800">
              <a:latin typeface="Times New Roman" panose="02020603050405020304" charset="0"/>
              <a:ea typeface="华文楷体" panose="02010600040101010101" charset="-122"/>
              <a:cs typeface="Times New Roman" panose="02020603050405020304" charset="0"/>
              <a:sym typeface="+mn-ea"/>
            </a:endParaRPr>
          </a:p>
          <a:p>
            <a:pPr algn="l"/>
            <a:r>
              <a:rPr lang="en-US" altLang="zh-CN" sz="2800" b="1">
                <a:solidFill>
                  <a:srgbClr val="C00000"/>
                </a:solidFill>
                <a:latin typeface="Times New Roman" panose="02020603050405020304" charset="0"/>
                <a:ea typeface="华文楷体" panose="02010600040101010101" charset="-122"/>
                <a:cs typeface="Times New Roman" panose="02020603050405020304" charset="0"/>
                <a:sym typeface="+mn-ea"/>
              </a:rPr>
              <a:t>O</a:t>
            </a:r>
            <a:r>
              <a:rPr lang="zh-CN" altLang="en-US" sz="2800">
                <a:latin typeface="Times New Roman" panose="02020603050405020304" charset="0"/>
                <a:ea typeface="华文楷体" panose="02010600040101010101" charset="-122"/>
                <a:cs typeface="Times New Roman" panose="02020603050405020304" charset="0"/>
              </a:rPr>
              <a:t>易于英语表达，不卡壳</a:t>
            </a:r>
            <a:r>
              <a:rPr lang="en-US" altLang="zh-CN" sz="2800">
                <a:latin typeface="Times New Roman" panose="02020603050405020304" charset="0"/>
                <a:ea typeface="华文楷体" panose="02010600040101010101" charset="-122"/>
                <a:cs typeface="Times New Roman" panose="02020603050405020304" charset="0"/>
              </a:rPr>
              <a:t>The language required for this topic is simple and familiar, so speakers can express themselves smoothly and fluently in English.</a:t>
            </a:r>
            <a:endParaRPr lang="en-US" altLang="zh-CN" sz="2800">
              <a:latin typeface="Times New Roman" panose="02020603050405020304" charset="0"/>
              <a:ea typeface="华文楷体" panose="02010600040101010101" charset="-122"/>
              <a:cs typeface="Times New Roman" panose="02020603050405020304" charset="0"/>
            </a:endParaRPr>
          </a:p>
          <a:p>
            <a:pPr algn="l"/>
            <a:r>
              <a:rPr lang="en-US" altLang="zh-CN" sz="2800" b="1">
                <a:solidFill>
                  <a:srgbClr val="C00000"/>
                </a:solidFill>
                <a:latin typeface="Times New Roman" panose="02020603050405020304" charset="0"/>
                <a:ea typeface="华文楷体" panose="02010600040101010101" charset="-122"/>
                <a:cs typeface="Times New Roman" panose="02020603050405020304" charset="0"/>
                <a:sym typeface="+mn-ea"/>
              </a:rPr>
              <a:t>O</a:t>
            </a:r>
            <a:r>
              <a:rPr lang="zh-CN" altLang="en-US" sz="2800">
                <a:latin typeface="Times New Roman" panose="02020603050405020304" charset="0"/>
                <a:ea typeface="华文楷体" panose="02010600040101010101" charset="-122"/>
                <a:cs typeface="Times New Roman" panose="02020603050405020304" charset="0"/>
              </a:rPr>
              <a:t>方便准备，节省时间</a:t>
            </a:r>
            <a:r>
              <a:rPr lang="en-US" altLang="zh-CN" sz="2800">
                <a:latin typeface="Times New Roman" panose="02020603050405020304" charset="0"/>
                <a:ea typeface="华文楷体" panose="02010600040101010101" charset="-122"/>
                <a:cs typeface="Times New Roman" panose="02020603050405020304" charset="0"/>
              </a:rPr>
              <a:t>Speakers can collect ideas and organize speeches quickly without difficulty in thinking or wording.</a:t>
            </a:r>
            <a:endParaRPr lang="en-US" altLang="zh-CN" sz="2800">
              <a:latin typeface="Times New Roman" panose="02020603050405020304" charset="0"/>
              <a:ea typeface="华文楷体" panose="02010600040101010101" charset="-122"/>
              <a:cs typeface="Times New Roman" panose="02020603050405020304" charset="0"/>
            </a:endParaRPr>
          </a:p>
          <a:p>
            <a:pPr algn="l"/>
            <a:r>
              <a:rPr lang="en-US" altLang="zh-CN" sz="2800" b="1">
                <a:solidFill>
                  <a:srgbClr val="C00000"/>
                </a:solidFill>
                <a:latin typeface="Times New Roman" panose="02020603050405020304" charset="0"/>
                <a:ea typeface="华文楷体" panose="02010600040101010101" charset="-122"/>
                <a:cs typeface="Times New Roman" panose="02020603050405020304" charset="0"/>
                <a:sym typeface="+mn-ea"/>
              </a:rPr>
              <a:t>O</a:t>
            </a:r>
            <a:r>
              <a:rPr lang="zh-CN" altLang="en-US" sz="2800">
                <a:latin typeface="Times New Roman" panose="02020603050405020304" charset="0"/>
                <a:ea typeface="华文楷体" panose="02010600040101010101" charset="-122"/>
                <a:cs typeface="Times New Roman" panose="02020603050405020304" charset="0"/>
              </a:rPr>
              <a:t>容易展示水平，发挥稳定</a:t>
            </a:r>
            <a:r>
              <a:rPr lang="en-US" altLang="zh-CN" sz="2800">
                <a:latin typeface="Times New Roman" panose="02020603050405020304" charset="0"/>
                <a:ea typeface="华文楷体" panose="02010600040101010101" charset="-122"/>
                <a:cs typeface="Times New Roman" panose="02020603050405020304" charset="0"/>
              </a:rPr>
              <a:t>This topic allows speakers to show their pronunciation, logic and speaking skills fully and confidently.</a:t>
            </a:r>
            <a:endParaRPr lang="en-US" altLang="zh-CN" sz="2800">
              <a:latin typeface="Times New Roman" panose="02020603050405020304" charset="0"/>
              <a:ea typeface="华文楷体" panose="02010600040101010101" charset="-122"/>
              <a:cs typeface="Times New Roman" panose="02020603050405020304" charset="0"/>
            </a:endParaRPr>
          </a:p>
        </p:txBody>
      </p:sp>
      <p:sp>
        <p:nvSpPr>
          <p:cNvPr id="4" name="文本框 3"/>
          <p:cNvSpPr txBox="1"/>
          <p:nvPr/>
        </p:nvSpPr>
        <p:spPr>
          <a:xfrm>
            <a:off x="147320" y="1934845"/>
            <a:ext cx="11758295" cy="4787900"/>
          </a:xfrm>
          <a:prstGeom prst="rect">
            <a:avLst/>
          </a:prstGeom>
          <a:solidFill>
            <a:schemeClr val="bg1"/>
          </a:solidFill>
          <a:ln w="28575">
            <a:solidFill>
              <a:schemeClr val="accent3">
                <a:lumMod val="60000"/>
                <a:lumOff val="40000"/>
              </a:schemeClr>
            </a:solidFill>
          </a:ln>
        </p:spPr>
        <p:txBody>
          <a:bodyPr wrap="square">
            <a:noAutofit/>
          </a:bodyPr>
          <a:p>
            <a:pPr algn="ctr"/>
            <a:r>
              <a:rPr lang="zh-CN" altLang="en-US" sz="2800">
                <a:latin typeface="华文新魏" panose="02010800040101010101" charset="-122"/>
                <a:ea typeface="华文新魏" panose="02010800040101010101" charset="-122"/>
                <a:cs typeface="Times New Roman" panose="02020603050405020304" charset="0"/>
              </a:rPr>
              <a:t>角度二：听众层面</a:t>
            </a:r>
            <a:endParaRPr lang="zh-CN" altLang="en-US" sz="2800">
              <a:latin typeface="华文新魏" panose="02010800040101010101" charset="-122"/>
              <a:ea typeface="华文新魏" panose="02010800040101010101" charset="-122"/>
              <a:cs typeface="Times New Roman" panose="02020603050405020304" charset="0"/>
            </a:endParaRPr>
          </a:p>
          <a:p>
            <a:pPr algn="ctr"/>
            <a:r>
              <a:rPr lang="zh-CN" altLang="en-US" sz="2400">
                <a:latin typeface="仿宋" panose="02010609060101010101" charset="-122"/>
                <a:ea typeface="仿宋" panose="02010609060101010101" charset="-122"/>
                <a:cs typeface="Times New Roman" panose="02020603050405020304" charset="0"/>
              </a:rPr>
              <a:t>贴合演讲比赛效果，服务听众与活动</a:t>
            </a:r>
            <a:endParaRPr lang="zh-CN" altLang="en-US" sz="2400">
              <a:latin typeface="仿宋" panose="02010609060101010101" charset="-122"/>
              <a:ea typeface="仿宋" panose="02010609060101010101" charset="-122"/>
              <a:cs typeface="Times New Roman" panose="02020603050405020304" charset="0"/>
            </a:endParaRPr>
          </a:p>
          <a:p>
            <a:pPr algn="l"/>
            <a:r>
              <a:rPr lang="en-US" altLang="zh-CN" sz="2800" b="1">
                <a:solidFill>
                  <a:srgbClr val="C00000"/>
                </a:solidFill>
                <a:latin typeface="Times New Roman" panose="02020603050405020304" charset="0"/>
                <a:ea typeface="华文楷体" panose="02010600040101010101" charset="-122"/>
                <a:cs typeface="Times New Roman" panose="02020603050405020304" charset="0"/>
              </a:rPr>
              <a:t>O</a:t>
            </a:r>
            <a:r>
              <a:rPr lang="zh-CN" altLang="en-US" sz="2800" b="1">
                <a:solidFill>
                  <a:schemeClr val="tx1"/>
                </a:solidFill>
                <a:latin typeface="Times New Roman" panose="02020603050405020304" charset="0"/>
                <a:ea typeface="华文楷体" panose="02010600040101010101" charset="-122"/>
                <a:cs typeface="Times New Roman" panose="02020603050405020304" charset="0"/>
                <a:sym typeface="+mn-ea"/>
              </a:rPr>
              <a:t>贴近生活，容易理解</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The topic is close to students’ daily life, so the audience can understand it easily.</a:t>
            </a:r>
            <a:endParaRPr lang="en-US" altLang="zh-CN" sz="2800" b="1">
              <a:solidFill>
                <a:srgbClr val="C00000"/>
              </a:solidFill>
              <a:latin typeface="Times New Roman" panose="02020603050405020304" charset="0"/>
              <a:ea typeface="华文楷体" panose="02010600040101010101" charset="-122"/>
              <a:cs typeface="Times New Roman" panose="02020603050405020304" charset="0"/>
              <a:sym typeface="+mn-ea"/>
            </a:endParaRPr>
          </a:p>
          <a:p>
            <a:pPr algn="l"/>
            <a:r>
              <a:rPr lang="en-US" altLang="zh-CN" sz="2800" b="1">
                <a:solidFill>
                  <a:srgbClr val="C00000"/>
                </a:solidFill>
                <a:latin typeface="Times New Roman" panose="02020603050405020304" charset="0"/>
                <a:ea typeface="华文楷体" panose="02010600040101010101" charset="-122"/>
                <a:cs typeface="Times New Roman" panose="02020603050405020304" charset="0"/>
                <a:sym typeface="+mn-ea"/>
              </a:rPr>
              <a:t>O</a:t>
            </a:r>
            <a:r>
              <a:rPr lang="zh-CN" altLang="en-US" sz="2800">
                <a:latin typeface="Times New Roman" panose="02020603050405020304" charset="0"/>
                <a:ea typeface="华文楷体" panose="02010600040101010101" charset="-122"/>
                <a:cs typeface="Times New Roman" panose="02020603050405020304" charset="0"/>
              </a:rPr>
              <a:t>内容有趣，有吸引力</a:t>
            </a:r>
            <a:r>
              <a:rPr lang="en-US" altLang="zh-CN" sz="2800">
                <a:latin typeface="Times New Roman" panose="02020603050405020304" charset="0"/>
                <a:ea typeface="华文楷体" panose="02010600040101010101" charset="-122"/>
                <a:cs typeface="Times New Roman" panose="02020603050405020304" charset="0"/>
              </a:rPr>
              <a:t>The theme is interesting and attractive, so it can hold the audience’s attention effectively.</a:t>
            </a:r>
            <a:endParaRPr lang="en-US" altLang="zh-CN" sz="2800">
              <a:latin typeface="Times New Roman" panose="02020603050405020304" charset="0"/>
              <a:ea typeface="华文楷体" panose="02010600040101010101" charset="-122"/>
              <a:cs typeface="Times New Roman" panose="02020603050405020304" charset="0"/>
            </a:endParaRPr>
          </a:p>
          <a:p>
            <a:pPr algn="l"/>
            <a:r>
              <a:rPr lang="en-US" altLang="zh-CN" sz="2800" b="1">
                <a:solidFill>
                  <a:srgbClr val="C00000"/>
                </a:solidFill>
                <a:latin typeface="Times New Roman" panose="02020603050405020304" charset="0"/>
                <a:ea typeface="华文楷体" panose="02010600040101010101" charset="-122"/>
                <a:cs typeface="Times New Roman" panose="02020603050405020304" charset="0"/>
                <a:sym typeface="+mn-ea"/>
              </a:rPr>
              <a:t>O</a:t>
            </a:r>
            <a:r>
              <a:rPr lang="zh-CN" altLang="en-US" sz="2800">
                <a:latin typeface="Times New Roman" panose="02020603050405020304" charset="0"/>
                <a:ea typeface="华文楷体" panose="02010600040101010101" charset="-122"/>
                <a:cs typeface="Times New Roman" panose="02020603050405020304" charset="0"/>
              </a:rPr>
              <a:t>引发共鸣，有感染力</a:t>
            </a:r>
            <a:r>
              <a:rPr lang="en-US" altLang="zh-CN" sz="2800">
                <a:latin typeface="Times New Roman" panose="02020603050405020304" charset="0"/>
                <a:ea typeface="华文楷体" panose="02010600040101010101" charset="-122"/>
                <a:cs typeface="Times New Roman" panose="02020603050405020304" charset="0"/>
              </a:rPr>
              <a:t>It can strike a chord with all listeners and make the speech more impressive.</a:t>
            </a:r>
            <a:endParaRPr lang="en-US" altLang="zh-CN" sz="2800">
              <a:latin typeface="Times New Roman" panose="02020603050405020304" charset="0"/>
              <a:ea typeface="华文楷体" panose="02010600040101010101" charset="-122"/>
              <a:cs typeface="Times New Roman" panose="02020603050405020304" charset="0"/>
            </a:endParaRPr>
          </a:p>
          <a:p>
            <a:pPr algn="l"/>
            <a:r>
              <a:rPr lang="en-US" altLang="zh-CN" sz="2800" b="1">
                <a:solidFill>
                  <a:srgbClr val="C00000"/>
                </a:solidFill>
                <a:latin typeface="Times New Roman" panose="02020603050405020304" charset="0"/>
                <a:ea typeface="华文楷体" panose="02010600040101010101" charset="-122"/>
                <a:cs typeface="Times New Roman" panose="02020603050405020304" charset="0"/>
                <a:sym typeface="+mn-ea"/>
              </a:rPr>
              <a:t>O</a:t>
            </a:r>
            <a:r>
              <a:rPr lang="zh-CN" altLang="en-US" sz="2800">
                <a:latin typeface="Times New Roman" panose="02020603050405020304" charset="0"/>
                <a:ea typeface="华文楷体" panose="02010600040101010101" charset="-122"/>
                <a:cs typeface="Times New Roman" panose="02020603050405020304" charset="0"/>
                <a:sym typeface="+mn-ea"/>
              </a:rPr>
              <a:t>氛围积极，提升效果</a:t>
            </a:r>
            <a:r>
              <a:rPr lang="en-US" altLang="zh-CN" sz="2800">
                <a:latin typeface="Times New Roman" panose="02020603050405020304" charset="0"/>
                <a:ea typeface="华文楷体" panose="02010600040101010101" charset="-122"/>
                <a:cs typeface="Times New Roman" panose="02020603050405020304" charset="0"/>
                <a:sym typeface="+mn-ea"/>
              </a:rPr>
              <a:t>It makes the speech more inspiring and enjoyable, greatly improving the overall effect of the contest.</a:t>
            </a:r>
            <a:endParaRPr lang="en-US" altLang="zh-CN" sz="2800">
              <a:latin typeface="Times New Roman" panose="02020603050405020304" charset="0"/>
              <a:ea typeface="华文楷体" panose="02010600040101010101" charset="-122"/>
              <a:cs typeface="Times New Roman" panose="02020603050405020304" charset="0"/>
            </a:endParaRPr>
          </a:p>
          <a:p>
            <a:pPr algn="l"/>
            <a:endParaRPr lang="en-US" altLang="zh-CN" sz="2800">
              <a:latin typeface="Times New Roman" panose="02020603050405020304" charset="0"/>
              <a:ea typeface="华文楷体" panose="02010600040101010101" charset="-122"/>
              <a:cs typeface="Times New Roman" panose="02020603050405020304" charset="0"/>
            </a:endParaRPr>
          </a:p>
        </p:txBody>
      </p:sp>
      <p:sp>
        <p:nvSpPr>
          <p:cNvPr id="90115" name="Rectangle 3"/>
          <p:cNvSpPr>
            <a:spLocks noGrp="1" noChangeArrowheads="1"/>
          </p:cNvSpPr>
          <p:nvPr>
            <p:custDataLst>
              <p:tags r:id="rId1"/>
            </p:custDataLst>
          </p:nvPr>
        </p:nvSpPr>
        <p:spPr>
          <a:xfrm>
            <a:off x="205105" y="61595"/>
            <a:ext cx="2533015" cy="572770"/>
          </a:xfrm>
          <a:prstGeom prst="rect">
            <a:avLst/>
          </a:prstGeom>
          <a:solidFill>
            <a:schemeClr val="accent1"/>
          </a:solidFill>
        </p:spPr>
        <p:txBody>
          <a:bodyPr vert="horz" wrap="square"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3600" b="1" dirty="0">
                <a:solidFill>
                  <a:schemeClr val="accent6">
                    <a:lumMod val="50000"/>
                  </a:schemeClr>
                </a:solidFill>
                <a:latin typeface="+mj-lt"/>
                <a:ea typeface="+mj-ea"/>
                <a:sym typeface="思源黑体 CN Normal" panose="020B0400000000000000" pitchFamily="34" charset="-122"/>
              </a:rPr>
              <a:t>Logic</a:t>
            </a:r>
            <a:endParaRPr lang="en-US" altLang="zh-CN" sz="3600" b="1" dirty="0">
              <a:solidFill>
                <a:schemeClr val="accent6">
                  <a:lumMod val="50000"/>
                </a:schemeClr>
              </a:solidFill>
              <a:latin typeface="+mj-lt"/>
              <a:ea typeface="+mj-ea"/>
              <a:sym typeface="思源黑体 CN Normal" panose="020B0400000000000000" pitchFamily="34" charset="-122"/>
            </a:endParaRPr>
          </a:p>
        </p:txBody>
      </p:sp>
      <p:sp>
        <p:nvSpPr>
          <p:cNvPr id="5" name="文本框 4"/>
          <p:cNvSpPr txBox="1"/>
          <p:nvPr/>
        </p:nvSpPr>
        <p:spPr>
          <a:xfrm>
            <a:off x="553720" y="154940"/>
            <a:ext cx="10115550" cy="788670"/>
          </a:xfrm>
          <a:prstGeom prst="rect">
            <a:avLst/>
          </a:prstGeom>
          <a:solidFill>
            <a:schemeClr val="accent3">
              <a:lumMod val="20000"/>
              <a:lumOff val="80000"/>
            </a:schemeClr>
          </a:solidFill>
          <a:ln w="57150">
            <a:solidFill>
              <a:schemeClr val="accent3">
                <a:lumMod val="20000"/>
                <a:lumOff val="80000"/>
              </a:schemeClr>
            </a:solidFill>
          </a:ln>
        </p:spPr>
        <p:txBody>
          <a:bodyPr wrap="square">
            <a:noAutofit/>
          </a:bodyPr>
          <a:p>
            <a:pPr algn="l"/>
            <a:r>
              <a:rPr lang="zh-CN" altLang="en-US" sz="2400" b="0" i="0">
                <a:solidFill>
                  <a:srgbClr val="404040"/>
                </a:solidFill>
                <a:latin typeface="华文楷体" panose="02010600040101010101" charset="-122"/>
                <a:ea typeface="华文楷体" panose="02010600040101010101" charset="-122"/>
                <a:cs typeface="华文楷体" panose="02010600040101010101" charset="-122"/>
              </a:rPr>
              <a:t>这是最易于操作且结构清晰的论证方式，从</a:t>
            </a:r>
            <a:r>
              <a:rPr lang="en-US" altLang="zh-CN" sz="2400" b="0" i="0">
                <a:solidFill>
                  <a:srgbClr val="404040"/>
                </a:solidFill>
                <a:latin typeface="华文楷体" panose="02010600040101010101" charset="-122"/>
                <a:ea typeface="华文楷体" panose="02010600040101010101" charset="-122"/>
                <a:cs typeface="华文楷体" panose="02010600040101010101" charset="-122"/>
              </a:rPr>
              <a:t>“</a:t>
            </a:r>
            <a:r>
              <a:rPr lang="zh-CN" altLang="en-US" sz="2400" b="0" i="0">
                <a:solidFill>
                  <a:srgbClr val="404040"/>
                </a:solidFill>
                <a:latin typeface="华文楷体" panose="02010600040101010101" charset="-122"/>
                <a:ea typeface="华文楷体" panose="02010600040101010101" charset="-122"/>
                <a:cs typeface="华文楷体" panose="02010600040101010101" charset="-122"/>
              </a:rPr>
              <a:t>为什么适合演讲者</a:t>
            </a:r>
            <a:r>
              <a:rPr lang="en-US" altLang="zh-CN" sz="2400" b="0" i="0">
                <a:solidFill>
                  <a:srgbClr val="404040"/>
                </a:solidFill>
                <a:latin typeface="华文楷体" panose="02010600040101010101" charset="-122"/>
                <a:ea typeface="华文楷体" panose="02010600040101010101" charset="-122"/>
                <a:cs typeface="华文楷体" panose="02010600040101010101" charset="-122"/>
              </a:rPr>
              <a:t>”</a:t>
            </a:r>
            <a:r>
              <a:rPr lang="zh-CN" altLang="en-US" sz="2400" b="0" i="0">
                <a:solidFill>
                  <a:srgbClr val="404040"/>
                </a:solidFill>
                <a:latin typeface="华文楷体" panose="02010600040101010101" charset="-122"/>
                <a:ea typeface="华文楷体" panose="02010600040101010101" charset="-122"/>
                <a:cs typeface="华文楷体" panose="02010600040101010101" charset="-122"/>
              </a:rPr>
              <a:t>和</a:t>
            </a:r>
            <a:r>
              <a:rPr lang="en-US" altLang="zh-CN" sz="2400" b="0" i="0">
                <a:solidFill>
                  <a:srgbClr val="404040"/>
                </a:solidFill>
                <a:latin typeface="华文楷体" panose="02010600040101010101" charset="-122"/>
                <a:ea typeface="华文楷体" panose="02010600040101010101" charset="-122"/>
                <a:cs typeface="华文楷体" panose="02010600040101010101" charset="-122"/>
              </a:rPr>
              <a:t>“</a:t>
            </a:r>
            <a:r>
              <a:rPr lang="zh-CN" altLang="en-US" sz="2400" b="0" i="0">
                <a:solidFill>
                  <a:srgbClr val="404040"/>
                </a:solidFill>
                <a:latin typeface="华文楷体" panose="02010600040101010101" charset="-122"/>
                <a:ea typeface="华文楷体" panose="02010600040101010101" charset="-122"/>
                <a:cs typeface="华文楷体" panose="02010600040101010101" charset="-122"/>
              </a:rPr>
              <a:t>为什么适合听众</a:t>
            </a:r>
            <a:r>
              <a:rPr lang="en-US" altLang="zh-CN" sz="2400" b="0" i="0">
                <a:solidFill>
                  <a:srgbClr val="404040"/>
                </a:solidFill>
                <a:latin typeface="华文楷体" panose="02010600040101010101" charset="-122"/>
                <a:ea typeface="华文楷体" panose="02010600040101010101" charset="-122"/>
                <a:cs typeface="华文楷体" panose="02010600040101010101" charset="-122"/>
              </a:rPr>
              <a:t>”</a:t>
            </a:r>
            <a:r>
              <a:rPr lang="zh-CN" altLang="en-US" sz="2400" b="0" i="0">
                <a:solidFill>
                  <a:srgbClr val="404040"/>
                </a:solidFill>
                <a:latin typeface="华文楷体" panose="02010600040101010101" charset="-122"/>
                <a:ea typeface="华文楷体" panose="02010600040101010101" charset="-122"/>
                <a:cs typeface="华文楷体" panose="02010600040101010101" charset="-122"/>
              </a:rPr>
              <a:t>两个层面展开。</a:t>
            </a:r>
            <a:r>
              <a:rPr lang="en-US" altLang="zh-CN" sz="2800" b="0" i="0">
                <a:solidFill>
                  <a:srgbClr val="404040"/>
                </a:solidFill>
                <a:latin typeface="Times New Roman" panose="02020603050405020304" charset="0"/>
                <a:ea typeface="quote-cjk-patch"/>
                <a:cs typeface="Times New Roman" panose="02020603050405020304" charset="0"/>
              </a:rPr>
              <a:t> </a:t>
            </a:r>
            <a:endParaRPr lang="en-US" altLang="zh-CN" sz="2800" b="0" i="0">
              <a:solidFill>
                <a:srgbClr val="404040"/>
              </a:solidFill>
              <a:latin typeface="Times New Roman" panose="02020603050405020304" charset="0"/>
              <a:ea typeface="quote-cjk-patch"/>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1"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 grpId="0" bldLvl="0" animBg="1"/>
      <p:bldP spid="5" grpId="0" animBg="1"/>
      <p:bldP spid="4" grpId="1" bldLvl="0" animBg="1"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72330" y="554355"/>
            <a:ext cx="3010535" cy="516255"/>
          </a:xfrm>
          <a:prstGeom prst="rect">
            <a:avLst/>
          </a:prstGeom>
          <a:solidFill>
            <a:schemeClr val="accent5">
              <a:lumMod val="40000"/>
              <a:lumOff val="60000"/>
            </a:schemeClr>
          </a:solidFill>
          <a:ln w="57150">
            <a:solidFill>
              <a:schemeClr val="accent5">
                <a:lumMod val="60000"/>
                <a:lumOff val="40000"/>
              </a:schemeClr>
            </a:solidFill>
          </a:ln>
        </p:spPr>
        <p:txBody>
          <a:bodyPr wrap="square">
            <a:noAutofit/>
          </a:bodyPr>
          <a:p>
            <a:pPr indent="0" algn="ctr" fontAlgn="auto">
              <a:lnSpc>
                <a:spcPct val="110000"/>
              </a:lnSpc>
              <a:spcBef>
                <a:spcPct val="0"/>
              </a:spcBef>
              <a:spcAft>
                <a:spcPct val="0"/>
              </a:spcAft>
            </a:pPr>
            <a:r>
              <a:rPr lang="zh-CN" altLang="en-US" sz="2800" b="1" dirty="0">
                <a:ln>
                  <a:noFill/>
                  <a:prstDash val="sysDot"/>
                </a:ln>
                <a:solidFill>
                  <a:schemeClr val="tx1"/>
                </a:solidFill>
                <a:latin typeface="方正楷体_GBK" panose="02000000000000000000" charset="-122"/>
                <a:ea typeface="方正楷体_GBK" panose="02000000000000000000" charset="-122"/>
                <a:cs typeface="+mn-ea"/>
                <a:sym typeface="+mn-ea"/>
              </a:rPr>
              <a:t>PRP三段式</a:t>
            </a:r>
            <a:r>
              <a:rPr lang="en-US" altLang="zh-CN" sz="2800" b="0" i="0">
                <a:solidFill>
                  <a:schemeClr val="tx1"/>
                </a:solidFill>
                <a:latin typeface="Times New Roman" panose="02020603050405020304" charset="0"/>
                <a:ea typeface="quote-cjk-patch"/>
                <a:cs typeface="Times New Roman" panose="02020603050405020304" charset="0"/>
              </a:rPr>
              <a:t> </a:t>
            </a:r>
            <a:endParaRPr lang="en-US" altLang="zh-CN" sz="2800" b="0" i="0">
              <a:solidFill>
                <a:schemeClr val="tx1"/>
              </a:solidFill>
              <a:latin typeface="Times New Roman" panose="02020603050405020304" charset="0"/>
              <a:ea typeface="quote-cjk-patch"/>
              <a:cs typeface="Times New Roman" panose="02020603050405020304" charset="0"/>
            </a:endParaRPr>
          </a:p>
        </p:txBody>
      </p:sp>
      <p:sp>
        <p:nvSpPr>
          <p:cNvPr id="11" name="文本框 10"/>
          <p:cNvSpPr txBox="1"/>
          <p:nvPr/>
        </p:nvSpPr>
        <p:spPr>
          <a:xfrm>
            <a:off x="316230" y="1606550"/>
            <a:ext cx="3748405" cy="3494405"/>
          </a:xfrm>
          <a:prstGeom prst="rect">
            <a:avLst/>
          </a:prstGeom>
          <a:ln w="28575">
            <a:solidFill>
              <a:schemeClr val="accent3">
                <a:lumMod val="60000"/>
                <a:lumOff val="40000"/>
              </a:schemeClr>
            </a:solidFill>
          </a:ln>
        </p:spPr>
        <p:txBody>
          <a:bodyPr wrap="square">
            <a:noAutofit/>
          </a:bodyPr>
          <a:p>
            <a:pPr algn="l"/>
            <a:r>
              <a:rPr lang="en-US" altLang="zh-CN" sz="2800">
                <a:solidFill>
                  <a:srgbClr val="C00000"/>
                </a:solidFill>
                <a:latin typeface="华文楷体" panose="02010600040101010101" charset="-122"/>
                <a:ea typeface="华文楷体" panose="02010600040101010101" charset="-122"/>
                <a:cs typeface="华文楷体" panose="02010600040101010101" charset="-122"/>
              </a:rPr>
              <a:t>P (Problem): 点出演讲比赛的核心需求</a:t>
            </a:r>
            <a:r>
              <a:rPr lang="zh-CN" altLang="en-US" sz="2800">
                <a:solidFill>
                  <a:srgbClr val="C00000"/>
                </a:solidFill>
                <a:latin typeface="Times New Roman" panose="02020603050405020304" charset="0"/>
                <a:ea typeface="微软雅黑" panose="020B0503020204020204" charset="-122"/>
                <a:cs typeface="Times New Roman" panose="02020603050405020304" charset="0"/>
              </a:rPr>
              <a:t>。</a:t>
            </a:r>
            <a:endParaRPr lang="zh-CN" altLang="en-US" sz="2800">
              <a:solidFill>
                <a:srgbClr val="C00000"/>
              </a:solidFill>
              <a:latin typeface="Times New Roman" panose="02020603050405020304" charset="0"/>
              <a:ea typeface="微软雅黑" panose="020B0503020204020204" charset="-122"/>
              <a:cs typeface="Times New Roman" panose="02020603050405020304" charset="0"/>
            </a:endParaRPr>
          </a:p>
          <a:p>
            <a:pPr algn="l"/>
            <a:r>
              <a:rPr lang="zh-CN" altLang="en-US" sz="2800">
                <a:solidFill>
                  <a:schemeClr val="tx1"/>
                </a:solidFill>
                <a:latin typeface="Times New Roman" panose="02020603050405020304" charset="0"/>
                <a:ea typeface="微软雅黑" panose="020B0503020204020204" charset="-122"/>
                <a:cs typeface="Times New Roman" panose="02020603050405020304" charset="0"/>
              </a:rPr>
              <a:t>例</a:t>
            </a:r>
            <a:r>
              <a:rPr lang="en-US" altLang="zh-CN" sz="2800">
                <a:solidFill>
                  <a:schemeClr val="tx1"/>
                </a:solidFill>
                <a:latin typeface="Times New Roman" panose="02020603050405020304" charset="0"/>
                <a:ea typeface="微软雅黑" panose="020B0503020204020204" charset="-122"/>
                <a:cs typeface="Times New Roman" panose="02020603050405020304" charset="0"/>
              </a:rPr>
              <a:t>.</a:t>
            </a:r>
            <a:r>
              <a:rPr lang="zh-CN" altLang="en-US" sz="2800">
                <a:solidFill>
                  <a:schemeClr val="tx1"/>
                </a:solidFill>
                <a:latin typeface="Times New Roman" panose="02020603050405020304" charset="0"/>
                <a:ea typeface="微软雅黑" panose="020B0503020204020204" charset="-122"/>
                <a:cs typeface="Times New Roman" panose="02020603050405020304" charset="0"/>
              </a:rPr>
              <a:t>：</a:t>
            </a:r>
            <a:r>
              <a:rPr lang="en-US" altLang="zh-CN" sz="2800">
                <a:solidFill>
                  <a:schemeClr val="tx1"/>
                </a:solidFill>
                <a:latin typeface="Times New Roman" panose="02020603050405020304" charset="0"/>
                <a:ea typeface="微软雅黑" panose="020B0503020204020204" charset="-122"/>
                <a:cs typeface="Times New Roman" panose="02020603050405020304" charset="0"/>
              </a:rPr>
              <a:t>A successful English speech needs attractive content and smooth expression.</a:t>
            </a:r>
            <a:endParaRPr lang="en-US" altLang="zh-CN" sz="2800">
              <a:solidFill>
                <a:schemeClr val="tx1"/>
              </a:solidFill>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4064635" y="1606550"/>
            <a:ext cx="4345305" cy="3494405"/>
          </a:xfrm>
          <a:prstGeom prst="rect">
            <a:avLst/>
          </a:prstGeom>
          <a:ln w="28575">
            <a:solidFill>
              <a:schemeClr val="accent3">
                <a:lumMod val="60000"/>
                <a:lumOff val="40000"/>
              </a:schemeClr>
            </a:solidFill>
          </a:ln>
        </p:spPr>
        <p:txBody>
          <a:bodyPr wrap="square">
            <a:noAutofit/>
          </a:bodyPr>
          <a:p>
            <a:pPr algn="l">
              <a:buClrTx/>
              <a:buSzTx/>
              <a:buFontTx/>
            </a:pPr>
            <a:r>
              <a:rPr lang="en-US" altLang="zh-CN" sz="2800">
                <a:solidFill>
                  <a:srgbClr val="C00000"/>
                </a:solidFill>
                <a:latin typeface="华文楷体" panose="02010600040101010101" charset="-122"/>
                <a:ea typeface="华文楷体" panose="02010600040101010101" charset="-122"/>
                <a:cs typeface="华文楷体" panose="02010600040101010101" charset="-122"/>
              </a:rPr>
              <a:t>R (Reason ): </a:t>
            </a:r>
            <a:r>
              <a:rPr lang="zh-CN" altLang="en-US" sz="2800">
                <a:solidFill>
                  <a:srgbClr val="C00000"/>
                </a:solidFill>
                <a:latin typeface="华文楷体" panose="02010600040101010101" charset="-122"/>
                <a:ea typeface="华文楷体" panose="02010600040101010101" charset="-122"/>
                <a:cs typeface="华文楷体" panose="02010600040101010101" charset="-122"/>
              </a:rPr>
              <a:t>说明所选话题如何满足需求</a:t>
            </a:r>
            <a:r>
              <a:rPr lang="en-US" altLang="zh-CN" sz="2800">
                <a:solidFill>
                  <a:srgbClr val="C00000"/>
                </a:solidFill>
                <a:latin typeface="华文楷体" panose="02010600040101010101" charset="-122"/>
                <a:ea typeface="华文楷体" panose="02010600040101010101" charset="-122"/>
                <a:cs typeface="华文楷体" panose="02010600040101010101" charset="-122"/>
              </a:rPr>
              <a:t>。</a:t>
            </a:r>
            <a:endParaRPr lang="en-US" altLang="zh-CN" sz="2800">
              <a:solidFill>
                <a:srgbClr val="C00000"/>
              </a:solidFill>
              <a:latin typeface="华文楷体" panose="02010600040101010101" charset="-122"/>
              <a:ea typeface="华文楷体" panose="02010600040101010101" charset="-122"/>
              <a:cs typeface="华文楷体" panose="02010600040101010101" charset="-122"/>
            </a:endParaRPr>
          </a:p>
          <a:p>
            <a:pPr algn="l"/>
            <a:r>
              <a:rPr lang="zh-CN" altLang="en-US" sz="2800">
                <a:solidFill>
                  <a:schemeClr val="tx1"/>
                </a:solidFill>
                <a:latin typeface="Times New Roman" panose="02020603050405020304" charset="0"/>
                <a:ea typeface="微软雅黑" panose="020B0503020204020204" charset="-122"/>
                <a:cs typeface="Times New Roman" panose="02020603050405020304" charset="0"/>
              </a:rPr>
              <a:t>例：</a:t>
            </a:r>
            <a:r>
              <a:rPr lang="en-US" altLang="zh-CN" sz="2800">
                <a:solidFill>
                  <a:schemeClr val="tx1"/>
                </a:solidFill>
                <a:latin typeface="Times New Roman" panose="02020603050405020304" charset="0"/>
                <a:ea typeface="微软雅黑" panose="020B0503020204020204" charset="-122"/>
                <a:cs typeface="Times New Roman" panose="02020603050405020304" charset="0"/>
              </a:rPr>
              <a:t> This topic provides abundant and easy-to-talk materials, which are perfect for our English speech.</a:t>
            </a:r>
            <a:endParaRPr lang="en-US" altLang="zh-CN" sz="2800">
              <a:solidFill>
                <a:schemeClr val="tx1"/>
              </a:solidFill>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8409940" y="1606550"/>
            <a:ext cx="3671570" cy="3494405"/>
          </a:xfrm>
          <a:prstGeom prst="rect">
            <a:avLst/>
          </a:prstGeom>
          <a:solidFill>
            <a:schemeClr val="bg1"/>
          </a:solidFill>
          <a:ln w="28575">
            <a:solidFill>
              <a:schemeClr val="accent3">
                <a:lumMod val="60000"/>
                <a:lumOff val="40000"/>
              </a:schemeClr>
            </a:solidFill>
          </a:ln>
        </p:spPr>
        <p:txBody>
          <a:bodyPr wrap="square">
            <a:noAutofit/>
          </a:bodyPr>
          <a:p>
            <a:pPr algn="l">
              <a:buClrTx/>
              <a:buSzTx/>
              <a:buFontTx/>
            </a:pPr>
            <a:r>
              <a:rPr lang="en-US" altLang="zh-CN" sz="2800">
                <a:solidFill>
                  <a:srgbClr val="C00000"/>
                </a:solidFill>
                <a:latin typeface="华文楷体" panose="02010600040101010101" charset="-122"/>
                <a:ea typeface="华文楷体" panose="02010600040101010101" charset="-122"/>
                <a:cs typeface="华文楷体" panose="02010600040101010101" charset="-122"/>
              </a:rPr>
              <a:t>P (Passion ): </a:t>
            </a:r>
            <a:r>
              <a:rPr lang="zh-CN" altLang="en-US" sz="2800">
                <a:solidFill>
                  <a:srgbClr val="C00000"/>
                </a:solidFill>
                <a:latin typeface="华文楷体" panose="02010600040101010101" charset="-122"/>
                <a:ea typeface="华文楷体" panose="02010600040101010101" charset="-122"/>
                <a:cs typeface="华文楷体" panose="02010600040101010101" charset="-122"/>
              </a:rPr>
              <a:t>表达集体对话题与演讲的热情</a:t>
            </a:r>
            <a:r>
              <a:rPr lang="en-US" altLang="zh-CN" sz="2800">
                <a:solidFill>
                  <a:srgbClr val="C00000"/>
                </a:solidFill>
                <a:latin typeface="华文楷体" panose="02010600040101010101" charset="-122"/>
                <a:ea typeface="华文楷体" panose="02010600040101010101" charset="-122"/>
                <a:cs typeface="华文楷体" panose="02010600040101010101" charset="-122"/>
              </a:rPr>
              <a:t>。</a:t>
            </a:r>
            <a:endParaRPr lang="en-US" altLang="zh-CN" sz="2800">
              <a:solidFill>
                <a:srgbClr val="C00000"/>
              </a:solidFill>
              <a:latin typeface="华文楷体" panose="02010600040101010101" charset="-122"/>
              <a:ea typeface="华文楷体" panose="02010600040101010101" charset="-122"/>
              <a:cs typeface="华文楷体" panose="02010600040101010101" charset="-122"/>
            </a:endParaRPr>
          </a:p>
          <a:p>
            <a:pPr algn="l">
              <a:buClrTx/>
              <a:buSzTx/>
              <a:buFontTx/>
            </a:pPr>
            <a:r>
              <a:rPr lang="zh-CN" altLang="en-US" sz="2800">
                <a:solidFill>
                  <a:schemeClr val="tx1"/>
                </a:solidFill>
                <a:latin typeface="Times New Roman" panose="02020603050405020304" charset="0"/>
                <a:ea typeface="微软雅黑" panose="020B0503020204020204" charset="-122"/>
                <a:cs typeface="Times New Roman" panose="02020603050405020304" charset="0"/>
              </a:rPr>
              <a:t>例：</a:t>
            </a:r>
            <a:r>
              <a:rPr lang="en-US" altLang="zh-CN" sz="2800">
                <a:solidFill>
                  <a:schemeClr val="tx1"/>
                </a:solidFill>
                <a:latin typeface="Times New Roman" panose="02020603050405020304" charset="0"/>
                <a:ea typeface="微软雅黑" panose="020B0503020204020204" charset="-122"/>
                <a:cs typeface="Times New Roman" panose="02020603050405020304" charset="0"/>
              </a:rPr>
              <a:t>It can inspire all students to take an active part in the contest and fully show their English abilities.</a:t>
            </a:r>
            <a:endParaRPr lang="en-US" altLang="zh-CN" sz="2800">
              <a:solidFill>
                <a:schemeClr val="tx1"/>
              </a:solidFill>
              <a:latin typeface="Times New Roman" panose="02020603050405020304" charset="0"/>
              <a:ea typeface="微软雅黑" panose="020B0503020204020204" charset="-122"/>
              <a:cs typeface="Times New Roman" panose="020206030504050203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custDataLst>
              <p:tags r:id="rId1"/>
            </p:custDataLst>
          </p:nvPr>
        </p:nvSpPr>
        <p:spPr>
          <a:xfrm>
            <a:off x="3026410" y="145415"/>
            <a:ext cx="4399915" cy="583565"/>
          </a:xfrm>
          <a:prstGeom prst="rect">
            <a:avLst/>
          </a:prstGeom>
        </p:spPr>
        <p:txBody>
          <a:bodyPr wrap="square">
            <a:spAutoFit/>
          </a:bodyPr>
          <a:p>
            <a:pPr algn="ctr"/>
            <a:r>
              <a:rPr lang="en-US" altLang="zh-CN" sz="3200" b="1">
                <a:solidFill>
                  <a:schemeClr val="tx1"/>
                </a:solidFill>
              </a:rPr>
              <a:t>Para 2 </a:t>
            </a:r>
            <a:r>
              <a:rPr lang="zh-CN" altLang="en-US" sz="3200" b="1">
                <a:solidFill>
                  <a:schemeClr val="tx1"/>
                </a:solidFill>
              </a:rPr>
              <a:t>阐述理由</a:t>
            </a:r>
            <a:endParaRPr lang="zh-CN" altLang="en-US" sz="3200" b="1">
              <a:solidFill>
                <a:schemeClr val="tx1"/>
              </a:solidFill>
            </a:endParaRPr>
          </a:p>
        </p:txBody>
      </p:sp>
      <p:sp>
        <p:nvSpPr>
          <p:cNvPr id="90115" name="Rectangle 3"/>
          <p:cNvSpPr>
            <a:spLocks noGrp="1" noChangeArrowheads="1"/>
          </p:cNvSpPr>
          <p:nvPr>
            <p:custDataLst>
              <p:tags r:id="rId2"/>
            </p:custDataLst>
          </p:nvPr>
        </p:nvSpPr>
        <p:spPr>
          <a:xfrm>
            <a:off x="205105" y="61595"/>
            <a:ext cx="2533015" cy="572770"/>
          </a:xfrm>
          <a:prstGeom prst="rect">
            <a:avLst/>
          </a:prstGeom>
          <a:solidFill>
            <a:schemeClr val="accent1"/>
          </a:solidFill>
        </p:spPr>
        <p:txBody>
          <a:bodyPr vert="horz" wrap="square"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3600" b="1" dirty="0">
                <a:solidFill>
                  <a:schemeClr val="accent6">
                    <a:lumMod val="50000"/>
                  </a:schemeClr>
                </a:solidFill>
                <a:latin typeface="+mj-lt"/>
                <a:ea typeface="+mj-ea"/>
                <a:sym typeface="思源黑体 CN Normal" panose="020B0400000000000000" pitchFamily="34" charset="-122"/>
              </a:rPr>
              <a:t>Language</a:t>
            </a:r>
            <a:endParaRPr lang="en-US" altLang="zh-CN" sz="3600" b="1" dirty="0">
              <a:solidFill>
                <a:schemeClr val="accent6">
                  <a:lumMod val="50000"/>
                </a:schemeClr>
              </a:solidFill>
              <a:latin typeface="+mj-lt"/>
              <a:ea typeface="+mj-ea"/>
              <a:sym typeface="思源黑体 CN Normal" panose="020B0400000000000000" pitchFamily="34" charset="-122"/>
            </a:endParaRPr>
          </a:p>
        </p:txBody>
      </p:sp>
      <p:sp>
        <p:nvSpPr>
          <p:cNvPr id="17" name="文本框 16"/>
          <p:cNvSpPr txBox="1"/>
          <p:nvPr>
            <p:custDataLst>
              <p:tags r:id="rId3"/>
            </p:custDataLst>
          </p:nvPr>
        </p:nvSpPr>
        <p:spPr>
          <a:xfrm>
            <a:off x="205105" y="829310"/>
            <a:ext cx="11804015" cy="1008380"/>
          </a:xfrm>
          <a:prstGeom prst="rect">
            <a:avLst/>
          </a:prstGeom>
          <a:solidFill>
            <a:schemeClr val="accent1">
              <a:lumMod val="20000"/>
              <a:lumOff val="80000"/>
            </a:schemeClr>
          </a:solidFill>
          <a:ln w="57150">
            <a:solidFill>
              <a:schemeClr val="accent1">
                <a:lumMod val="20000"/>
                <a:lumOff val="80000"/>
              </a:schemeClr>
            </a:solidFill>
          </a:ln>
        </p:spPr>
        <p:txBody>
          <a:bodyPr wrap="square">
            <a:noAutofit/>
          </a:bodyPr>
          <a:p>
            <a:pPr indent="0" fontAlgn="auto">
              <a:lnSpc>
                <a:spcPct val="100000"/>
              </a:lnSpc>
              <a:spcBef>
                <a:spcPts val="0"/>
              </a:spcBef>
              <a:spcAft>
                <a:spcPts val="0"/>
              </a:spcAft>
            </a:pPr>
            <a:r>
              <a:rPr lang="zh-CN" altLang="en-US" sz="2800" b="0" i="0">
                <a:solidFill>
                  <a:schemeClr val="tx1">
                    <a:lumMod val="75000"/>
                    <a:lumOff val="25000"/>
                  </a:schemeClr>
                </a:solidFill>
                <a:cs typeface="Times New Roman" panose="02020603050405020304" charset="0"/>
              </a:rPr>
              <a:t>结构：</a:t>
            </a:r>
            <a:endParaRPr lang="zh-CN" altLang="en-US" sz="2800" b="0" i="0">
              <a:solidFill>
                <a:schemeClr val="tx1">
                  <a:lumMod val="75000"/>
                  <a:lumOff val="25000"/>
                </a:schemeClr>
              </a:solidFill>
              <a:cs typeface="Times New Roman" panose="02020603050405020304" charset="0"/>
            </a:endParaRPr>
          </a:p>
          <a:p>
            <a:pPr indent="0" fontAlgn="auto">
              <a:lnSpc>
                <a:spcPct val="100000"/>
              </a:lnSpc>
              <a:spcBef>
                <a:spcPts val="0"/>
              </a:spcBef>
              <a:spcAft>
                <a:spcPts val="0"/>
              </a:spcAft>
            </a:pPr>
            <a:r>
              <a:rPr lang="en-US" altLang="zh-CN" sz="2400" b="0" i="0">
                <a:solidFill>
                  <a:schemeClr val="tx1">
                    <a:lumMod val="75000"/>
                    <a:lumOff val="25000"/>
                  </a:schemeClr>
                </a:solidFill>
                <a:cs typeface="Times New Roman" panose="02020603050405020304" charset="0"/>
              </a:rPr>
              <a:t>Topic Sentence + Reason 1  + Reason 2 + Concluding Sentence </a:t>
            </a:r>
            <a:endParaRPr lang="en-US" altLang="zh-CN" sz="2400" b="0" i="0">
              <a:solidFill>
                <a:schemeClr val="tx1">
                  <a:lumMod val="75000"/>
                  <a:lumOff val="25000"/>
                </a:schemeClr>
              </a:solidFill>
              <a:cs typeface="Times New Roman" panose="02020603050405020304" charset="0"/>
            </a:endParaRPr>
          </a:p>
        </p:txBody>
      </p:sp>
      <p:sp>
        <p:nvSpPr>
          <p:cNvPr id="9" name="文本框 8"/>
          <p:cNvSpPr txBox="1"/>
          <p:nvPr>
            <p:custDataLst>
              <p:tags r:id="rId4"/>
            </p:custDataLst>
          </p:nvPr>
        </p:nvSpPr>
        <p:spPr>
          <a:xfrm>
            <a:off x="429895" y="1570990"/>
            <a:ext cx="11082655" cy="2649855"/>
          </a:xfrm>
          <a:prstGeom prst="rect">
            <a:avLst/>
          </a:prstGeom>
          <a:solidFill>
            <a:schemeClr val="accent2">
              <a:lumMod val="20000"/>
              <a:lumOff val="80000"/>
            </a:schemeClr>
          </a:solidFill>
        </p:spPr>
        <p:txBody>
          <a:bodyPr wrap="square" rtlCol="0" anchor="t">
            <a:spAutoFit/>
          </a:bodyPr>
          <a:p>
            <a:pPr algn="l">
              <a:lnSpc>
                <a:spcPct val="130000"/>
              </a:lnSpc>
            </a:pPr>
            <a:r>
              <a:rPr lang="en-US" altLang="zh-CN" sz="2800">
                <a:solidFill>
                  <a:schemeClr val="tx1">
                    <a:lumMod val="75000"/>
                    <a:lumOff val="25000"/>
                  </a:schemeClr>
                </a:solidFill>
                <a:highlight>
                  <a:srgbClr val="FFFF00"/>
                </a:highlight>
                <a:latin typeface="Times New Roman" panose="02020603050405020304" charset="0"/>
                <a:cs typeface="Times New Roman" panose="02020603050405020304" charset="0"/>
                <a:sym typeface="+mn-ea"/>
              </a:rPr>
              <a:t>Example</a:t>
            </a:r>
            <a:r>
              <a:rPr lang="zh-CN" altLang="en-US" sz="2800" b="1">
                <a:solidFill>
                  <a:schemeClr val="tx1">
                    <a:lumMod val="75000"/>
                    <a:lumOff val="25000"/>
                  </a:schemeClr>
                </a:solidFill>
                <a:latin typeface="Times New Roman" panose="02020603050405020304" charset="0"/>
                <a:cs typeface="Times New Roman" panose="02020603050405020304" charset="0"/>
                <a:sym typeface="+mn-ea"/>
              </a:rPr>
              <a:t>：</a:t>
            </a:r>
            <a:endParaRPr lang="en-US" altLang="zh-CN" sz="2800" b="1">
              <a:solidFill>
                <a:schemeClr val="tx1">
                  <a:lumMod val="75000"/>
                  <a:lumOff val="25000"/>
                </a:schemeClr>
              </a:solidFill>
              <a:latin typeface="Times New Roman" panose="02020603050405020304" charset="0"/>
              <a:cs typeface="Times New Roman" panose="02020603050405020304" charset="0"/>
            </a:endParaRPr>
          </a:p>
          <a:p>
            <a:pPr algn="l">
              <a:lnSpc>
                <a:spcPct val="130000"/>
              </a:lnSpc>
            </a:pPr>
            <a:r>
              <a:rPr lang="en-US" altLang="zh-CN" sz="2400" i="1">
                <a:solidFill>
                  <a:schemeClr val="tx1">
                    <a:lumMod val="75000"/>
                    <a:lumOff val="25000"/>
                  </a:schemeClr>
                </a:solidFill>
                <a:latin typeface="Times New Roman" panose="02020603050405020304" charset="0"/>
                <a:cs typeface="Times New Roman" panose="02020603050405020304" charset="0"/>
                <a:sym typeface="+mn-ea"/>
              </a:rPr>
              <a:t>  Sports are really great. They can make us strong and healthy. I like playing basketball with my friends after school. It’s a lot of fun and it helps me relax. That’s why I think this topic is good.</a:t>
            </a:r>
            <a:endParaRPr lang="en-US" altLang="zh-CN" sz="2400" i="1">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30000"/>
              </a:lnSpc>
            </a:pPr>
            <a:endParaRPr lang="en-US" altLang="zh-CN" sz="2800">
              <a:solidFill>
                <a:schemeClr val="tx1">
                  <a:lumMod val="75000"/>
                  <a:lumOff val="25000"/>
                </a:schemeClr>
              </a:solidFill>
              <a:latin typeface="Times New Roman" panose="02020603050405020304" charset="0"/>
              <a:cs typeface="Times New Roman" panose="02020603050405020304" charset="0"/>
              <a:sym typeface="+mn-ea"/>
            </a:endParaRPr>
          </a:p>
        </p:txBody>
      </p:sp>
      <p:cxnSp>
        <p:nvCxnSpPr>
          <p:cNvPr id="10" name="直接连接符 9"/>
          <p:cNvCxnSpPr/>
          <p:nvPr/>
        </p:nvCxnSpPr>
        <p:spPr>
          <a:xfrm>
            <a:off x="8148320" y="2645410"/>
            <a:ext cx="66675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9979660" y="3089910"/>
            <a:ext cx="899795" cy="1079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5471795" y="1682750"/>
            <a:ext cx="6116955" cy="624205"/>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en-US" altLang="zh-CN" sz="2400" b="1">
                <a:solidFill>
                  <a:srgbClr val="FF0000"/>
                </a:solidFill>
                <a:latin typeface="Times New Roman" panose="02020603050405020304" charset="0"/>
                <a:cs typeface="Times New Roman" panose="02020603050405020304" charset="0"/>
              </a:rPr>
              <a:t>sound casual, like chatting with a friend</a:t>
            </a:r>
            <a:endParaRPr lang="en-US" altLang="zh-CN" sz="2400" b="1">
              <a:solidFill>
                <a:srgbClr val="FF0000"/>
              </a:solidFill>
              <a:latin typeface="Times New Roman" panose="02020603050405020304" charset="0"/>
              <a:cs typeface="Times New Roman" panose="02020603050405020304" charset="0"/>
            </a:endParaRPr>
          </a:p>
        </p:txBody>
      </p:sp>
      <p:cxnSp>
        <p:nvCxnSpPr>
          <p:cNvPr id="13" name="直接连接符 12"/>
          <p:cNvCxnSpPr/>
          <p:nvPr/>
        </p:nvCxnSpPr>
        <p:spPr>
          <a:xfrm flipV="1">
            <a:off x="4116070" y="2624455"/>
            <a:ext cx="3926840" cy="2095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8963660" y="2645410"/>
            <a:ext cx="2074545" cy="1079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17525" y="3089910"/>
            <a:ext cx="7927340" cy="2159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2360295" y="3355340"/>
            <a:ext cx="8519160" cy="624205"/>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en-US" altLang="zh-CN" sz="2400" b="1">
                <a:solidFill>
                  <a:srgbClr val="FF0000"/>
                </a:solidFill>
                <a:latin typeface="Times New Roman" panose="02020603050405020304" charset="0"/>
                <a:cs typeface="Times New Roman" panose="02020603050405020304" charset="0"/>
              </a:rPr>
              <a:t> </a:t>
            </a:r>
            <a:r>
              <a:rPr lang="en-US" altLang="zh-CN" sz="2800" b="1">
                <a:solidFill>
                  <a:srgbClr val="00B050"/>
                </a:solidFill>
                <a:latin typeface="Times New Roman" panose="02020603050405020304" charset="0"/>
                <a:cs typeface="Times New Roman" panose="02020603050405020304" charset="0"/>
              </a:rPr>
              <a:t>focuses on "sports benefits" and "personal hobbies"</a:t>
            </a:r>
            <a:endParaRPr lang="en-US" altLang="zh-CN" sz="2800" b="1">
              <a:solidFill>
                <a:srgbClr val="00B050"/>
              </a:solidFill>
              <a:latin typeface="Times New Roman" panose="02020603050405020304" charset="0"/>
              <a:cs typeface="Times New Roman" panose="02020603050405020304" charset="0"/>
            </a:endParaRPr>
          </a:p>
        </p:txBody>
      </p:sp>
      <p:graphicFrame>
        <p:nvGraphicFramePr>
          <p:cNvPr id="21" name="表格 20"/>
          <p:cNvGraphicFramePr/>
          <p:nvPr>
            <p:custDataLst>
              <p:tags r:id="rId5"/>
            </p:custDataLst>
          </p:nvPr>
        </p:nvGraphicFramePr>
        <p:xfrm>
          <a:off x="89535" y="268605"/>
          <a:ext cx="12124690" cy="6626225"/>
        </p:xfrm>
        <a:graphic>
          <a:graphicData uri="http://schemas.openxmlformats.org/drawingml/2006/table">
            <a:tbl>
              <a:tblPr firstRow="1" bandCol="1">
                <a:tableStyleId>{597A463F-7D56-4395-B1A5-F1C25C573C7A}</a:tableStyleId>
              </a:tblPr>
              <a:tblGrid>
                <a:gridCol w="2785110"/>
                <a:gridCol w="3984625"/>
                <a:gridCol w="5354955"/>
              </a:tblGrid>
              <a:tr h="989330">
                <a:tc>
                  <a:txBody>
                    <a:bodyPr/>
                    <a:p>
                      <a:pPr algn="ctr" fontAlgn="ctr">
                        <a:lnSpc>
                          <a:spcPct val="120000"/>
                        </a:lnSpc>
                      </a:pPr>
                      <a:r>
                        <a:rPr lang="en-US" altLang="zh-CN" sz="2800" spc="120">
                          <a:solidFill>
                            <a:srgbClr val="00B050"/>
                          </a:solidFill>
                          <a:latin typeface="Times New Roman" panose="02020603050405020304" charset="0"/>
                          <a:cs typeface="Times New Roman" panose="02020603050405020304" charset="0"/>
                        </a:rPr>
                        <a:t>Original Sentence</a:t>
                      </a:r>
                      <a:endParaRPr lang="en-US" altLang="zh-CN" sz="2800" spc="120">
                        <a:solidFill>
                          <a:srgbClr val="00B050"/>
                        </a:solidFill>
                        <a:latin typeface="Times New Roman" panose="02020603050405020304" charset="0"/>
                        <a:cs typeface="Times New Roman" panose="02020603050405020304" charset="0"/>
                      </a:endParaRPr>
                    </a:p>
                  </a:txBody>
                  <a:tcPr marL="177800" marR="177800" marT="82550" marB="82550" anchor="ctr" anchorCtr="0">
                    <a:solidFill>
                      <a:schemeClr val="bg2"/>
                    </a:solidFill>
                  </a:tcPr>
                </a:tc>
                <a:tc>
                  <a:txBody>
                    <a:bodyPr/>
                    <a:p>
                      <a:pPr algn="ctr" fontAlgn="ctr">
                        <a:lnSpc>
                          <a:spcPct val="120000"/>
                        </a:lnSpc>
                      </a:pPr>
                      <a:r>
                        <a:rPr lang="en-US" altLang="zh-CN" sz="2800" spc="120">
                          <a:solidFill>
                            <a:srgbClr val="FF0000"/>
                          </a:solidFill>
                          <a:latin typeface="Times New Roman" panose="02020603050405020304" charset="0"/>
                          <a:cs typeface="Times New Roman" panose="02020603050405020304" charset="0"/>
                        </a:rPr>
                        <a:t>Problem</a:t>
                      </a:r>
                      <a:endParaRPr lang="en-US" altLang="zh-CN" sz="2800" spc="120">
                        <a:solidFill>
                          <a:srgbClr val="FF0000"/>
                        </a:solidFill>
                        <a:latin typeface="Times New Roman" panose="02020603050405020304" charset="0"/>
                        <a:cs typeface="Times New Roman" panose="02020603050405020304" charset="0"/>
                      </a:endParaRPr>
                    </a:p>
                  </a:txBody>
                  <a:tcPr marL="177800" marR="177800" marT="82550" marB="82550" anchor="ctr" anchorCtr="0">
                    <a:solidFill>
                      <a:schemeClr val="accent2">
                        <a:lumMod val="20000"/>
                        <a:lumOff val="80000"/>
                      </a:schemeClr>
                    </a:solidFill>
                  </a:tcPr>
                </a:tc>
                <a:tc>
                  <a:txBody>
                    <a:bodyPr/>
                    <a:p>
                      <a:pPr algn="ctr" fontAlgn="ctr">
                        <a:lnSpc>
                          <a:spcPct val="120000"/>
                        </a:lnSpc>
                      </a:pPr>
                      <a:r>
                        <a:rPr lang="en-US" altLang="zh-CN" sz="2800" spc="120">
                          <a:latin typeface="Times New Roman" panose="02020603050405020304" charset="0"/>
                          <a:cs typeface="Times New Roman" panose="02020603050405020304" charset="0"/>
                        </a:rPr>
                        <a:t>How to Fix (Upgrade)</a:t>
                      </a:r>
                      <a:endParaRPr lang="en-US" altLang="zh-CN" sz="2800" spc="120">
                        <a:latin typeface="Times New Roman" panose="02020603050405020304" charset="0"/>
                        <a:cs typeface="Times New Roman" panose="02020603050405020304" charset="0"/>
                      </a:endParaRPr>
                    </a:p>
                  </a:txBody>
                  <a:tcPr marL="177800" marR="177800" marT="82550" marB="82550" anchor="ctr" anchorCtr="0"/>
                </a:tc>
              </a:tr>
              <a:tr h="1044575">
                <a:tc>
                  <a:txBody>
                    <a:bodyPr/>
                    <a:p>
                      <a:pPr algn="ctr" fontAlgn="ctr">
                        <a:lnSpc>
                          <a:spcPct val="120000"/>
                        </a:lnSpc>
                      </a:pPr>
                      <a:r>
                        <a:rPr lang="en-US" altLang="zh-CN" sz="2400">
                          <a:solidFill>
                            <a:srgbClr val="00B050"/>
                          </a:solidFill>
                          <a:latin typeface="Times New Roman" panose="02020603050405020304" charset="0"/>
                          <a:cs typeface="Times New Roman" panose="02020603050405020304" charset="0"/>
                        </a:rPr>
                        <a:t>Sports are really great.</a:t>
                      </a:r>
                      <a:endParaRPr lang="en-US" altLang="zh-CN" sz="2400">
                        <a:solidFill>
                          <a:srgbClr val="00B050"/>
                        </a:solidFill>
                        <a:latin typeface="Times New Roman" panose="02020603050405020304" charset="0"/>
                        <a:cs typeface="Times New Roman" panose="02020603050405020304" charset="0"/>
                      </a:endParaRPr>
                    </a:p>
                  </a:txBody>
                  <a:tcPr marL="177800" marR="177800" marT="82550" marB="82550" anchor="ctr" anchorCtr="0">
                    <a:solidFill>
                      <a:schemeClr val="bg2"/>
                    </a:solidFill>
                  </a:tcPr>
                </a:tc>
                <a:tc>
                  <a:txBody>
                    <a:bodyPr/>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Vague &amp; Unprofessional</a:t>
                      </a:r>
                      <a:endParaRPr lang="en-US" altLang="zh-CN" sz="1800">
                        <a:solidFill>
                          <a:srgbClr val="FF0000"/>
                        </a:solidFill>
                        <a:latin typeface="Times New Roman" panose="02020603050405020304" charset="0"/>
                        <a:cs typeface="Times New Roman" panose="02020603050405020304" charset="0"/>
                      </a:endParaRPr>
                    </a:p>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(Too simple, not formal)</a:t>
                      </a:r>
                      <a:endParaRPr lang="en-US" altLang="zh-CN" sz="1800">
                        <a:solidFill>
                          <a:srgbClr val="FF0000"/>
                        </a:solidFill>
                        <a:latin typeface="Times New Roman" panose="02020603050405020304" charset="0"/>
                        <a:cs typeface="Times New Roman" panose="02020603050405020304" charset="0"/>
                      </a:endParaRPr>
                    </a:p>
                  </a:txBody>
                  <a:tcPr marL="177800" marR="177800" marT="82550" marB="82550" anchor="ctr" anchorCtr="0">
                    <a:solidFill>
                      <a:schemeClr val="accent2">
                        <a:lumMod val="20000"/>
                        <a:lumOff val="80000"/>
                      </a:schemeClr>
                    </a:solidFill>
                  </a:tcPr>
                </a:tc>
                <a:tc>
                  <a:txBody>
                    <a:bodyPr/>
                    <a:p>
                      <a:pPr algn="ctr" fontAlgn="ctr">
                        <a:lnSpc>
                          <a:spcPct val="120000"/>
                        </a:lnSpc>
                      </a:pPr>
                      <a:r>
                        <a:rPr lang="en-US" altLang="zh-CN" sz="2400">
                          <a:latin typeface="Times New Roman" panose="02020603050405020304" charset="0"/>
                          <a:cs typeface="Times New Roman" panose="02020603050405020304" charset="0"/>
                        </a:rPr>
                        <a:t>This topic offers immense value to the contest.</a:t>
                      </a:r>
                      <a:endParaRPr lang="en-US" altLang="zh-CN" sz="2400">
                        <a:latin typeface="Times New Roman" panose="02020603050405020304" charset="0"/>
                        <a:cs typeface="Times New Roman" panose="02020603050405020304" charset="0"/>
                      </a:endParaRPr>
                    </a:p>
                  </a:txBody>
                  <a:tcPr marL="177800" marR="177800" marT="82550" marB="82550" anchor="ctr" anchorCtr="0"/>
                </a:tc>
              </a:tr>
              <a:tr h="1044575">
                <a:tc>
                  <a:txBody>
                    <a:bodyPr/>
                    <a:p>
                      <a:pPr algn="ctr" fontAlgn="ctr">
                        <a:lnSpc>
                          <a:spcPct val="120000"/>
                        </a:lnSpc>
                      </a:pPr>
                      <a:r>
                        <a:rPr lang="en-US" altLang="zh-CN" sz="2400">
                          <a:solidFill>
                            <a:srgbClr val="00B050"/>
                          </a:solidFill>
                          <a:latin typeface="Times New Roman" panose="02020603050405020304" charset="0"/>
                          <a:cs typeface="Times New Roman" panose="02020603050405020304" charset="0"/>
                        </a:rPr>
                        <a:t>They can make us strong and healthy.</a:t>
                      </a:r>
                      <a:endParaRPr lang="en-US" altLang="zh-CN" sz="2400">
                        <a:solidFill>
                          <a:srgbClr val="00B050"/>
                        </a:solidFill>
                        <a:latin typeface="Times New Roman" panose="02020603050405020304" charset="0"/>
                        <a:cs typeface="Times New Roman" panose="02020603050405020304" charset="0"/>
                      </a:endParaRPr>
                    </a:p>
                  </a:txBody>
                  <a:tcPr marL="177800" marR="177800" marT="82550" marB="82550" anchor="ctr" anchorCtr="0">
                    <a:solidFill>
                      <a:schemeClr val="bg2"/>
                    </a:solidFill>
                  </a:tcPr>
                </a:tc>
                <a:tc>
                  <a:txBody>
                    <a:bodyPr/>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Off-topic</a:t>
                      </a:r>
                      <a:endParaRPr lang="en-US" altLang="zh-CN" sz="1800">
                        <a:solidFill>
                          <a:srgbClr val="FF0000"/>
                        </a:solidFill>
                        <a:latin typeface="Times New Roman" panose="02020603050405020304" charset="0"/>
                        <a:cs typeface="Times New Roman" panose="02020603050405020304" charset="0"/>
                      </a:endParaRPr>
                    </a:p>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(Talks about health, not speaking suitability)</a:t>
                      </a:r>
                      <a:endParaRPr lang="en-US" altLang="zh-CN" sz="1800">
                        <a:solidFill>
                          <a:srgbClr val="FF0000"/>
                        </a:solidFill>
                        <a:latin typeface="Times New Roman" panose="02020603050405020304" charset="0"/>
                        <a:cs typeface="Times New Roman" panose="02020603050405020304" charset="0"/>
                      </a:endParaRPr>
                    </a:p>
                  </a:txBody>
                  <a:tcPr marL="177800" marR="177800" marT="82550" marB="82550" anchor="ctr" anchorCtr="0">
                    <a:solidFill>
                      <a:schemeClr val="accent2">
                        <a:lumMod val="20000"/>
                        <a:lumOff val="80000"/>
                      </a:schemeClr>
                    </a:solidFill>
                  </a:tcPr>
                </a:tc>
                <a:tc>
                  <a:txBody>
                    <a:bodyPr/>
                    <a:p>
                      <a:pPr algn="ctr" fontAlgn="ctr">
                        <a:lnSpc>
                          <a:spcPct val="120000"/>
                        </a:lnSpc>
                      </a:pPr>
                      <a:r>
                        <a:rPr lang="en-US" altLang="zh-CN" sz="2400">
                          <a:latin typeface="Times New Roman" panose="02020603050405020304" charset="0"/>
                          <a:cs typeface="Times New Roman" panose="02020603050405020304" charset="0"/>
                        </a:rPr>
                        <a:t>It is highly suitable for English expression.</a:t>
                      </a:r>
                      <a:endParaRPr lang="en-US" altLang="zh-CN" sz="2400">
                        <a:latin typeface="Times New Roman" panose="02020603050405020304" charset="0"/>
                        <a:cs typeface="Times New Roman" panose="02020603050405020304" charset="0"/>
                      </a:endParaRPr>
                    </a:p>
                  </a:txBody>
                  <a:tcPr marL="177800" marR="177800" marT="82550" marB="82550" anchor="ctr" anchorCtr="0"/>
                </a:tc>
              </a:tr>
              <a:tr h="1044575">
                <a:tc>
                  <a:txBody>
                    <a:bodyPr/>
                    <a:p>
                      <a:pPr algn="ctr" fontAlgn="ctr">
                        <a:lnSpc>
                          <a:spcPct val="120000"/>
                        </a:lnSpc>
                      </a:pPr>
                      <a:r>
                        <a:rPr lang="en-US" altLang="zh-CN" sz="2400">
                          <a:solidFill>
                            <a:srgbClr val="00B050"/>
                          </a:solidFill>
                          <a:latin typeface="Times New Roman" panose="02020603050405020304" charset="0"/>
                          <a:cs typeface="Times New Roman" panose="02020603050405020304" charset="0"/>
                        </a:rPr>
                        <a:t>I like playing basketball...</a:t>
                      </a:r>
                      <a:endParaRPr lang="en-US" altLang="zh-CN" sz="2400">
                        <a:solidFill>
                          <a:srgbClr val="00B050"/>
                        </a:solidFill>
                        <a:latin typeface="Times New Roman" panose="02020603050405020304" charset="0"/>
                        <a:cs typeface="Times New Roman" panose="02020603050405020304" charset="0"/>
                      </a:endParaRPr>
                    </a:p>
                  </a:txBody>
                  <a:tcPr marL="177800" marR="177800" marT="82550" marB="82550" anchor="ctr" anchorCtr="0">
                    <a:solidFill>
                      <a:schemeClr val="bg2"/>
                    </a:solidFill>
                  </a:tcPr>
                </a:tc>
                <a:tc>
                  <a:txBody>
                    <a:bodyPr/>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Selfish &amp; Casual</a:t>
                      </a:r>
                      <a:endParaRPr lang="en-US" altLang="zh-CN" sz="1800">
                        <a:solidFill>
                          <a:srgbClr val="FF0000"/>
                        </a:solidFill>
                        <a:latin typeface="Times New Roman" panose="02020603050405020304" charset="0"/>
                        <a:cs typeface="Times New Roman" panose="02020603050405020304" charset="0"/>
                      </a:endParaRPr>
                    </a:p>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(Only about your personal preference)</a:t>
                      </a:r>
                      <a:endParaRPr lang="en-US" altLang="zh-CN" sz="1800">
                        <a:solidFill>
                          <a:srgbClr val="FF0000"/>
                        </a:solidFill>
                        <a:latin typeface="Times New Roman" panose="02020603050405020304" charset="0"/>
                        <a:cs typeface="Times New Roman" panose="02020603050405020304" charset="0"/>
                      </a:endParaRPr>
                    </a:p>
                  </a:txBody>
                  <a:tcPr marL="177800" marR="177800" marT="82550" marB="82550" anchor="ctr" anchorCtr="0">
                    <a:solidFill>
                      <a:schemeClr val="accent2">
                        <a:lumMod val="20000"/>
                        <a:lumOff val="80000"/>
                      </a:schemeClr>
                    </a:solidFill>
                  </a:tcPr>
                </a:tc>
                <a:tc>
                  <a:txBody>
                    <a:bodyPr/>
                    <a:p>
                      <a:pPr algn="ctr" fontAlgn="ctr">
                        <a:lnSpc>
                          <a:spcPct val="120000"/>
                        </a:lnSpc>
                      </a:pPr>
                      <a:r>
                        <a:rPr lang="en-US" altLang="zh-CN" sz="2400">
                          <a:latin typeface="Times New Roman" panose="02020603050405020304" charset="0"/>
                          <a:cs typeface="Times New Roman" panose="02020603050405020304" charset="0"/>
                        </a:rPr>
                        <a:t>We can easily share our own stories in English.</a:t>
                      </a:r>
                      <a:endParaRPr lang="en-US" altLang="zh-CN" sz="2400">
                        <a:latin typeface="Times New Roman" panose="02020603050405020304" charset="0"/>
                        <a:cs typeface="Times New Roman" panose="02020603050405020304" charset="0"/>
                      </a:endParaRPr>
                    </a:p>
                  </a:txBody>
                  <a:tcPr marL="177800" marR="177800" marT="82550" marB="82550" anchor="ctr" anchorCtr="0"/>
                </a:tc>
              </a:tr>
              <a:tr h="962660">
                <a:tc>
                  <a:txBody>
                    <a:bodyPr/>
                    <a:p>
                      <a:pPr algn="ctr" fontAlgn="ctr">
                        <a:lnSpc>
                          <a:spcPct val="120000"/>
                        </a:lnSpc>
                      </a:pPr>
                      <a:r>
                        <a:rPr lang="en-US" altLang="zh-CN" sz="2400">
                          <a:solidFill>
                            <a:srgbClr val="00B050"/>
                          </a:solidFill>
                          <a:latin typeface="Times New Roman" panose="02020603050405020304" charset="0"/>
                          <a:cs typeface="Times New Roman" panose="02020603050405020304" charset="0"/>
                        </a:rPr>
                        <a:t>It's a lot of fun...</a:t>
                      </a:r>
                      <a:endParaRPr lang="en-US" altLang="zh-CN" sz="2400">
                        <a:solidFill>
                          <a:srgbClr val="00B050"/>
                        </a:solidFill>
                        <a:latin typeface="Times New Roman" panose="02020603050405020304" charset="0"/>
                        <a:cs typeface="Times New Roman" panose="02020603050405020304" charset="0"/>
                      </a:endParaRPr>
                    </a:p>
                  </a:txBody>
                  <a:tcPr marL="177800" marR="177800" marT="82550" marB="82550" anchor="ctr" anchorCtr="0">
                    <a:solidFill>
                      <a:schemeClr val="bg2"/>
                    </a:solidFill>
                  </a:tcPr>
                </a:tc>
                <a:tc>
                  <a:txBody>
                    <a:bodyPr/>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Weak Argument</a:t>
                      </a:r>
                      <a:endParaRPr lang="en-US" altLang="zh-CN" sz="1800">
                        <a:solidFill>
                          <a:srgbClr val="FF0000"/>
                        </a:solidFill>
                        <a:latin typeface="Times New Roman" panose="02020603050405020304" charset="0"/>
                        <a:cs typeface="Times New Roman" panose="02020603050405020304" charset="0"/>
                      </a:endParaRPr>
                    </a:p>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("Fun" is too colloquial for a formal essay)</a:t>
                      </a:r>
                      <a:endParaRPr lang="en-US" altLang="zh-CN" sz="1800">
                        <a:solidFill>
                          <a:srgbClr val="FF0000"/>
                        </a:solidFill>
                        <a:latin typeface="Times New Roman" panose="02020603050405020304" charset="0"/>
                        <a:cs typeface="Times New Roman" panose="02020603050405020304" charset="0"/>
                      </a:endParaRPr>
                    </a:p>
                  </a:txBody>
                  <a:tcPr marL="177800" marR="177800" marT="82550" marB="82550" anchor="ctr" anchorCtr="0">
                    <a:solidFill>
                      <a:schemeClr val="accent2">
                        <a:lumMod val="20000"/>
                        <a:lumOff val="80000"/>
                      </a:schemeClr>
                    </a:solidFill>
                  </a:tcPr>
                </a:tc>
                <a:tc>
                  <a:txBody>
                    <a:bodyPr/>
                    <a:p>
                      <a:pPr algn="ctr" fontAlgn="ctr">
                        <a:lnSpc>
                          <a:spcPct val="120000"/>
                        </a:lnSpc>
                      </a:pPr>
                      <a:r>
                        <a:rPr lang="en-US" altLang="zh-CN" sz="2400">
                          <a:latin typeface="Times New Roman" panose="02020603050405020304" charset="0"/>
                          <a:cs typeface="Times New Roman" panose="02020603050405020304" charset="0"/>
                        </a:rPr>
                        <a:t>It will make the speech lively and engaging.</a:t>
                      </a:r>
                      <a:endParaRPr lang="en-US" altLang="zh-CN" sz="2400">
                        <a:latin typeface="Times New Roman" panose="02020603050405020304" charset="0"/>
                        <a:cs typeface="Times New Roman" panose="02020603050405020304" charset="0"/>
                      </a:endParaRPr>
                    </a:p>
                  </a:txBody>
                  <a:tcPr marL="177800" marR="177800" marT="82550" marB="82550" anchor="ctr" anchorCtr="0"/>
                </a:tc>
              </a:tr>
              <a:tr h="1044575">
                <a:tc>
                  <a:txBody>
                    <a:bodyPr/>
                    <a:p>
                      <a:pPr algn="ctr" fontAlgn="ctr">
                        <a:lnSpc>
                          <a:spcPct val="120000"/>
                        </a:lnSpc>
                      </a:pPr>
                      <a:r>
                        <a:rPr lang="en-US" altLang="zh-CN" sz="2400">
                          <a:solidFill>
                            <a:srgbClr val="00B050"/>
                          </a:solidFill>
                          <a:latin typeface="Times New Roman" panose="02020603050405020304" charset="0"/>
                          <a:cs typeface="Times New Roman" panose="02020603050405020304" charset="0"/>
                        </a:rPr>
                        <a:t>That's why I think this topic is good.</a:t>
                      </a:r>
                      <a:endParaRPr lang="en-US" altLang="zh-CN" sz="2400">
                        <a:solidFill>
                          <a:srgbClr val="00B050"/>
                        </a:solidFill>
                        <a:latin typeface="Times New Roman" panose="02020603050405020304" charset="0"/>
                        <a:cs typeface="Times New Roman" panose="02020603050405020304" charset="0"/>
                      </a:endParaRPr>
                    </a:p>
                  </a:txBody>
                  <a:tcPr marL="177800" marR="177800" marT="82550" marB="82550" anchor="ctr" anchorCtr="0">
                    <a:solidFill>
                      <a:schemeClr val="bg2"/>
                    </a:solidFill>
                  </a:tcPr>
                </a:tc>
                <a:tc>
                  <a:txBody>
                    <a:bodyPr/>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Conclusive &amp; Arrogant</a:t>
                      </a:r>
                      <a:endParaRPr lang="en-US" altLang="zh-CN" sz="1800">
                        <a:solidFill>
                          <a:srgbClr val="FF0000"/>
                        </a:solidFill>
                        <a:latin typeface="Times New Roman" panose="02020603050405020304" charset="0"/>
                        <a:cs typeface="Times New Roman" panose="02020603050405020304" charset="0"/>
                      </a:endParaRPr>
                    </a:p>
                    <a:p>
                      <a:pPr algn="ctr" fontAlgn="ctr">
                        <a:lnSpc>
                          <a:spcPct val="120000"/>
                        </a:lnSpc>
                      </a:pPr>
                      <a:r>
                        <a:rPr lang="en-US" altLang="zh-CN" sz="1800">
                          <a:solidFill>
                            <a:srgbClr val="FF0000"/>
                          </a:solidFill>
                          <a:latin typeface="Times New Roman" panose="02020603050405020304" charset="0"/>
                          <a:cs typeface="Times New Roman" panose="02020603050405020304" charset="0"/>
                        </a:rPr>
                        <a:t>(No respect for the teacher's authority)</a:t>
                      </a:r>
                      <a:endParaRPr lang="en-US" altLang="zh-CN" sz="1800">
                        <a:solidFill>
                          <a:srgbClr val="FF0000"/>
                        </a:solidFill>
                        <a:latin typeface="Times New Roman" panose="02020603050405020304" charset="0"/>
                        <a:cs typeface="Times New Roman" panose="02020603050405020304" charset="0"/>
                      </a:endParaRPr>
                    </a:p>
                  </a:txBody>
                  <a:tcPr marL="177800" marR="177800" marT="82550" marB="82550" anchor="ctr" anchorCtr="0">
                    <a:solidFill>
                      <a:schemeClr val="accent2">
                        <a:lumMod val="20000"/>
                        <a:lumOff val="80000"/>
                      </a:schemeClr>
                    </a:solidFill>
                  </a:tcPr>
                </a:tc>
                <a:tc>
                  <a:txBody>
                    <a:bodyPr/>
                    <a:p>
                      <a:pPr algn="ctr" fontAlgn="ctr">
                        <a:lnSpc>
                          <a:spcPct val="120000"/>
                        </a:lnSpc>
                      </a:pPr>
                      <a:r>
                        <a:rPr lang="en-US" altLang="zh-CN" sz="2400">
                          <a:latin typeface="Times New Roman" panose="02020603050405020304" charset="0"/>
                          <a:cs typeface="Times New Roman" panose="02020603050405020304" charset="0"/>
                        </a:rPr>
                        <a:t>Thus, I believe it is an excellent choice.</a:t>
                      </a:r>
                      <a:endParaRPr lang="en-US" altLang="zh-CN" sz="2400">
                        <a:latin typeface="Times New Roman" panose="02020603050405020304" charset="0"/>
                        <a:cs typeface="Times New Roman" panose="02020603050405020304" charset="0"/>
                      </a:endParaRPr>
                    </a:p>
                  </a:txBody>
                  <a:tcPr marL="177800" marR="177800" marT="82550" marB="82550" anchor="ctr" anchorCtr="0"/>
                </a:tc>
              </a:tr>
            </a:tbl>
          </a:graphicData>
        </a:graphic>
      </p:graphicFrame>
      <p:sp>
        <p:nvSpPr>
          <p:cNvPr id="22" name="文本框 21"/>
          <p:cNvSpPr txBox="1"/>
          <p:nvPr/>
        </p:nvSpPr>
        <p:spPr>
          <a:xfrm>
            <a:off x="429895" y="1938020"/>
            <a:ext cx="11242675" cy="3980180"/>
          </a:xfrm>
          <a:prstGeom prst="rect">
            <a:avLst/>
          </a:prstGeom>
          <a:solidFill>
            <a:srgbClr val="FFC000"/>
          </a:solidFill>
        </p:spPr>
        <p:txBody>
          <a:bodyPr wrap="square" rtlCol="0"/>
          <a:p>
            <a:pPr algn="l">
              <a:lnSpc>
                <a:spcPct val="110000"/>
              </a:lnSpc>
            </a:pPr>
            <a:r>
              <a:rPr lang="en-US" altLang="zh-CN" sz="2800" kern="100" dirty="0">
                <a:effectLst/>
                <a:latin typeface="Times New Roman" panose="02020603050405020304" charset="0"/>
                <a:cs typeface="Times New Roman" panose="02020603050405020304" charset="0"/>
              </a:rPr>
              <a:t>Possible version:</a:t>
            </a:r>
            <a:endParaRPr lang="en-US" altLang="zh-CN" sz="2800" kern="100" dirty="0">
              <a:effectLst/>
              <a:latin typeface="Times New Roman" panose="02020603050405020304" charset="0"/>
              <a:cs typeface="Times New Roman" panose="02020603050405020304" charset="0"/>
            </a:endParaRPr>
          </a:p>
          <a:p>
            <a:pPr algn="l">
              <a:lnSpc>
                <a:spcPct val="110000"/>
              </a:lnSpc>
            </a:pPr>
            <a:r>
              <a:rPr lang="en-US" altLang="zh-CN" sz="2800" kern="100" dirty="0">
                <a:effectLst/>
                <a:latin typeface="Times New Roman" panose="02020603050405020304" charset="0"/>
                <a:cs typeface="Times New Roman" panose="02020603050405020304" charset="0"/>
              </a:rPr>
              <a:t>   I believe this topic would be an excellent choice for our English speech contest. First, it allows us to share personal stories easily in English, which helps us show our passion and vividly express our thoughts. This will undoubtedly make the speech lively and engaging for the audience. Additionally, the theme of sports is widely relatable, providing plenty of content to talk about. Therefore, it also makes our preparation much more straightforward and enjoyable.</a:t>
            </a:r>
            <a:endParaRPr lang="en-US" altLang="zh-CN" sz="2800" kern="100" dirty="0">
              <a:effectLst/>
              <a:latin typeface="Times New Roman" panose="02020603050405020304" charset="0"/>
              <a:cs typeface="Times New Roman" panose="02020603050405020304" charset="0"/>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bldLvl="0" animBg="1"/>
      <p:bldP spid="9" grpId="0" bldLvl="0" animBg="1"/>
      <p:bldP spid="12" grpId="0" bldLvl="0" animBg="1"/>
      <p:bldP spid="19" grpId="0" bldLvl="0" animBg="1"/>
      <p:bldP spid="2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5" name="Rectangle 3"/>
          <p:cNvSpPr>
            <a:spLocks noGrp="1" noChangeArrowheads="1"/>
          </p:cNvSpPr>
          <p:nvPr>
            <p:custDataLst>
              <p:tags r:id="rId1"/>
            </p:custDataLst>
          </p:nvPr>
        </p:nvSpPr>
        <p:spPr>
          <a:xfrm>
            <a:off x="205105" y="61595"/>
            <a:ext cx="2533015" cy="572770"/>
          </a:xfrm>
          <a:prstGeom prst="rect">
            <a:avLst/>
          </a:prstGeom>
          <a:solidFill>
            <a:schemeClr val="accent1"/>
          </a:solidFill>
        </p:spPr>
        <p:txBody>
          <a:bodyPr vert="horz" wrap="square"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3600" b="1" dirty="0">
                <a:solidFill>
                  <a:schemeClr val="accent6">
                    <a:lumMod val="50000"/>
                  </a:schemeClr>
                </a:solidFill>
                <a:latin typeface="+mj-lt"/>
                <a:ea typeface="+mj-ea"/>
                <a:sym typeface="思源黑体 CN Normal" panose="020B0400000000000000" pitchFamily="34" charset="-122"/>
              </a:rPr>
              <a:t>Language</a:t>
            </a:r>
            <a:endParaRPr lang="en-US" altLang="zh-CN" sz="3600" b="1" dirty="0">
              <a:solidFill>
                <a:schemeClr val="accent6">
                  <a:lumMod val="50000"/>
                </a:schemeClr>
              </a:solidFill>
              <a:latin typeface="+mj-lt"/>
              <a:ea typeface="+mj-ea"/>
              <a:sym typeface="思源黑体 CN Normal" panose="020B0400000000000000" pitchFamily="34" charset="-122"/>
            </a:endParaRPr>
          </a:p>
        </p:txBody>
      </p:sp>
      <p:sp>
        <p:nvSpPr>
          <p:cNvPr id="5" name="文本框 4"/>
          <p:cNvSpPr txBox="1"/>
          <p:nvPr>
            <p:custDataLst>
              <p:tags r:id="rId2"/>
            </p:custDataLst>
          </p:nvPr>
        </p:nvSpPr>
        <p:spPr>
          <a:xfrm>
            <a:off x="3227070" y="155575"/>
            <a:ext cx="4519295" cy="583565"/>
          </a:xfrm>
          <a:prstGeom prst="rect">
            <a:avLst/>
          </a:prstGeom>
        </p:spPr>
        <p:txBody>
          <a:bodyPr wrap="square">
            <a:spAutoFit/>
          </a:bodyPr>
          <a:p>
            <a:pPr algn="ctr"/>
            <a:r>
              <a:rPr lang="en-US" altLang="zh-CN" sz="3200" b="1">
                <a:solidFill>
                  <a:schemeClr val="tx1"/>
                </a:solidFill>
              </a:rPr>
              <a:t>Para 3 </a:t>
            </a:r>
            <a:r>
              <a:rPr lang="zh-CN" altLang="en-US" sz="3200" b="1">
                <a:solidFill>
                  <a:schemeClr val="tx1"/>
                </a:solidFill>
              </a:rPr>
              <a:t>礼貌结尾</a:t>
            </a:r>
            <a:endParaRPr lang="zh-CN" altLang="en-US" sz="3200" b="1">
              <a:solidFill>
                <a:schemeClr val="tx1"/>
              </a:solidFill>
            </a:endParaRPr>
          </a:p>
        </p:txBody>
      </p:sp>
      <p:sp>
        <p:nvSpPr>
          <p:cNvPr id="18" name="文本框 17"/>
          <p:cNvSpPr txBox="1"/>
          <p:nvPr>
            <p:custDataLst>
              <p:tags r:id="rId3"/>
            </p:custDataLst>
          </p:nvPr>
        </p:nvSpPr>
        <p:spPr>
          <a:xfrm>
            <a:off x="990600" y="739140"/>
            <a:ext cx="8480425" cy="516255"/>
          </a:xfrm>
          <a:prstGeom prst="rect">
            <a:avLst/>
          </a:prstGeom>
          <a:solidFill>
            <a:schemeClr val="accent1">
              <a:lumMod val="20000"/>
              <a:lumOff val="80000"/>
            </a:schemeClr>
          </a:solidFill>
          <a:ln w="57150">
            <a:solidFill>
              <a:schemeClr val="accent1">
                <a:lumMod val="20000"/>
                <a:lumOff val="80000"/>
              </a:schemeClr>
            </a:solidFill>
          </a:ln>
        </p:spPr>
        <p:txBody>
          <a:bodyPr wrap="square">
            <a:noAutofit/>
          </a:bodyPr>
          <a:p>
            <a:pPr algn="l"/>
            <a:r>
              <a:rPr lang="zh-CN" altLang="en-US" sz="2800" b="0" i="0">
                <a:solidFill>
                  <a:schemeClr val="tx1">
                    <a:lumMod val="75000"/>
                    <a:lumOff val="25000"/>
                  </a:schemeClr>
                </a:solidFill>
                <a:cs typeface="Times New Roman" panose="02020603050405020304" charset="0"/>
              </a:rPr>
              <a:t>结构：</a:t>
            </a:r>
            <a:r>
              <a:rPr lang="en-US" altLang="zh-CN" sz="2800" b="0" i="0">
                <a:solidFill>
                  <a:schemeClr val="tx1">
                    <a:lumMod val="75000"/>
                    <a:lumOff val="25000"/>
                  </a:schemeClr>
                </a:solidFill>
                <a:cs typeface="Times New Roman" panose="02020603050405020304" charset="0"/>
              </a:rPr>
              <a:t>Thanking + Expectation/Offer </a:t>
            </a:r>
            <a:endParaRPr lang="en-US" altLang="zh-CN" sz="2800" b="0" i="0">
              <a:solidFill>
                <a:schemeClr val="tx1">
                  <a:lumMod val="75000"/>
                  <a:lumOff val="25000"/>
                </a:schemeClr>
              </a:solidFill>
              <a:cs typeface="Times New Roman" panose="02020603050405020304" charset="0"/>
            </a:endParaRPr>
          </a:p>
        </p:txBody>
      </p:sp>
      <p:sp>
        <p:nvSpPr>
          <p:cNvPr id="15" name="文本框 14"/>
          <p:cNvSpPr txBox="1"/>
          <p:nvPr>
            <p:custDataLst>
              <p:tags r:id="rId4"/>
            </p:custDataLst>
          </p:nvPr>
        </p:nvSpPr>
        <p:spPr>
          <a:xfrm>
            <a:off x="429895" y="1360170"/>
            <a:ext cx="11082655" cy="1300480"/>
          </a:xfrm>
          <a:prstGeom prst="rect">
            <a:avLst/>
          </a:prstGeom>
          <a:solidFill>
            <a:schemeClr val="accent2">
              <a:lumMod val="20000"/>
              <a:lumOff val="80000"/>
            </a:schemeClr>
          </a:solidFill>
        </p:spPr>
        <p:txBody>
          <a:bodyPr wrap="square" rtlCol="0" anchor="t">
            <a:noAutofit/>
          </a:bodyPr>
          <a:p>
            <a:pPr algn="l">
              <a:lnSpc>
                <a:spcPct val="130000"/>
              </a:lnSpc>
            </a:pPr>
            <a:r>
              <a:rPr lang="en-US" altLang="zh-CN" sz="2800">
                <a:solidFill>
                  <a:schemeClr val="tx1">
                    <a:lumMod val="75000"/>
                    <a:lumOff val="25000"/>
                  </a:schemeClr>
                </a:solidFill>
                <a:highlight>
                  <a:srgbClr val="FFFF00"/>
                </a:highlight>
                <a:latin typeface="Times New Roman" panose="02020603050405020304" charset="0"/>
                <a:cs typeface="Times New Roman" panose="02020603050405020304" charset="0"/>
                <a:sym typeface="+mn-ea"/>
              </a:rPr>
              <a:t>Example</a:t>
            </a:r>
            <a:r>
              <a:rPr lang="zh-CN" altLang="en-US" sz="2800" b="1">
                <a:solidFill>
                  <a:schemeClr val="tx1">
                    <a:lumMod val="75000"/>
                    <a:lumOff val="25000"/>
                  </a:schemeClr>
                </a:solidFill>
                <a:latin typeface="Times New Roman" panose="02020603050405020304" charset="0"/>
                <a:cs typeface="Times New Roman" panose="02020603050405020304" charset="0"/>
                <a:sym typeface="+mn-ea"/>
              </a:rPr>
              <a:t>：</a:t>
            </a:r>
            <a:endParaRPr lang="en-US" altLang="zh-CN" sz="2800" b="1">
              <a:solidFill>
                <a:schemeClr val="tx1">
                  <a:lumMod val="75000"/>
                  <a:lumOff val="25000"/>
                </a:schemeClr>
              </a:solidFill>
              <a:latin typeface="Times New Roman" panose="02020603050405020304" charset="0"/>
              <a:cs typeface="Times New Roman" panose="02020603050405020304" charset="0"/>
            </a:endParaRPr>
          </a:p>
          <a:p>
            <a:pPr algn="l">
              <a:lnSpc>
                <a:spcPct val="130000"/>
              </a:lnSpc>
            </a:pPr>
            <a:r>
              <a:rPr lang="en-US" altLang="zh-CN" sz="2800" i="1">
                <a:solidFill>
                  <a:schemeClr val="tx1">
                    <a:lumMod val="75000"/>
                    <a:lumOff val="25000"/>
                  </a:schemeClr>
                </a:solidFill>
                <a:latin typeface="Times New Roman" panose="02020603050405020304" charset="0"/>
                <a:cs typeface="Times New Roman" panose="02020603050405020304" charset="0"/>
                <a:sym typeface="+mn-ea"/>
              </a:rPr>
              <a:t>That’s all. I hope you can choose this topic. Thank you.</a:t>
            </a:r>
            <a:endParaRPr lang="en-US" altLang="zh-CN" sz="2800" i="1">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30000"/>
              </a:lnSpc>
            </a:pPr>
            <a:endParaRPr lang="en-US" altLang="zh-CN" sz="280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16" name="文本框 15"/>
          <p:cNvSpPr txBox="1"/>
          <p:nvPr>
            <p:custDataLst>
              <p:tags r:id="rId5"/>
            </p:custDataLst>
          </p:nvPr>
        </p:nvSpPr>
        <p:spPr>
          <a:xfrm>
            <a:off x="429895" y="2660650"/>
            <a:ext cx="11082655" cy="3679190"/>
          </a:xfrm>
          <a:prstGeom prst="rect">
            <a:avLst/>
          </a:prstGeom>
          <a:solidFill>
            <a:schemeClr val="accent4">
              <a:lumMod val="40000"/>
              <a:lumOff val="60000"/>
            </a:schemeClr>
          </a:solidFill>
        </p:spPr>
        <p:txBody>
          <a:bodyPr wrap="square" rtlCol="0" anchor="t">
            <a:noAutofit/>
          </a:bodyPr>
          <a:p>
            <a:pPr algn="l">
              <a:lnSpc>
                <a:spcPct val="130000"/>
              </a:lnSpc>
            </a:pPr>
            <a:r>
              <a:rPr lang="en-US" altLang="zh-CN" sz="2800">
                <a:solidFill>
                  <a:srgbClr val="FFFF00"/>
                </a:solidFill>
                <a:highlight>
                  <a:srgbClr val="FF0000"/>
                </a:highlight>
                <a:latin typeface="Times New Roman" panose="02020603050405020304" charset="0"/>
                <a:cs typeface="Times New Roman" panose="02020603050405020304" charset="0"/>
                <a:sym typeface="+mn-ea"/>
              </a:rPr>
              <a:t>Problems:</a:t>
            </a:r>
            <a:endParaRPr lang="en-US" altLang="zh-CN" sz="2800" b="1">
              <a:solidFill>
                <a:srgbClr val="FFFF00"/>
              </a:solidFill>
              <a:highlight>
                <a:srgbClr val="FF0000"/>
              </a:highlight>
              <a:latin typeface="Times New Roman" panose="02020603050405020304" charset="0"/>
              <a:cs typeface="Times New Roman" panose="02020603050405020304" charset="0"/>
            </a:endParaRPr>
          </a:p>
          <a:p>
            <a:pPr algn="l">
              <a:lnSpc>
                <a:spcPct val="100000"/>
              </a:lnSpc>
            </a:pPr>
            <a:r>
              <a:rPr lang="en-US" altLang="zh-CN" sz="2800">
                <a:solidFill>
                  <a:schemeClr val="tx1">
                    <a:lumMod val="75000"/>
                    <a:lumOff val="25000"/>
                  </a:schemeClr>
                </a:solidFill>
                <a:highlight>
                  <a:srgbClr val="FFFF00"/>
                </a:highlight>
                <a:latin typeface="Times New Roman" panose="02020603050405020304" charset="0"/>
                <a:cs typeface="Times New Roman" panose="02020603050405020304" charset="0"/>
                <a:sym typeface="+mn-ea"/>
              </a:rPr>
              <a:t>Tone </a:t>
            </a:r>
            <a:r>
              <a:rPr lang="zh-CN" altLang="en-US" sz="2800">
                <a:solidFill>
                  <a:schemeClr val="tx1">
                    <a:lumMod val="75000"/>
                    <a:lumOff val="25000"/>
                  </a:schemeClr>
                </a:solidFill>
                <a:highlight>
                  <a:srgbClr val="FFFF00"/>
                </a:highlight>
                <a:latin typeface="Times New Roman" panose="02020603050405020304" charset="0"/>
                <a:cs typeface="Times New Roman" panose="02020603050405020304" charset="0"/>
                <a:sym typeface="+mn-ea"/>
              </a:rPr>
              <a:t>: </a:t>
            </a:r>
            <a:r>
              <a:rPr lang="en-US" altLang="zh-CN" sz="2800">
                <a:solidFill>
                  <a:schemeClr val="tx1">
                    <a:lumMod val="75000"/>
                    <a:lumOff val="25000"/>
                  </a:schemeClr>
                </a:solidFill>
                <a:latin typeface="Times New Roman" panose="02020603050405020304" charset="0"/>
                <a:cs typeface="Times New Roman" panose="02020603050405020304" charset="0"/>
                <a:sym typeface="+mn-ea"/>
              </a:rPr>
              <a:t>Too casual . Phrases like</a:t>
            </a:r>
            <a:r>
              <a:rPr lang="en-US" altLang="zh-CN" sz="2800" i="1" u="sng">
                <a:solidFill>
                  <a:schemeClr val="tx1">
                    <a:lumMod val="75000"/>
                    <a:lumOff val="25000"/>
                  </a:schemeClr>
                </a:solidFill>
                <a:latin typeface="Times New Roman" panose="02020603050405020304" charset="0"/>
                <a:cs typeface="Times New Roman" panose="02020603050405020304" charset="0"/>
                <a:sym typeface="+mn-ea"/>
              </a:rPr>
              <a:t> “That’s all”, “It’s really good” </a:t>
            </a:r>
            <a:r>
              <a:rPr lang="en-US" altLang="zh-CN" sz="2800">
                <a:solidFill>
                  <a:schemeClr val="tx1">
                    <a:lumMod val="75000"/>
                    <a:lumOff val="25000"/>
                  </a:schemeClr>
                </a:solidFill>
                <a:latin typeface="Times New Roman" panose="02020603050405020304" charset="0"/>
                <a:cs typeface="Times New Roman" panose="02020603050405020304" charset="0"/>
                <a:sym typeface="+mn-ea"/>
              </a:rPr>
              <a:t>are too informal for a teacher. It sounds like chatting, not a respectful proposal.</a:t>
            </a:r>
            <a:endParaRPr lang="en-US" altLang="zh-CN" sz="280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en-US" altLang="zh-CN" sz="2800">
                <a:solidFill>
                  <a:schemeClr val="tx1">
                    <a:lumMod val="75000"/>
                    <a:lumOff val="25000"/>
                  </a:schemeClr>
                </a:solidFill>
                <a:highlight>
                  <a:srgbClr val="FFFF00"/>
                </a:highlight>
                <a:latin typeface="Times New Roman" panose="02020603050405020304" charset="0"/>
                <a:cs typeface="Times New Roman" panose="02020603050405020304" charset="0"/>
                <a:sym typeface="+mn-ea"/>
              </a:rPr>
              <a:t>Context :</a:t>
            </a:r>
            <a:r>
              <a:rPr lang="zh-CN" altLang="en-US" sz="280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800">
                <a:solidFill>
                  <a:schemeClr val="tx1">
                    <a:lumMod val="75000"/>
                    <a:lumOff val="25000"/>
                  </a:schemeClr>
                </a:solidFill>
                <a:latin typeface="Times New Roman" panose="02020603050405020304" charset="0"/>
                <a:cs typeface="Times New Roman" panose="02020603050405020304" charset="0"/>
                <a:sym typeface="+mn-ea"/>
              </a:rPr>
              <a:t>No clear connection to the English speech contest. It only </a:t>
            </a:r>
            <a:r>
              <a:rPr lang="en-US" altLang="zh-CN" sz="2800" i="1" u="sng">
                <a:solidFill>
                  <a:schemeClr val="tx1">
                    <a:lumMod val="75000"/>
                    <a:lumOff val="25000"/>
                  </a:schemeClr>
                </a:solidFill>
                <a:latin typeface="Times New Roman" panose="02020603050405020304" charset="0"/>
                <a:cs typeface="Times New Roman" panose="02020603050405020304" charset="0"/>
                <a:sym typeface="+mn-ea"/>
              </a:rPr>
              <a:t>repeats “choose this topic”</a:t>
            </a:r>
            <a:r>
              <a:rPr lang="en-US" altLang="zh-CN" sz="2800">
                <a:solidFill>
                  <a:schemeClr val="tx1">
                    <a:lumMod val="75000"/>
                    <a:lumOff val="25000"/>
                  </a:schemeClr>
                </a:solidFill>
                <a:latin typeface="Times New Roman" panose="02020603050405020304" charset="0"/>
                <a:cs typeface="Times New Roman" panose="02020603050405020304" charset="0"/>
                <a:sym typeface="+mn-ea"/>
              </a:rPr>
              <a:t> but doesn’t echo the contest task, making the ending loose.</a:t>
            </a:r>
            <a:endParaRPr lang="en-US" altLang="zh-CN" sz="280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en-US" altLang="zh-CN" sz="2800">
                <a:solidFill>
                  <a:schemeClr val="tx1">
                    <a:lumMod val="75000"/>
                    <a:lumOff val="25000"/>
                  </a:schemeClr>
                </a:solidFill>
                <a:highlight>
                  <a:srgbClr val="FFFF00"/>
                </a:highlight>
                <a:latin typeface="Times New Roman" panose="02020603050405020304" charset="0"/>
                <a:cs typeface="Times New Roman" panose="02020603050405020304" charset="0"/>
                <a:sym typeface="+mn-ea"/>
              </a:rPr>
              <a:t>Attitude </a:t>
            </a:r>
            <a:r>
              <a:rPr lang="zh-CN" altLang="en-US" sz="280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800">
                <a:solidFill>
                  <a:schemeClr val="tx1">
                    <a:lumMod val="75000"/>
                    <a:lumOff val="25000"/>
                  </a:schemeClr>
                </a:solidFill>
                <a:latin typeface="Times New Roman" panose="02020603050405020304" charset="0"/>
                <a:cs typeface="Times New Roman" panose="02020603050405020304" charset="0"/>
                <a:sym typeface="+mn-ea"/>
              </a:rPr>
              <a:t>Lacks humility. </a:t>
            </a:r>
            <a:r>
              <a:rPr lang="en-US" altLang="zh-CN" sz="2800" i="1" u="sng">
                <a:solidFill>
                  <a:schemeClr val="tx1">
                    <a:lumMod val="75000"/>
                    <a:lumOff val="25000"/>
                  </a:schemeClr>
                </a:solidFill>
                <a:latin typeface="Times New Roman" panose="02020603050405020304" charset="0"/>
                <a:cs typeface="Times New Roman" panose="02020603050405020304" charset="0"/>
                <a:sym typeface="+mn-ea"/>
              </a:rPr>
              <a:t>“I hope you can choose” </a:t>
            </a:r>
            <a:r>
              <a:rPr lang="en-US" altLang="zh-CN" sz="2800">
                <a:solidFill>
                  <a:schemeClr val="tx1">
                    <a:lumMod val="75000"/>
                    <a:lumOff val="25000"/>
                  </a:schemeClr>
                </a:solidFill>
                <a:latin typeface="Times New Roman" panose="02020603050405020304" charset="0"/>
                <a:cs typeface="Times New Roman" panose="02020603050405020304" charset="0"/>
                <a:sym typeface="+mn-ea"/>
              </a:rPr>
              <a:t>sounds like a request, not a modest suggestion to an elder.</a:t>
            </a:r>
            <a:endParaRPr lang="en-US" altLang="zh-CN" sz="2800">
              <a:solidFill>
                <a:schemeClr val="tx1">
                  <a:lumMod val="75000"/>
                  <a:lumOff val="25000"/>
                </a:schemeClr>
              </a:solidFill>
              <a:latin typeface="Times New Roman" panose="02020603050405020304" charset="0"/>
              <a:cs typeface="Times New Roman" panose="02020603050405020304" charset="0"/>
              <a:sym typeface="+mn-ea"/>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5" grpId="0" bldLvl="0" animBg="1"/>
      <p:bldP spid="1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b="1">
                <a:latin typeface="Times New Roman" panose="02020603050405020304" charset="0"/>
                <a:cs typeface="Times New Roman" panose="02020603050405020304" charset="0"/>
              </a:rPr>
              <a:t>How to Add Tone and Context?</a:t>
            </a:r>
            <a:endParaRPr lang="en-US" altLang="zh-CN" b="1">
              <a:latin typeface="Times New Roman" panose="02020603050405020304" charset="0"/>
              <a:cs typeface="Times New Roman" panose="02020603050405020304" charset="0"/>
            </a:endParaRPr>
          </a:p>
        </p:txBody>
      </p:sp>
      <p:sp>
        <p:nvSpPr>
          <p:cNvPr id="3" name="内容占位符 2"/>
          <p:cNvSpPr>
            <a:spLocks noGrp="1"/>
          </p:cNvSpPr>
          <p:nvPr>
            <p:ph sz="half" idx="1"/>
            <p:custDataLst>
              <p:tags r:id="rId2"/>
            </p:custDataLst>
          </p:nvPr>
        </p:nvSpPr>
        <p:spPr>
          <a:xfrm>
            <a:off x="442595" y="1080135"/>
            <a:ext cx="5549900" cy="1308735"/>
          </a:xfrm>
          <a:solidFill>
            <a:schemeClr val="accent2">
              <a:lumMod val="20000"/>
              <a:lumOff val="80000"/>
            </a:schemeClr>
          </a:solidFill>
        </p:spPr>
        <p:txBody>
          <a:bodyPr>
            <a:normAutofit fontScale="90000" lnSpcReduction="20000"/>
          </a:bodyPr>
          <a:p>
            <a:pPr algn="l"/>
            <a:r>
              <a:rPr lang="en-US" altLang="zh-CN" sz="2800">
                <a:solidFill>
                  <a:srgbClr val="FF0000"/>
                </a:solidFill>
                <a:latin typeface="Times New Roman" panose="02020603050405020304" charset="0"/>
                <a:cs typeface="Times New Roman" panose="02020603050405020304" charset="0"/>
              </a:rPr>
              <a:t>Tone Upgrade   </a:t>
            </a:r>
            <a:endParaRPr lang="en-US" altLang="zh-CN" sz="2800">
              <a:solidFill>
                <a:srgbClr val="FF0000"/>
              </a:solidFill>
              <a:latin typeface="Times New Roman" panose="02020603050405020304" charset="0"/>
              <a:cs typeface="Times New Roman" panose="02020603050405020304" charset="0"/>
            </a:endParaRPr>
          </a:p>
          <a:p>
            <a:pPr algn="l"/>
            <a:r>
              <a:rPr lang="en-US" altLang="zh-CN">
                <a:latin typeface="Times New Roman" panose="02020603050405020304" charset="0"/>
                <a:cs typeface="Times New Roman" panose="02020603050405020304" charset="0"/>
              </a:rPr>
              <a:t>From "</a:t>
            </a:r>
            <a:r>
              <a:rPr lang="en-US" altLang="zh-CN">
                <a:highlight>
                  <a:srgbClr val="FFFF00"/>
                </a:highlight>
                <a:latin typeface="Times New Roman" panose="02020603050405020304" charset="0"/>
                <a:cs typeface="Times New Roman" panose="02020603050405020304" charset="0"/>
              </a:rPr>
              <a:t>Casual Closing</a:t>
            </a:r>
            <a:r>
              <a:rPr lang="en-US" altLang="zh-CN">
                <a:latin typeface="Times New Roman" panose="02020603050405020304" charset="0"/>
                <a:cs typeface="Times New Roman" panose="02020603050405020304" charset="0"/>
              </a:rPr>
              <a:t>" to "</a:t>
            </a:r>
            <a:r>
              <a:rPr lang="en-US" altLang="zh-CN">
                <a:highlight>
                  <a:srgbClr val="FFFF00"/>
                </a:highlight>
                <a:latin typeface="Times New Roman" panose="02020603050405020304" charset="0"/>
                <a:cs typeface="Times New Roman" panose="02020603050405020304" charset="0"/>
              </a:rPr>
              <a:t>Humble and Decent</a:t>
            </a:r>
            <a:r>
              <a:rPr lang="en-US" altLang="zh-CN">
                <a:latin typeface="Times New Roman" panose="02020603050405020304" charset="0"/>
                <a:cs typeface="Times New Roman" panose="02020603050405020304" charset="0"/>
              </a:rPr>
              <a:t>"</a:t>
            </a:r>
            <a:endParaRPr lang="en-US" altLang="zh-CN">
              <a:latin typeface="Times New Roman" panose="02020603050405020304" charset="0"/>
              <a:cs typeface="Times New Roman" panose="02020603050405020304" charset="0"/>
            </a:endParaRPr>
          </a:p>
        </p:txBody>
      </p:sp>
      <p:sp>
        <p:nvSpPr>
          <p:cNvPr id="5" name="文本框 4"/>
          <p:cNvSpPr txBox="1"/>
          <p:nvPr/>
        </p:nvSpPr>
        <p:spPr>
          <a:xfrm>
            <a:off x="6096000" y="1080135"/>
            <a:ext cx="5871845" cy="1309370"/>
          </a:xfrm>
          <a:prstGeom prst="rect">
            <a:avLst/>
          </a:prstGeom>
          <a:noFill/>
          <a:ln w="57150">
            <a:solidFill>
              <a:srgbClr val="00B050"/>
            </a:solidFill>
          </a:ln>
        </p:spPr>
        <p:txBody>
          <a:bodyPr wrap="square" rtlCol="0">
            <a:normAutofit lnSpcReduction="10000"/>
          </a:bodyPr>
          <a:p>
            <a:pPr algn="l">
              <a:lnSpc>
                <a:spcPct val="140000"/>
              </a:lnSpc>
            </a:pPr>
            <a:r>
              <a:rPr lang="en-US" altLang="zh-CN" sz="2400" kern="100" dirty="0">
                <a:effectLst/>
                <a:latin typeface="Times New Roman" panose="02020603050405020304" charset="0"/>
                <a:cs typeface="Times New Roman" panose="02020603050405020304" charset="0"/>
              </a:rPr>
              <a:t>Thank you for your precious time and careful consideration of my suggestion.</a:t>
            </a:r>
            <a:endParaRPr lang="en-US" altLang="zh-CN" sz="2400" kern="100" dirty="0">
              <a:effectLst/>
              <a:latin typeface="Times New Roman" panose="02020603050405020304" charset="0"/>
              <a:cs typeface="Times New Roman" panose="02020603050405020304" charset="0"/>
            </a:endParaRPr>
          </a:p>
        </p:txBody>
      </p:sp>
      <p:sp>
        <p:nvSpPr>
          <p:cNvPr id="6" name="内容占位符 2"/>
          <p:cNvSpPr>
            <a:spLocks noGrp="1"/>
          </p:cNvSpPr>
          <p:nvPr>
            <p:custDataLst>
              <p:tags r:id="rId3"/>
            </p:custDataLst>
          </p:nvPr>
        </p:nvSpPr>
        <p:spPr>
          <a:xfrm>
            <a:off x="443230" y="2642870"/>
            <a:ext cx="4999355" cy="1711325"/>
          </a:xfrm>
          <a:prstGeom prst="rect">
            <a:avLst/>
          </a:prstGeom>
          <a:solidFill>
            <a:schemeClr val="accent2">
              <a:lumMod val="20000"/>
              <a:lumOff val="80000"/>
            </a:schemeClr>
          </a:solidFill>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2800">
                <a:solidFill>
                  <a:srgbClr val="FF0000"/>
                </a:solidFill>
                <a:latin typeface="Times New Roman" panose="02020603050405020304" charset="0"/>
                <a:cs typeface="Times New Roman" panose="02020603050405020304" charset="0"/>
              </a:rPr>
              <a:t>Context Binding</a:t>
            </a:r>
            <a:endParaRPr lang="en-US" altLang="zh-CN" sz="2800">
              <a:solidFill>
                <a:srgbClr val="FF0000"/>
              </a:solidFill>
              <a:latin typeface="Times New Roman" panose="02020603050405020304" charset="0"/>
              <a:cs typeface="Times New Roman" panose="02020603050405020304" charset="0"/>
            </a:endParaRPr>
          </a:p>
          <a:p>
            <a:pPr algn="l"/>
            <a:r>
              <a:rPr lang="en-US" altLang="zh-CN">
                <a:solidFill>
                  <a:schemeClr val="tx1"/>
                </a:solidFill>
                <a:highlight>
                  <a:srgbClr val="FFFF00"/>
                </a:highlight>
                <a:latin typeface="Times New Roman" panose="02020603050405020304" charset="0"/>
                <a:cs typeface="Times New Roman" panose="02020603050405020304" charset="0"/>
                <a:sym typeface="+mn-ea"/>
              </a:rPr>
              <a:t>Echo</a:t>
            </a:r>
            <a:r>
              <a:rPr lang="en-US" altLang="zh-CN">
                <a:solidFill>
                  <a:schemeClr val="tx1"/>
                </a:solidFill>
                <a:latin typeface="Times New Roman" panose="02020603050405020304" charset="0"/>
                <a:cs typeface="Times New Roman" panose="02020603050405020304" charset="0"/>
                <a:sym typeface="+mn-ea"/>
              </a:rPr>
              <a:t> the "English Speech Contest" to </a:t>
            </a:r>
            <a:r>
              <a:rPr lang="en-US" altLang="zh-CN">
                <a:solidFill>
                  <a:schemeClr val="tx1"/>
                </a:solidFill>
                <a:highlight>
                  <a:srgbClr val="FFFF00"/>
                </a:highlight>
                <a:latin typeface="Times New Roman" panose="02020603050405020304" charset="0"/>
                <a:cs typeface="Times New Roman" panose="02020603050405020304" charset="0"/>
                <a:sym typeface="+mn-ea"/>
              </a:rPr>
              <a:t>Avoid</a:t>
            </a:r>
            <a:r>
              <a:rPr lang="en-US" altLang="zh-CN">
                <a:solidFill>
                  <a:schemeClr val="tx1"/>
                </a:solidFill>
                <a:latin typeface="Times New Roman" panose="02020603050405020304" charset="0"/>
                <a:cs typeface="Times New Roman" panose="02020603050405020304" charset="0"/>
                <a:sym typeface="+mn-ea"/>
              </a:rPr>
              <a:t> a Disconnected Closing </a:t>
            </a:r>
            <a:endParaRPr lang="en-US" altLang="zh-CN">
              <a:solidFill>
                <a:schemeClr val="tx1"/>
              </a:solidFill>
              <a:latin typeface="Times New Roman" panose="02020603050405020304" charset="0"/>
              <a:cs typeface="Times New Roman" panose="02020603050405020304" charset="0"/>
              <a:sym typeface="+mn-ea"/>
            </a:endParaRPr>
          </a:p>
        </p:txBody>
      </p:sp>
      <p:sp>
        <p:nvSpPr>
          <p:cNvPr id="7" name="文本框 6"/>
          <p:cNvSpPr txBox="1"/>
          <p:nvPr/>
        </p:nvSpPr>
        <p:spPr>
          <a:xfrm>
            <a:off x="5546090" y="2642870"/>
            <a:ext cx="6645910" cy="1791970"/>
          </a:xfrm>
          <a:prstGeom prst="rect">
            <a:avLst/>
          </a:prstGeom>
          <a:noFill/>
          <a:ln w="57150">
            <a:solidFill>
              <a:srgbClr val="00B050"/>
            </a:solidFill>
          </a:ln>
        </p:spPr>
        <p:txBody>
          <a:bodyPr wrap="square" rtlCol="0">
            <a:normAutofit/>
          </a:bodyPr>
          <a:p>
            <a:pPr algn="l">
              <a:lnSpc>
                <a:spcPct val="110000"/>
              </a:lnSpc>
            </a:pPr>
            <a:r>
              <a:rPr lang="en-US" altLang="zh-CN" sz="2400" kern="100" dirty="0">
                <a:effectLst/>
                <a:latin typeface="Times New Roman" panose="02020603050405020304" charset="0"/>
                <a:cs typeface="Times New Roman" panose="02020603050405020304" charset="0"/>
              </a:rPr>
              <a:t>I sincerely hope this topic can help make our English speech contest more wonderful.</a:t>
            </a:r>
            <a:endParaRPr lang="en-US" altLang="zh-CN" sz="2400" kern="100" dirty="0">
              <a:effectLst/>
              <a:latin typeface="Times New Roman" panose="02020603050405020304" charset="0"/>
              <a:cs typeface="Times New Roman" panose="02020603050405020304" charset="0"/>
            </a:endParaRPr>
          </a:p>
          <a:p>
            <a:pPr algn="l">
              <a:lnSpc>
                <a:spcPct val="110000"/>
              </a:lnSpc>
            </a:pPr>
            <a:r>
              <a:rPr lang="en-US" altLang="zh-CN" sz="2400" kern="100" dirty="0">
                <a:solidFill>
                  <a:srgbClr val="0070C0"/>
                </a:solidFill>
                <a:effectLst/>
                <a:latin typeface="Times New Roman" panose="02020603050405020304" charset="0"/>
                <a:cs typeface="Times New Roman" panose="02020603050405020304" charset="0"/>
              </a:rPr>
              <a:t> If you have any adjustments or better ideas, I’m happy to listen and learn.</a:t>
            </a:r>
            <a:endParaRPr lang="en-US" altLang="zh-CN" sz="2400" kern="100" dirty="0">
              <a:solidFill>
                <a:srgbClr val="0070C0"/>
              </a:solidFill>
              <a:effectLst/>
              <a:latin typeface="Times New Roman" panose="02020603050405020304" charset="0"/>
              <a:cs typeface="Times New Roman" panose="02020603050405020304" charset="0"/>
            </a:endParaRPr>
          </a:p>
        </p:txBody>
      </p:sp>
      <p:sp>
        <p:nvSpPr>
          <p:cNvPr id="8" name="内容占位符 2"/>
          <p:cNvSpPr>
            <a:spLocks noGrp="1"/>
          </p:cNvSpPr>
          <p:nvPr>
            <p:custDataLst>
              <p:tags r:id="rId4"/>
            </p:custDataLst>
          </p:nvPr>
        </p:nvSpPr>
        <p:spPr>
          <a:xfrm>
            <a:off x="442595" y="4734560"/>
            <a:ext cx="4999355" cy="1711325"/>
          </a:xfrm>
          <a:prstGeom prst="rect">
            <a:avLst/>
          </a:prstGeom>
          <a:solidFill>
            <a:schemeClr val="accent2">
              <a:lumMod val="20000"/>
              <a:lumOff val="80000"/>
            </a:schemeClr>
          </a:solidFill>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2800">
                <a:solidFill>
                  <a:srgbClr val="FF0000"/>
                </a:solidFill>
                <a:latin typeface="Times New Roman" panose="02020603050405020304" charset="0"/>
                <a:cs typeface="Times New Roman" panose="02020603050405020304" charset="0"/>
                <a:sym typeface="+mn-ea"/>
              </a:rPr>
              <a:t>Logical Cohesion</a:t>
            </a:r>
            <a:endParaRPr lang="en-US" altLang="zh-CN" sz="2800">
              <a:solidFill>
                <a:srgbClr val="FF0000"/>
              </a:solidFill>
              <a:latin typeface="Times New Roman" panose="02020603050405020304" charset="0"/>
              <a:cs typeface="Times New Roman" panose="02020603050405020304" charset="0"/>
              <a:sym typeface="+mn-ea"/>
            </a:endParaRPr>
          </a:p>
          <a:p>
            <a:pPr algn="l"/>
            <a:r>
              <a:rPr lang="en-US" altLang="zh-CN">
                <a:solidFill>
                  <a:schemeClr val="tx1"/>
                </a:solidFill>
                <a:latin typeface="Times New Roman" panose="02020603050405020304" charset="0"/>
                <a:cs typeface="Times New Roman" panose="02020603050405020304" charset="0"/>
                <a:sym typeface="+mn-ea"/>
              </a:rPr>
              <a:t>Make the Closing </a:t>
            </a:r>
            <a:r>
              <a:rPr lang="en-US" altLang="zh-CN">
                <a:solidFill>
                  <a:schemeClr val="tx1"/>
                </a:solidFill>
                <a:highlight>
                  <a:srgbClr val="FFFF00"/>
                </a:highlight>
                <a:latin typeface="Times New Roman" panose="02020603050405020304" charset="0"/>
                <a:cs typeface="Times New Roman" panose="02020603050405020304" charset="0"/>
                <a:sym typeface="+mn-ea"/>
              </a:rPr>
              <a:t>Naturally Connect </a:t>
            </a:r>
            <a:r>
              <a:rPr lang="en-US" altLang="zh-CN">
                <a:solidFill>
                  <a:schemeClr val="tx1"/>
                </a:solidFill>
                <a:latin typeface="Times New Roman" panose="02020603050405020304" charset="0"/>
                <a:cs typeface="Times New Roman" panose="02020603050405020304" charset="0"/>
                <a:sym typeface="+mn-ea"/>
              </a:rPr>
              <a:t>with the Second Paragraph </a:t>
            </a:r>
            <a:endParaRPr lang="en-US" altLang="zh-CN">
              <a:solidFill>
                <a:schemeClr val="tx1"/>
              </a:solidFill>
              <a:latin typeface="Times New Roman" panose="02020603050405020304" charset="0"/>
              <a:cs typeface="Times New Roman" panose="02020603050405020304" charset="0"/>
              <a:sym typeface="+mn-ea"/>
            </a:endParaRPr>
          </a:p>
        </p:txBody>
      </p:sp>
      <p:sp>
        <p:nvSpPr>
          <p:cNvPr id="9" name="文本框 8"/>
          <p:cNvSpPr txBox="1"/>
          <p:nvPr/>
        </p:nvSpPr>
        <p:spPr>
          <a:xfrm>
            <a:off x="5442585" y="4731385"/>
            <a:ext cx="6645910" cy="1779905"/>
          </a:xfrm>
          <a:prstGeom prst="rect">
            <a:avLst/>
          </a:prstGeom>
          <a:noFill/>
          <a:ln w="57150">
            <a:solidFill>
              <a:srgbClr val="00B050"/>
            </a:solidFill>
          </a:ln>
        </p:spPr>
        <p:txBody>
          <a:bodyPr wrap="square" rtlCol="0">
            <a:normAutofit/>
          </a:bodyPr>
          <a:p>
            <a:pPr algn="l">
              <a:lnSpc>
                <a:spcPct val="140000"/>
              </a:lnSpc>
            </a:pPr>
            <a:r>
              <a:rPr lang="en-US" altLang="zh-CN" sz="2400" kern="100" dirty="0">
                <a:effectLst/>
                <a:latin typeface="Times New Roman" panose="02020603050405020304" charset="0"/>
                <a:cs typeface="Times New Roman" panose="02020603050405020304" charset="0"/>
              </a:rPr>
              <a:t>It is my sincere wish that this topic can bring more vitality to our speech contest and help us show our English ability better.</a:t>
            </a:r>
            <a:endParaRPr lang="en-US" altLang="zh-CN" sz="2400" kern="100" dirty="0">
              <a:effectLst/>
              <a:latin typeface="Times New Roman" panose="02020603050405020304" charset="0"/>
              <a:cs typeface="Times New Roman" panose="02020603050405020304" charset="0"/>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
                                            <p:txEl>
                                              <p:pRg st="0" end="0"/>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9" grpId="0" bldLvl="0" animBg="1"/>
      <p:bldP spid="6" grpId="0" bldLvl="0" animBg="1" uiExpand="1" build="allAtOnce"/>
      <p:bldP spid="8" grpId="0" bldLvl="0" animBg="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203960" y="2363470"/>
            <a:ext cx="6482080" cy="2034540"/>
          </a:xfrm>
        </p:spPr>
        <p:txBody>
          <a:bodyPr>
            <a:normAutofit/>
          </a:bodyPr>
          <a:lstStyle/>
          <a:p>
            <a:r>
              <a:rPr lang="en-US" altLang="zh-CN"/>
              <a:t>Students’Writing Analysis</a:t>
            </a:r>
            <a:endParaRPr lang="en-US" altLang="zh-CN"/>
          </a:p>
        </p:txBody>
      </p:sp>
      <p:sp>
        <p:nvSpPr>
          <p:cNvPr id="6" name="节编号"/>
          <p:cNvSpPr>
            <a:spLocks noGrp="1"/>
          </p:cNvSpPr>
          <p:nvPr>
            <p:ph type="body" sz="quarter" idx="13"/>
            <p:custDataLst>
              <p:tags r:id="rId2"/>
            </p:custDataLst>
          </p:nvPr>
        </p:nvSpPr>
        <p:spPr/>
        <p:txBody>
          <a:bodyPr/>
          <a:lstStyle/>
          <a:p>
            <a:r>
              <a:rPr lang="en-US" altLang="zh-CN"/>
              <a:t>Chapter III</a:t>
            </a:r>
            <a:endParaRPr lang="en-US" altLang="zh-CN"/>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262255" y="243205"/>
            <a:ext cx="11762105" cy="3692525"/>
          </a:xfrm>
          <a:prstGeom prst="rect">
            <a:avLst/>
          </a:prstGeom>
          <a:ln w="57150">
            <a:solidFill>
              <a:schemeClr val="tx1"/>
            </a:solidFill>
          </a:ln>
        </p:spPr>
        <p:txBody>
          <a:bodyPr wrap="square">
            <a:normAutofit lnSpcReduction="10000"/>
          </a:bodyPr>
          <a:p>
            <a:pPr algn="l"/>
            <a:r>
              <a:rPr lang="zh-CN" altLang="en-US" sz="1800">
                <a:solidFill>
                  <a:schemeClr val="tx1"/>
                </a:solidFill>
                <a:cs typeface="Times New Roman" panose="02020603050405020304" charset="0"/>
              </a:rPr>
              <a:t>学生习作一：</a:t>
            </a:r>
            <a:endParaRPr lang="zh-CN" altLang="en-US" sz="1800">
              <a:solidFill>
                <a:schemeClr val="tx1"/>
              </a:solidFill>
              <a:cs typeface="Times New Roman" panose="02020603050405020304" charset="0"/>
            </a:endParaRPr>
          </a:p>
          <a:p>
            <a:pPr algn="l"/>
            <a:r>
              <a:rPr lang="en-US" altLang="zh-CN" sz="2400">
                <a:solidFill>
                  <a:schemeClr val="tx1"/>
                </a:solidFill>
                <a:latin typeface="Times New Roman" panose="02020603050405020304" charset="0"/>
                <a:cs typeface="Times New Roman" panose="02020603050405020304" charset="0"/>
              </a:rPr>
              <a:t>Dear Jenny,</a:t>
            </a:r>
            <a:endParaRPr lang="en-US" altLang="zh-CN" sz="2400">
              <a:solidFill>
                <a:schemeClr val="tx1"/>
              </a:solidFill>
              <a:latin typeface="Times New Roman" panose="02020603050405020304" charset="0"/>
              <a:cs typeface="Times New Roman" panose="02020603050405020304" charset="0"/>
            </a:endParaRPr>
          </a:p>
          <a:p>
            <a:pPr algn="l"/>
            <a:r>
              <a:rPr lang="en-US" altLang="zh-CN" sz="2400">
                <a:solidFill>
                  <a:schemeClr val="tx1"/>
                </a:solidFill>
                <a:latin typeface="Times New Roman" panose="02020603050405020304" charset="0"/>
                <a:cs typeface="Times New Roman" panose="02020603050405020304" charset="0"/>
              </a:rPr>
              <a:t>    I know you are preparing the English speech contest and need to choose a topic. I am writing to tell you my idea. I want to choose sports as the topic.</a:t>
            </a:r>
            <a:endParaRPr lang="en-US" altLang="zh-CN" sz="2400">
              <a:solidFill>
                <a:schemeClr val="tx1"/>
              </a:solidFill>
              <a:latin typeface="Times New Roman" panose="02020603050405020304" charset="0"/>
              <a:cs typeface="Times New Roman" panose="02020603050405020304" charset="0"/>
            </a:endParaRPr>
          </a:p>
          <a:p>
            <a:pPr algn="l"/>
            <a:r>
              <a:rPr lang="en-US" altLang="zh-CN" sz="2400">
                <a:solidFill>
                  <a:schemeClr val="tx1"/>
                </a:solidFill>
                <a:latin typeface="Times New Roman" panose="02020603050405020304" charset="0"/>
                <a:cs typeface="Times New Roman" panose="02020603050405020304" charset="0"/>
              </a:rPr>
              <a:t>    Sports are really good for us. They can make us strong and healthy. I often play basketball with my friends and it is very fun. It makes me relaxed and happy. Everyone knows about sports, so I think it is easy to talk about.</a:t>
            </a:r>
            <a:endParaRPr lang="en-US" altLang="zh-CN" sz="2400">
              <a:solidFill>
                <a:schemeClr val="tx1"/>
              </a:solidFill>
              <a:latin typeface="Times New Roman" panose="02020603050405020304" charset="0"/>
              <a:cs typeface="Times New Roman" panose="02020603050405020304" charset="0"/>
            </a:endParaRPr>
          </a:p>
          <a:p>
            <a:pPr algn="l"/>
            <a:r>
              <a:rPr lang="en-US" altLang="zh-CN" sz="2400">
                <a:solidFill>
                  <a:schemeClr val="tx1"/>
                </a:solidFill>
                <a:latin typeface="Times New Roman" panose="02020603050405020304" charset="0"/>
                <a:cs typeface="Times New Roman" panose="02020603050405020304" charset="0"/>
              </a:rPr>
              <a:t>    That’s all. I hope you can choose this topic. It is really good. Thank you for listening. Please think about my idea.</a:t>
            </a:r>
            <a:endParaRPr lang="en-US" altLang="zh-CN" sz="2400">
              <a:solidFill>
                <a:schemeClr val="tx1"/>
              </a:solidFill>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sym typeface="+mn-ea"/>
              </a:rPr>
              <a:t>Best regards , </a:t>
            </a:r>
            <a:endParaRPr lang="en-US" altLang="zh-CN" sz="2400">
              <a:solidFill>
                <a:schemeClr val="tx1"/>
              </a:solidFill>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sym typeface="+mn-ea"/>
              </a:rPr>
              <a:t>Li Hua</a:t>
            </a:r>
            <a:endParaRPr lang="en-US" altLang="zh-CN" sz="2400">
              <a:solidFill>
                <a:schemeClr val="tx1"/>
              </a:solidFill>
              <a:latin typeface="Times New Roman" panose="02020603050405020304" charset="0"/>
              <a:cs typeface="Times New Roman" panose="02020603050405020304" charset="0"/>
            </a:endParaRPr>
          </a:p>
          <a:p>
            <a:pPr algn="l"/>
            <a:endParaRPr lang="en-US" altLang="zh-CN" sz="2400">
              <a:solidFill>
                <a:schemeClr val="tx1"/>
              </a:solidFill>
              <a:latin typeface="Times New Roman" panose="02020603050405020304" charset="0"/>
              <a:cs typeface="Times New Roman" panose="02020603050405020304" charset="0"/>
            </a:endParaRPr>
          </a:p>
        </p:txBody>
      </p:sp>
      <p:sp>
        <p:nvSpPr>
          <p:cNvPr id="12" name="矩形 11"/>
          <p:cNvSpPr/>
          <p:nvPr>
            <p:custDataLst>
              <p:tags r:id="rId2"/>
            </p:custDataLst>
          </p:nvPr>
        </p:nvSpPr>
        <p:spPr>
          <a:xfrm>
            <a:off x="452755" y="4255770"/>
            <a:ext cx="10798175" cy="1341120"/>
          </a:xfrm>
          <a:prstGeom prst="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l"/>
            <a:r>
              <a:rPr lang="zh-CN" altLang="en-US" sz="2800" b="1">
                <a:solidFill>
                  <a:schemeClr val="accent1">
                    <a:lumMod val="50000"/>
                  </a:schemeClr>
                </a:solidFill>
              </a:rPr>
              <a:t>点评</a:t>
            </a:r>
            <a:r>
              <a:rPr lang="en-US" altLang="zh-CN" sz="2800" b="1">
                <a:solidFill>
                  <a:schemeClr val="accent1">
                    <a:lumMod val="50000"/>
                  </a:schemeClr>
                </a:solidFill>
              </a:rPr>
              <a:t>:</a:t>
            </a:r>
            <a:r>
              <a:rPr lang="zh-CN" altLang="en-US" sz="2800" b="1">
                <a:solidFill>
                  <a:schemeClr val="tx1"/>
                </a:solidFill>
                <a:cs typeface="Times New Roman" panose="02020603050405020304" charset="0"/>
              </a:rPr>
              <a:t>语气随意，未明确体现 “英语演讲比赛” 场景，仅简单表达喜好，缺乏礼貌和逻辑，语言口语化，无衔接感</a:t>
            </a:r>
            <a:r>
              <a:rPr lang="en-US" altLang="zh-CN" sz="2800" b="1">
                <a:solidFill>
                  <a:schemeClr val="tx1"/>
                </a:solidFill>
                <a:cs typeface="Times New Roman" panose="02020603050405020304" charset="0"/>
              </a:rPr>
              <a:t>.</a:t>
            </a:r>
            <a:endParaRPr lang="en-US" altLang="zh-CN" sz="2800" b="1">
              <a:solidFill>
                <a:schemeClr val="tx1"/>
              </a:solidFill>
              <a:cs typeface="Times New Roman" panose="02020603050405020304" charset="0"/>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5" name="Rectangle 3"/>
          <p:cNvSpPr>
            <a:spLocks noGrp="1" noChangeArrowheads="1"/>
          </p:cNvSpPr>
          <p:nvPr>
            <p:custDataLst>
              <p:tags r:id="rId1"/>
            </p:custDataLst>
          </p:nvPr>
        </p:nvSpPr>
        <p:spPr>
          <a:xfrm>
            <a:off x="205105" y="61595"/>
            <a:ext cx="11986895" cy="572770"/>
          </a:xfrm>
          <a:prstGeom prst="rect">
            <a:avLst/>
          </a:prstGeom>
          <a:solidFill>
            <a:schemeClr val="accent1"/>
          </a:solidFill>
        </p:spPr>
        <p:txBody>
          <a:bodyPr vert="horz" wrap="square"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3600" b="1" dirty="0">
                <a:solidFill>
                  <a:schemeClr val="tx1"/>
                </a:solidFill>
                <a:latin typeface="+mn-lt"/>
                <a:ea typeface="+mn-ea"/>
                <a:sym typeface="思源黑体 CN Normal" panose="020B0400000000000000" pitchFamily="34" charset="-122"/>
              </a:rPr>
              <a:t>学生习作二</a:t>
            </a:r>
            <a:endParaRPr lang="zh-CN" altLang="en-US" sz="3600" b="1" dirty="0">
              <a:solidFill>
                <a:schemeClr val="tx1"/>
              </a:solidFill>
              <a:latin typeface="+mn-lt"/>
              <a:ea typeface="+mn-ea"/>
              <a:sym typeface="思源黑体 CN Normal" panose="020B0400000000000000" pitchFamily="34" charset="-122"/>
            </a:endParaRPr>
          </a:p>
        </p:txBody>
      </p:sp>
      <p:sp>
        <p:nvSpPr>
          <p:cNvPr id="5" name="文本框 4"/>
          <p:cNvSpPr txBox="1"/>
          <p:nvPr/>
        </p:nvSpPr>
        <p:spPr>
          <a:xfrm>
            <a:off x="205105" y="634365"/>
            <a:ext cx="11986895" cy="2936875"/>
          </a:xfrm>
          <a:prstGeom prst="rect">
            <a:avLst/>
          </a:prstGeom>
        </p:spPr>
        <p:txBody>
          <a:bodyPr wrap="square">
            <a:noAutofit/>
          </a:bodyPr>
          <a:p>
            <a:pPr indent="0" algn="l" fontAlgn="auto">
              <a:lnSpc>
                <a:spcPct val="100000"/>
              </a:lnSpc>
              <a:spcBef>
                <a:spcPct val="0"/>
              </a:spcBef>
              <a:spcAft>
                <a:spcPct val="0"/>
              </a:spcAft>
            </a:pPr>
            <a:r>
              <a:rPr lang="en-US" altLang="zh-CN" sz="2400" b="0">
                <a:solidFill>
                  <a:srgbClr val="1F2329"/>
                </a:solidFill>
                <a:latin typeface="Times New Roman" panose="02020603050405020304" charset="0"/>
                <a:cs typeface="Times New Roman" panose="02020603050405020304" charset="0"/>
              </a:rPr>
              <a:t>Dear Jenny,</a:t>
            </a:r>
            <a:endParaRPr lang="en-US" altLang="zh-CN" sz="2400" b="0">
              <a:solidFill>
                <a:srgbClr val="1F2329"/>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400" b="0">
                <a:solidFill>
                  <a:srgbClr val="1F2329"/>
                </a:solidFill>
                <a:latin typeface="Times New Roman" panose="02020603050405020304" charset="0"/>
                <a:cs typeface="Times New Roman" panose="02020603050405020304" charset="0"/>
              </a:rPr>
              <a:t>      Aware of your effort in organizing our English speech contest, I am writing to offer my modest opinion on the topic choice. I would like to recommend the topic </a:t>
            </a:r>
            <a:r>
              <a:rPr lang="en-US" altLang="zh-CN" sz="2400" b="1">
                <a:solidFill>
                  <a:srgbClr val="1F2329"/>
                </a:solidFill>
                <a:latin typeface="Times New Roman" panose="02020603050405020304" charset="0"/>
                <a:cs typeface="Times New Roman" panose="02020603050405020304" charset="0"/>
              </a:rPr>
              <a:t>The Charm of Sports</a:t>
            </a:r>
            <a:r>
              <a:rPr lang="en-US" altLang="zh-CN" sz="2400" b="0">
                <a:solidFill>
                  <a:srgbClr val="1F2329"/>
                </a:solidFill>
                <a:latin typeface="Times New Roman" panose="02020603050405020304" charset="0"/>
                <a:cs typeface="Times New Roman" panose="02020603050405020304" charset="0"/>
              </a:rPr>
              <a:t>.</a:t>
            </a:r>
            <a:endParaRPr lang="en-US" altLang="zh-CN" sz="2400" b="0">
              <a:solidFill>
                <a:srgbClr val="1F2329"/>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400" b="0">
                <a:solidFill>
                  <a:srgbClr val="1F2329"/>
                </a:solidFill>
                <a:latin typeface="Times New Roman" panose="02020603050405020304" charset="0"/>
                <a:cs typeface="Times New Roman" panose="02020603050405020304" charset="0"/>
              </a:rPr>
              <a:t>    I believe this topic is highly suitable for the contest. It allows us to share personal stories easily in English, making the speech lively and engaging. It also provides plenty of relatable content, so we can express ourselves clearly and attract the audience’s attention easily.</a:t>
            </a:r>
            <a:endParaRPr lang="en-US" altLang="zh-CN" sz="2400" b="0">
              <a:solidFill>
                <a:srgbClr val="1F2329"/>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en-US" altLang="zh-CN" sz="2400" b="0">
                <a:solidFill>
                  <a:srgbClr val="1F2329"/>
                </a:solidFill>
                <a:latin typeface="Times New Roman" panose="02020603050405020304" charset="0"/>
                <a:cs typeface="Times New Roman" panose="02020603050405020304" charset="0"/>
              </a:rPr>
              <a:t>    Thank you for your precious time and careful consideration. I sincerely hope this topic will add vitality to our speech contest and help us show our English ability better. I’m looking forward to your guidance and final decision.</a:t>
            </a:r>
            <a:endParaRPr lang="en-US" altLang="zh-CN" sz="2400" b="0">
              <a:solidFill>
                <a:srgbClr val="1F2329"/>
              </a:solidFill>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sym typeface="+mn-ea"/>
              </a:rPr>
              <a:t>Best regards , </a:t>
            </a:r>
            <a:endParaRPr lang="en-US" altLang="zh-CN" sz="2400">
              <a:solidFill>
                <a:schemeClr val="tx1"/>
              </a:solidFill>
              <a:latin typeface="Times New Roman" panose="02020603050405020304" charset="0"/>
              <a:cs typeface="Times New Roman" panose="02020603050405020304" charset="0"/>
            </a:endParaRPr>
          </a:p>
          <a:p>
            <a:pPr algn="r"/>
            <a:r>
              <a:rPr lang="en-US" altLang="zh-CN" sz="2400">
                <a:latin typeface="Times New Roman" panose="02020603050405020304" charset="0"/>
                <a:cs typeface="Times New Roman" panose="02020603050405020304" charset="0"/>
                <a:sym typeface="+mn-ea"/>
              </a:rPr>
              <a:t>Li Hua</a:t>
            </a:r>
            <a:endParaRPr lang="en-US" altLang="zh-CN" sz="2400" b="0">
              <a:solidFill>
                <a:srgbClr val="1F2329"/>
              </a:solidFill>
              <a:latin typeface="Times New Roman" panose="02020603050405020304" charset="0"/>
              <a:cs typeface="Times New Roman" panose="02020603050405020304" charset="0"/>
            </a:endParaRPr>
          </a:p>
        </p:txBody>
      </p:sp>
      <p:sp>
        <p:nvSpPr>
          <p:cNvPr id="6" name="文本框 5"/>
          <p:cNvSpPr txBox="1"/>
          <p:nvPr/>
        </p:nvSpPr>
        <p:spPr>
          <a:xfrm>
            <a:off x="291465" y="4052570"/>
            <a:ext cx="11671935" cy="2339975"/>
          </a:xfrm>
          <a:prstGeom prst="rect">
            <a:avLst/>
          </a:prstGeom>
          <a:solidFill>
            <a:schemeClr val="accent2"/>
          </a:solidFill>
        </p:spPr>
        <p:txBody>
          <a:bodyPr wrap="square">
            <a:noAutofit/>
          </a:bodyPr>
          <a:p>
            <a:pPr indent="0" algn="l" fontAlgn="auto">
              <a:lnSpc>
                <a:spcPct val="100000"/>
              </a:lnSpc>
              <a:spcBef>
                <a:spcPct val="0"/>
              </a:spcBef>
              <a:spcAft>
                <a:spcPct val="0"/>
              </a:spcAft>
            </a:pPr>
            <a:r>
              <a:rPr lang="zh-CN" altLang="en-US" sz="2400" b="1">
                <a:solidFill>
                  <a:srgbClr val="FF0000"/>
                </a:solidFill>
                <a:latin typeface="Times New Roman" panose="02020603050405020304" charset="0"/>
                <a:cs typeface="Times New Roman" panose="02020603050405020304" charset="0"/>
              </a:rPr>
              <a:t>语气礼貌 🎓</a:t>
            </a:r>
            <a:endParaRPr lang="zh-CN" altLang="en-US" sz="2400" b="1">
              <a:solidFill>
                <a:srgbClr val="FF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zh-CN" altLang="en-US" sz="2400" b="0">
                <a:solidFill>
                  <a:srgbClr val="1F2329"/>
                </a:solidFill>
                <a:latin typeface="Times New Roman" panose="02020603050405020304" charset="0"/>
                <a:cs typeface="Times New Roman" panose="02020603050405020304" charset="0"/>
              </a:rPr>
              <a:t>用敬语、谦逊的句式，体现对老师的尊重，得体大方。</a:t>
            </a:r>
            <a:endParaRPr lang="zh-CN" altLang="en-US" sz="2400" b="0">
              <a:solidFill>
                <a:srgbClr val="1F2329"/>
              </a:solidFill>
              <a:latin typeface="Times New Roman" panose="02020603050405020304" charset="0"/>
              <a:cs typeface="Times New Roman" panose="02020603050405020304" charset="0"/>
            </a:endParaRPr>
          </a:p>
          <a:p>
            <a:pPr algn="l" fontAlgn="auto">
              <a:lnSpc>
                <a:spcPct val="100000"/>
              </a:lnSpc>
              <a:buClrTx/>
              <a:buSzTx/>
              <a:buFontTx/>
            </a:pPr>
            <a:r>
              <a:rPr lang="zh-CN" altLang="en-US" sz="2400" b="1">
                <a:solidFill>
                  <a:srgbClr val="FF0000"/>
                </a:solidFill>
                <a:latin typeface="Times New Roman" panose="02020603050405020304" charset="0"/>
                <a:cs typeface="Times New Roman" panose="02020603050405020304" charset="0"/>
              </a:rPr>
              <a:t>紧扣场景 🎯</a:t>
            </a:r>
            <a:endParaRPr lang="zh-CN" altLang="en-US" sz="2400" b="1">
              <a:solidFill>
                <a:srgbClr val="FF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zh-CN" altLang="en-US" sz="2400" b="0">
                <a:solidFill>
                  <a:srgbClr val="1F2329"/>
                </a:solidFill>
                <a:latin typeface="Times New Roman" panose="02020603050405020304" charset="0"/>
                <a:cs typeface="Times New Roman" panose="02020603050405020304" charset="0"/>
              </a:rPr>
              <a:t>全文围绕 “英语演讲比赛”，只说话题为什么适合演讲，不跑题。</a:t>
            </a:r>
            <a:endParaRPr lang="zh-CN" altLang="en-US" sz="2400" b="0">
              <a:solidFill>
                <a:srgbClr val="1F2329"/>
              </a:solidFill>
              <a:latin typeface="Times New Roman" panose="02020603050405020304" charset="0"/>
              <a:cs typeface="Times New Roman" panose="02020603050405020304" charset="0"/>
            </a:endParaRPr>
          </a:p>
          <a:p>
            <a:pPr algn="l" fontAlgn="auto">
              <a:lnSpc>
                <a:spcPct val="100000"/>
              </a:lnSpc>
              <a:buClrTx/>
              <a:buSzTx/>
              <a:buFontTx/>
            </a:pPr>
            <a:r>
              <a:rPr lang="zh-CN" altLang="en-US" sz="2400" b="1">
                <a:solidFill>
                  <a:srgbClr val="FF0000"/>
                </a:solidFill>
                <a:latin typeface="Times New Roman" panose="02020603050405020304" charset="0"/>
                <a:cs typeface="Times New Roman" panose="02020603050405020304" charset="0"/>
              </a:rPr>
              <a:t>理由有力 ✨</a:t>
            </a:r>
            <a:endParaRPr lang="zh-CN" altLang="en-US" sz="2400" b="1">
              <a:solidFill>
                <a:srgbClr val="FF0000"/>
              </a:solidFill>
              <a:latin typeface="Times New Roman" panose="02020603050405020304" charset="0"/>
              <a:cs typeface="Times New Roman" panose="02020603050405020304" charset="0"/>
            </a:endParaRPr>
          </a:p>
          <a:p>
            <a:pPr indent="0" algn="l" fontAlgn="auto">
              <a:lnSpc>
                <a:spcPct val="100000"/>
              </a:lnSpc>
              <a:spcBef>
                <a:spcPct val="0"/>
              </a:spcBef>
              <a:spcAft>
                <a:spcPct val="0"/>
              </a:spcAft>
            </a:pPr>
            <a:r>
              <a:rPr lang="zh-CN" altLang="en-US" sz="2400" b="0">
                <a:solidFill>
                  <a:srgbClr val="1F2329"/>
                </a:solidFill>
                <a:latin typeface="Times New Roman" panose="02020603050405020304" charset="0"/>
                <a:cs typeface="Times New Roman" panose="02020603050405020304" charset="0"/>
              </a:rPr>
              <a:t>从英语表达、听众吸引力、内容储备三个维度说明理由，逻辑强、得分点全。</a:t>
            </a:r>
            <a:endParaRPr lang="zh-CN" altLang="en-US" sz="2400" b="0">
              <a:solidFill>
                <a:srgbClr val="1F2329"/>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en-US" altLang="zh-CN"/>
              <a:t>Versions</a:t>
            </a:r>
            <a:endParaRPr lang="en-US" altLang="zh-CN"/>
          </a:p>
        </p:txBody>
      </p:sp>
      <p:sp>
        <p:nvSpPr>
          <p:cNvPr id="6" name="节编号"/>
          <p:cNvSpPr>
            <a:spLocks noGrp="1"/>
          </p:cNvSpPr>
          <p:nvPr>
            <p:ph type="body" sz="quarter" idx="13"/>
            <p:custDataLst>
              <p:tags r:id="rId2"/>
            </p:custDataLst>
          </p:nvPr>
        </p:nvSpPr>
        <p:spPr/>
        <p:txBody>
          <a:bodyPr/>
          <a:lstStyle/>
          <a:p>
            <a:r>
              <a:rPr lang="en-US" altLang="zh-CN"/>
              <a:t>Chapter IV</a:t>
            </a:r>
            <a:endParaRPr lang="en-US" altLang="zh-CN"/>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p:cNvSpPr>
            <a:spLocks noGrp="1"/>
          </p:cNvSpPr>
          <p:nvPr>
            <p:custDataLst>
              <p:tags r:id="rId1"/>
            </p:custDataLst>
          </p:nvPr>
        </p:nvSpPr>
        <p:spPr>
          <a:xfrm>
            <a:off x="3583305" y="4085590"/>
            <a:ext cx="8081645" cy="636905"/>
          </a:xfrm>
          <a:prstGeom prst="rect">
            <a:avLst/>
          </a:prstGeom>
        </p:spPr>
        <p:txBody>
          <a:bodyPr vert="horz" wrap="square" lIns="0" tIns="0" rIns="0" bIns="0" rtlCol="0">
            <a:normAutofit/>
          </a:bodyPr>
          <a:lstStyle>
            <a:lvl1pPr marL="0" indent="0" algn="r" defTabSz="914400" rtl="0" eaLnBrk="1" latinLnBrk="0" hangingPunct="1">
              <a:lnSpc>
                <a:spcPct val="10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130000"/>
              </a:lnSpc>
              <a:spcBef>
                <a:spcPts val="0"/>
              </a:spcBef>
              <a:buFont typeface="Arial" panose="020B0604020202020204" pitchFamily="34" charset="0"/>
              <a:buNone/>
              <a:defRPr sz="2000" kern="1200">
                <a:solidFill>
                  <a:schemeClr val="tx1">
                    <a:lumMod val="65000"/>
                    <a:lumOff val="35000"/>
                  </a:schemeClr>
                </a:solidFill>
                <a:latin typeface="+mn-lt"/>
                <a:ea typeface="+mn-ea"/>
                <a:cs typeface="+mn-cs"/>
              </a:defRPr>
            </a:lvl2pPr>
            <a:lvl3pPr marL="914400" indent="0" algn="ctr" defTabSz="914400" rtl="0" eaLnBrk="1" latinLnBrk="0" hangingPunct="1">
              <a:lnSpc>
                <a:spcPct val="130000"/>
              </a:lnSpc>
              <a:spcBef>
                <a:spcPts val="0"/>
              </a:spcBef>
              <a:buFont typeface="Arial" panose="020B0604020202020204" pitchFamily="34" charset="0"/>
              <a:buNone/>
              <a:defRPr sz="1800" kern="1200">
                <a:solidFill>
                  <a:schemeClr val="tx1">
                    <a:lumMod val="65000"/>
                    <a:lumOff val="35000"/>
                  </a:schemeClr>
                </a:solidFill>
                <a:latin typeface="+mn-lt"/>
                <a:ea typeface="+mn-ea"/>
                <a:cs typeface="+mn-cs"/>
              </a:defRPr>
            </a:lvl3pPr>
            <a:lvl4pPr marL="1371600" indent="0" algn="ctr" defTabSz="914400" rtl="0" eaLnBrk="1" latinLnBrk="0" hangingPunct="1">
              <a:lnSpc>
                <a:spcPct val="130000"/>
              </a:lnSpc>
              <a:spcBef>
                <a:spcPts val="0"/>
              </a:spcBef>
              <a:buFont typeface="Arial" panose="020B0604020202020204" pitchFamily="34" charset="0"/>
              <a:buNone/>
              <a:defRPr sz="1600" kern="1200">
                <a:solidFill>
                  <a:schemeClr val="tx1">
                    <a:lumMod val="65000"/>
                    <a:lumOff val="35000"/>
                  </a:schemeClr>
                </a:solidFill>
                <a:latin typeface="+mn-lt"/>
                <a:ea typeface="+mn-ea"/>
                <a:cs typeface="+mn-cs"/>
              </a:defRPr>
            </a:lvl4pPr>
            <a:lvl5pPr marL="1828800" indent="0" algn="ctr" defTabSz="914400" rtl="0" eaLnBrk="1" latinLnBrk="0" hangingPunct="1">
              <a:lnSpc>
                <a:spcPct val="130000"/>
              </a:lnSpc>
              <a:spcBef>
                <a:spcPts val="0"/>
              </a:spcBef>
              <a:buFont typeface="Arial" panose="020B0604020202020204" pitchFamily="34" charset="0"/>
              <a:buNone/>
              <a:defRPr sz="1600" kern="1200">
                <a:solidFill>
                  <a:schemeClr val="tx1">
                    <a:lumMod val="65000"/>
                    <a:lumOff val="3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2800">
                <a:solidFill>
                  <a:schemeClr val="tx1"/>
                </a:solidFill>
              </a:rPr>
              <a:t>高考最后冲刺</a:t>
            </a:r>
            <a:r>
              <a:rPr lang="en-US" altLang="zh-CN" sz="2800">
                <a:solidFill>
                  <a:schemeClr val="tx1"/>
                </a:solidFill>
              </a:rPr>
              <a:t>----</a:t>
            </a:r>
            <a:r>
              <a:rPr lang="zh-CN" altLang="en-US" sz="2800">
                <a:solidFill>
                  <a:schemeClr val="tx1"/>
                </a:solidFill>
              </a:rPr>
              <a:t>破解语气、场景两大易错点</a:t>
            </a:r>
            <a:endParaRPr lang="zh-CN" altLang="en-US" sz="2800">
              <a:solidFill>
                <a:schemeClr val="tx1"/>
              </a:solidFill>
            </a:endParaRPr>
          </a:p>
        </p:txBody>
      </p:sp>
      <p:sp>
        <p:nvSpPr>
          <p:cNvPr id="10" name="署名"/>
          <p:cNvSpPr>
            <a:spLocks noGrp="1"/>
          </p:cNvSpPr>
          <p:nvPr>
            <p:ph type="body" sz="quarter" idx="17"/>
            <p:custDataLst>
              <p:tags r:id="rId2"/>
            </p:custDataLst>
          </p:nvPr>
        </p:nvSpPr>
        <p:spPr>
          <a:xfrm>
            <a:off x="8065770" y="5102225"/>
            <a:ext cx="3324225" cy="504190"/>
          </a:xfrm>
          <a:solidFill>
            <a:schemeClr val="accent2"/>
          </a:solidFill>
        </p:spPr>
        <p:txBody>
          <a:bodyPr/>
          <a:lstStyle/>
          <a:p>
            <a:r>
              <a:rPr lang="zh-CN" altLang="en-US" sz="2400"/>
              <a:t>海亮实验中学：陈虹</a:t>
            </a:r>
            <a:endParaRPr lang="zh-CN" altLang="en-US" sz="2400"/>
          </a:p>
        </p:txBody>
      </p:sp>
      <p:sp>
        <p:nvSpPr>
          <p:cNvPr id="4" name="标题"/>
          <p:cNvSpPr>
            <a:spLocks noGrp="1"/>
          </p:cNvSpPr>
          <p:nvPr>
            <p:ph type="ctrTitle"/>
            <p:custDataLst>
              <p:tags r:id="rId3"/>
            </p:custDataLst>
          </p:nvPr>
        </p:nvSpPr>
        <p:spPr>
          <a:xfrm>
            <a:off x="2469515" y="1420495"/>
            <a:ext cx="8803005" cy="2095500"/>
          </a:xfrm>
          <a:solidFill>
            <a:srgbClr val="FBFDFC"/>
          </a:solidFill>
        </p:spPr>
        <p:txBody>
          <a:bodyPr/>
          <a:lstStyle/>
          <a:p>
            <a:r>
              <a:rPr lang="zh-CN" altLang="en-US"/>
              <a:t>八省联考</a:t>
            </a:r>
            <a:r>
              <a:rPr lang="en-US" altLang="zh-CN"/>
              <a:t> 2026 </a:t>
            </a:r>
            <a:r>
              <a:rPr lang="zh-CN" altLang="en-US"/>
              <a:t>年</a:t>
            </a:r>
            <a:r>
              <a:rPr lang="en-US" altLang="zh-CN"/>
              <a:t> 4 </a:t>
            </a:r>
            <a:r>
              <a:rPr lang="zh-CN" altLang="en-US"/>
              <a:t>月</a:t>
            </a:r>
            <a:endParaRPr lang="en-US" altLang="zh-CN"/>
          </a:p>
          <a:p>
            <a:r>
              <a:rPr lang="zh-CN" altLang="zh-CN"/>
              <a:t>应用文讲评</a:t>
            </a:r>
            <a:endParaRPr lang="zh-CN" altLang="zh-CN"/>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vert="horz" wrap="square" lIns="0" tIns="0" rIns="0" bIns="0" rtlCol="0" anchor="b" anchorCtr="0">
            <a:normAutofit/>
          </a:bodyPr>
          <a:lstStyle>
            <a:lvl1pPr>
              <a:defRPr b="0"/>
            </a:lvl1pPr>
          </a:lstStyle>
          <a:p>
            <a:pPr lvl="0" algn="l">
              <a:buClrTx/>
              <a:buSzTx/>
              <a:buFontTx/>
            </a:pPr>
            <a:endParaRPr lang="zh-CN" altLang="en-US" dirty="0">
              <a:sym typeface="+mn-ea"/>
            </a:endParaRPr>
          </a:p>
        </p:txBody>
      </p:sp>
      <p:sp>
        <p:nvSpPr>
          <p:cNvPr id="4" name="内容占位符 3"/>
          <p:cNvSpPr>
            <a:spLocks noGrp="1"/>
          </p:cNvSpPr>
          <p:nvPr>
            <p:ph idx="1"/>
            <p:custDataLst>
              <p:tags r:id="rId2"/>
            </p:custDataLst>
          </p:nvPr>
        </p:nvSpPr>
        <p:spPr/>
        <p:txBody>
          <a:bodyPr/>
          <a:p>
            <a:endParaRPr lang="zh-CN" altLang="en-US"/>
          </a:p>
        </p:txBody>
      </p:sp>
      <p:sp>
        <p:nvSpPr>
          <p:cNvPr id="2" name="文本框 1"/>
          <p:cNvSpPr txBox="1"/>
          <p:nvPr>
            <p:custDataLst>
              <p:tags r:id="rId3"/>
            </p:custDataLst>
          </p:nvPr>
        </p:nvSpPr>
        <p:spPr>
          <a:xfrm>
            <a:off x="120015" y="0"/>
            <a:ext cx="12071985" cy="6784340"/>
          </a:xfrm>
          <a:prstGeom prst="rect">
            <a:avLst/>
          </a:prstGeom>
          <a:solidFill>
            <a:schemeClr val="accent1">
              <a:lumMod val="20000"/>
              <a:lumOff val="80000"/>
            </a:schemeClr>
          </a:solidFill>
        </p:spPr>
        <p:txBody>
          <a:bodyPr wrap="square"/>
          <a:p>
            <a:pPr marL="259080" indent="0" algn="l" defTabSz="266700" eaLnBrk="0" fontAlgn="base">
              <a:lnSpc>
                <a:spcPct val="90000"/>
              </a:lnSpc>
              <a:spcBef>
                <a:spcPts val="200"/>
              </a:spcBef>
              <a:spcAft>
                <a:spcPct val="0"/>
              </a:spcAft>
            </a:pPr>
            <a:r>
              <a:rPr lang="en-US" altLang="zh-CN" sz="2800">
                <a:solidFill>
                  <a:schemeClr val="tx1"/>
                </a:solidFill>
                <a:latin typeface="Times New Roman" panose="02020603050405020304" charset="0"/>
                <a:cs typeface="Times New Roman" panose="02020603050405020304" charset="0"/>
              </a:rPr>
              <a:t>Possible Version 1:</a:t>
            </a:r>
            <a:endParaRPr lang="en-US" altLang="zh-CN" sz="2800">
              <a:solidFill>
                <a:schemeClr val="tx1"/>
              </a:solidFill>
              <a:latin typeface="Times New Roman" panose="02020603050405020304" charset="0"/>
              <a:cs typeface="Times New Roman" panose="02020603050405020304" charset="0"/>
            </a:endParaRPr>
          </a:p>
          <a:p>
            <a:pPr marL="259080" indent="0" algn="l" defTabSz="266700" eaLnBrk="0" fontAlgn="base">
              <a:lnSpc>
                <a:spcPct val="90000"/>
              </a:lnSpc>
              <a:spcBef>
                <a:spcPts val="200"/>
              </a:spcBef>
              <a:spcAft>
                <a:spcPct val="0"/>
              </a:spcAft>
            </a:pPr>
            <a:r>
              <a:rPr lang="en-US" altLang="zh-CN" sz="2800">
                <a:solidFill>
                  <a:schemeClr val="tx1"/>
                </a:solidFill>
                <a:latin typeface="Times New Roman" panose="02020603050405020304" charset="0"/>
                <a:cs typeface="Times New Roman" panose="02020603050405020304" charset="0"/>
              </a:rPr>
              <a:t>Dear Jenny,</a:t>
            </a:r>
            <a:endParaRPr lang="en-US" altLang="zh-CN" sz="2800">
              <a:solidFill>
                <a:schemeClr val="tx1"/>
              </a:solidFill>
              <a:latin typeface="Times New Roman" panose="02020603050405020304" charset="0"/>
              <a:cs typeface="Times New Roman" panose="02020603050405020304" charset="0"/>
            </a:endParaRPr>
          </a:p>
          <a:p>
            <a:pPr marL="259080" indent="0" algn="l" defTabSz="266700" eaLnBrk="0" fontAlgn="base">
              <a:lnSpc>
                <a:spcPct val="90000"/>
              </a:lnSpc>
              <a:spcBef>
                <a:spcPts val="200"/>
              </a:spcBef>
              <a:spcAft>
                <a:spcPct val="0"/>
              </a:spcAft>
            </a:pPr>
            <a:r>
              <a:rPr lang="en-US" altLang="zh-CN" sz="2800">
                <a:solidFill>
                  <a:schemeClr val="tx1"/>
                </a:solidFill>
                <a:latin typeface="Times New Roman" panose="02020603050405020304" charset="0"/>
                <a:cs typeface="Times New Roman" panose="02020603050405020304" charset="0"/>
              </a:rPr>
              <a:t>　　I know you are collecting opinions on the two topics for our class English speech contest, so I’m writing to share my thoughts. From my perspective, “The Beauty of Art” is a more favorable choice for this event.</a:t>
            </a:r>
            <a:endParaRPr lang="en-US" altLang="zh-CN" sz="2800">
              <a:solidFill>
                <a:schemeClr val="tx1"/>
              </a:solidFill>
              <a:latin typeface="Times New Roman" panose="02020603050405020304" charset="0"/>
              <a:cs typeface="Times New Roman" panose="02020603050405020304" charset="0"/>
            </a:endParaRPr>
          </a:p>
          <a:p>
            <a:pPr marL="259080" indent="0" algn="l" defTabSz="266700" eaLnBrk="0" fontAlgn="base">
              <a:lnSpc>
                <a:spcPct val="90000"/>
              </a:lnSpc>
              <a:spcBef>
                <a:spcPts val="200"/>
              </a:spcBef>
              <a:spcAft>
                <a:spcPct val="0"/>
              </a:spcAft>
            </a:pPr>
            <a:r>
              <a:rPr lang="en-US" altLang="zh-CN" sz="2800">
                <a:solidFill>
                  <a:schemeClr val="tx1"/>
                </a:solidFill>
                <a:latin typeface="Times New Roman" panose="02020603050405020304" charset="0"/>
                <a:cs typeface="Times New Roman" panose="02020603050405020304" charset="0"/>
              </a:rPr>
              <a:t>　　As is known to all, art plays a vital role in our life. It helps us discover beauty around us, develop good taste and enrich our spiritual world. More importantly, talking about art allows us to share personal experiences in painting, music or calligraphy in English, making our speeches vivid and engaging for the audience. It also provides rich content for preparation, so every student can express their ideas clearly.</a:t>
            </a:r>
            <a:endParaRPr lang="en-US" altLang="zh-CN" sz="2800">
              <a:solidFill>
                <a:schemeClr val="tx1"/>
              </a:solidFill>
              <a:latin typeface="Times New Roman" panose="02020603050405020304" charset="0"/>
              <a:cs typeface="Times New Roman" panose="02020603050405020304" charset="0"/>
            </a:endParaRPr>
          </a:p>
          <a:p>
            <a:pPr marL="259080" indent="0" algn="l" defTabSz="266700" eaLnBrk="0" fontAlgn="base">
              <a:lnSpc>
                <a:spcPct val="90000"/>
              </a:lnSpc>
              <a:spcBef>
                <a:spcPts val="200"/>
              </a:spcBef>
              <a:spcAft>
                <a:spcPct val="0"/>
              </a:spcAft>
            </a:pPr>
            <a:r>
              <a:rPr lang="en-US" altLang="zh-CN" sz="2800">
                <a:solidFill>
                  <a:schemeClr val="tx1"/>
                </a:solidFill>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sym typeface="+mn-ea"/>
              </a:rPr>
              <a:t>Thank you for your time and careful consideration. I sincerely hope my suggestion will be taken into account.</a:t>
            </a:r>
            <a:endParaRPr lang="en-US" altLang="zh-CN" sz="2800">
              <a:latin typeface="Times New Roman" panose="02020603050405020304" charset="0"/>
              <a:cs typeface="Times New Roman" panose="02020603050405020304" charset="0"/>
              <a:sym typeface="+mn-ea"/>
            </a:endParaRPr>
          </a:p>
          <a:p>
            <a:pPr marL="259080" indent="0" algn="r" defTabSz="266700" eaLnBrk="0" fontAlgn="base">
              <a:lnSpc>
                <a:spcPct val="90000"/>
              </a:lnSpc>
              <a:spcBef>
                <a:spcPts val="200"/>
              </a:spcBef>
              <a:spcAft>
                <a:spcPct val="0"/>
              </a:spcAft>
            </a:pPr>
            <a:r>
              <a:rPr lang="en-US" altLang="zh-CN" sz="2800">
                <a:latin typeface="Times New Roman" panose="02020603050405020304" charset="0"/>
                <a:cs typeface="Times New Roman" panose="02020603050405020304" charset="0"/>
                <a:sym typeface="+mn-ea"/>
              </a:rPr>
              <a:t>Best regards , </a:t>
            </a:r>
            <a:endParaRPr lang="en-US" altLang="zh-CN" sz="2800">
              <a:solidFill>
                <a:schemeClr val="tx1"/>
              </a:solidFill>
              <a:latin typeface="Times New Roman" panose="02020603050405020304" charset="0"/>
              <a:cs typeface="Times New Roman" panose="02020603050405020304" charset="0"/>
            </a:endParaRPr>
          </a:p>
          <a:p>
            <a:pPr algn="r">
              <a:lnSpc>
                <a:spcPct val="90000"/>
              </a:lnSpc>
            </a:pPr>
            <a:r>
              <a:rPr lang="en-US" altLang="zh-CN" sz="2800">
                <a:latin typeface="Times New Roman" panose="02020603050405020304" charset="0"/>
                <a:cs typeface="Times New Roman" panose="02020603050405020304" charset="0"/>
                <a:sym typeface="+mn-ea"/>
              </a:rPr>
              <a:t>Li Hua</a:t>
            </a:r>
            <a:endParaRPr lang="en-US" altLang="zh-CN" sz="2800">
              <a:solidFill>
                <a:schemeClr val="tx1"/>
              </a:solidFill>
              <a:latin typeface="Times New Roman" panose="02020603050405020304" charset="0"/>
              <a:cs typeface="Times New Roman" panose="02020603050405020304" charset="0"/>
              <a:sym typeface="+mn-ea"/>
            </a:endParaRPr>
          </a:p>
        </p:txBody>
      </p:sp>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vert="horz" wrap="square" lIns="0" tIns="0" rIns="0" bIns="0" rtlCol="0" anchor="b" anchorCtr="0">
            <a:normAutofit/>
          </a:bodyPr>
          <a:lstStyle>
            <a:lvl1pPr>
              <a:defRPr b="0"/>
            </a:lvl1pPr>
          </a:lstStyle>
          <a:p>
            <a:pPr lvl="0" algn="l">
              <a:buClrTx/>
              <a:buSzTx/>
              <a:buFontTx/>
            </a:pPr>
            <a:endParaRPr lang="zh-CN" altLang="en-US" dirty="0">
              <a:sym typeface="+mn-ea"/>
            </a:endParaRPr>
          </a:p>
        </p:txBody>
      </p:sp>
      <p:sp>
        <p:nvSpPr>
          <p:cNvPr id="4" name="内容占位符 3"/>
          <p:cNvSpPr>
            <a:spLocks noGrp="1"/>
          </p:cNvSpPr>
          <p:nvPr>
            <p:ph idx="1"/>
            <p:custDataLst>
              <p:tags r:id="rId2"/>
            </p:custDataLst>
          </p:nvPr>
        </p:nvSpPr>
        <p:spPr/>
        <p:txBody>
          <a:bodyPr/>
          <a:p>
            <a:endParaRPr lang="zh-CN" altLang="en-US"/>
          </a:p>
        </p:txBody>
      </p:sp>
      <p:sp>
        <p:nvSpPr>
          <p:cNvPr id="2" name="文本框 1"/>
          <p:cNvSpPr txBox="1"/>
          <p:nvPr>
            <p:custDataLst>
              <p:tags r:id="rId3"/>
            </p:custDataLst>
          </p:nvPr>
        </p:nvSpPr>
        <p:spPr>
          <a:xfrm>
            <a:off x="120015" y="0"/>
            <a:ext cx="12311380" cy="6784340"/>
          </a:xfrm>
          <a:prstGeom prst="rect">
            <a:avLst/>
          </a:prstGeom>
          <a:solidFill>
            <a:schemeClr val="accent1">
              <a:lumMod val="20000"/>
              <a:lumOff val="80000"/>
            </a:schemeClr>
          </a:solidFill>
        </p:spPr>
        <p:txBody>
          <a:bodyPr wrap="square">
            <a:noAutofit/>
          </a:bodyPr>
          <a:p>
            <a:pPr marL="259080" indent="0" algn="l" defTabSz="266700" eaLnBrk="0" fontAlgn="base">
              <a:lnSpc>
                <a:spcPct val="150000"/>
              </a:lnSpc>
              <a:spcBef>
                <a:spcPts val="200"/>
              </a:spcBef>
              <a:spcAft>
                <a:spcPct val="0"/>
              </a:spcAft>
            </a:pPr>
            <a:r>
              <a:rPr lang="en-US" altLang="zh-CN" sz="2400">
                <a:solidFill>
                  <a:schemeClr val="tx1"/>
                </a:solidFill>
                <a:latin typeface="Times New Roman" panose="02020603050405020304" charset="0"/>
                <a:cs typeface="Times New Roman" panose="02020603050405020304" charset="0"/>
              </a:rPr>
              <a:t>Possible Version 2:</a:t>
            </a:r>
            <a:endParaRPr lang="en-US" altLang="zh-CN" sz="2400">
              <a:solidFill>
                <a:schemeClr val="tx1"/>
              </a:solidFill>
              <a:latin typeface="Times New Roman" panose="02020603050405020304" charset="0"/>
              <a:cs typeface="Times New Roman" panose="02020603050405020304" charset="0"/>
            </a:endParaRPr>
          </a:p>
          <a:p>
            <a:pPr marL="259080" indent="0" algn="l" defTabSz="266700" eaLnBrk="0" fontAlgn="base">
              <a:lnSpc>
                <a:spcPct val="110000"/>
              </a:lnSpc>
              <a:spcBef>
                <a:spcPts val="200"/>
              </a:spcBef>
              <a:spcAft>
                <a:spcPct val="0"/>
              </a:spcAft>
            </a:pPr>
            <a:r>
              <a:rPr lang="en-US" altLang="zh-CN" sz="2400">
                <a:solidFill>
                  <a:schemeClr val="tx1"/>
                </a:solidFill>
                <a:latin typeface="Times New Roman" panose="02020603050405020304" charset="0"/>
                <a:cs typeface="Times New Roman" panose="02020603050405020304" charset="0"/>
              </a:rPr>
              <a:t>Dear Jenny,</a:t>
            </a:r>
            <a:endParaRPr lang="en-US" altLang="zh-CN" sz="2400">
              <a:solidFill>
                <a:schemeClr val="tx1"/>
              </a:solidFill>
              <a:latin typeface="Times New Roman" panose="02020603050405020304" charset="0"/>
              <a:cs typeface="Times New Roman" panose="02020603050405020304" charset="0"/>
            </a:endParaRPr>
          </a:p>
          <a:p>
            <a:pPr marL="259080" indent="0" algn="l" defTabSz="266700" eaLnBrk="0" fontAlgn="base">
              <a:lnSpc>
                <a:spcPct val="110000"/>
              </a:lnSpc>
              <a:spcBef>
                <a:spcPts val="200"/>
              </a:spcBef>
              <a:spcAft>
                <a:spcPct val="0"/>
              </a:spcAft>
            </a:pPr>
            <a:r>
              <a:rPr lang="en-US" altLang="zh-CN" sz="2400">
                <a:solidFill>
                  <a:schemeClr val="tx1"/>
                </a:solidFill>
                <a:latin typeface="Times New Roman" panose="02020603050405020304" charset="0"/>
                <a:cs typeface="Times New Roman" panose="02020603050405020304" charset="0"/>
              </a:rPr>
              <a:t>　　I’m writing to share my opinion on the speech contest topics you provided. I prefer “The Charm of Sports” to “The Beauty of Art”.</a:t>
            </a:r>
            <a:endParaRPr lang="en-US" altLang="zh-CN" sz="2400">
              <a:solidFill>
                <a:schemeClr val="tx1"/>
              </a:solidFill>
              <a:latin typeface="Times New Roman" panose="02020603050405020304" charset="0"/>
              <a:cs typeface="Times New Roman" panose="02020603050405020304" charset="0"/>
            </a:endParaRPr>
          </a:p>
          <a:p>
            <a:pPr marL="259080" indent="0" algn="l" defTabSz="266700" eaLnBrk="0" fontAlgn="base">
              <a:lnSpc>
                <a:spcPct val="110000"/>
              </a:lnSpc>
              <a:spcBef>
                <a:spcPts val="200"/>
              </a:spcBef>
              <a:spcAft>
                <a:spcPct val="0"/>
              </a:spcAft>
            </a:pPr>
            <a:r>
              <a:rPr lang="en-US" altLang="zh-CN" sz="2400">
                <a:solidFill>
                  <a:schemeClr val="tx1"/>
                </a:solidFill>
                <a:latin typeface="Times New Roman" panose="02020603050405020304" charset="0"/>
                <a:cs typeface="Times New Roman" panose="02020603050405020304" charset="0"/>
              </a:rPr>
              <a:t>　　Firstly, sports are closely related to our daily life and have great charm. It not only keeps our bodies healthy and strong but also helps us build confidence, develop teamwork spirit and relieve pressure from study. More importantly, talking about our personal sports experiences, such as playing basketball, running or swimming, allows us to express ourselves naturally in English, making our speeches more real, touching and engaging for the audience. Additionally, the rich topic also gives us plenty to talk about, making preparation easier for everyone.</a:t>
            </a:r>
            <a:endParaRPr lang="en-US" altLang="zh-CN" sz="2400">
              <a:solidFill>
                <a:schemeClr val="tx1"/>
              </a:solidFill>
              <a:latin typeface="Times New Roman" panose="02020603050405020304" charset="0"/>
              <a:cs typeface="Times New Roman" panose="02020603050405020304" charset="0"/>
            </a:endParaRPr>
          </a:p>
          <a:p>
            <a:pPr marL="259080" indent="0" algn="l" defTabSz="266700" eaLnBrk="0" fontAlgn="base">
              <a:lnSpc>
                <a:spcPct val="110000"/>
              </a:lnSpc>
              <a:spcBef>
                <a:spcPts val="200"/>
              </a:spcBef>
              <a:spcAft>
                <a:spcPct val="0"/>
              </a:spcAft>
            </a:pPr>
            <a:r>
              <a:rPr lang="en-US" altLang="zh-CN" sz="2400">
                <a:solidFill>
                  <a:schemeClr val="tx1"/>
                </a:solidFill>
                <a:latin typeface="Times New Roman" panose="02020603050405020304" charset="0"/>
                <a:cs typeface="Times New Roman" panose="02020603050405020304" charset="0"/>
              </a:rPr>
              <a:t>　　Thank you for your time and consideration. I sincerely believe this topic will be popular among our classmates and help make our contest a success.</a:t>
            </a:r>
            <a:endParaRPr lang="en-US" altLang="zh-CN" sz="2400">
              <a:solidFill>
                <a:schemeClr val="tx1"/>
              </a:solidFill>
              <a:latin typeface="Times New Roman" panose="02020603050405020304" charset="0"/>
              <a:cs typeface="Times New Roman" panose="02020603050405020304" charset="0"/>
            </a:endParaRPr>
          </a:p>
          <a:p>
            <a:pPr marL="259080" indent="0" algn="r" defTabSz="266700" eaLnBrk="0" fontAlgn="base">
              <a:lnSpc>
                <a:spcPct val="90000"/>
              </a:lnSpc>
              <a:spcBef>
                <a:spcPts val="200"/>
              </a:spcBef>
              <a:spcAft>
                <a:spcPct val="0"/>
              </a:spcAft>
            </a:pPr>
            <a:r>
              <a:rPr lang="en-US" altLang="zh-CN" sz="2400">
                <a:latin typeface="Times New Roman" panose="02020603050405020304" charset="0"/>
                <a:cs typeface="Times New Roman" panose="02020603050405020304" charset="0"/>
                <a:sym typeface="+mn-ea"/>
              </a:rPr>
              <a:t>Best regards , </a:t>
            </a:r>
            <a:endParaRPr lang="en-US" altLang="zh-CN" sz="2400">
              <a:solidFill>
                <a:schemeClr val="tx1"/>
              </a:solidFill>
              <a:latin typeface="Times New Roman" panose="02020603050405020304" charset="0"/>
              <a:cs typeface="Times New Roman" panose="02020603050405020304" charset="0"/>
            </a:endParaRPr>
          </a:p>
          <a:p>
            <a:pPr algn="r">
              <a:lnSpc>
                <a:spcPct val="90000"/>
              </a:lnSpc>
            </a:pPr>
            <a:r>
              <a:rPr lang="en-US" altLang="zh-CN" sz="2400">
                <a:latin typeface="Times New Roman" panose="02020603050405020304" charset="0"/>
                <a:cs typeface="Times New Roman" panose="02020603050405020304" charset="0"/>
                <a:sym typeface="+mn-ea"/>
              </a:rPr>
              <a:t>Li Hua</a:t>
            </a:r>
            <a:endParaRPr lang="en-US" altLang="zh-CN" sz="2400">
              <a:solidFill>
                <a:schemeClr val="tx1"/>
              </a:solidFill>
              <a:latin typeface="Times New Roman" panose="02020603050405020304" charset="0"/>
              <a:cs typeface="Times New Roman" panose="02020603050405020304" charset="0"/>
            </a:endParaRPr>
          </a:p>
        </p:txBody>
      </p:sp>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感谢您的观看</a:t>
            </a:r>
            <a:endParaRPr lang="zh-CN" altLang="en-US"/>
          </a:p>
        </p:txBody>
      </p:sp>
      <p:sp>
        <p:nvSpPr>
          <p:cNvPr id="5" name="副标题"/>
          <p:cNvSpPr>
            <a:spLocks noGrp="1"/>
          </p:cNvSpPr>
          <p:nvPr>
            <p:ph type="subTitle" idx="1"/>
            <p:custDataLst>
              <p:tags r:id="rId2"/>
            </p:custDataLst>
          </p:nvPr>
        </p:nvSpPr>
        <p:spPr/>
        <p:txBody>
          <a:bodyPr/>
          <a:lstStyle/>
          <a:p>
            <a:r>
              <a:rPr lang="en-US" altLang="zh-CN"/>
              <a:t>Thank you</a:t>
            </a:r>
            <a:endParaRPr lang="en-US" altLang="zh-CN"/>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203960" y="2363470"/>
            <a:ext cx="5513070" cy="2034540"/>
          </a:xfrm>
        </p:spPr>
        <p:txBody>
          <a:bodyPr/>
          <a:lstStyle/>
          <a:p>
            <a:r>
              <a:rPr lang="en-US" altLang="zh-CN"/>
              <a:t>Topic Exploring</a:t>
            </a:r>
            <a:endParaRPr lang="en-US" altLang="zh-CN"/>
          </a:p>
        </p:txBody>
      </p:sp>
      <p:sp>
        <p:nvSpPr>
          <p:cNvPr id="6" name="节编号"/>
          <p:cNvSpPr>
            <a:spLocks noGrp="1"/>
          </p:cNvSpPr>
          <p:nvPr>
            <p:ph type="body" sz="quarter" idx="13"/>
            <p:custDataLst>
              <p:tags r:id="rId2"/>
            </p:custDataLst>
          </p:nvPr>
        </p:nvSpPr>
        <p:spPr/>
        <p:txBody>
          <a:bodyPr/>
          <a:lstStyle/>
          <a:p>
            <a:r>
              <a:rPr lang="en-US" altLang="zh-CN">
                <a:latin typeface="Times New Roman" panose="02020603050405020304" charset="0"/>
                <a:cs typeface="Times New Roman" panose="02020603050405020304" charset="0"/>
              </a:rPr>
              <a:t>Chapter  I</a:t>
            </a:r>
            <a:endParaRPr lang="en-US" altLang="zh-CN">
              <a:latin typeface="Times New Roman" panose="02020603050405020304" charset="0"/>
              <a:cs typeface="Times New Roman" panose="02020603050405020304" charset="0"/>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ctr" anchorCtr="0">
            <a:normAutofit/>
          </a:bodyPr>
          <a:lstStyle>
            <a:lvl1pPr>
              <a:defRPr lang="zh-CN" altLang="en-US" dirty="0"/>
            </a:lvl1pPr>
          </a:lstStyle>
          <a:p>
            <a:pPr lvl="0" algn="l">
              <a:buClrTx/>
              <a:buSzTx/>
              <a:buFontTx/>
            </a:pPr>
            <a:endParaRPr>
              <a:sym typeface="+mn-ea"/>
            </a:endParaRPr>
          </a:p>
        </p:txBody>
      </p:sp>
      <p:sp>
        <p:nvSpPr>
          <p:cNvPr id="4" name="内容占位符 3"/>
          <p:cNvSpPr>
            <a:spLocks noGrp="1"/>
          </p:cNvSpPr>
          <p:nvPr>
            <p:ph sz="half" idx="1"/>
            <p:custDataLst>
              <p:tags r:id="rId2"/>
            </p:custDataLst>
          </p:nvPr>
        </p:nvSpPr>
        <p:spPr/>
        <p:txBody>
          <a:bodyPr/>
          <a:p>
            <a:endParaRPr lang="zh-CN" altLang="en-US"/>
          </a:p>
        </p:txBody>
      </p:sp>
      <p:sp>
        <p:nvSpPr>
          <p:cNvPr id="9" name="内容占位符 8"/>
          <p:cNvSpPr>
            <a:spLocks noGrp="1"/>
          </p:cNvSpPr>
          <p:nvPr>
            <p:ph sz="half" idx="2"/>
            <p:custDataLst>
              <p:tags r:id="rId3"/>
            </p:custDataLst>
          </p:nvPr>
        </p:nvSpPr>
        <p:spPr/>
        <p:txBody>
          <a:bodyPr/>
          <a:p>
            <a:endParaRPr lang="zh-CN" altLang="en-US"/>
          </a:p>
        </p:txBody>
      </p:sp>
      <p:sp>
        <p:nvSpPr>
          <p:cNvPr id="23" name="矩形 22"/>
          <p:cNvSpPr/>
          <p:nvPr>
            <p:custDataLst>
              <p:tags r:id="rId4"/>
            </p:custDataLst>
          </p:nvPr>
        </p:nvSpPr>
        <p:spPr>
          <a:xfrm>
            <a:off x="260985" y="277495"/>
            <a:ext cx="5307965" cy="6424295"/>
          </a:xfrm>
          <a:prstGeom prst="rect">
            <a:avLst/>
          </a:prstGeom>
          <a:blipFill rotWithShape="1">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4" name="矩形 23"/>
          <p:cNvSpPr/>
          <p:nvPr>
            <p:custDataLst>
              <p:tags r:id="rId6"/>
            </p:custDataLst>
          </p:nvPr>
        </p:nvSpPr>
        <p:spPr>
          <a:xfrm>
            <a:off x="5965825" y="690880"/>
            <a:ext cx="5925185" cy="5473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8" name="文本框 27"/>
          <p:cNvSpPr txBox="1"/>
          <p:nvPr>
            <p:custDataLst>
              <p:tags r:id="rId7"/>
            </p:custDataLst>
          </p:nvPr>
        </p:nvSpPr>
        <p:spPr>
          <a:xfrm>
            <a:off x="6096000" y="845185"/>
            <a:ext cx="4766310" cy="3415030"/>
          </a:xfrm>
          <a:prstGeom prst="rect">
            <a:avLst/>
          </a:prstGeom>
          <a:noFill/>
        </p:spPr>
        <p:txBody>
          <a:bodyPr wrap="square" rtlCol="0">
            <a:spAutoFit/>
          </a:bodyPr>
          <a:p>
            <a:pPr algn="l"/>
            <a:r>
              <a:rPr lang="zh-CN" altLang="en-US" sz="3600" b="1">
                <a:solidFill>
                  <a:schemeClr val="tx1"/>
                </a:solidFill>
                <a:sym typeface="+mn-ea"/>
              </a:rPr>
              <a:t>文体：建议信</a:t>
            </a:r>
            <a:endParaRPr lang="zh-CN" altLang="en-US" sz="3600" b="1">
              <a:solidFill>
                <a:schemeClr val="tx1"/>
              </a:solidFill>
            </a:endParaRPr>
          </a:p>
          <a:p>
            <a:pPr algn="l"/>
            <a:r>
              <a:rPr lang="zh-CN" altLang="en-US" sz="3600" b="1">
                <a:solidFill>
                  <a:schemeClr val="tx1"/>
                </a:solidFill>
                <a:sym typeface="+mn-ea"/>
              </a:rPr>
              <a:t>时态：一般现在时</a:t>
            </a:r>
            <a:endParaRPr lang="zh-CN" altLang="en-US" sz="3600" b="1">
              <a:solidFill>
                <a:schemeClr val="tx1"/>
              </a:solidFill>
            </a:endParaRPr>
          </a:p>
          <a:p>
            <a:pPr algn="l"/>
            <a:r>
              <a:rPr lang="zh-CN" altLang="en-US" sz="3600" b="1">
                <a:solidFill>
                  <a:schemeClr val="tx1"/>
                </a:solidFill>
                <a:sym typeface="+mn-ea"/>
              </a:rPr>
              <a:t>人称：第一人称</a:t>
            </a:r>
            <a:endParaRPr lang="zh-CN" altLang="en-US" sz="3600" b="1">
              <a:solidFill>
                <a:schemeClr val="tx1"/>
              </a:solidFill>
              <a:sym typeface="+mn-ea"/>
            </a:endParaRPr>
          </a:p>
          <a:p>
            <a:pPr algn="l"/>
            <a:r>
              <a:rPr lang="zh-CN" altLang="en-US" sz="3600" b="1">
                <a:sym typeface="+mn-ea"/>
              </a:rPr>
              <a:t>对象：老师</a:t>
            </a:r>
            <a:endParaRPr lang="zh-CN" altLang="en-US" sz="3600" b="1">
              <a:solidFill>
                <a:schemeClr val="tx1"/>
              </a:solidFill>
            </a:endParaRPr>
          </a:p>
          <a:p>
            <a:pPr algn="l"/>
            <a:r>
              <a:rPr lang="zh-CN" altLang="en-US" sz="3600" b="1">
                <a:solidFill>
                  <a:schemeClr val="tx1"/>
                </a:solidFill>
                <a:sym typeface="+mn-ea"/>
              </a:rPr>
              <a:t>要点：选择</a:t>
            </a:r>
            <a:r>
              <a:rPr lang="en-US" altLang="zh-CN" sz="3600" b="1">
                <a:solidFill>
                  <a:schemeClr val="tx1"/>
                </a:solidFill>
                <a:sym typeface="+mn-ea"/>
              </a:rPr>
              <a:t>+</a:t>
            </a:r>
            <a:r>
              <a:rPr lang="zh-CN" altLang="en-US" sz="3600" b="1">
                <a:solidFill>
                  <a:schemeClr val="tx1"/>
                </a:solidFill>
                <a:sym typeface="+mn-ea"/>
              </a:rPr>
              <a:t>理由</a:t>
            </a:r>
            <a:endParaRPr lang="zh-CN" altLang="en-US" sz="3600" b="1">
              <a:solidFill>
                <a:schemeClr val="tx1"/>
              </a:solidFill>
            </a:endParaRPr>
          </a:p>
          <a:p>
            <a:pPr algn="l"/>
            <a:r>
              <a:rPr lang="zh-CN" altLang="en-US" sz="3600" b="1">
                <a:solidFill>
                  <a:schemeClr val="tx1"/>
                </a:solidFill>
                <a:sym typeface="+mn-ea"/>
              </a:rPr>
              <a:t>场景：英语演讲比赛</a:t>
            </a:r>
            <a:endParaRPr lang="zh-CN" altLang="en-US" sz="3600" b="1">
              <a:solidFill>
                <a:schemeClr val="tx1"/>
              </a:solidFill>
              <a:sym typeface="+mn-ea"/>
            </a:endParaRPr>
          </a:p>
        </p:txBody>
      </p:sp>
      <p:sp>
        <p:nvSpPr>
          <p:cNvPr id="3" name="文本框 2"/>
          <p:cNvSpPr txBox="1"/>
          <p:nvPr>
            <p:custDataLst>
              <p:tags r:id="rId8"/>
            </p:custDataLst>
          </p:nvPr>
        </p:nvSpPr>
        <p:spPr>
          <a:xfrm>
            <a:off x="405765" y="619760"/>
            <a:ext cx="4982210" cy="5738495"/>
          </a:xfrm>
          <a:prstGeom prst="rect">
            <a:avLst/>
          </a:prstGeom>
          <a:solidFill>
            <a:schemeClr val="accent3">
              <a:lumMod val="40000"/>
              <a:lumOff val="60000"/>
            </a:schemeClr>
          </a:solidFill>
        </p:spPr>
        <p:txBody>
          <a:bodyPr wrap="square">
            <a:normAutofit/>
          </a:bodyPr>
          <a:p>
            <a:pPr algn="l"/>
            <a:r>
              <a:rPr lang="en-US" altLang="zh-CN" sz="2400">
                <a:solidFill>
                  <a:schemeClr val="tx1"/>
                </a:solidFill>
                <a:cs typeface="华文楷体" panose="02010600040101010101" charset="-122"/>
              </a:rPr>
              <a:t>   </a:t>
            </a:r>
            <a:r>
              <a:rPr lang="en-US" altLang="zh-CN" sz="2000">
                <a:solidFill>
                  <a:schemeClr val="tx1"/>
                </a:solidFill>
                <a:cs typeface="华文楷体" panose="02010600040101010101" charset="-122"/>
              </a:rPr>
              <a:t> </a:t>
            </a:r>
            <a:r>
              <a:rPr lang="zh-CN" altLang="en-US" sz="2000">
                <a:solidFill>
                  <a:schemeClr val="tx1"/>
                </a:solidFill>
                <a:cs typeface="华文中宋" panose="02010600040101010101" charset="-122"/>
              </a:rPr>
              <a:t>假定你是高中生李华，你班计划举办一场英语演讲比赛。外教 </a:t>
            </a:r>
            <a:r>
              <a:rPr lang="en-US" altLang="zh-CN" sz="2000">
                <a:solidFill>
                  <a:schemeClr val="tx1"/>
                </a:solidFill>
                <a:cs typeface="华文中宋" panose="02010600040101010101" charset="-122"/>
              </a:rPr>
              <a:t>Jenny  </a:t>
            </a:r>
            <a:r>
              <a:rPr lang="zh-CN" altLang="en-US" sz="2000">
                <a:solidFill>
                  <a:schemeClr val="tx1"/>
                </a:solidFill>
                <a:cs typeface="华文中宋" panose="02010600040101010101" charset="-122"/>
              </a:rPr>
              <a:t>提 供 了“</a:t>
            </a:r>
            <a:r>
              <a:rPr lang="en-US" altLang="zh-CN" sz="2000">
                <a:solidFill>
                  <a:schemeClr val="tx1"/>
                </a:solidFill>
                <a:cs typeface="华文中宋" panose="02010600040101010101" charset="-122"/>
              </a:rPr>
              <a:t>The    Beauty  of  Art”</a:t>
            </a:r>
            <a:r>
              <a:rPr lang="zh-CN" altLang="en-US" sz="2000">
                <a:solidFill>
                  <a:schemeClr val="tx1"/>
                </a:solidFill>
                <a:cs typeface="华文中宋" panose="02010600040101010101" charset="-122"/>
              </a:rPr>
              <a:t>和“</a:t>
            </a:r>
            <a:r>
              <a:rPr lang="en-US" altLang="zh-CN" sz="2000">
                <a:solidFill>
                  <a:schemeClr val="tx1"/>
                </a:solidFill>
                <a:cs typeface="华文中宋" panose="02010600040101010101" charset="-122"/>
              </a:rPr>
              <a:t>The  Charm  of  Sports”</a:t>
            </a:r>
            <a:r>
              <a:rPr lang="zh-CN" altLang="en-US" sz="2000">
                <a:solidFill>
                  <a:schemeClr val="tx1"/>
                </a:solidFill>
                <a:cs typeface="华文中宋" panose="02010600040101010101" charset="-122"/>
              </a:rPr>
              <a:t>两个话题，征求大家的意见。请给她写一封邮件， 内容包括：</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1. 说明你支持的话题；</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2. 阐述理由。</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注意：</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1. 写作词数应为80个左右；</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2.请按如下格式在答题卡的相应位置作答。</a:t>
            </a:r>
            <a:r>
              <a:rPr lang="en-US" altLang="zh-CN" sz="2000">
                <a:solidFill>
                  <a:schemeClr val="tx1"/>
                </a:solidFill>
                <a:cs typeface="华文中宋" panose="02010600040101010101" charset="-122"/>
              </a:rPr>
              <a:t>Dear Jenny ,</a:t>
            </a:r>
            <a:endParaRPr lang="en-US" altLang="zh-CN" sz="2000">
              <a:solidFill>
                <a:schemeClr val="tx1"/>
              </a:solidFill>
              <a:cs typeface="华文中宋" panose="02010600040101010101" charset="-122"/>
            </a:endParaRPr>
          </a:p>
          <a:p>
            <a:pPr algn="l"/>
            <a:r>
              <a:rPr lang="en-US" altLang="zh-CN" sz="2000">
                <a:solidFill>
                  <a:schemeClr val="tx1"/>
                </a:solidFill>
                <a:cs typeface="华文中宋" panose="02010600040101010101" charset="-122"/>
              </a:rPr>
              <a:t>——————————————————————————————————————————————————————</a:t>
            </a:r>
            <a:endParaRPr lang="en-US" altLang="zh-CN" sz="2000">
              <a:solidFill>
                <a:schemeClr val="tx1"/>
              </a:solidFill>
              <a:cs typeface="华文中宋" panose="02010600040101010101" charset="-122"/>
            </a:endParaRPr>
          </a:p>
          <a:p>
            <a:pPr algn="r"/>
            <a:r>
              <a:rPr lang="en-US" altLang="zh-CN" sz="2000">
                <a:solidFill>
                  <a:schemeClr val="tx1"/>
                </a:solidFill>
                <a:cs typeface="华文中宋" panose="02010600040101010101" charset="-122"/>
              </a:rPr>
              <a:t>Best regards , </a:t>
            </a:r>
            <a:endParaRPr lang="en-US" altLang="zh-CN" sz="2000">
              <a:solidFill>
                <a:schemeClr val="tx1"/>
              </a:solidFill>
              <a:cs typeface="华文中宋" panose="02010600040101010101" charset="-122"/>
            </a:endParaRPr>
          </a:p>
          <a:p>
            <a:pPr algn="r"/>
            <a:r>
              <a:rPr lang="en-US" altLang="zh-CN" sz="2000">
                <a:solidFill>
                  <a:schemeClr val="tx1"/>
                </a:solidFill>
                <a:cs typeface="华文中宋" panose="02010600040101010101" charset="-122"/>
              </a:rPr>
              <a:t>Li Hua</a:t>
            </a:r>
            <a:endParaRPr lang="en-US" altLang="zh-CN" sz="2000">
              <a:solidFill>
                <a:schemeClr val="tx1"/>
              </a:solidFill>
              <a:cs typeface="华文中宋" panose="02010600040101010101" charset="-122"/>
            </a:endParaRPr>
          </a:p>
        </p:txBody>
      </p:sp>
      <p:sp>
        <p:nvSpPr>
          <p:cNvPr id="90115" name="Rectangle 3"/>
          <p:cNvSpPr>
            <a:spLocks noGrp="1" noChangeArrowheads="1"/>
          </p:cNvSpPr>
          <p:nvPr>
            <p:custDataLst>
              <p:tags r:id="rId9"/>
            </p:custDataLst>
          </p:nvPr>
        </p:nvSpPr>
        <p:spPr>
          <a:xfrm>
            <a:off x="67310" y="46990"/>
            <a:ext cx="11986895" cy="572770"/>
          </a:xfrm>
          <a:prstGeom prst="rect">
            <a:avLst/>
          </a:prstGeom>
          <a:solidFill>
            <a:schemeClr val="accent1">
              <a:lumMod val="75000"/>
            </a:schemeClr>
          </a:solidFill>
        </p:spPr>
        <p:txBody>
          <a:bodyPr vert="horz" wrap="square"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3600" b="1" dirty="0">
                <a:solidFill>
                  <a:schemeClr val="accent2">
                    <a:lumMod val="50000"/>
                    <a:hueOff val="10800000"/>
                  </a:schemeClr>
                </a:solidFill>
                <a:latin typeface="+mn-lt"/>
                <a:ea typeface="+mn-ea"/>
                <a:sym typeface="思源黑体 CN Normal" panose="020B0400000000000000" pitchFamily="34" charset="-122"/>
              </a:rPr>
              <a:t>审题</a:t>
            </a:r>
            <a:endParaRPr lang="zh-CN" altLang="en-US" sz="3600" b="1" dirty="0">
              <a:solidFill>
                <a:schemeClr val="accent2">
                  <a:lumMod val="50000"/>
                  <a:hueOff val="10800000"/>
                </a:schemeClr>
              </a:solidFill>
              <a:latin typeface="+mn-lt"/>
              <a:ea typeface="+mn-ea"/>
              <a:sym typeface="思源黑体 CN Normal" panose="020B0400000000000000" pitchFamily="34" charset="-122"/>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ctr" anchorCtr="0">
            <a:normAutofit/>
          </a:bodyPr>
          <a:lstStyle>
            <a:lvl1pPr>
              <a:defRPr lang="zh-CN" altLang="en-US" dirty="0"/>
            </a:lvl1pPr>
          </a:lstStyle>
          <a:p>
            <a:pPr lvl="0" algn="l">
              <a:buClrTx/>
              <a:buSzTx/>
              <a:buFontTx/>
            </a:pPr>
            <a:endParaRPr>
              <a:sym typeface="+mn-ea"/>
            </a:endParaRPr>
          </a:p>
        </p:txBody>
      </p:sp>
      <p:sp>
        <p:nvSpPr>
          <p:cNvPr id="4" name="内容占位符 3"/>
          <p:cNvSpPr>
            <a:spLocks noGrp="1"/>
          </p:cNvSpPr>
          <p:nvPr>
            <p:ph sz="half" idx="1"/>
            <p:custDataLst>
              <p:tags r:id="rId2"/>
            </p:custDataLst>
          </p:nvPr>
        </p:nvSpPr>
        <p:spPr/>
        <p:txBody>
          <a:bodyPr/>
          <a:p>
            <a:endParaRPr lang="zh-CN" altLang="en-US"/>
          </a:p>
        </p:txBody>
      </p:sp>
      <p:sp>
        <p:nvSpPr>
          <p:cNvPr id="9" name="内容占位符 8"/>
          <p:cNvSpPr>
            <a:spLocks noGrp="1"/>
          </p:cNvSpPr>
          <p:nvPr>
            <p:ph sz="half" idx="2"/>
            <p:custDataLst>
              <p:tags r:id="rId3"/>
            </p:custDataLst>
          </p:nvPr>
        </p:nvSpPr>
        <p:spPr/>
        <p:txBody>
          <a:bodyPr/>
          <a:p>
            <a:endParaRPr lang="zh-CN" altLang="en-US"/>
          </a:p>
        </p:txBody>
      </p:sp>
      <p:sp>
        <p:nvSpPr>
          <p:cNvPr id="23" name="矩形 22"/>
          <p:cNvSpPr/>
          <p:nvPr>
            <p:custDataLst>
              <p:tags r:id="rId4"/>
            </p:custDataLst>
          </p:nvPr>
        </p:nvSpPr>
        <p:spPr>
          <a:xfrm>
            <a:off x="260985" y="277495"/>
            <a:ext cx="5307965" cy="6424295"/>
          </a:xfrm>
          <a:prstGeom prst="rect">
            <a:avLst/>
          </a:prstGeom>
          <a:blipFill rotWithShape="1">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4" name="矩形 23"/>
          <p:cNvSpPr/>
          <p:nvPr>
            <p:custDataLst>
              <p:tags r:id="rId6"/>
            </p:custDataLst>
          </p:nvPr>
        </p:nvSpPr>
        <p:spPr>
          <a:xfrm>
            <a:off x="0" y="2679700"/>
            <a:ext cx="12191365" cy="4177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文本框 2"/>
          <p:cNvSpPr txBox="1"/>
          <p:nvPr>
            <p:custDataLst>
              <p:tags r:id="rId7"/>
            </p:custDataLst>
          </p:nvPr>
        </p:nvSpPr>
        <p:spPr>
          <a:xfrm>
            <a:off x="0" y="0"/>
            <a:ext cx="12190730" cy="2680335"/>
          </a:xfrm>
          <a:prstGeom prst="rect">
            <a:avLst/>
          </a:prstGeom>
          <a:solidFill>
            <a:schemeClr val="accent3">
              <a:lumMod val="40000"/>
              <a:lumOff val="60000"/>
            </a:schemeClr>
          </a:solidFill>
        </p:spPr>
        <p:txBody>
          <a:bodyPr wrap="square">
            <a:normAutofit fontScale="90000" lnSpcReduction="10000"/>
          </a:bodyPr>
          <a:p>
            <a:pPr algn="l"/>
            <a:r>
              <a:rPr lang="en-US" altLang="zh-CN" sz="2400">
                <a:solidFill>
                  <a:schemeClr val="tx1"/>
                </a:solidFill>
                <a:cs typeface="华文楷体" panose="02010600040101010101" charset="-122"/>
              </a:rPr>
              <a:t>   </a:t>
            </a:r>
            <a:r>
              <a:rPr lang="en-US" altLang="zh-CN" sz="2000">
                <a:solidFill>
                  <a:schemeClr val="tx1"/>
                </a:solidFill>
                <a:cs typeface="华文楷体" panose="02010600040101010101" charset="-122"/>
              </a:rPr>
              <a:t> </a:t>
            </a:r>
            <a:r>
              <a:rPr lang="zh-CN" altLang="en-US" sz="2000">
                <a:solidFill>
                  <a:schemeClr val="tx1"/>
                </a:solidFill>
                <a:cs typeface="华文中宋" panose="02010600040101010101" charset="-122"/>
              </a:rPr>
              <a:t>假定你是高中生李华，你班计划举办一场英语演讲比赛。外教 </a:t>
            </a:r>
            <a:r>
              <a:rPr lang="en-US" altLang="zh-CN" sz="2000">
                <a:solidFill>
                  <a:schemeClr val="tx1"/>
                </a:solidFill>
                <a:cs typeface="华文中宋" panose="02010600040101010101" charset="-122"/>
              </a:rPr>
              <a:t>Jenny  </a:t>
            </a:r>
            <a:r>
              <a:rPr lang="zh-CN" altLang="en-US" sz="2000">
                <a:solidFill>
                  <a:schemeClr val="tx1"/>
                </a:solidFill>
                <a:cs typeface="华文中宋" panose="02010600040101010101" charset="-122"/>
              </a:rPr>
              <a:t>提 供 了“</a:t>
            </a:r>
            <a:r>
              <a:rPr lang="en-US" altLang="zh-CN" sz="2000">
                <a:solidFill>
                  <a:schemeClr val="tx1"/>
                </a:solidFill>
                <a:cs typeface="华文中宋" panose="02010600040101010101" charset="-122"/>
              </a:rPr>
              <a:t>The    Beauty  of  Art”</a:t>
            </a:r>
            <a:r>
              <a:rPr lang="zh-CN" altLang="en-US" sz="2000">
                <a:solidFill>
                  <a:schemeClr val="tx1"/>
                </a:solidFill>
                <a:cs typeface="华文中宋" panose="02010600040101010101" charset="-122"/>
              </a:rPr>
              <a:t>和“</a:t>
            </a:r>
            <a:r>
              <a:rPr lang="en-US" altLang="zh-CN" sz="2000">
                <a:solidFill>
                  <a:schemeClr val="tx1"/>
                </a:solidFill>
                <a:cs typeface="华文中宋" panose="02010600040101010101" charset="-122"/>
              </a:rPr>
              <a:t>The  Charm  of  Sports”</a:t>
            </a:r>
            <a:r>
              <a:rPr lang="zh-CN" altLang="en-US" sz="2000">
                <a:solidFill>
                  <a:schemeClr val="tx1"/>
                </a:solidFill>
                <a:cs typeface="华文中宋" panose="02010600040101010101" charset="-122"/>
              </a:rPr>
              <a:t>两个话题，征求大家的意见。请给她写一封邮件， 内容包括：</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1. 说明你支持的话题；</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2. 阐述理由。</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注意：</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1. 写作词数应为80个左右；</a:t>
            </a:r>
            <a:endParaRPr lang="zh-CN" altLang="en-US" sz="2000">
              <a:solidFill>
                <a:schemeClr val="tx1"/>
              </a:solidFill>
              <a:cs typeface="华文中宋" panose="02010600040101010101" charset="-122"/>
            </a:endParaRPr>
          </a:p>
          <a:p>
            <a:pPr algn="l"/>
            <a:r>
              <a:rPr lang="zh-CN" altLang="en-US" sz="2000">
                <a:solidFill>
                  <a:schemeClr val="tx1"/>
                </a:solidFill>
                <a:cs typeface="华文中宋" panose="02010600040101010101" charset="-122"/>
              </a:rPr>
              <a:t>2.请按如下格式在答题卡的相应位置作答。</a:t>
            </a:r>
            <a:endParaRPr lang="zh-CN" altLang="en-US" sz="2000">
              <a:solidFill>
                <a:schemeClr val="tx1"/>
              </a:solidFill>
              <a:cs typeface="华文中宋" panose="02010600040101010101" charset="-122"/>
            </a:endParaRPr>
          </a:p>
          <a:p>
            <a:pPr algn="l"/>
            <a:r>
              <a:rPr lang="en-US" altLang="zh-CN" sz="2000">
                <a:solidFill>
                  <a:schemeClr val="tx1"/>
                </a:solidFill>
                <a:cs typeface="华文中宋" panose="02010600040101010101" charset="-122"/>
              </a:rPr>
              <a:t>Dear Jenny ,</a:t>
            </a:r>
            <a:endParaRPr lang="en-US" altLang="zh-CN" sz="2000">
              <a:solidFill>
                <a:schemeClr val="tx1"/>
              </a:solidFill>
              <a:cs typeface="华文中宋" panose="02010600040101010101" charset="-122"/>
            </a:endParaRPr>
          </a:p>
          <a:p>
            <a:pPr algn="r"/>
            <a:r>
              <a:rPr lang="en-US" altLang="zh-CN" sz="2000">
                <a:solidFill>
                  <a:schemeClr val="tx1"/>
                </a:solidFill>
                <a:cs typeface="华文中宋" panose="02010600040101010101" charset="-122"/>
              </a:rPr>
              <a:t>Best regards , </a:t>
            </a:r>
            <a:endParaRPr lang="en-US" altLang="zh-CN" sz="2000">
              <a:solidFill>
                <a:schemeClr val="tx1"/>
              </a:solidFill>
              <a:cs typeface="华文中宋" panose="02010600040101010101" charset="-122"/>
            </a:endParaRPr>
          </a:p>
          <a:p>
            <a:pPr algn="r"/>
            <a:r>
              <a:rPr lang="en-US" altLang="zh-CN" sz="2000">
                <a:solidFill>
                  <a:schemeClr val="tx1"/>
                </a:solidFill>
                <a:cs typeface="华文中宋" panose="02010600040101010101" charset="-122"/>
              </a:rPr>
              <a:t>Li Hua</a:t>
            </a:r>
            <a:endParaRPr lang="en-US" altLang="zh-CN" sz="2000">
              <a:solidFill>
                <a:schemeClr val="tx1"/>
              </a:solidFill>
              <a:cs typeface="华文中宋" panose="02010600040101010101" charset="-122"/>
            </a:endParaRPr>
          </a:p>
        </p:txBody>
      </p:sp>
      <p:sp>
        <p:nvSpPr>
          <p:cNvPr id="5" name="文本框 4"/>
          <p:cNvSpPr txBox="1"/>
          <p:nvPr/>
        </p:nvSpPr>
        <p:spPr>
          <a:xfrm>
            <a:off x="4095750" y="2680335"/>
            <a:ext cx="4476115" cy="814705"/>
          </a:xfrm>
          <a:prstGeom prst="rect">
            <a:avLst/>
          </a:prstGeom>
          <a:noFill/>
          <a:extLst>
            <a:ext uri="{909E8E84-426E-40DD-AFC4-6F175D3DCCD1}">
              <a14:hiddenFill xmlns:a14="http://schemas.microsoft.com/office/drawing/2010/main">
                <a:solidFill>
                  <a:schemeClr val="accent1"/>
                </a:solidFill>
              </a14:hiddenFill>
            </a:ext>
          </a:extLst>
        </p:spPr>
        <p:txBody>
          <a:bodyPr wrap="square" rtlCol="0">
            <a:noAutofit/>
          </a:bodyPr>
          <a:p>
            <a:pPr algn="ctr">
              <a:lnSpc>
                <a:spcPct val="140000"/>
              </a:lnSpc>
            </a:pPr>
            <a:r>
              <a:rPr lang="en-US" altLang="zh-CN" sz="3600" b="1" kern="100" dirty="0">
                <a:solidFill>
                  <a:schemeClr val="bg1"/>
                </a:solidFill>
                <a:effectLst/>
                <a:latin typeface="+mn-ea"/>
                <a:cs typeface="江城圆体 400W" panose="020B0500000000000000" pitchFamily="34" charset="-122"/>
              </a:rPr>
              <a:t>Main problems:</a:t>
            </a:r>
            <a:endParaRPr lang="en-US" altLang="zh-CN" sz="3600" b="1" kern="100" dirty="0">
              <a:solidFill>
                <a:schemeClr val="bg1"/>
              </a:solidFill>
              <a:effectLst/>
              <a:latin typeface="+mn-ea"/>
              <a:cs typeface="江城圆体 400W" panose="020B0500000000000000" pitchFamily="34" charset="-122"/>
            </a:endParaRPr>
          </a:p>
        </p:txBody>
      </p:sp>
      <p:sp>
        <p:nvSpPr>
          <p:cNvPr id="6" name="椭圆 5"/>
          <p:cNvSpPr/>
          <p:nvPr/>
        </p:nvSpPr>
        <p:spPr>
          <a:xfrm>
            <a:off x="6172200" y="-20955"/>
            <a:ext cx="1524000" cy="517525"/>
          </a:xfrm>
          <a:prstGeom prst="ellipse">
            <a:avLst/>
          </a:prstGeom>
          <a:noFill/>
          <a:ln w="57150">
            <a:solidFill>
              <a:srgbClr val="FFFF00"/>
            </a:solidFill>
          </a:ln>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n>
                <a:solidFill>
                  <a:srgbClr val="FFFF00"/>
                </a:solidFill>
              </a:ln>
            </a:endParaRPr>
          </a:p>
        </p:txBody>
      </p:sp>
      <p:sp>
        <p:nvSpPr>
          <p:cNvPr id="7" name="文本框 6"/>
          <p:cNvSpPr txBox="1"/>
          <p:nvPr/>
        </p:nvSpPr>
        <p:spPr>
          <a:xfrm>
            <a:off x="7950200" y="3964940"/>
            <a:ext cx="1767840" cy="772160"/>
          </a:xfrm>
          <a:prstGeom prst="rect">
            <a:avLst/>
          </a:prstGeom>
          <a:solidFill>
            <a:srgbClr val="FFFF00"/>
          </a:solidFill>
        </p:spPr>
        <p:txBody>
          <a:bodyPr wrap="square" rtlCol="0">
            <a:noAutofit/>
          </a:bodyPr>
          <a:p>
            <a:pPr algn="ctr">
              <a:lnSpc>
                <a:spcPct val="140000"/>
              </a:lnSpc>
            </a:pPr>
            <a:r>
              <a:rPr lang="en-US" altLang="zh-CN" sz="3600" kern="100" dirty="0">
                <a:effectLst/>
                <a:latin typeface="+mn-ea"/>
                <a:cs typeface="江城圆体 400W" panose="020B0500000000000000" pitchFamily="34" charset="-122"/>
              </a:rPr>
              <a:t>Tone</a:t>
            </a:r>
            <a:endParaRPr lang="en-US" altLang="zh-CN" sz="3600" kern="100" dirty="0">
              <a:effectLst/>
              <a:latin typeface="+mn-ea"/>
              <a:cs typeface="江城圆体 400W" panose="020B0500000000000000" pitchFamily="34" charset="-122"/>
            </a:endParaRPr>
          </a:p>
        </p:txBody>
      </p:sp>
      <p:cxnSp>
        <p:nvCxnSpPr>
          <p:cNvPr id="8" name="直接箭头连接符 7"/>
          <p:cNvCxnSpPr/>
          <p:nvPr/>
        </p:nvCxnSpPr>
        <p:spPr>
          <a:xfrm>
            <a:off x="6656705" y="525145"/>
            <a:ext cx="1936750" cy="3231515"/>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4161155" y="-55880"/>
            <a:ext cx="2010410" cy="517525"/>
          </a:xfrm>
          <a:prstGeom prst="ellipse">
            <a:avLst/>
          </a:prstGeom>
          <a:noFill/>
          <a:ln w="5715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n>
                <a:solidFill>
                  <a:srgbClr val="FFFF00"/>
                </a:solidFill>
              </a:ln>
            </a:endParaRPr>
          </a:p>
        </p:txBody>
      </p:sp>
      <p:cxnSp>
        <p:nvCxnSpPr>
          <p:cNvPr id="11" name="直接箭头连接符 10"/>
          <p:cNvCxnSpPr/>
          <p:nvPr/>
        </p:nvCxnSpPr>
        <p:spPr>
          <a:xfrm flipH="1">
            <a:off x="3280410" y="461645"/>
            <a:ext cx="1736090" cy="3422015"/>
          </a:xfrm>
          <a:prstGeom prst="straightConnector1">
            <a:avLst/>
          </a:prstGeom>
          <a:ln w="5715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150110" y="3964940"/>
            <a:ext cx="2212975" cy="772160"/>
          </a:xfrm>
          <a:prstGeom prst="rect">
            <a:avLst/>
          </a:prstGeom>
          <a:solidFill>
            <a:schemeClr val="accent6"/>
          </a:solidFill>
          <a:ln>
            <a:solidFill>
              <a:schemeClr val="accent6"/>
            </a:solidFill>
          </a:ln>
        </p:spPr>
        <p:txBody>
          <a:bodyPr wrap="square" rtlCol="0">
            <a:noAutofit/>
          </a:bodyPr>
          <a:p>
            <a:pPr algn="ctr">
              <a:lnSpc>
                <a:spcPct val="140000"/>
              </a:lnSpc>
            </a:pPr>
            <a:r>
              <a:rPr lang="en-US" altLang="zh-CN" sz="3600" kern="100" dirty="0">
                <a:effectLst/>
                <a:latin typeface="+mn-ea"/>
                <a:cs typeface="江城圆体 400W" panose="020B0500000000000000" pitchFamily="34" charset="-122"/>
              </a:rPr>
              <a:t>Context</a:t>
            </a:r>
            <a:endParaRPr lang="en-US" altLang="zh-CN" sz="3600" kern="100" dirty="0">
              <a:effectLst/>
              <a:latin typeface="+mn-ea"/>
              <a:cs typeface="江城圆体 400W" panose="020B0500000000000000" pitchFamily="34" charset="-122"/>
            </a:endParaRPr>
          </a:p>
        </p:txBody>
      </p:sp>
      <p:sp>
        <p:nvSpPr>
          <p:cNvPr id="14" name="文本框 13"/>
          <p:cNvSpPr txBox="1"/>
          <p:nvPr/>
        </p:nvSpPr>
        <p:spPr>
          <a:xfrm>
            <a:off x="6489700" y="5207000"/>
            <a:ext cx="5080000" cy="422910"/>
          </a:xfrm>
          <a:prstGeom prst="rect">
            <a:avLst/>
          </a:prstGeom>
        </p:spPr>
        <p:txBody>
          <a:bodyPr>
            <a:noAutofit/>
          </a:bodyPr>
          <a:p>
            <a:pPr marL="0" indent="0" algn="ctr">
              <a:lnSpc>
                <a:spcPts val="1440"/>
              </a:lnSpc>
              <a:spcBef>
                <a:spcPct val="0"/>
              </a:spcBef>
              <a:spcAft>
                <a:spcPct val="0"/>
              </a:spcAft>
            </a:pPr>
            <a:r>
              <a:rPr lang="en-US" altLang="zh-CN" sz="3600" b="1">
                <a:solidFill>
                  <a:srgbClr val="1F2329"/>
                </a:solidFill>
              </a:rPr>
              <a:t>too direct and impolite</a:t>
            </a:r>
            <a:endParaRPr lang="en-US" altLang="zh-CN" sz="3600" b="1">
              <a:solidFill>
                <a:srgbClr val="1F2329"/>
              </a:solidFill>
            </a:endParaRPr>
          </a:p>
          <a:p>
            <a:pPr marL="0" indent="0" algn="ctr">
              <a:lnSpc>
                <a:spcPts val="1440"/>
              </a:lnSpc>
              <a:spcBef>
                <a:spcPct val="0"/>
              </a:spcBef>
              <a:spcAft>
                <a:spcPct val="0"/>
              </a:spcAft>
            </a:pPr>
            <a:endParaRPr lang="en-US" altLang="zh-CN" sz="3600" b="1">
              <a:solidFill>
                <a:srgbClr val="1F2329"/>
              </a:solidFill>
            </a:endParaRPr>
          </a:p>
        </p:txBody>
      </p:sp>
      <p:sp>
        <p:nvSpPr>
          <p:cNvPr id="16" name="文本框 15"/>
          <p:cNvSpPr txBox="1"/>
          <p:nvPr/>
        </p:nvSpPr>
        <p:spPr>
          <a:xfrm>
            <a:off x="426085" y="4979035"/>
            <a:ext cx="5862955" cy="1198880"/>
          </a:xfrm>
          <a:prstGeom prst="rect">
            <a:avLst/>
          </a:prstGeom>
        </p:spPr>
        <p:txBody>
          <a:bodyPr wrap="square">
            <a:spAutoFit/>
          </a:bodyPr>
          <a:p>
            <a:r>
              <a:rPr lang="en-US" altLang="zh-CN" sz="3600" b="1">
                <a:solidFill>
                  <a:srgbClr val="1F2329"/>
                </a:solidFill>
              </a:rPr>
              <a:t>Irrelevant to the English speech contest</a:t>
            </a:r>
            <a:r>
              <a:rPr lang="en-US" altLang="zh-CN" sz="1600"/>
              <a:t>.</a:t>
            </a:r>
            <a:endParaRPr lang="en-US" altLang="zh-CN" sz="1600"/>
          </a:p>
        </p:txBody>
      </p:sp>
      <p:sp>
        <p:nvSpPr>
          <p:cNvPr id="18" name="圆角矩形 17"/>
          <p:cNvSpPr/>
          <p:nvPr/>
        </p:nvSpPr>
        <p:spPr>
          <a:xfrm>
            <a:off x="930275" y="2042160"/>
            <a:ext cx="10170795" cy="4518660"/>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19" name="文本框 18"/>
          <p:cNvSpPr txBox="1"/>
          <p:nvPr/>
        </p:nvSpPr>
        <p:spPr>
          <a:xfrm>
            <a:off x="1263650" y="2082165"/>
            <a:ext cx="9535795" cy="4095750"/>
          </a:xfrm>
          <a:prstGeom prst="rect">
            <a:avLst/>
          </a:prstGeom>
          <a:noFill/>
        </p:spPr>
        <p:txBody>
          <a:bodyPr wrap="square" rtlCol="0">
            <a:normAutofit/>
          </a:bodyPr>
          <a:p>
            <a:pPr algn="ctr">
              <a:lnSpc>
                <a:spcPct val="160000"/>
              </a:lnSpc>
            </a:pPr>
            <a:r>
              <a:rPr lang="en-US" altLang="zh-CN" sz="3200" b="1" kern="100" dirty="0">
                <a:solidFill>
                  <a:schemeClr val="tx1"/>
                </a:solidFill>
                <a:effectLst/>
                <a:highlight>
                  <a:srgbClr val="FF0000"/>
                </a:highlight>
                <a:latin typeface="+mn-ea"/>
                <a:cs typeface="江城圆体 400W" panose="020B0500000000000000" pitchFamily="34" charset="-122"/>
              </a:rPr>
              <a:t>Requirements</a:t>
            </a:r>
            <a:endParaRPr lang="en-US" altLang="zh-CN" sz="3200" b="1" kern="100" dirty="0">
              <a:solidFill>
                <a:schemeClr val="tx1"/>
              </a:solidFill>
              <a:effectLst/>
              <a:highlight>
                <a:srgbClr val="FF0000"/>
              </a:highlight>
              <a:latin typeface="+mn-ea"/>
              <a:cs typeface="江城圆体 400W" panose="020B0500000000000000" pitchFamily="34" charset="-122"/>
            </a:endParaRPr>
          </a:p>
          <a:p>
            <a:pPr algn="l">
              <a:lnSpc>
                <a:spcPct val="90000"/>
              </a:lnSpc>
            </a:pPr>
            <a:r>
              <a:rPr lang="en-US" altLang="zh-CN" sz="2800" b="1" kern="100" dirty="0">
                <a:effectLst/>
                <a:highlight>
                  <a:srgbClr val="FFFF00"/>
                </a:highlight>
                <a:latin typeface="+mn-ea"/>
                <a:cs typeface="江城圆体 400W" panose="020B0500000000000000" pitchFamily="34" charset="-122"/>
              </a:rPr>
              <a:t>Tone:</a:t>
            </a:r>
            <a:r>
              <a:rPr lang="en-US" altLang="zh-CN" sz="2800" b="1" kern="100" dirty="0">
                <a:effectLst/>
                <a:latin typeface="+mn-ea"/>
                <a:cs typeface="江城圆体 400W" panose="020B0500000000000000" pitchFamily="34" charset="-122"/>
              </a:rPr>
              <a:t> Be polite, gentle and respectful.( </a:t>
            </a:r>
            <a:r>
              <a:rPr lang="en-US" altLang="zh-CN" sz="2800" b="1" kern="100" dirty="0">
                <a:solidFill>
                  <a:srgbClr val="FF0000"/>
                </a:solidFill>
                <a:effectLst/>
                <a:latin typeface="+mn-ea"/>
                <a:cs typeface="江城圆体 400W" panose="020B0500000000000000" pitchFamily="34" charset="-122"/>
              </a:rPr>
              <a:t>proper greetings </a:t>
            </a:r>
            <a:r>
              <a:rPr lang="en-US" altLang="zh-CN" sz="2800" b="1" kern="100" dirty="0">
                <a:effectLst/>
                <a:latin typeface="+mn-ea"/>
                <a:cs typeface="江城圆体 400W" panose="020B0500000000000000" pitchFamily="34" charset="-122"/>
              </a:rPr>
              <a:t>at the beginning, </a:t>
            </a:r>
            <a:r>
              <a:rPr lang="en-US" altLang="zh-CN" sz="2800" b="1" kern="100" dirty="0">
                <a:solidFill>
                  <a:srgbClr val="FF0000"/>
                </a:solidFill>
                <a:effectLst/>
                <a:latin typeface="+mn-ea"/>
                <a:cs typeface="江城圆体 400W" panose="020B0500000000000000" pitchFamily="34" charset="-122"/>
              </a:rPr>
              <a:t>thanks</a:t>
            </a:r>
            <a:r>
              <a:rPr lang="en-US" altLang="zh-CN" sz="2800" b="1" kern="100" dirty="0">
                <a:effectLst/>
                <a:latin typeface="+mn-ea"/>
                <a:cs typeface="江城圆体 400W" panose="020B0500000000000000" pitchFamily="34" charset="-122"/>
              </a:rPr>
              <a:t> at the end, and </a:t>
            </a:r>
            <a:r>
              <a:rPr lang="en-US" altLang="zh-CN" sz="2800" b="1" kern="100" dirty="0">
                <a:solidFill>
                  <a:srgbClr val="FF0000"/>
                </a:solidFill>
                <a:effectLst/>
                <a:latin typeface="+mn-ea"/>
                <a:cs typeface="江城圆体 400W" panose="020B0500000000000000" pitchFamily="34" charset="-122"/>
              </a:rPr>
              <a:t>mild expressions</a:t>
            </a:r>
            <a:r>
              <a:rPr lang="en-US" altLang="zh-CN" sz="2800" b="1" kern="100" dirty="0">
                <a:effectLst/>
                <a:latin typeface="+mn-ea"/>
                <a:cs typeface="江城圆体 400W" panose="020B0500000000000000" pitchFamily="34" charset="-122"/>
              </a:rPr>
              <a:t> when giving suggestions.)</a:t>
            </a:r>
            <a:endParaRPr lang="en-US" altLang="zh-CN" sz="2800" b="1" kern="100" dirty="0">
              <a:effectLst/>
              <a:latin typeface="+mn-ea"/>
              <a:cs typeface="江城圆体 400W" panose="020B0500000000000000" pitchFamily="34" charset="-122"/>
            </a:endParaRPr>
          </a:p>
          <a:p>
            <a:pPr algn="l">
              <a:lnSpc>
                <a:spcPct val="90000"/>
              </a:lnSpc>
            </a:pPr>
            <a:endParaRPr lang="en-US" altLang="zh-CN" sz="2800" b="1" kern="100" dirty="0">
              <a:effectLst/>
              <a:latin typeface="+mn-ea"/>
              <a:cs typeface="江城圆体 400W" panose="020B0500000000000000" pitchFamily="34" charset="-122"/>
            </a:endParaRPr>
          </a:p>
          <a:p>
            <a:pPr algn="l">
              <a:lnSpc>
                <a:spcPct val="100000"/>
              </a:lnSpc>
            </a:pPr>
            <a:r>
              <a:rPr lang="en-US" altLang="zh-CN" sz="2800" b="1" kern="100" dirty="0">
                <a:effectLst/>
                <a:highlight>
                  <a:srgbClr val="FFFF00"/>
                </a:highlight>
                <a:latin typeface="+mn-ea"/>
                <a:cs typeface="江城圆体 400W" panose="020B0500000000000000" pitchFamily="34" charset="-122"/>
              </a:rPr>
              <a:t>Context:</a:t>
            </a:r>
            <a:r>
              <a:rPr lang="en-US" altLang="zh-CN" sz="2800" b="1" kern="100" dirty="0">
                <a:effectLst/>
                <a:latin typeface="+mn-ea"/>
                <a:cs typeface="江城圆体 400W" panose="020B0500000000000000" pitchFamily="34" charset="-122"/>
              </a:rPr>
              <a:t> Choose a topic </a:t>
            </a:r>
            <a:r>
              <a:rPr lang="en-US" altLang="zh-CN" sz="2800" b="1" kern="100" dirty="0">
                <a:solidFill>
                  <a:srgbClr val="FF0000"/>
                </a:solidFill>
                <a:effectLst/>
                <a:latin typeface="+mn-ea"/>
                <a:cs typeface="江城圆体 400W" panose="020B0500000000000000" pitchFamily="34" charset="-122"/>
              </a:rPr>
              <a:t>for</a:t>
            </a:r>
            <a:r>
              <a:rPr lang="en-US" altLang="zh-CN" sz="2800" b="1" kern="100" dirty="0">
                <a:effectLst/>
                <a:latin typeface="+mn-ea"/>
                <a:cs typeface="江城圆体 400W" panose="020B0500000000000000" pitchFamily="34" charset="-122"/>
              </a:rPr>
              <a:t> the English speech contest.(Do not simply list the advantages of the topic itself.)</a:t>
            </a:r>
            <a:r>
              <a:rPr lang="en-US" altLang="zh-CN" sz="2800" b="1" kern="100" dirty="0">
                <a:effectLst/>
                <a:highlight>
                  <a:srgbClr val="FFFF00"/>
                </a:highlight>
                <a:latin typeface="+mn-ea"/>
                <a:cs typeface="江城圆体 400W" panose="020B0500000000000000" pitchFamily="34" charset="-122"/>
              </a:rPr>
              <a:t> </a:t>
            </a:r>
            <a:endParaRPr lang="en-US" altLang="zh-CN" sz="2800" b="1" kern="100" dirty="0">
              <a:effectLst/>
              <a:highlight>
                <a:srgbClr val="FFFF00"/>
              </a:highlight>
              <a:latin typeface="+mn-ea"/>
              <a:cs typeface="江城圆体 400W" panose="020B0500000000000000" pitchFamily="34"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p:bldP spid="7" grpId="0" bldLvl="0" animBg="1"/>
      <p:bldP spid="10" grpId="0" bldLvl="0" animBg="1"/>
      <p:bldP spid="12" grpId="0" bldLvl="0" animBg="1"/>
      <p:bldP spid="14" grpId="0"/>
      <p:bldP spid="16" grpId="0"/>
      <p:bldP spid="18"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en-US" altLang="zh-CN"/>
              <a:t>Deconstruction</a:t>
            </a:r>
            <a:endParaRPr lang="en-US" altLang="zh-CN"/>
          </a:p>
        </p:txBody>
      </p:sp>
      <p:sp>
        <p:nvSpPr>
          <p:cNvPr id="6" name="节编号"/>
          <p:cNvSpPr>
            <a:spLocks noGrp="1"/>
          </p:cNvSpPr>
          <p:nvPr>
            <p:ph type="body" sz="quarter" idx="13"/>
            <p:custDataLst>
              <p:tags r:id="rId2"/>
            </p:custDataLst>
          </p:nvPr>
        </p:nvSpPr>
        <p:spPr/>
        <p:txBody>
          <a:bodyPr/>
          <a:lstStyle/>
          <a:p>
            <a:r>
              <a:rPr lang="en-US" altLang="zh-CN"/>
              <a:t>Chapter II</a:t>
            </a:r>
            <a:endParaRPr lang="en-US" altLang="zh-CN"/>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vert="horz" wrap="square" lIns="0" tIns="0" rIns="0" bIns="0" rtlCol="0" anchor="ctr" anchorCtr="0">
            <a:normAutofit/>
          </a:bodyPr>
          <a:lstStyle>
            <a:lvl1pPr>
              <a:defRPr lang="zh-CN" altLang="en-US" dirty="0"/>
            </a:lvl1pPr>
          </a:lstStyle>
          <a:p>
            <a:pPr lvl="0" algn="l">
              <a:buClrTx/>
              <a:buSzTx/>
              <a:buFontTx/>
            </a:pPr>
            <a:endParaRPr>
              <a:sym typeface="+mn-ea"/>
            </a:endParaRPr>
          </a:p>
        </p:txBody>
      </p:sp>
      <p:sp>
        <p:nvSpPr>
          <p:cNvPr id="5" name="内容占位符 4"/>
          <p:cNvSpPr>
            <a:spLocks noGrp="1"/>
          </p:cNvSpPr>
          <p:nvPr>
            <p:ph sz="half" idx="1"/>
            <p:custDataLst>
              <p:tags r:id="rId2"/>
            </p:custDataLst>
          </p:nvPr>
        </p:nvSpPr>
        <p:spPr/>
        <p:txBody>
          <a:bodyPr/>
          <a:p>
            <a:endParaRPr lang="zh-CN" altLang="en-US"/>
          </a:p>
        </p:txBody>
      </p:sp>
      <p:sp>
        <p:nvSpPr>
          <p:cNvPr id="90115" name="Rectangle 3"/>
          <p:cNvSpPr>
            <a:spLocks noGrp="1" noChangeArrowheads="1"/>
          </p:cNvSpPr>
          <p:nvPr>
            <p:custDataLst>
              <p:tags r:id="rId3"/>
            </p:custDataLst>
          </p:nvPr>
        </p:nvSpPr>
        <p:spPr>
          <a:xfrm>
            <a:off x="205105" y="61595"/>
            <a:ext cx="2533015" cy="572770"/>
          </a:xfrm>
          <a:prstGeom prst="rect">
            <a:avLst/>
          </a:prstGeom>
          <a:solidFill>
            <a:schemeClr val="accent1"/>
          </a:solidFill>
        </p:spPr>
        <p:txBody>
          <a:bodyPr vert="horz" wrap="square"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3600" b="1" dirty="0">
                <a:solidFill>
                  <a:schemeClr val="accent6">
                    <a:lumMod val="50000"/>
                  </a:schemeClr>
                </a:solidFill>
                <a:latin typeface="+mj-lt"/>
                <a:ea typeface="+mj-ea"/>
                <a:sym typeface="思源黑体 CN Normal" panose="020B0400000000000000" pitchFamily="34" charset="-122"/>
              </a:rPr>
              <a:t>Structure</a:t>
            </a:r>
            <a:endParaRPr lang="en-US" altLang="zh-CN" sz="3600" b="1" dirty="0">
              <a:solidFill>
                <a:schemeClr val="accent6">
                  <a:lumMod val="50000"/>
                </a:schemeClr>
              </a:solidFill>
              <a:latin typeface="+mj-lt"/>
              <a:ea typeface="+mj-ea"/>
              <a:sym typeface="思源黑体 CN Normal" panose="020B0400000000000000" pitchFamily="34" charset="-122"/>
            </a:endParaRPr>
          </a:p>
        </p:txBody>
      </p:sp>
      <p:sp>
        <p:nvSpPr>
          <p:cNvPr id="2" name="文本框 1"/>
          <p:cNvSpPr txBox="1"/>
          <p:nvPr>
            <p:custDataLst>
              <p:tags r:id="rId4"/>
            </p:custDataLst>
          </p:nvPr>
        </p:nvSpPr>
        <p:spPr>
          <a:xfrm>
            <a:off x="3052445" y="709930"/>
            <a:ext cx="5357495" cy="583565"/>
          </a:xfrm>
          <a:prstGeom prst="rect">
            <a:avLst/>
          </a:prstGeom>
        </p:spPr>
        <p:txBody>
          <a:bodyPr wrap="square">
            <a:spAutoFit/>
          </a:bodyPr>
          <a:p>
            <a:pPr algn="ctr"/>
            <a:r>
              <a:rPr lang="en-US" altLang="zh-CN" sz="3200" b="1">
                <a:solidFill>
                  <a:schemeClr val="tx1"/>
                </a:solidFill>
              </a:rPr>
              <a:t>Para 1 </a:t>
            </a:r>
            <a:r>
              <a:rPr lang="zh-CN" altLang="en-US" sz="3200" b="1">
                <a:solidFill>
                  <a:schemeClr val="tx1"/>
                </a:solidFill>
              </a:rPr>
              <a:t>表明目的与选择</a:t>
            </a:r>
            <a:endParaRPr lang="zh-CN" altLang="en-US" sz="3200" b="1">
              <a:solidFill>
                <a:schemeClr val="tx1"/>
              </a:solidFill>
            </a:endParaRPr>
          </a:p>
        </p:txBody>
      </p:sp>
      <p:sp>
        <p:nvSpPr>
          <p:cNvPr id="3" name="文本框 2"/>
          <p:cNvSpPr txBox="1"/>
          <p:nvPr>
            <p:custDataLst>
              <p:tags r:id="rId5"/>
            </p:custDataLst>
          </p:nvPr>
        </p:nvSpPr>
        <p:spPr>
          <a:xfrm>
            <a:off x="3498215" y="1376045"/>
            <a:ext cx="8377555" cy="955040"/>
          </a:xfrm>
          <a:prstGeom prst="rect">
            <a:avLst/>
          </a:prstGeom>
          <a:solidFill>
            <a:schemeClr val="accent1">
              <a:lumMod val="20000"/>
              <a:lumOff val="80000"/>
            </a:schemeClr>
          </a:solidFill>
          <a:ln w="57150">
            <a:solidFill>
              <a:schemeClr val="accent1">
                <a:lumMod val="20000"/>
                <a:lumOff val="80000"/>
              </a:schemeClr>
            </a:solidFill>
          </a:ln>
        </p:spPr>
        <p:txBody>
          <a:bodyPr wrap="square">
            <a:noAutofit/>
          </a:bodyPr>
          <a:p>
            <a:pPr algn="l"/>
            <a:r>
              <a:rPr lang="en-US" altLang="zh-CN" sz="2800" b="1">
                <a:solidFill>
                  <a:schemeClr val="tx1">
                    <a:lumMod val="75000"/>
                    <a:lumOff val="25000"/>
                  </a:schemeClr>
                </a:solidFill>
                <a:cs typeface="Times New Roman" panose="02020603050405020304" charset="0"/>
                <a:sym typeface="+mn-ea"/>
              </a:rPr>
              <a:t>结</a:t>
            </a:r>
            <a:r>
              <a:rPr lang="zh-CN" altLang="en-US" sz="2800" b="1">
                <a:solidFill>
                  <a:schemeClr val="tx1">
                    <a:lumMod val="75000"/>
                    <a:lumOff val="25000"/>
                  </a:schemeClr>
                </a:solidFill>
                <a:cs typeface="Times New Roman" panose="02020603050405020304" charset="0"/>
                <a:sym typeface="+mn-ea"/>
              </a:rPr>
              <a:t>构</a:t>
            </a:r>
            <a:r>
              <a:rPr lang="zh-CN" altLang="en-US" sz="2800">
                <a:solidFill>
                  <a:schemeClr val="tx1">
                    <a:lumMod val="75000"/>
                    <a:lumOff val="25000"/>
                  </a:schemeClr>
                </a:solidFill>
                <a:cs typeface="Times New Roman" panose="02020603050405020304" charset="0"/>
                <a:sym typeface="+mn-ea"/>
              </a:rPr>
              <a:t>：</a:t>
            </a:r>
            <a:endParaRPr lang="zh-CN" altLang="en-US" sz="2800">
              <a:solidFill>
                <a:schemeClr val="tx1">
                  <a:lumMod val="75000"/>
                  <a:lumOff val="25000"/>
                </a:schemeClr>
              </a:solidFill>
              <a:cs typeface="Times New Roman" panose="02020603050405020304" charset="0"/>
              <a:sym typeface="+mn-ea"/>
            </a:endParaRPr>
          </a:p>
          <a:p>
            <a:pPr algn="l"/>
            <a:r>
              <a:rPr lang="en-US" altLang="zh-CN" sz="2400">
                <a:solidFill>
                  <a:schemeClr val="tx1">
                    <a:lumMod val="75000"/>
                    <a:lumOff val="25000"/>
                  </a:schemeClr>
                </a:solidFill>
                <a:cs typeface="Times New Roman" panose="02020603050405020304" charset="0"/>
                <a:sym typeface="+mn-ea"/>
              </a:rPr>
              <a:t>Purpose Statement + Choice Statement.</a:t>
            </a:r>
            <a:endParaRPr lang="en-US" altLang="zh-CN" sz="2400" b="0" i="0">
              <a:solidFill>
                <a:schemeClr val="tx1">
                  <a:lumMod val="75000"/>
                  <a:lumOff val="25000"/>
                </a:schemeClr>
              </a:solidFill>
              <a:cs typeface="Times New Roman" panose="02020603050405020304" charset="0"/>
            </a:endParaRPr>
          </a:p>
          <a:p>
            <a:pPr algn="l"/>
            <a:endParaRPr lang="en-US" altLang="zh-CN" sz="2400" b="0" i="0">
              <a:solidFill>
                <a:schemeClr val="tx1">
                  <a:lumMod val="75000"/>
                  <a:lumOff val="25000"/>
                </a:schemeClr>
              </a:solidFill>
              <a:cs typeface="Times New Roman" panose="02020603050405020304" charset="0"/>
            </a:endParaRPr>
          </a:p>
        </p:txBody>
      </p:sp>
      <p:sp>
        <p:nvSpPr>
          <p:cNvPr id="10" name="文本框 9"/>
          <p:cNvSpPr txBox="1"/>
          <p:nvPr>
            <p:custDataLst>
              <p:tags r:id="rId6"/>
            </p:custDataLst>
          </p:nvPr>
        </p:nvSpPr>
        <p:spPr>
          <a:xfrm>
            <a:off x="278765" y="2959735"/>
            <a:ext cx="2978150" cy="583565"/>
          </a:xfrm>
          <a:prstGeom prst="rect">
            <a:avLst/>
          </a:prstGeom>
        </p:spPr>
        <p:txBody>
          <a:bodyPr wrap="square">
            <a:spAutoFit/>
          </a:bodyPr>
          <a:p>
            <a:pPr algn="ctr"/>
            <a:r>
              <a:rPr lang="zh-CN" altLang="en-US" sz="3200" b="1">
                <a:solidFill>
                  <a:schemeClr val="tx1"/>
                </a:solidFill>
              </a:rPr>
              <a:t>选择类邮件</a:t>
            </a:r>
            <a:endParaRPr lang="zh-CN" altLang="en-US" sz="3200" b="1">
              <a:solidFill>
                <a:schemeClr val="tx1"/>
              </a:solidFill>
            </a:endParaRPr>
          </a:p>
        </p:txBody>
      </p:sp>
      <p:sp>
        <p:nvSpPr>
          <p:cNvPr id="14" name="左大括号 13"/>
          <p:cNvSpPr/>
          <p:nvPr>
            <p:custDataLst>
              <p:tags r:id="rId7"/>
            </p:custDataLst>
          </p:nvPr>
        </p:nvSpPr>
        <p:spPr>
          <a:xfrm>
            <a:off x="2966085" y="709930"/>
            <a:ext cx="532130" cy="4954270"/>
          </a:xfrm>
          <a:prstGeom prst="leftBrace">
            <a:avLst/>
          </a:prstGeom>
          <a:ln w="19050">
            <a:solidFill>
              <a:schemeClr val="tx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solidFill>
                <a:schemeClr val="tx1"/>
              </a:solidFill>
            </a:endParaRPr>
          </a:p>
        </p:txBody>
      </p:sp>
      <p:sp>
        <p:nvSpPr>
          <p:cNvPr id="15" name="文本框 14"/>
          <p:cNvSpPr txBox="1"/>
          <p:nvPr>
            <p:custDataLst>
              <p:tags r:id="rId8"/>
            </p:custDataLst>
          </p:nvPr>
        </p:nvSpPr>
        <p:spPr>
          <a:xfrm>
            <a:off x="2867660" y="2680335"/>
            <a:ext cx="4399915" cy="583565"/>
          </a:xfrm>
          <a:prstGeom prst="rect">
            <a:avLst/>
          </a:prstGeom>
        </p:spPr>
        <p:txBody>
          <a:bodyPr wrap="square">
            <a:spAutoFit/>
          </a:bodyPr>
          <a:p>
            <a:pPr algn="ctr"/>
            <a:r>
              <a:rPr lang="en-US" altLang="zh-CN" sz="3200" b="1">
                <a:solidFill>
                  <a:schemeClr val="tx1"/>
                </a:solidFill>
              </a:rPr>
              <a:t>Para 2 </a:t>
            </a:r>
            <a:r>
              <a:rPr lang="zh-CN" altLang="en-US" sz="3200" b="1">
                <a:solidFill>
                  <a:schemeClr val="tx1"/>
                </a:solidFill>
              </a:rPr>
              <a:t>阐述理由</a:t>
            </a:r>
            <a:endParaRPr lang="zh-CN" altLang="en-US" sz="3200" b="1">
              <a:solidFill>
                <a:schemeClr val="tx1"/>
              </a:solidFill>
            </a:endParaRPr>
          </a:p>
        </p:txBody>
      </p:sp>
      <p:sp>
        <p:nvSpPr>
          <p:cNvPr id="16" name="文本框 15"/>
          <p:cNvSpPr txBox="1"/>
          <p:nvPr>
            <p:custDataLst>
              <p:tags r:id="rId9"/>
            </p:custDataLst>
          </p:nvPr>
        </p:nvSpPr>
        <p:spPr>
          <a:xfrm>
            <a:off x="3453130" y="5205095"/>
            <a:ext cx="4127500" cy="583565"/>
          </a:xfrm>
          <a:prstGeom prst="rect">
            <a:avLst/>
          </a:prstGeom>
        </p:spPr>
        <p:txBody>
          <a:bodyPr wrap="square">
            <a:spAutoFit/>
          </a:bodyPr>
          <a:p>
            <a:pPr algn="ctr"/>
            <a:r>
              <a:rPr lang="en-US" altLang="zh-CN" sz="3200" b="1">
                <a:solidFill>
                  <a:schemeClr val="tx1"/>
                </a:solidFill>
              </a:rPr>
              <a:t>Para 3 </a:t>
            </a:r>
            <a:r>
              <a:rPr lang="zh-CN" altLang="en-US" sz="3200" b="1">
                <a:solidFill>
                  <a:schemeClr val="tx1"/>
                </a:solidFill>
              </a:rPr>
              <a:t>礼貌结尾</a:t>
            </a:r>
            <a:endParaRPr lang="zh-CN" altLang="en-US" sz="3200" b="1">
              <a:solidFill>
                <a:schemeClr val="tx1"/>
              </a:solidFill>
            </a:endParaRPr>
          </a:p>
        </p:txBody>
      </p:sp>
      <p:sp>
        <p:nvSpPr>
          <p:cNvPr id="17" name="文本框 16"/>
          <p:cNvSpPr txBox="1"/>
          <p:nvPr>
            <p:custDataLst>
              <p:tags r:id="rId10"/>
            </p:custDataLst>
          </p:nvPr>
        </p:nvSpPr>
        <p:spPr>
          <a:xfrm>
            <a:off x="3498215" y="3612515"/>
            <a:ext cx="8481060" cy="1336040"/>
          </a:xfrm>
          <a:prstGeom prst="rect">
            <a:avLst/>
          </a:prstGeom>
          <a:solidFill>
            <a:schemeClr val="accent1">
              <a:lumMod val="20000"/>
              <a:lumOff val="80000"/>
            </a:schemeClr>
          </a:solidFill>
          <a:ln w="57150">
            <a:solidFill>
              <a:schemeClr val="accent1">
                <a:lumMod val="20000"/>
                <a:lumOff val="80000"/>
              </a:schemeClr>
            </a:solidFill>
          </a:ln>
        </p:spPr>
        <p:txBody>
          <a:bodyPr wrap="square">
            <a:noAutofit/>
          </a:bodyPr>
          <a:p>
            <a:pPr indent="0" fontAlgn="auto">
              <a:lnSpc>
                <a:spcPct val="100000"/>
              </a:lnSpc>
              <a:spcBef>
                <a:spcPts val="0"/>
              </a:spcBef>
              <a:spcAft>
                <a:spcPts val="0"/>
              </a:spcAft>
            </a:pPr>
            <a:r>
              <a:rPr lang="zh-CN" altLang="en-US" sz="2800" b="0" i="0">
                <a:solidFill>
                  <a:schemeClr val="tx1">
                    <a:lumMod val="75000"/>
                    <a:lumOff val="25000"/>
                  </a:schemeClr>
                </a:solidFill>
                <a:cs typeface="Times New Roman" panose="02020603050405020304" charset="0"/>
              </a:rPr>
              <a:t>结构：</a:t>
            </a:r>
            <a:endParaRPr lang="zh-CN" altLang="en-US" sz="2800" b="0" i="0">
              <a:solidFill>
                <a:schemeClr val="tx1">
                  <a:lumMod val="75000"/>
                  <a:lumOff val="25000"/>
                </a:schemeClr>
              </a:solidFill>
              <a:cs typeface="Times New Roman" panose="02020603050405020304" charset="0"/>
            </a:endParaRPr>
          </a:p>
          <a:p>
            <a:pPr indent="0" fontAlgn="auto">
              <a:lnSpc>
                <a:spcPct val="100000"/>
              </a:lnSpc>
              <a:spcBef>
                <a:spcPts val="0"/>
              </a:spcBef>
              <a:spcAft>
                <a:spcPts val="0"/>
              </a:spcAft>
            </a:pPr>
            <a:r>
              <a:rPr lang="en-US" altLang="zh-CN" sz="2400" b="0" i="0">
                <a:solidFill>
                  <a:schemeClr val="tx1">
                    <a:lumMod val="75000"/>
                    <a:lumOff val="25000"/>
                  </a:schemeClr>
                </a:solidFill>
                <a:cs typeface="Times New Roman" panose="02020603050405020304" charset="0"/>
              </a:rPr>
              <a:t>Topic Sentence + Reason 1  + Reason 2 + Concluding Sentence </a:t>
            </a:r>
            <a:endParaRPr lang="en-US" altLang="zh-CN" sz="2400" b="0" i="0">
              <a:solidFill>
                <a:schemeClr val="tx1">
                  <a:lumMod val="75000"/>
                  <a:lumOff val="25000"/>
                </a:schemeClr>
              </a:solidFill>
              <a:cs typeface="Times New Roman" panose="02020603050405020304" charset="0"/>
            </a:endParaRPr>
          </a:p>
        </p:txBody>
      </p:sp>
      <p:sp>
        <p:nvSpPr>
          <p:cNvPr id="18" name="文本框 17"/>
          <p:cNvSpPr txBox="1"/>
          <p:nvPr>
            <p:custDataLst>
              <p:tags r:id="rId11"/>
            </p:custDataLst>
          </p:nvPr>
        </p:nvSpPr>
        <p:spPr>
          <a:xfrm>
            <a:off x="3498850" y="5788660"/>
            <a:ext cx="8480425" cy="516255"/>
          </a:xfrm>
          <a:prstGeom prst="rect">
            <a:avLst/>
          </a:prstGeom>
          <a:solidFill>
            <a:schemeClr val="accent1">
              <a:lumMod val="20000"/>
              <a:lumOff val="80000"/>
            </a:schemeClr>
          </a:solidFill>
          <a:ln w="57150">
            <a:solidFill>
              <a:schemeClr val="accent1">
                <a:lumMod val="20000"/>
                <a:lumOff val="80000"/>
              </a:schemeClr>
            </a:solidFill>
          </a:ln>
        </p:spPr>
        <p:txBody>
          <a:bodyPr wrap="square">
            <a:noAutofit/>
          </a:bodyPr>
          <a:p>
            <a:pPr algn="l"/>
            <a:r>
              <a:rPr lang="zh-CN" altLang="en-US" sz="2800" b="0" i="0">
                <a:solidFill>
                  <a:schemeClr val="tx1">
                    <a:lumMod val="75000"/>
                    <a:lumOff val="25000"/>
                  </a:schemeClr>
                </a:solidFill>
                <a:cs typeface="Times New Roman" panose="02020603050405020304" charset="0"/>
              </a:rPr>
              <a:t>结构：</a:t>
            </a:r>
            <a:r>
              <a:rPr lang="en-US" altLang="zh-CN" sz="2800" b="0" i="0">
                <a:solidFill>
                  <a:schemeClr val="tx1">
                    <a:lumMod val="75000"/>
                    <a:lumOff val="25000"/>
                  </a:schemeClr>
                </a:solidFill>
                <a:cs typeface="Times New Roman" panose="02020603050405020304" charset="0"/>
              </a:rPr>
              <a:t>Thanking + Expectation/Offer </a:t>
            </a:r>
            <a:endParaRPr lang="en-US" altLang="zh-CN" sz="2800" b="0" i="0">
              <a:solidFill>
                <a:schemeClr val="tx1">
                  <a:lumMod val="75000"/>
                  <a:lumOff val="25000"/>
                </a:schemeClr>
              </a:solidFill>
              <a:cs typeface="Times New Roman" panose="02020603050405020304" charset="0"/>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15" grpId="0"/>
      <p:bldP spid="16" grpId="0"/>
      <p:bldP spid="3" grpId="0" bldLvl="0" animBg="1"/>
      <p:bldP spid="17" grpId="0" bldLvl="0" animBg="1"/>
      <p:bldP spid="1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5" name="Rectangle 3"/>
          <p:cNvSpPr>
            <a:spLocks noGrp="1" noChangeArrowheads="1"/>
          </p:cNvSpPr>
          <p:nvPr>
            <p:custDataLst>
              <p:tags r:id="rId1"/>
            </p:custDataLst>
          </p:nvPr>
        </p:nvSpPr>
        <p:spPr>
          <a:xfrm>
            <a:off x="205105" y="61595"/>
            <a:ext cx="2533015" cy="572770"/>
          </a:xfrm>
          <a:prstGeom prst="rect">
            <a:avLst/>
          </a:prstGeom>
          <a:solidFill>
            <a:schemeClr val="accent1"/>
          </a:solidFill>
        </p:spPr>
        <p:txBody>
          <a:bodyPr vert="horz" wrap="square"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4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200" u="none" strike="noStrike" kern="1200" cap="none" spc="150" normalizeH="0" baseline="0">
                <a:solidFill>
                  <a:schemeClr val="accent5">
                    <a:lumMod val="65000"/>
                    <a:lumOff val="35000"/>
                  </a:schemeClr>
                </a:solidFill>
                <a:uFillTx/>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altLang="zh-CN" sz="3600" b="1" dirty="0">
                <a:solidFill>
                  <a:schemeClr val="accent6">
                    <a:lumMod val="50000"/>
                  </a:schemeClr>
                </a:solidFill>
                <a:latin typeface="+mj-lt"/>
                <a:ea typeface="+mj-ea"/>
                <a:sym typeface="思源黑体 CN Normal" panose="020B0400000000000000" pitchFamily="34" charset="-122"/>
              </a:rPr>
              <a:t>Language</a:t>
            </a:r>
            <a:endParaRPr lang="en-US" altLang="zh-CN" sz="3600" b="1" dirty="0">
              <a:solidFill>
                <a:schemeClr val="accent6">
                  <a:lumMod val="50000"/>
                </a:schemeClr>
              </a:solidFill>
              <a:latin typeface="+mj-lt"/>
              <a:ea typeface="+mj-ea"/>
              <a:sym typeface="思源黑体 CN Normal" panose="020B0400000000000000" pitchFamily="34" charset="-122"/>
            </a:endParaRPr>
          </a:p>
        </p:txBody>
      </p:sp>
      <p:sp>
        <p:nvSpPr>
          <p:cNvPr id="10" name="文本框 9"/>
          <p:cNvSpPr txBox="1"/>
          <p:nvPr>
            <p:custDataLst>
              <p:tags r:id="rId2"/>
            </p:custDataLst>
          </p:nvPr>
        </p:nvSpPr>
        <p:spPr>
          <a:xfrm>
            <a:off x="335915" y="987425"/>
            <a:ext cx="10531475" cy="583565"/>
          </a:xfrm>
          <a:prstGeom prst="rect">
            <a:avLst/>
          </a:prstGeom>
        </p:spPr>
        <p:txBody>
          <a:bodyPr wrap="square">
            <a:spAutoFit/>
          </a:bodyPr>
          <a:p>
            <a:pPr algn="l"/>
            <a:r>
              <a:rPr lang="en-US" altLang="zh-CN" sz="3200" b="1">
                <a:solidFill>
                  <a:schemeClr val="tx1"/>
                </a:solidFill>
              </a:rPr>
              <a:t>Para 1 </a:t>
            </a:r>
            <a:r>
              <a:rPr lang="en-US" altLang="zh-CN" sz="3200">
                <a:solidFill>
                  <a:schemeClr val="tx1">
                    <a:lumMod val="75000"/>
                    <a:lumOff val="25000"/>
                  </a:schemeClr>
                </a:solidFill>
                <a:cs typeface="Times New Roman" panose="02020603050405020304" charset="0"/>
                <a:sym typeface="+mn-ea"/>
              </a:rPr>
              <a:t>Purpose Statement + Choice Statement.</a:t>
            </a:r>
            <a:endParaRPr lang="zh-CN" altLang="en-US" sz="3200" b="1">
              <a:solidFill>
                <a:schemeClr val="tx1"/>
              </a:solidFill>
            </a:endParaRPr>
          </a:p>
        </p:txBody>
      </p:sp>
      <p:sp>
        <p:nvSpPr>
          <p:cNvPr id="15" name="文本框 14"/>
          <p:cNvSpPr txBox="1"/>
          <p:nvPr>
            <p:custDataLst>
              <p:tags r:id="rId3"/>
            </p:custDataLst>
          </p:nvPr>
        </p:nvSpPr>
        <p:spPr>
          <a:xfrm>
            <a:off x="429895" y="1570990"/>
            <a:ext cx="11082655" cy="2330450"/>
          </a:xfrm>
          <a:prstGeom prst="rect">
            <a:avLst/>
          </a:prstGeom>
          <a:solidFill>
            <a:schemeClr val="accent2">
              <a:lumMod val="20000"/>
              <a:lumOff val="80000"/>
            </a:schemeClr>
          </a:solidFill>
        </p:spPr>
        <p:txBody>
          <a:bodyPr wrap="square" rtlCol="0" anchor="t">
            <a:spAutoFit/>
          </a:bodyPr>
          <a:p>
            <a:pPr algn="l">
              <a:lnSpc>
                <a:spcPct val="130000"/>
              </a:lnSpc>
            </a:pPr>
            <a:r>
              <a:rPr lang="en-US" altLang="zh-CN" sz="2800">
                <a:solidFill>
                  <a:schemeClr val="tx1">
                    <a:lumMod val="75000"/>
                    <a:lumOff val="25000"/>
                  </a:schemeClr>
                </a:solidFill>
                <a:highlight>
                  <a:srgbClr val="FFFF00"/>
                </a:highlight>
                <a:latin typeface="Times New Roman" panose="02020603050405020304" charset="0"/>
                <a:cs typeface="Times New Roman" panose="02020603050405020304" charset="0"/>
                <a:sym typeface="+mn-ea"/>
              </a:rPr>
              <a:t>Example</a:t>
            </a:r>
            <a:r>
              <a:rPr lang="zh-CN" altLang="en-US" sz="2800" b="1">
                <a:solidFill>
                  <a:schemeClr val="tx1">
                    <a:lumMod val="75000"/>
                    <a:lumOff val="25000"/>
                  </a:schemeClr>
                </a:solidFill>
                <a:latin typeface="Times New Roman" panose="02020603050405020304" charset="0"/>
                <a:cs typeface="Times New Roman" panose="02020603050405020304" charset="0"/>
                <a:sym typeface="+mn-ea"/>
              </a:rPr>
              <a:t>：</a:t>
            </a:r>
            <a:endParaRPr lang="en-US" altLang="zh-CN" sz="2800" b="1">
              <a:solidFill>
                <a:schemeClr val="tx1">
                  <a:lumMod val="75000"/>
                  <a:lumOff val="25000"/>
                </a:schemeClr>
              </a:solidFill>
              <a:latin typeface="Times New Roman" panose="02020603050405020304" charset="0"/>
              <a:cs typeface="Times New Roman" panose="02020603050405020304" charset="0"/>
            </a:endParaRPr>
          </a:p>
          <a:p>
            <a:pPr algn="l">
              <a:lnSpc>
                <a:spcPct val="130000"/>
              </a:lnSpc>
            </a:pPr>
            <a:r>
              <a:rPr lang="en-US" altLang="zh-CN" sz="2800" i="1" u="sng">
                <a:solidFill>
                  <a:schemeClr val="tx1">
                    <a:lumMod val="75000"/>
                    <a:lumOff val="25000"/>
                  </a:schemeClr>
                </a:solidFill>
                <a:latin typeface="Times New Roman" panose="02020603050405020304" charset="0"/>
                <a:cs typeface="Times New Roman" panose="02020603050405020304" charset="0"/>
                <a:sym typeface="+mn-ea"/>
              </a:rPr>
              <a:t>Dear Jenny,</a:t>
            </a:r>
            <a:endParaRPr lang="en-US" altLang="zh-CN" sz="2800" i="1" u="sng">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30000"/>
              </a:lnSpc>
            </a:pPr>
            <a:r>
              <a:rPr lang="en-US" altLang="zh-CN" sz="2800" i="1" u="sng">
                <a:solidFill>
                  <a:schemeClr val="tx1">
                    <a:lumMod val="75000"/>
                    <a:lumOff val="25000"/>
                  </a:schemeClr>
                </a:solidFill>
                <a:latin typeface="Times New Roman" panose="02020603050405020304" charset="0"/>
                <a:cs typeface="Times New Roman" panose="02020603050405020304" charset="0"/>
                <a:sym typeface="+mn-ea"/>
              </a:rPr>
              <a:t>    Of these two topics, I like The Charm of Sports. It is very good.</a:t>
            </a:r>
            <a:endParaRPr lang="en-US" altLang="zh-CN" sz="2800" i="1" u="sng">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30000"/>
              </a:lnSpc>
            </a:pPr>
            <a:r>
              <a:rPr lang="en-US" altLang="zh-CN" sz="2800">
                <a:solidFill>
                  <a:schemeClr val="tx1">
                    <a:lumMod val="75000"/>
                    <a:lumOff val="25000"/>
                  </a:schemeClr>
                </a:solidFill>
                <a:highlight>
                  <a:srgbClr val="FF0000"/>
                </a:highlight>
                <a:latin typeface="Times New Roman" panose="02020603050405020304" charset="0"/>
                <a:cs typeface="Times New Roman" panose="02020603050405020304" charset="0"/>
                <a:sym typeface="+mn-ea"/>
              </a:rPr>
              <a:t>Problem:</a:t>
            </a:r>
            <a:r>
              <a:rPr lang="en-US" altLang="zh-CN" sz="2800">
                <a:solidFill>
                  <a:schemeClr val="tx1">
                    <a:lumMod val="75000"/>
                    <a:lumOff val="25000"/>
                  </a:schemeClr>
                </a:solidFill>
                <a:latin typeface="Times New Roman" panose="02020603050405020304" charset="0"/>
                <a:cs typeface="Times New Roman" panose="02020603050405020304" charset="0"/>
                <a:sym typeface="+mn-ea"/>
              </a:rPr>
              <a:t>Blunt tone &amp; no context</a:t>
            </a:r>
            <a:endParaRPr lang="en-US" altLang="zh-CN" sz="280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16" name="文本框 15"/>
          <p:cNvSpPr txBox="1"/>
          <p:nvPr>
            <p:custDataLst>
              <p:tags r:id="rId4"/>
            </p:custDataLst>
          </p:nvPr>
        </p:nvSpPr>
        <p:spPr>
          <a:xfrm>
            <a:off x="429895" y="3968115"/>
            <a:ext cx="11082655" cy="2889885"/>
          </a:xfrm>
          <a:prstGeom prst="rect">
            <a:avLst/>
          </a:prstGeom>
          <a:solidFill>
            <a:schemeClr val="accent4">
              <a:lumMod val="40000"/>
              <a:lumOff val="60000"/>
            </a:schemeClr>
          </a:solidFill>
        </p:spPr>
        <p:txBody>
          <a:bodyPr wrap="square" rtlCol="0" anchor="t">
            <a:spAutoFit/>
          </a:bodyPr>
          <a:p>
            <a:pPr algn="l">
              <a:lnSpc>
                <a:spcPct val="130000"/>
              </a:lnSpc>
            </a:pPr>
            <a:r>
              <a:rPr lang="en-US" altLang="zh-CN" sz="2800">
                <a:solidFill>
                  <a:schemeClr val="tx1">
                    <a:lumMod val="75000"/>
                    <a:lumOff val="25000"/>
                  </a:schemeClr>
                </a:solidFill>
                <a:highlight>
                  <a:srgbClr val="FFFF00"/>
                </a:highlight>
                <a:latin typeface="Times New Roman" panose="02020603050405020304" charset="0"/>
                <a:cs typeface="Times New Roman" panose="02020603050405020304" charset="0"/>
                <a:sym typeface="+mn-ea"/>
              </a:rPr>
              <a:t>How to polish it </a:t>
            </a:r>
            <a:r>
              <a:rPr lang="zh-CN" altLang="en-US" sz="2800" b="1">
                <a:solidFill>
                  <a:schemeClr val="tx1">
                    <a:lumMod val="75000"/>
                    <a:lumOff val="25000"/>
                  </a:schemeClr>
                </a:solidFill>
                <a:latin typeface="Times New Roman" panose="02020603050405020304" charset="0"/>
                <a:cs typeface="Times New Roman" panose="02020603050405020304" charset="0"/>
                <a:sym typeface="+mn-ea"/>
              </a:rPr>
              <a:t>：</a:t>
            </a:r>
            <a:endParaRPr lang="en-US" altLang="zh-CN" sz="2800" b="1">
              <a:solidFill>
                <a:schemeClr val="tx1">
                  <a:lumMod val="75000"/>
                  <a:lumOff val="25000"/>
                </a:schemeClr>
              </a:solidFill>
              <a:latin typeface="Times New Roman" panose="02020603050405020304" charset="0"/>
              <a:cs typeface="Times New Roman" panose="02020603050405020304" charset="0"/>
            </a:endParaRPr>
          </a:p>
          <a:p>
            <a:pPr algn="l">
              <a:lnSpc>
                <a:spcPct val="130000"/>
              </a:lnSpc>
            </a:pPr>
            <a:r>
              <a:rPr lang="en-US" altLang="zh-CN" sz="2800">
                <a:solidFill>
                  <a:schemeClr val="tx1">
                    <a:lumMod val="75000"/>
                    <a:lumOff val="25000"/>
                  </a:schemeClr>
                </a:solidFill>
                <a:latin typeface="Times New Roman" panose="02020603050405020304" charset="0"/>
                <a:cs typeface="Times New Roman" panose="02020603050405020304" charset="0"/>
                <a:sym typeface="+mn-ea"/>
              </a:rPr>
              <a:t>Dear Jenny:</a:t>
            </a:r>
            <a:endParaRPr lang="en-US" altLang="zh-CN" sz="280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30000"/>
              </a:lnSpc>
            </a:pPr>
            <a:r>
              <a:rPr lang="en-US" altLang="zh-CN" sz="2800">
                <a:solidFill>
                  <a:schemeClr val="tx1">
                    <a:lumMod val="75000"/>
                    <a:lumOff val="25000"/>
                  </a:schemeClr>
                </a:solidFill>
                <a:latin typeface="Times New Roman" panose="02020603050405020304" charset="0"/>
                <a:cs typeface="Times New Roman" panose="02020603050405020304" charset="0"/>
                <a:sym typeface="+mn-ea"/>
              </a:rPr>
              <a:t>      Aware of your effort in organizing the English speech contest, I am writing to offer my modest opinion on the topic choice. I tend to opt for The Beauty of Art.</a:t>
            </a:r>
            <a:endParaRPr lang="en-US" altLang="zh-CN" sz="280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18" name="圆角矩形 17"/>
          <p:cNvSpPr/>
          <p:nvPr/>
        </p:nvSpPr>
        <p:spPr>
          <a:xfrm>
            <a:off x="578485" y="210820"/>
            <a:ext cx="10934065" cy="3841750"/>
          </a:xfrm>
          <a:prstGeom prst="round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19" name="文本框 18"/>
          <p:cNvSpPr txBox="1"/>
          <p:nvPr/>
        </p:nvSpPr>
        <p:spPr>
          <a:xfrm>
            <a:off x="819150" y="61595"/>
            <a:ext cx="10614660" cy="3905885"/>
          </a:xfrm>
          <a:prstGeom prst="rect">
            <a:avLst/>
          </a:prstGeom>
          <a:noFill/>
        </p:spPr>
        <p:txBody>
          <a:bodyPr wrap="square" rtlCol="0">
            <a:normAutofit/>
          </a:bodyPr>
          <a:p>
            <a:pPr algn="ctr">
              <a:lnSpc>
                <a:spcPct val="160000"/>
              </a:lnSpc>
            </a:pPr>
            <a:r>
              <a:rPr lang="en-US" altLang="zh-CN" sz="3200" b="1" kern="100" dirty="0">
                <a:solidFill>
                  <a:schemeClr val="tx1"/>
                </a:solidFill>
                <a:effectLst/>
                <a:highlight>
                  <a:srgbClr val="FF0000"/>
                </a:highlight>
                <a:latin typeface="+mn-ea"/>
                <a:cs typeface="江城圆体 400W" panose="020B0500000000000000" pitchFamily="34" charset="-122"/>
              </a:rPr>
              <a:t>Analysis</a:t>
            </a:r>
            <a:endParaRPr lang="en-US" altLang="zh-CN" sz="3200" b="1" kern="100" dirty="0">
              <a:solidFill>
                <a:schemeClr val="tx1"/>
              </a:solidFill>
              <a:effectLst/>
              <a:highlight>
                <a:srgbClr val="FF0000"/>
              </a:highlight>
              <a:latin typeface="+mn-ea"/>
              <a:cs typeface="江城圆体 400W" panose="020B0500000000000000" pitchFamily="34" charset="-122"/>
            </a:endParaRPr>
          </a:p>
          <a:p>
            <a:pPr algn="l">
              <a:lnSpc>
                <a:spcPct val="90000"/>
              </a:lnSpc>
            </a:pPr>
            <a:r>
              <a:rPr lang="en-US" altLang="zh-CN" sz="2400" b="1" kern="100" dirty="0">
                <a:effectLst/>
                <a:latin typeface="Times New Roman" panose="02020603050405020304" charset="0"/>
                <a:cs typeface="Times New Roman" panose="02020603050405020304" charset="0"/>
                <a:sym typeface="+mn-ea"/>
              </a:rPr>
              <a:t>“Aware of your effort”</a:t>
            </a:r>
            <a:endParaRPr lang="en-US" altLang="zh-CN" sz="2400" b="1" kern="100" dirty="0">
              <a:effectLst/>
              <a:latin typeface="Times New Roman" panose="02020603050405020304" charset="0"/>
              <a:cs typeface="Times New Roman" panose="02020603050405020304" charset="0"/>
            </a:endParaRPr>
          </a:p>
          <a:p>
            <a:pPr algn="l">
              <a:lnSpc>
                <a:spcPct val="90000"/>
              </a:lnSpc>
            </a:pPr>
            <a:r>
              <a:rPr lang="en-US" altLang="zh-CN" sz="2400" kern="100" dirty="0">
                <a:effectLst/>
                <a:latin typeface="Times New Roman" panose="02020603050405020304" charset="0"/>
                <a:cs typeface="Times New Roman" panose="02020603050405020304" charset="0"/>
              </a:rPr>
              <a:t>    </a:t>
            </a:r>
            <a:r>
              <a:rPr lang="en-US" altLang="zh-CN" sz="2400" kern="100" dirty="0">
                <a:solidFill>
                  <a:schemeClr val="accent3">
                    <a:lumMod val="75000"/>
                  </a:schemeClr>
                </a:solidFill>
                <a:effectLst/>
                <a:latin typeface="Times New Roman" panose="02020603050405020304" charset="0"/>
                <a:cs typeface="Times New Roman" panose="02020603050405020304" charset="0"/>
                <a:sym typeface="+mn-ea"/>
              </a:rPr>
              <a:t> Show gratitude and consideration for the teacher’s hard work in organizing the activity. It fully reflects politeness and respect toward an elder.</a:t>
            </a:r>
            <a:endParaRPr lang="en-US" altLang="zh-CN" sz="2400" kern="100" dirty="0">
              <a:solidFill>
                <a:schemeClr val="accent3">
                  <a:lumMod val="75000"/>
                </a:schemeClr>
              </a:solidFill>
              <a:effectLst/>
              <a:latin typeface="Times New Roman" panose="02020603050405020304" charset="0"/>
              <a:cs typeface="Times New Roman" panose="02020603050405020304" charset="0"/>
            </a:endParaRPr>
          </a:p>
          <a:p>
            <a:pPr algn="l">
              <a:lnSpc>
                <a:spcPct val="90000"/>
              </a:lnSpc>
            </a:pPr>
            <a:r>
              <a:rPr lang="en-US" altLang="zh-CN" sz="2400" b="1" kern="100" dirty="0">
                <a:effectLst/>
                <a:latin typeface="Times New Roman" panose="02020603050405020304" charset="0"/>
                <a:cs typeface="Times New Roman" panose="02020603050405020304" charset="0"/>
                <a:sym typeface="+mn-ea"/>
              </a:rPr>
              <a:t>“...offer my modest opinion...”</a:t>
            </a:r>
            <a:endParaRPr lang="en-US" altLang="zh-CN" sz="2400" b="1" kern="100" dirty="0">
              <a:effectLst/>
              <a:latin typeface="Times New Roman" panose="02020603050405020304" charset="0"/>
              <a:cs typeface="Times New Roman" panose="02020603050405020304" charset="0"/>
            </a:endParaRPr>
          </a:p>
          <a:p>
            <a:pPr algn="l">
              <a:lnSpc>
                <a:spcPct val="90000"/>
              </a:lnSpc>
            </a:pPr>
            <a:r>
              <a:rPr lang="en-US" altLang="zh-CN" sz="2400" kern="100" dirty="0">
                <a:solidFill>
                  <a:schemeClr val="accent3">
                    <a:lumMod val="75000"/>
                  </a:schemeClr>
                </a:solidFill>
                <a:effectLst/>
                <a:latin typeface="Times New Roman" panose="02020603050405020304" charset="0"/>
                <a:cs typeface="Times New Roman" panose="02020603050405020304" charset="0"/>
              </a:rPr>
              <a:t>     Make the writer sound humble and polite, which is highly appropriate when expressing ideas to a teacher. It creates a respectful tone between a student and an elder.</a:t>
            </a:r>
            <a:endParaRPr lang="en-US" altLang="zh-CN" sz="2400" kern="100" dirty="0">
              <a:solidFill>
                <a:schemeClr val="accent3">
                  <a:lumMod val="75000"/>
                </a:schemeClr>
              </a:solidFill>
              <a:effectLst/>
              <a:latin typeface="Times New Roman" panose="02020603050405020304" charset="0"/>
              <a:cs typeface="Times New Roman" panose="02020603050405020304" charset="0"/>
            </a:endParaRPr>
          </a:p>
          <a:p>
            <a:pPr algn="l">
              <a:lnSpc>
                <a:spcPct val="90000"/>
              </a:lnSpc>
            </a:pPr>
            <a:r>
              <a:rPr lang="en-US" altLang="zh-CN" sz="2400" b="1" kern="100" dirty="0">
                <a:effectLst/>
                <a:latin typeface="Times New Roman" panose="02020603050405020304" charset="0"/>
                <a:cs typeface="Times New Roman" panose="02020603050405020304" charset="0"/>
                <a:sym typeface="+mn-ea"/>
              </a:rPr>
              <a:t>“...on the topic choice.... opt for....”</a:t>
            </a:r>
            <a:endParaRPr lang="en-US" altLang="zh-CN" sz="2400" b="1" kern="100" dirty="0">
              <a:effectLst/>
              <a:latin typeface="Times New Roman" panose="02020603050405020304" charset="0"/>
              <a:cs typeface="Times New Roman" panose="02020603050405020304" charset="0"/>
            </a:endParaRPr>
          </a:p>
          <a:p>
            <a:pPr algn="l">
              <a:lnSpc>
                <a:spcPct val="90000"/>
              </a:lnSpc>
            </a:pPr>
            <a:r>
              <a:rPr lang="en-US" altLang="zh-CN" sz="2400" kern="100" dirty="0">
                <a:solidFill>
                  <a:schemeClr val="accent3">
                    <a:lumMod val="75000"/>
                  </a:schemeClr>
                </a:solidFill>
                <a:effectLst/>
                <a:latin typeface="Times New Roman" panose="02020603050405020304" charset="0"/>
                <a:cs typeface="Times New Roman" panose="02020603050405020304" charset="0"/>
              </a:rPr>
              <a:t>     Show the writing purpose is to help choose a topic for the contest.</a:t>
            </a:r>
            <a:endParaRPr lang="en-US" altLang="zh-CN" sz="2400" kern="100" dirty="0">
              <a:solidFill>
                <a:schemeClr val="accent3">
                  <a:lumMod val="75000"/>
                </a:schemeClr>
              </a:solidFill>
              <a:effectLst/>
              <a:latin typeface="Times New Roman" panose="02020603050405020304" charset="0"/>
              <a:cs typeface="Times New Roman" panose="02020603050405020304" charset="0"/>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bldLvl="0" animBg="1"/>
      <p:bldP spid="16" grpId="0" bldLvl="0" animBg="1"/>
      <p:bldP spid="18" grpId="0" bldLvl="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88900" y="0"/>
          <a:ext cx="11955145" cy="6806565"/>
        </p:xfrm>
        <a:graphic>
          <a:graphicData uri="http://schemas.openxmlformats.org/drawingml/2006/table">
            <a:tbl>
              <a:tblPr firstRow="1" bandRow="1">
                <a:tableStyleId>{03F50B2B-2C7F-4F57-8029-F9997DC4C632}</a:tableStyleId>
              </a:tblPr>
              <a:tblGrid>
                <a:gridCol w="2273300"/>
                <a:gridCol w="2445385"/>
                <a:gridCol w="3232785"/>
                <a:gridCol w="4003675"/>
              </a:tblGrid>
              <a:tr h="1087120">
                <a:tc>
                  <a:txBody>
                    <a:bodyPr/>
                    <a:p>
                      <a:pPr algn="l" fontAlgn="ctr">
                        <a:lnSpc>
                          <a:spcPct val="120000"/>
                        </a:lnSpc>
                      </a:pPr>
                      <a:r>
                        <a:rPr lang="en-US" altLang="zh-CN" sz="2000" spc="120">
                          <a:latin typeface="Times New Roman" panose="02020603050405020304" charset="0"/>
                          <a:cs typeface="Times New Roman" panose="02020603050405020304" charset="0"/>
                        </a:rPr>
                        <a:t>Aspect</a:t>
                      </a:r>
                      <a:endParaRPr lang="en-US" altLang="zh-CN" sz="2000" spc="120">
                        <a:latin typeface="Times New Roman" panose="02020603050405020304" charset="0"/>
                        <a:cs typeface="Times New Roman" panose="02020603050405020304" charset="0"/>
                      </a:endParaRPr>
                    </a:p>
                  </a:txBody>
                  <a:tcPr marL="254000" marR="254000" marT="177800" marB="177800" anchor="ctr" anchorCtr="0"/>
                </a:tc>
                <a:tc>
                  <a:txBody>
                    <a:bodyPr/>
                    <a:p>
                      <a:pPr algn="ctr" fontAlgn="ctr">
                        <a:lnSpc>
                          <a:spcPct val="120000"/>
                        </a:lnSpc>
                      </a:pPr>
                      <a:r>
                        <a:rPr lang="en-US" altLang="zh-CN" sz="2000" spc="120">
                          <a:latin typeface="Times New Roman" panose="02020603050405020304" charset="0"/>
                          <a:cs typeface="Times New Roman" panose="02020603050405020304" charset="0"/>
                        </a:rPr>
                        <a:t>Common </a:t>
                      </a:r>
                      <a:endParaRPr lang="en-US" altLang="zh-CN" sz="2000" spc="120">
                        <a:latin typeface="Times New Roman" panose="02020603050405020304" charset="0"/>
                        <a:cs typeface="Times New Roman" panose="02020603050405020304" charset="0"/>
                      </a:endParaRPr>
                    </a:p>
                    <a:p>
                      <a:pPr algn="ctr" fontAlgn="ctr">
                        <a:lnSpc>
                          <a:spcPct val="120000"/>
                        </a:lnSpc>
                      </a:pPr>
                      <a:r>
                        <a:rPr lang="en-US" altLang="zh-CN" sz="2000" spc="120">
                          <a:latin typeface="Times New Roman" panose="02020603050405020304" charset="0"/>
                          <a:cs typeface="Times New Roman" panose="02020603050405020304" charset="0"/>
                        </a:rPr>
                        <a:t>(Too Direct)</a:t>
                      </a:r>
                      <a:endParaRPr lang="en-US" altLang="zh-CN" sz="2000" spc="120">
                        <a:latin typeface="Times New Roman" panose="02020603050405020304" charset="0"/>
                        <a:cs typeface="Times New Roman" panose="02020603050405020304" charset="0"/>
                      </a:endParaRPr>
                    </a:p>
                  </a:txBody>
                  <a:tcPr marL="254000" marR="254000" marT="177800" marB="177800" anchor="ctr" anchorCtr="0"/>
                </a:tc>
                <a:tc>
                  <a:txBody>
                    <a:bodyPr/>
                    <a:p>
                      <a:pPr algn="ctr" fontAlgn="ctr">
                        <a:lnSpc>
                          <a:spcPct val="120000"/>
                        </a:lnSpc>
                      </a:pPr>
                      <a:r>
                        <a:rPr lang="en-US" altLang="zh-CN" sz="2000" spc="120">
                          <a:latin typeface="Times New Roman" panose="02020603050405020304" charset="0"/>
                          <a:cs typeface="Times New Roman" panose="02020603050405020304" charset="0"/>
                        </a:rPr>
                        <a:t>Advanced </a:t>
                      </a:r>
                      <a:endParaRPr lang="en-US" altLang="zh-CN" sz="2000" spc="120">
                        <a:latin typeface="Times New Roman" panose="02020603050405020304" charset="0"/>
                        <a:cs typeface="Times New Roman" panose="02020603050405020304" charset="0"/>
                      </a:endParaRPr>
                    </a:p>
                    <a:p>
                      <a:pPr algn="ctr" fontAlgn="ctr">
                        <a:lnSpc>
                          <a:spcPct val="120000"/>
                        </a:lnSpc>
                      </a:pPr>
                      <a:r>
                        <a:rPr lang="en-US" altLang="zh-CN" sz="2000" spc="120">
                          <a:latin typeface="Times New Roman" panose="02020603050405020304" charset="0"/>
                          <a:cs typeface="Times New Roman" panose="02020603050405020304" charset="0"/>
                        </a:rPr>
                        <a:t>(Polite + Respectful)</a:t>
                      </a:r>
                      <a:endParaRPr lang="en-US" altLang="zh-CN" sz="2000" spc="120">
                        <a:latin typeface="Times New Roman" panose="02020603050405020304" charset="0"/>
                        <a:cs typeface="Times New Roman" panose="02020603050405020304" charset="0"/>
                      </a:endParaRPr>
                    </a:p>
                  </a:txBody>
                  <a:tcPr marL="254000" marR="254000" marT="177800" marB="177800" anchor="ctr" anchorCtr="0"/>
                </a:tc>
                <a:tc>
                  <a:txBody>
                    <a:bodyPr/>
                    <a:p>
                      <a:pPr algn="l" fontAlgn="ctr">
                        <a:lnSpc>
                          <a:spcPct val="120000"/>
                        </a:lnSpc>
                      </a:pPr>
                      <a:r>
                        <a:rPr lang="en-US" altLang="zh-CN" sz="2000" spc="120">
                          <a:latin typeface="Times New Roman" panose="02020603050405020304" charset="0"/>
                          <a:cs typeface="Times New Roman" panose="02020603050405020304" charset="0"/>
                        </a:rPr>
                        <a:t>Key Difference</a:t>
                      </a:r>
                      <a:endParaRPr lang="en-US" altLang="zh-CN" sz="2000" spc="120">
                        <a:latin typeface="Times New Roman" panose="02020603050405020304" charset="0"/>
                        <a:cs typeface="Times New Roman" panose="02020603050405020304" charset="0"/>
                      </a:endParaRPr>
                    </a:p>
                  </a:txBody>
                  <a:tcPr marL="254000" marR="254000" marT="177800" marB="177800" anchor="ctr" anchorCtr="0"/>
                </a:tc>
              </a:tr>
              <a:tr h="1635760">
                <a:tc>
                  <a:txBody>
                    <a:bodyPr/>
                    <a:p>
                      <a:pPr algn="ctr" fontAlgn="ctr">
                        <a:lnSpc>
                          <a:spcPct val="120000"/>
                        </a:lnSpc>
                      </a:pPr>
                      <a:r>
                        <a:rPr lang="en-US" altLang="zh-CN" sz="2400" b="1">
                          <a:latin typeface="Times New Roman" panose="02020603050405020304" charset="0"/>
                          <a:cs typeface="Times New Roman" panose="02020603050405020304" charset="0"/>
                        </a:rPr>
                        <a:t>Tone</a:t>
                      </a:r>
                      <a:endParaRPr lang="en-US" altLang="zh-CN" sz="2400" b="1">
                        <a:latin typeface="Times New Roman" panose="02020603050405020304" charset="0"/>
                        <a:cs typeface="Times New Roman" panose="02020603050405020304" charset="0"/>
                      </a:endParaRPr>
                    </a:p>
                  </a:txBody>
                  <a:tcPr marL="254000" marR="254000" marT="177800" marB="177800" anchor="ctr" anchorCtr="0">
                    <a:solidFill>
                      <a:schemeClr val="accent6">
                        <a:lumMod val="20000"/>
                        <a:lumOff val="80000"/>
                      </a:schemeClr>
                    </a:solidFill>
                  </a:tcPr>
                </a:tc>
                <a:tc>
                  <a:txBody>
                    <a:bodyPr/>
                    <a:p>
                      <a:pPr algn="ctr" fontAlgn="ctr">
                        <a:lnSpc>
                          <a:spcPct val="120000"/>
                        </a:lnSpc>
                      </a:pPr>
                      <a:r>
                        <a:rPr lang="en-US" altLang="zh-CN" sz="2000">
                          <a:latin typeface="Times New Roman" panose="02020603050405020304" charset="0"/>
                          <a:cs typeface="Times New Roman" panose="02020603050405020304" charset="0"/>
                        </a:rPr>
                        <a:t>I think...</a:t>
                      </a:r>
                      <a:endParaRPr lang="en-US" altLang="zh-CN" sz="2000">
                        <a:latin typeface="Times New Roman" panose="02020603050405020304" charset="0"/>
                        <a:cs typeface="Times New Roman" panose="02020603050405020304" charset="0"/>
                      </a:endParaRPr>
                    </a:p>
                  </a:txBody>
                  <a:tcPr marL="254000" marR="254000" marT="177800" marB="177800" anchor="ctr" anchorCtr="0"/>
                </a:tc>
                <a:tc>
                  <a:txBody>
                    <a:bodyPr/>
                    <a:p>
                      <a:pPr algn="ctr" fontAlgn="ctr">
                        <a:lnSpc>
                          <a:spcPct val="120000"/>
                        </a:lnSpc>
                      </a:pPr>
                      <a:r>
                        <a:rPr lang="en-US" altLang="zh-CN" sz="2000">
                          <a:latin typeface="Times New Roman" panose="02020603050405020304" charset="0"/>
                          <a:cs typeface="Times New Roman" panose="02020603050405020304" charset="0"/>
                        </a:rPr>
                        <a:t>In my respectful view...</a:t>
                      </a:r>
                      <a:endParaRPr lang="en-US" altLang="zh-CN" sz="2000">
                        <a:latin typeface="Times New Roman" panose="02020603050405020304" charset="0"/>
                        <a:cs typeface="Times New Roman" panose="02020603050405020304" charset="0"/>
                      </a:endParaRPr>
                    </a:p>
                  </a:txBody>
                  <a:tcPr marL="254000" marR="254000" marT="177800" marB="177800" anchor="ctr" anchorCtr="0"/>
                </a:tc>
                <a:tc>
                  <a:txBody>
                    <a:bodyPr/>
                    <a:p>
                      <a:pPr algn="l" fontAlgn="ctr">
                        <a:lnSpc>
                          <a:spcPct val="120000"/>
                        </a:lnSpc>
                      </a:pPr>
                      <a:r>
                        <a:rPr lang="en-US" altLang="zh-CN" sz="2000">
                          <a:latin typeface="Times New Roman" panose="02020603050405020304" charset="0"/>
                          <a:cs typeface="Times New Roman" panose="02020603050405020304" charset="0"/>
                        </a:rPr>
                        <a:t>Uses formal phrases instead of simple words, showing politeness and good manners.</a:t>
                      </a:r>
                      <a:endParaRPr lang="en-US" altLang="zh-CN" sz="2000">
                        <a:latin typeface="Times New Roman" panose="02020603050405020304" charset="0"/>
                        <a:cs typeface="Times New Roman" panose="02020603050405020304" charset="0"/>
                      </a:endParaRPr>
                    </a:p>
                  </a:txBody>
                  <a:tcPr marL="254000" marR="254000" marT="177800" marB="177800" anchor="ctr" anchorCtr="0"/>
                </a:tc>
              </a:tr>
              <a:tr h="1635760">
                <a:tc>
                  <a:txBody>
                    <a:bodyPr/>
                    <a:p>
                      <a:pPr algn="ctr" fontAlgn="ctr">
                        <a:lnSpc>
                          <a:spcPct val="120000"/>
                        </a:lnSpc>
                      </a:pPr>
                      <a:r>
                        <a:rPr lang="en-US" altLang="zh-CN" sz="2400" b="1">
                          <a:latin typeface="Times New Roman" panose="02020603050405020304" charset="0"/>
                          <a:cs typeface="Times New Roman" panose="02020603050405020304" charset="0"/>
                        </a:rPr>
                        <a:t>Attitude</a:t>
                      </a:r>
                      <a:endParaRPr lang="en-US" altLang="zh-CN" sz="2400" b="1">
                        <a:latin typeface="Times New Roman" panose="02020603050405020304" charset="0"/>
                        <a:cs typeface="Times New Roman" panose="02020603050405020304" charset="0"/>
                      </a:endParaRPr>
                    </a:p>
                  </a:txBody>
                  <a:tcPr marL="254000" marR="254000" marT="177800" marB="177800" anchor="ctr" anchorCtr="0">
                    <a:solidFill>
                      <a:schemeClr val="accent6">
                        <a:lumMod val="20000"/>
                        <a:lumOff val="80000"/>
                      </a:schemeClr>
                    </a:solidFill>
                  </a:tcPr>
                </a:tc>
                <a:tc>
                  <a:txBody>
                    <a:bodyPr/>
                    <a:p>
                      <a:pPr algn="ctr" fontAlgn="ctr">
                        <a:lnSpc>
                          <a:spcPct val="120000"/>
                        </a:lnSpc>
                      </a:pPr>
                      <a:r>
                        <a:rPr lang="en-US" altLang="zh-CN" sz="2000">
                          <a:latin typeface="Times New Roman" panose="02020603050405020304" charset="0"/>
                          <a:cs typeface="Times New Roman" panose="02020603050405020304" charset="0"/>
                        </a:rPr>
                        <a:t>I want to choose...</a:t>
                      </a:r>
                      <a:endParaRPr lang="en-US" altLang="zh-CN" sz="2000">
                        <a:latin typeface="Times New Roman" panose="02020603050405020304" charset="0"/>
                        <a:cs typeface="Times New Roman" panose="02020603050405020304" charset="0"/>
                      </a:endParaRPr>
                    </a:p>
                  </a:txBody>
                  <a:tcPr marL="254000" marR="254000" marT="177800" marB="177800" anchor="ctr" anchorCtr="0"/>
                </a:tc>
                <a:tc>
                  <a:txBody>
                    <a:bodyPr/>
                    <a:p>
                      <a:pPr algn="ctr" fontAlgn="ctr">
                        <a:lnSpc>
                          <a:spcPct val="120000"/>
                        </a:lnSpc>
                      </a:pPr>
                      <a:r>
                        <a:rPr lang="en-US" altLang="zh-CN" sz="2000">
                          <a:latin typeface="Times New Roman" panose="02020603050405020304" charset="0"/>
                          <a:cs typeface="Times New Roman" panose="02020603050405020304" charset="0"/>
                        </a:rPr>
                        <a:t>I would like to recommend...</a:t>
                      </a:r>
                      <a:endParaRPr lang="en-US" altLang="zh-CN" sz="2000">
                        <a:latin typeface="Times New Roman" panose="02020603050405020304" charset="0"/>
                        <a:cs typeface="Times New Roman" panose="02020603050405020304" charset="0"/>
                      </a:endParaRPr>
                    </a:p>
                  </a:txBody>
                  <a:tcPr marL="254000" marR="254000" marT="177800" marB="177800" anchor="ctr" anchorCtr="0"/>
                </a:tc>
                <a:tc>
                  <a:txBody>
                    <a:bodyPr/>
                    <a:p>
                      <a:pPr algn="l" fontAlgn="ctr">
                        <a:lnSpc>
                          <a:spcPct val="120000"/>
                        </a:lnSpc>
                      </a:pPr>
                      <a:r>
                        <a:rPr lang="en-US" altLang="zh-CN" sz="2000">
                          <a:latin typeface="Times New Roman" panose="02020603050405020304" charset="0"/>
                          <a:cs typeface="Times New Roman" panose="02020603050405020304" charset="0"/>
                        </a:rPr>
                        <a:t>Uses milder, more polite structures, showing a respectful attitude toward the teacher.</a:t>
                      </a:r>
                      <a:endParaRPr lang="en-US" altLang="zh-CN" sz="2000">
                        <a:latin typeface="Times New Roman" panose="02020603050405020304" charset="0"/>
                        <a:cs typeface="Times New Roman" panose="02020603050405020304" charset="0"/>
                      </a:endParaRPr>
                    </a:p>
                  </a:txBody>
                  <a:tcPr marL="254000" marR="254000" marT="177800" marB="177800" anchor="ctr" anchorCtr="0"/>
                </a:tc>
              </a:tr>
              <a:tr h="2447925">
                <a:tc>
                  <a:txBody>
                    <a:bodyPr/>
                    <a:p>
                      <a:pPr algn="ctr" fontAlgn="ctr">
                        <a:lnSpc>
                          <a:spcPct val="120000"/>
                        </a:lnSpc>
                      </a:pPr>
                      <a:r>
                        <a:rPr lang="en-US" altLang="zh-CN" sz="2400" b="1">
                          <a:latin typeface="Times New Roman" panose="02020603050405020304" charset="0"/>
                          <a:cs typeface="Times New Roman" panose="02020603050405020304" charset="0"/>
                        </a:rPr>
                        <a:t>Context Awareness</a:t>
                      </a:r>
                      <a:endParaRPr lang="en-US" altLang="zh-CN" sz="2400" b="1">
                        <a:latin typeface="Times New Roman" panose="02020603050405020304" charset="0"/>
                        <a:cs typeface="Times New Roman" panose="02020603050405020304" charset="0"/>
                      </a:endParaRPr>
                    </a:p>
                  </a:txBody>
                  <a:tcPr marL="254000" marR="254000" marT="177800" marB="177800" anchor="ctr" anchorCtr="0">
                    <a:solidFill>
                      <a:schemeClr val="accent6">
                        <a:lumMod val="20000"/>
                        <a:lumOff val="80000"/>
                      </a:schemeClr>
                    </a:solidFill>
                  </a:tcPr>
                </a:tc>
                <a:tc>
                  <a:txBody>
                    <a:bodyPr/>
                    <a:p>
                      <a:pPr algn="ctr" fontAlgn="ctr">
                        <a:lnSpc>
                          <a:spcPct val="120000"/>
                        </a:lnSpc>
                      </a:pPr>
                      <a:r>
                        <a:rPr lang="en-US" altLang="zh-CN" sz="2000">
                          <a:latin typeface="Times New Roman" panose="02020603050405020304" charset="0"/>
                          <a:cs typeface="Times New Roman" panose="02020603050405020304" charset="0"/>
                        </a:rPr>
                        <a:t>No mention of the speech contest</a:t>
                      </a:r>
                      <a:endParaRPr lang="en-US" altLang="zh-CN" sz="2000">
                        <a:latin typeface="Times New Roman" panose="02020603050405020304" charset="0"/>
                        <a:cs typeface="Times New Roman" panose="02020603050405020304" charset="0"/>
                      </a:endParaRPr>
                    </a:p>
                  </a:txBody>
                  <a:tcPr marL="254000" marR="254000" marT="177800" marB="177800" anchor="ctr" anchorCtr="0"/>
                </a:tc>
                <a:tc>
                  <a:txBody>
                    <a:bodyPr/>
                    <a:p>
                      <a:pPr algn="ctr" fontAlgn="ctr">
                        <a:lnSpc>
                          <a:spcPct val="120000"/>
                        </a:lnSpc>
                      </a:pPr>
                      <a:r>
                        <a:rPr lang="en-US" altLang="zh-CN" sz="2000">
                          <a:latin typeface="Times New Roman" panose="02020603050405020304" charset="0"/>
                          <a:cs typeface="Times New Roman" panose="02020603050405020304" charset="0"/>
                        </a:rPr>
                        <a:t>Aware of your effort in organizing the contest</a:t>
                      </a:r>
                      <a:endParaRPr lang="en-US" altLang="zh-CN" sz="2000">
                        <a:latin typeface="Times New Roman" panose="02020603050405020304" charset="0"/>
                        <a:cs typeface="Times New Roman" panose="02020603050405020304" charset="0"/>
                      </a:endParaRPr>
                    </a:p>
                  </a:txBody>
                  <a:tcPr marL="254000" marR="254000" marT="177800" marB="177800" anchor="ctr" anchorCtr="0"/>
                </a:tc>
                <a:tc>
                  <a:txBody>
                    <a:bodyPr/>
                    <a:p>
                      <a:pPr algn="l" fontAlgn="ctr">
                        <a:lnSpc>
                          <a:spcPct val="120000"/>
                        </a:lnSpc>
                      </a:pPr>
                      <a:r>
                        <a:rPr lang="en-US" altLang="zh-CN" sz="2000">
                          <a:latin typeface="Times New Roman" panose="02020603050405020304" charset="0"/>
                          <a:cs typeface="Times New Roman" panose="02020603050405020304" charset="0"/>
                        </a:rPr>
                        <a:t>Clearly links the email to the task of choosing a topic for the contest, showing full awareness of the scenario.</a:t>
                      </a:r>
                      <a:endParaRPr lang="en-US" altLang="zh-CN" sz="2000">
                        <a:latin typeface="Times New Roman" panose="02020603050405020304" charset="0"/>
                        <a:cs typeface="Times New Roman" panose="02020603050405020304" charset="0"/>
                      </a:endParaRPr>
                    </a:p>
                  </a:txBody>
                  <a:tcPr marL="254000" marR="254000" marT="177800" marB="177800" anchor="ctr" anchorCtr="0"/>
                </a:tc>
              </a:tr>
            </a:tbl>
          </a:graphicData>
        </a:graphic>
      </p:graphicFrame>
    </p:spTree>
    <p:custDataLst>
      <p:tags r:id="rId2"/>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5962"/>
</p:tagLst>
</file>

<file path=ppt/tags/tag10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5962"/>
</p:tagLst>
</file>

<file path=ppt/tags/tag106.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5962"/>
  <p:tag name="KSO_WM_TEMPLATE_CATEGORY" val="custom"/>
  <p:tag name="KSO_WM_TEMPLATE_MASTER_TYPE" val="0"/>
</p:tagLst>
</file>

<file path=ppt/tags/tag107.xml><?xml version="1.0" encoding="utf-8"?>
<p:tagLst xmlns:p="http://schemas.openxmlformats.org/presentationml/2006/main">
  <p:tag name="KSO_WM_BEAUTIFY_FLAG" val="#wm#"/>
  <p:tag name="KSO_WM_TEMPLATE_CATEGORY" val="custom"/>
  <p:tag name="KSO_WM_TEMPLATE_INDEX" val="20235962"/>
</p:tagLst>
</file>

<file path=ppt/tags/tag108.xml><?xml version="1.0" encoding="utf-8"?>
<p:tagLst xmlns:p="http://schemas.openxmlformats.org/presentationml/2006/main">
  <p:tag name="KSO_WM_UNIT_TYPE" val="b"/>
  <p:tag name="KSO_WM_UNIT_INDEX" val="1"/>
  <p:tag name="KSO_WM_BEAUTIFY_FLAG" val="#wm#"/>
  <p:tag name="KSO_WM_TAG_VERSION" val="3.0"/>
  <p:tag name="KSO_WM_UNIT_PRESET_TEXT" val="单击此处添加副标题"/>
  <p:tag name="KSO_WM_UNIT_ID" val="custom20235962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ISCONTENTSTITLE" val="0"/>
  <p:tag name="KSO_WM_UNIT_VALUE" val="40"/>
  <p:tag name="KSO_WM_UNIT_TEXT_TYPE" val="1"/>
</p:tagLst>
</file>

<file path=ppt/tags/tag10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VALUE" val="11"/>
  <p:tag name="KSO_WM_UNIT_PRESET_TEXT" val="署名"/>
</p:tagLst>
</file>

<file path=ppt/tags/tag1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11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ISCONTENTSTITLE" val="0"/>
  <p:tag name="KSO_WM_UNIT_VALUE" val="21"/>
  <p:tag name="KSO_WM_UNIT_TEXT_TYPE" val="1"/>
</p:tagLst>
</file>

<file path=ppt/tags/tag111.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5962"/>
  <p:tag name="KSO_WM_TEMPLATE_CATEGORY" val="custom"/>
  <p:tag name="KSO_WM_SLIDE_INDEX" val="1"/>
  <p:tag name="KSO_WM_SLIDE_ID" val="custom20235962_1"/>
  <p:tag name="KSO_WM_TEMPLATE_MASTER_TYPE" val="0"/>
  <p:tag name="KSO_WM_SLIDE_LAYOUT" val="a_b_f"/>
  <p:tag name="KSO_WM_SLIDE_LAYOUT_CNT" val="1_1_1"/>
</p:tagLst>
</file>

<file path=ppt/tags/tag11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ISCONTENTSTITLE" val="0"/>
  <p:tag name="KSO_WM_UNIT_VALUE" val="16"/>
  <p:tag name="KSO_WM_UNIT_TEXT_TYPE" val="1"/>
</p:tagLst>
</file>

<file path=ppt/tags/tag113.xml><?xml version="1.0" encoding="utf-8"?>
<p:tagLst xmlns:p="http://schemas.openxmlformats.org/presentationml/2006/main">
  <p:tag name="KSO_WM_UNIT_TYPE" val="e"/>
  <p:tag name="KSO_WM_UNIT_INDEX" val="1"/>
  <p:tag name="KSO_WM_BEAUTIFY_FLAG" val="#wm#"/>
  <p:tag name="KSO_WM_TAG_VERSION" val="3.0"/>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VALUE" val="11"/>
  <p:tag name="KSO_WM_UNIT_PRESET_TEXT" val="节编号"/>
</p:tagLst>
</file>

<file path=ppt/tags/tag114.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62"/>
  <p:tag name="KSO_WM_TEMPLATE_CATEGORY" val="custom"/>
  <p:tag name="KSO_WM_SLIDE_INDEX" val="7"/>
  <p:tag name="KSO_WM_SLIDE_ID" val="custom20235962_7"/>
  <p:tag name="KSO_WM_TEMPLATE_MASTER_TYPE" val="0"/>
  <p:tag name="KSO_WM_SLIDE_LAYOUT" val="a_b_e"/>
  <p:tag name="KSO_WM_SLIDE_LAYOUT_CNT" val="1_1_1"/>
</p:tagLst>
</file>

<file path=ppt/tags/tag11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3;第二级&#13;第三级&#13;第四级&#13;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INDEX" val="2"/>
  <p:tag name="KSO_WM_UNIT_TYPE" val="i"/>
  <p:tag name="KSO_WM_BEAUTIFY_FLAG" val="#wm#"/>
</p:tagLst>
</file>

<file path=ppt/tags/tag119.xml><?xml version="1.0" encoding="utf-8"?>
<p:tagLst xmlns:p="http://schemas.openxmlformats.org/presentationml/2006/main">
  <p:tag name="KSO_WM_UNIT_INDEX" val="12"/>
  <p:tag name="KSO_WM_UNIT_TYPE" val="i"/>
  <p:tag name="KSO_WM_BEAUTIFY_FLAG" val="#wm#"/>
</p:tagLst>
</file>

<file path=ppt/tags/tag12.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120.xml><?xml version="1.0" encoding="utf-8"?>
<p:tagLst xmlns:p="http://schemas.openxmlformats.org/presentationml/2006/main">
  <p:tag name="KSO_WM_UNIT_SUBTYPE" val="a"/>
</p:tagLst>
</file>

<file path=ppt/tags/tag121.xml><?xml version="1.0" encoding="utf-8"?>
<p:tagLst xmlns:p="http://schemas.openxmlformats.org/presentationml/2006/main">
  <p:tag name="KSO_WM_UNIT_INDEX" val="11"/>
  <p:tag name="KSO_WM_UNIT_TYPE" val="f"/>
  <p:tag name="KSO_WM_UNIT_SUBTYPE" val="a"/>
  <p:tag name="KSO_WM_BEAUTIFY_FLAG" val="#wm#"/>
</p:tagLst>
</file>

<file path=ppt/tags/tag122.xml><?xml version="1.0" encoding="utf-8"?>
<p:tagLst xmlns:p="http://schemas.openxmlformats.org/presentationml/2006/main">
  <p:tag name="KSO_WM_BEAUTIFY_FLAG" val="#wm#"/>
  <p:tag name="KSO_WM_UNIT_INDEX" val="1"/>
  <p:tag name="KSO_WM_UNIT_TYPE" val="f"/>
  <p:tag name="KSO_WM_UNIT_SUBTYPE" val="a"/>
</p:tagLst>
</file>

<file path=ppt/tags/tag123.xml><?xml version="1.0" encoding="utf-8"?>
<p:tagLst xmlns:p="http://schemas.openxmlformats.org/presentationml/2006/main">
  <p:tag name="KSO_WM_BEAUTIFY_FLAG" val="#wm#"/>
  <p:tag name="KSO_WM_TEMPLATE_CATEGORY" val="custom"/>
  <p:tag name="KSO_WM_TEMPLATE_INDEX" val="2023596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62_8"/>
  <p:tag name="KSO_WM_TEMPLATE_MASTER_TYPE" val="0"/>
  <p:tag name="KSO_WM_SLIDE_LAYOUT" val="a_f"/>
  <p:tag name="KSO_WM_SLIDE_LAYOUT_CNT" val="1_1"/>
  <p:tag name="KSO_WM_SLIDE_SIZE" val="850*457"/>
  <p:tag name="KSO_WM_SLIDE_POSITION" val="54*28"/>
</p:tagLst>
</file>

<file path=ppt/tags/tag12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2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3;第二级&#13;第三级&#13;第四级&#13;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xml><?xml version="1.0" encoding="utf-8"?>
<p:tagLst xmlns:p="http://schemas.openxmlformats.org/presentationml/2006/main">
  <p:tag name="KSO_WM_UNIT_INDEX" val="2"/>
  <p:tag name="KSO_WM_UNIT_TYPE" val="i"/>
  <p:tag name="KSO_WM_BEAUTIFY_FLAG" val="#wm#"/>
</p:tagLst>
</file>

<file path=ppt/tags/tag128.xml><?xml version="1.0" encoding="utf-8"?>
<p:tagLst xmlns:p="http://schemas.openxmlformats.org/presentationml/2006/main">
  <p:tag name="KSO_WM_UNIT_INDEX" val="12"/>
  <p:tag name="KSO_WM_UNIT_TYPE" val="i"/>
  <p:tag name="KSO_WM_BEAUTIFY_FLAG" val="#wm#"/>
</p:tagLst>
</file>

<file path=ppt/tags/tag129.xml><?xml version="1.0" encoding="utf-8"?>
<p:tagLst xmlns:p="http://schemas.openxmlformats.org/presentationml/2006/main">
  <p:tag name="KSO_WM_UNIT_INDEX" val="11"/>
  <p:tag name="KSO_WM_UNIT_TYPE" val="f"/>
  <p:tag name="KSO_WM_UNIT_SUBTYPE" val="a"/>
  <p:tag name="KSO_WM_BEAUTIFY_FLAG" val="#wm#"/>
</p:tagLst>
</file>

<file path=ppt/tags/tag1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1"/>
</p:tagLst>
</file>

<file path=ppt/tags/tag130.xml><?xml version="1.0" encoding="utf-8"?>
<p:tagLst xmlns:p="http://schemas.openxmlformats.org/presentationml/2006/main">
  <p:tag name="KSO_WM_BEAUTIFY_FLAG" val="#wm#"/>
  <p:tag name="KSO_WM_TEMPLATE_CATEGORY" val="custom"/>
  <p:tag name="KSO_WM_TEMPLATE_INDEX" val="2023596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62_8"/>
  <p:tag name="KSO_WM_TEMPLATE_MASTER_TYPE" val="0"/>
  <p:tag name="KSO_WM_SLIDE_LAYOUT" val="a_f"/>
  <p:tag name="KSO_WM_SLIDE_LAYOUT_CNT" val="1_1"/>
  <p:tag name="KSO_WM_SLIDE_SIZE" val="850*457"/>
  <p:tag name="KSO_WM_SLIDE_POSITION" val="54*28"/>
</p:tagLst>
</file>

<file path=ppt/tags/tag13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ISCONTENTSTITLE" val="0"/>
  <p:tag name="KSO_WM_UNIT_VALUE" val="16"/>
  <p:tag name="KSO_WM_UNIT_TEXT_TYPE" val="1"/>
</p:tagLst>
</file>

<file path=ppt/tags/tag132.xml><?xml version="1.0" encoding="utf-8"?>
<p:tagLst xmlns:p="http://schemas.openxmlformats.org/presentationml/2006/main">
  <p:tag name="KSO_WM_UNIT_TYPE" val="e"/>
  <p:tag name="KSO_WM_UNIT_INDEX" val="1"/>
  <p:tag name="KSO_WM_BEAUTIFY_FLAG" val="#wm#"/>
  <p:tag name="KSO_WM_TAG_VERSION" val="3.0"/>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VALUE" val="11"/>
  <p:tag name="KSO_WM_UNIT_PRESET_TEXT" val="节编号"/>
</p:tagLst>
</file>

<file path=ppt/tags/tag13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62"/>
  <p:tag name="KSO_WM_TEMPLATE_CATEGORY" val="custom"/>
  <p:tag name="KSO_WM_SLIDE_INDEX" val="7"/>
  <p:tag name="KSO_WM_SLIDE_ID" val="custom20235962_7"/>
  <p:tag name="KSO_WM_TEMPLATE_MASTER_TYPE" val="0"/>
  <p:tag name="KSO_WM_SLIDE_LAYOUT" val="a_b_e"/>
  <p:tag name="KSO_WM_SLIDE_LAYOUT_CNT" val="1_1_1"/>
</p:tagLst>
</file>

<file path=ppt/tags/tag1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3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6.xml><?xml version="1.0" encoding="utf-8"?>
<p:tagLst xmlns:p="http://schemas.openxmlformats.org/presentationml/2006/main">
  <p:tag name="KSO_WM_BEAUTIFY_FLAG" val="#wm#"/>
  <p:tag name="KSO_WM_UNIT_INDEX" val="1"/>
  <p:tag name="KSO_WM_UNIT_TYPE" val="a"/>
</p:tagLst>
</file>

<file path=ppt/tags/tag137.xml><?xml version="1.0" encoding="utf-8"?>
<p:tagLst xmlns:p="http://schemas.openxmlformats.org/presentationml/2006/main">
  <p:tag name="KSO_WM_UNIT_INDEX" val="4"/>
  <p:tag name="KSO_WM_UNIT_TYPE" val="f"/>
  <p:tag name="KSO_WM_UNIT_SUBTYPE" val="a"/>
  <p:tag name="KSO_WM_BEAUTIFY_FLAG" val="#wm#"/>
</p:tagLst>
</file>

<file path=ppt/tags/tag138.xml><?xml version="1.0" encoding="utf-8"?>
<p:tagLst xmlns:p="http://schemas.openxmlformats.org/presentationml/2006/main">
  <p:tag name="KSO_WM_UNIT_INDEX" val="6"/>
  <p:tag name="KSO_WM_UNIT_TYPE" val="f"/>
  <p:tag name="KSO_WM_UNIT_SUBTYPE" val="a"/>
  <p:tag name="KSO_WM_BEAUTIFY_FLAG" val="#wm#"/>
</p:tagLst>
</file>

<file path=ppt/tags/tag139.xml><?xml version="1.0" encoding="utf-8"?>
<p:tagLst xmlns:p="http://schemas.openxmlformats.org/presentationml/2006/main">
  <p:tag name="KSO_WM_UNIT_INDEX" val="3"/>
  <p:tag name="KSO_WM_UNIT_TYPE" val="f"/>
  <p:tag name="KSO_WM_UNIT_SUBTYPE" val="a"/>
  <p:tag name="KSO_WM_BEAUTIFY_FLAG" val="#wm#"/>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UNIT_INDEX" val="2"/>
  <p:tag name="KSO_WM_UNIT_TYPE" val="i"/>
  <p:tag name="KSO_WM_BEAUTIFY_FLAG" val="#wm#"/>
</p:tagLst>
</file>

<file path=ppt/tags/tag141.xml><?xml version="1.0" encoding="utf-8"?>
<p:tagLst xmlns:p="http://schemas.openxmlformats.org/presentationml/2006/main">
  <p:tag name="KSO_WM_UNIT_INDEX" val="7"/>
  <p:tag name="KSO_WM_UNIT_TYPE" val="f"/>
  <p:tag name="KSO_WM_UNIT_SUBTYPE" val="a"/>
  <p:tag name="KSO_WM_BEAUTIFY_FLAG" val="#wm#"/>
</p:tagLst>
</file>

<file path=ppt/tags/tag142.xml><?xml version="1.0" encoding="utf-8"?>
<p:tagLst xmlns:p="http://schemas.openxmlformats.org/presentationml/2006/main">
  <p:tag name="KSO_WM_UNIT_INDEX" val="10"/>
  <p:tag name="KSO_WM_UNIT_TYPE" val="f"/>
  <p:tag name="KSO_WM_UNIT_SUBTYPE" val="a"/>
  <p:tag name="KSO_WM_BEAUTIFY_FLAG" val="#wm#"/>
</p:tagLst>
</file>

<file path=ppt/tags/tag143.xml><?xml version="1.0" encoding="utf-8"?>
<p:tagLst xmlns:p="http://schemas.openxmlformats.org/presentationml/2006/main">
  <p:tag name="KSO_WM_UNIT_INDEX" val="9"/>
  <p:tag name="KSO_WM_UNIT_TYPE" val="f"/>
  <p:tag name="KSO_WM_UNIT_SUBTYPE" val="a"/>
  <p:tag name="KSO_WM_BEAUTIFY_FLAG" val="#wm#"/>
</p:tagLst>
</file>

<file path=ppt/tags/tag144.xml><?xml version="1.0" encoding="utf-8"?>
<p:tagLst xmlns:p="http://schemas.openxmlformats.org/presentationml/2006/main">
  <p:tag name="KSO_WM_UNIT_INDEX" val="11"/>
  <p:tag name="KSO_WM_UNIT_TYPE" val="f"/>
  <p:tag name="KSO_WM_UNIT_SUBTYPE" val="a"/>
  <p:tag name="KSO_WM_BEAUTIFY_FLAG" val="#wm#"/>
</p:tagLst>
</file>

<file path=ppt/tags/tag145.xml><?xml version="1.0" encoding="utf-8"?>
<p:tagLst xmlns:p="http://schemas.openxmlformats.org/presentationml/2006/main">
  <p:tag name="KSO_WM_BEAUTIFY_FLAG" val="#wm#"/>
  <p:tag name="KSO_WM_TEMPLATE_CATEGORY" val="custom"/>
  <p:tag name="KSO_WM_TEMPLATE_INDEX" val="2023596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62_8"/>
  <p:tag name="KSO_WM_TEMPLATE_MASTER_TYPE" val="0"/>
  <p:tag name="KSO_WM_SLIDE_LAYOUT" val="a_f"/>
  <p:tag name="KSO_WM_SLIDE_LAYOUT_CNT" val="1_1"/>
  <p:tag name="KSO_WM_SLIDE_SIZE" val="850*457"/>
  <p:tag name="KSO_WM_SLIDE_POSITION" val="54*28"/>
</p:tagLst>
</file>

<file path=ppt/tags/tag146.xml><?xml version="1.0" encoding="utf-8"?>
<p:tagLst xmlns:p="http://schemas.openxmlformats.org/presentationml/2006/main">
  <p:tag name="KSO_WM_BEAUTIFY_FLAG" val="#wm#"/>
  <p:tag name="KSO_WM_UNIT_INDEX" val="1"/>
  <p:tag name="KSO_WM_UNIT_TYPE" val="a"/>
</p:tagLst>
</file>

<file path=ppt/tags/tag147.xml><?xml version="1.0" encoding="utf-8"?>
<p:tagLst xmlns:p="http://schemas.openxmlformats.org/presentationml/2006/main">
  <p:tag name="KSO_WM_UNIT_INDEX" val="2"/>
  <p:tag name="KSO_WM_UNIT_TYPE" val="f"/>
  <p:tag name="KSO_WM_UNIT_SUBTYPE" val="a"/>
  <p:tag name="KSO_WM_BEAUTIFY_FLAG" val="#wm#"/>
</p:tagLst>
</file>

<file path=ppt/tags/tag148.xml><?xml version="1.0" encoding="utf-8"?>
<p:tagLst xmlns:p="http://schemas.openxmlformats.org/presentationml/2006/main">
  <p:tag name="KSO_WM_UNIT_INDEX" val="3"/>
  <p:tag name="KSO_WM_UNIT_TYPE" val="f"/>
  <p:tag name="KSO_WM_UNIT_SUBTYPE" val="a"/>
  <p:tag name="KSO_WM_BEAUTIFY_FLAG" val="#wm#"/>
</p:tagLst>
</file>

<file path=ppt/tags/tag149.xml><?xml version="1.0" encoding="utf-8"?>
<p:tagLst xmlns:p="http://schemas.openxmlformats.org/presentationml/2006/main">
  <p:tag name="KSO_WM_UNIT_INDEX" val="3"/>
  <p:tag name="KSO_WM_UNIT_TYPE" val="f"/>
  <p:tag name="KSO_WM_UNIT_SUBTYPE" val="a"/>
  <p:tag name="KSO_WM_BEAUTIFY_FLAG" val="#wm#"/>
</p:tagLst>
</file>

<file path=ppt/tags/tag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xml><?xml version="1.0" encoding="utf-8"?>
<p:tagLst xmlns:p="http://schemas.openxmlformats.org/presentationml/2006/main">
  <p:tag name="KSO_WM_BEAUTIFY_FLAG" val="#wm#"/>
  <p:tag name="KSO_WM_TEMPLATE_CATEGORY" val="custom"/>
  <p:tag name="KSO_WM_TEMPLATE_INDEX" val="2023596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62_8"/>
  <p:tag name="KSO_WM_TEMPLATE_MASTER_TYPE" val="0"/>
  <p:tag name="KSO_WM_SLIDE_LAYOUT" val="a_f"/>
  <p:tag name="KSO_WM_SLIDE_LAYOUT_CNT" val="1_1"/>
  <p:tag name="KSO_WM_SLIDE_SIZE" val="850*457"/>
  <p:tag name="KSO_WM_SLIDE_POSITION" val="54*28"/>
</p:tagLst>
</file>

<file path=ppt/tags/tag151.xml><?xml version="1.0" encoding="utf-8"?>
<p:tagLst xmlns:p="http://schemas.openxmlformats.org/presentationml/2006/main">
  <p:tag name="TABLE_ENDDRAG_ORIGIN_RECT" val="911*528"/>
  <p:tag name="TABLE_ENDDRAG_RECT" val="7*0*911*528"/>
</p:tagLst>
</file>

<file path=ppt/tags/tag152.xml><?xml version="1.0" encoding="utf-8"?>
<p:tagLst xmlns:p="http://schemas.openxmlformats.org/presentationml/2006/main">
  <p:tag name="KSO_WM_BEAUTIFY_FLAG" val="#wm#"/>
  <p:tag name="KSO_WM_TEMPLATE_CATEGORY" val="custom"/>
  <p:tag name="KSO_WM_TEMPLATE_INDEX" val="20235962"/>
  <p:tag name="resource_record_key" val="{&quot;29&quot;:[50053246,50000113,50000047],&quot;65&quot;:[20235962]}"/>
</p:tagLst>
</file>

<file path=ppt/tags/tag153.xml><?xml version="1.0" encoding="utf-8"?>
<p:tagLst xmlns:p="http://schemas.openxmlformats.org/presentationml/2006/main">
  <p:tag name="KSO_WM_DIAGRAM_VIRTUALLY_FRAME" val="{&quot;height&quot;:514.5,&quot;left&quot;:4.374993896484375,&quot;top&quot;:23.25,&quot;width&quot;:852.0750061035156}"/>
</p:tagLst>
</file>

<file path=ppt/tags/tag154.xml><?xml version="1.0" encoding="utf-8"?>
<p:tagLst xmlns:p="http://schemas.openxmlformats.org/presentationml/2006/main">
  <p:tag name="KSO_WM_DIAGRAM_VIRTUALLY_FRAME" val="{&quot;height&quot;:514.5,&quot;left&quot;:4.374993896484375,&quot;top&quot;:23.25,&quot;width&quot;:852.0750061035156}"/>
</p:tagLst>
</file>

<file path=ppt/tags/tag155.xml><?xml version="1.0" encoding="utf-8"?>
<p:tagLst xmlns:p="http://schemas.openxmlformats.org/presentationml/2006/main">
  <p:tag name="KSO_WM_DIAGRAM_VIRTUALLY_FRAME" val="{&quot;height&quot;:514.5,&quot;left&quot;:4.374993896484375,&quot;top&quot;:23.25,&quot;width&quot;:852.0750061035156}"/>
</p:tagLst>
</file>

<file path=ppt/tags/tag1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5248_1*n_h_h_f*1_2_1_1"/>
  <p:tag name="KSO_WM_TEMPLATE_CATEGORY" val="diagram"/>
  <p:tag name="KSO_WM_TEMPLATE_INDEX" val="20235248"/>
  <p:tag name="KSO_WM_UNIT_LAYERLEVEL" val="1_1_1_1"/>
  <p:tag name="KSO_WM_TAG_VERSION" val="3.0"/>
  <p:tag name="KSO_WM_DIAGRAM_MAX_ITEMCNT" val="5"/>
  <p:tag name="KSO_WM_DIAGRAM_MIN_ITEMCNT" val="3"/>
  <p:tag name="KSO_WM_DIAGRAM_VIRTUALLY_FRAME" val="{&quot;height&quot;:514.5,&quot;left&quot;:4.374993896484375,&quot;top&quot;:23.25,&quot;width&quot;:852.0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USESOURCEFORMAT_APPLY" val="1"/>
  <p:tag name="KSO_WM_UNIT_TEXT_LAYER_COUNT" val="1"/>
  <p:tag name="KSO_WM_DIAGRAM_GROUP_CODE" val="n1-1"/>
  <p:tag name="KSO_WM_DIAGRAM_VERSION" val="3"/>
  <p:tag name="KSO_WM_DIAGRAM_COLOR_TRICK" val="4"/>
  <p:tag name="KSO_WM_DIAGRAM_COLOR_TEXT_CAN_REMOVE" val="n"/>
  <p:tag name="KSO_WM_UNIT_PRESET_TEXT" val="单击添加正文具体内容"/>
  <p:tag name="KSO_WM_UNIT_LINE_FORE_SCHEMECOLOR_INDEX" val="-2"/>
  <p:tag name="KSO_WM_DIAGRAM_USE_COLOR_VALUE" val="{&quot;color_scheme&quot;:1,&quot;color_type&quot;:1,&quot;theme_color_indexes&quot;:[5,6,5,6,5,6]}"/>
</p:tagLst>
</file>

<file path=ppt/tags/tag157.xml><?xml version="1.0" encoding="utf-8"?>
<p:tagLst xmlns:p="http://schemas.openxmlformats.org/presentationml/2006/main">
  <p:tag name="KSO_WM_DIAGRAM_VIRTUALLY_FRAME" val="{&quot;height&quot;:514.5,&quot;left&quot;:4.374993896484375,&quot;top&quot;:23.25,&quot;width&quot;:852.0750061035156}"/>
</p:tagLst>
</file>

<file path=ppt/tags/tag158.xml><?xml version="1.0" encoding="utf-8"?>
<p:tagLst xmlns:p="http://schemas.openxmlformats.org/presentationml/2006/main">
  <p:tag name="KSO_WM_BEAUTIFY_FLAG" val="#wm#"/>
  <p:tag name="KSO_WM_TEMPLATE_CATEGORY" val="custom"/>
  <p:tag name="KSO_WM_TEMPLATE_INDEX" val="20205081"/>
</p:tagLst>
</file>

<file path=ppt/tags/tag159.xml><?xml version="1.0" encoding="utf-8"?>
<p:tagLst xmlns:p="http://schemas.openxmlformats.org/presentationml/2006/main">
  <p:tag name="KSO_WM_BEAUTIFY_FLAG" val="#wm#"/>
  <p:tag name="KSO_WM_UNIT_INDEX" val="1"/>
  <p:tag name="KSO_WM_UNIT_TYPE" val="a"/>
</p:tagLst>
</file>

<file path=ppt/tags/tag1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BEAUTIFY_FLAG" val="#wm#"/>
  <p:tag name="KSO_WM_TEMPLATE_CATEGORY" val="custom"/>
  <p:tag name="KSO_WM_TEMPLATE_INDEX" val="20205081"/>
</p:tagLst>
</file>

<file path=ppt/tags/tag161.xml><?xml version="1.0" encoding="utf-8"?>
<p:tagLst xmlns:p="http://schemas.openxmlformats.org/presentationml/2006/main">
  <p:tag name="KSO_WM_BEAUTIFY_FLAG" val="#wm#"/>
  <p:tag name="KSO_WM_TEMPLATE_CATEGORY" val="custom"/>
  <p:tag name="KSO_WM_TEMPLATE_INDEX" val="20205081"/>
</p:tagLst>
</file>

<file path=ppt/tags/tag162.xml><?xml version="1.0" encoding="utf-8"?>
<p:tagLst xmlns:p="http://schemas.openxmlformats.org/presentationml/2006/main">
  <p:tag name="KSO_WM_UNIT_INDEX" val="3"/>
  <p:tag name="KSO_WM_UNIT_TYPE" val="f"/>
  <p:tag name="KSO_WM_UNIT_SUBTYPE" val="a"/>
  <p:tag name="KSO_WM_BEAUTIFY_FLAG" val="#wm#"/>
</p:tagLst>
</file>

<file path=ppt/tags/tag163.xml><?xml version="1.0" encoding="utf-8"?>
<p:tagLst xmlns:p="http://schemas.openxmlformats.org/presentationml/2006/main">
  <p:tag name="KSO_WM_BEAUTIFY_FLAG" val="#wm#"/>
  <p:tag name="KSO_WM_UNIT_INDEX" val="1"/>
  <p:tag name="KSO_WM_UNIT_TYPE" val="a"/>
</p:tagLst>
</file>

<file path=ppt/tags/tag164.xml><?xml version="1.0" encoding="utf-8"?>
<p:tagLst xmlns:p="http://schemas.openxmlformats.org/presentationml/2006/main">
  <p:tag name="KSO_WM_UNIT_INDEX" val="9"/>
  <p:tag name="KSO_WM_UNIT_TYPE" val="f"/>
  <p:tag name="KSO_WM_UNIT_SUBTYPE" val="a"/>
  <p:tag name="KSO_WM_BEAUTIFY_FLAG" val="#wm#"/>
</p:tagLst>
</file>

<file path=ppt/tags/tag165.xml><?xml version="1.0" encoding="utf-8"?>
<p:tagLst xmlns:p="http://schemas.openxmlformats.org/presentationml/2006/main">
  <p:tag name="KSO_WM_UNIT_INDEX" val="3"/>
  <p:tag name="KSO_WM_UNIT_TYPE" val="f"/>
  <p:tag name="KSO_WM_UNIT_SUBTYPE" val="a"/>
  <p:tag name="KSO_WM_BEAUTIFY_FLAG" val="#wm#"/>
</p:tagLst>
</file>

<file path=ppt/tags/tag166.xml><?xml version="1.0" encoding="utf-8"?>
<p:tagLst xmlns:p="http://schemas.openxmlformats.org/presentationml/2006/main">
  <p:tag name="TABLE_ENDDRAG_ORIGIN_RECT" val="954*498"/>
  <p:tag name="TABLE_ENDDRAG_RECT" val="7*21*954*498"/>
</p:tagLst>
</file>

<file path=ppt/tags/tag167.xml><?xml version="1.0" encoding="utf-8"?>
<p:tagLst xmlns:p="http://schemas.openxmlformats.org/presentationml/2006/main">
  <p:tag name="KSO_WM_BEAUTIFY_FLAG" val="#wm#"/>
  <p:tag name="KSO_WM_TEMPLATE_CATEGORY" val="custom"/>
  <p:tag name="KSO_WM_TEMPLATE_INDEX" val="2023596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62_8"/>
  <p:tag name="KSO_WM_TEMPLATE_MASTER_TYPE" val="0"/>
  <p:tag name="KSO_WM_SLIDE_LAYOUT" val="a_f"/>
  <p:tag name="KSO_WM_SLIDE_LAYOUT_CNT" val="1_1"/>
  <p:tag name="KSO_WM_SLIDE_SIZE" val="850*457"/>
  <p:tag name="KSO_WM_SLIDE_POSITION" val="54*28"/>
  <p:tag name="resource_record_key" val="{&quot;29&quot;:[50049425],&quot;65&quot;:[20235962]}"/>
</p:tagLst>
</file>

<file path=ppt/tags/tag168.xml><?xml version="1.0" encoding="utf-8"?>
<p:tagLst xmlns:p="http://schemas.openxmlformats.org/presentationml/2006/main">
  <p:tag name="KSO_WM_BEAUTIFY_FLAG" val="#wm#"/>
  <p:tag name="KSO_WM_UNIT_INDEX" val="1"/>
  <p:tag name="KSO_WM_UNIT_TYPE" val="a"/>
</p:tagLst>
</file>

<file path=ppt/tags/tag169.xml><?xml version="1.0" encoding="utf-8"?>
<p:tagLst xmlns:p="http://schemas.openxmlformats.org/presentationml/2006/main">
  <p:tag name="KSO_WM_UNIT_INDEX" val="2"/>
  <p:tag name="KSO_WM_UNIT_TYPE" val="f"/>
  <p:tag name="KSO_WM_UNIT_SUBTYPE" val="a"/>
  <p:tag name="KSO_WM_BEAUTIFY_FLAG" val="#wm#"/>
</p:tagLst>
</file>

<file path=ppt/tags/tag17.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UNIT_INDEX" val="11"/>
  <p:tag name="KSO_WM_UNIT_TYPE" val="f"/>
  <p:tag name="KSO_WM_UNIT_SUBTYPE" val="a"/>
  <p:tag name="KSO_WM_BEAUTIFY_FLAG" val="#wm#"/>
</p:tagLst>
</file>

<file path=ppt/tags/tag171.xml><?xml version="1.0" encoding="utf-8"?>
<p:tagLst xmlns:p="http://schemas.openxmlformats.org/presentationml/2006/main">
  <p:tag name="KSO_WM_UNIT_INDEX" val="3"/>
  <p:tag name="KSO_WM_UNIT_TYPE" val="f"/>
  <p:tag name="KSO_WM_UNIT_SUBTYPE" val="a"/>
  <p:tag name="KSO_WM_BEAUTIFY_FLAG" val="#wm#"/>
</p:tagLst>
</file>

<file path=ppt/tags/tag172.xml><?xml version="1.0" encoding="utf-8"?>
<p:tagLst xmlns:p="http://schemas.openxmlformats.org/presentationml/2006/main">
  <p:tag name="KSO_WM_UNIT_INDEX" val="3"/>
  <p:tag name="KSO_WM_UNIT_TYPE" val="f"/>
  <p:tag name="KSO_WM_UNIT_SUBTYPE" val="a"/>
  <p:tag name="KSO_WM_BEAUTIFY_FLAG" val="#wm#"/>
</p:tagLst>
</file>

<file path=ppt/tags/tag173.xml><?xml version="1.0" encoding="utf-8"?>
<p:tagLst xmlns:p="http://schemas.openxmlformats.org/presentationml/2006/main">
  <p:tag name="KSO_WM_BEAUTIFY_FLAG" val="#wm#"/>
  <p:tag name="KSO_WM_TEMPLATE_CATEGORY" val="custom"/>
  <p:tag name="KSO_WM_TEMPLATE_INDEX" val="20235962"/>
</p:tagLst>
</file>

<file path=ppt/tags/tag17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75.xml><?xml version="1.0" encoding="utf-8"?>
<p:tagLst xmlns:p="http://schemas.openxmlformats.org/presentationml/2006/main">
  <p:tag name="KSO_WM_UNIT_SUBTYPE" val="a"/>
  <p:tag name="KSO_WM_TAG_VERSION" val="3.0"/>
  <p:tag name="KSO_WM_UNIT_PRESET_TEXT" val="单击此处编辑母版文本样式&#13;第二级&#13;第三级&#13;第四级&#13;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SUBTYPE" val="a"/>
  <p:tag name="KSO_WM_TAG_VERSION" val="3.0"/>
  <p:tag name="KSO_WM_UNIT_PRESET_TEXT" val="单击此处编辑母版文本样式&#13;第二级&#13;第三级&#13;第四级&#13;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7.xml><?xml version="1.0" encoding="utf-8"?>
<p:tagLst xmlns:p="http://schemas.openxmlformats.org/presentationml/2006/main">
  <p:tag name="KSO_WM_UNIT_SUBTYPE" val="a"/>
  <p:tag name="KSO_WM_TAG_VERSION" val="3.0"/>
  <p:tag name="KSO_WM_UNIT_PRESET_TEXT" val="单击此处编辑母版文本样式&#13;第二级&#13;第三级&#13;第四级&#13;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8.xml><?xml version="1.0" encoding="utf-8"?>
<p:tagLst xmlns:p="http://schemas.openxmlformats.org/presentationml/2006/main">
  <p:tag name="KSO_WM_BEAUTIFY_FLAG" val="#wm#"/>
  <p:tag name="KSO_WM_TEMPLATE_CATEGORY" val="custom"/>
  <p:tag name="KSO_WM_TEMPLATE_INDEX" val="20235962"/>
</p:tagLst>
</file>

<file path=ppt/tags/tag17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ISCONTENTSTITLE" val="0"/>
  <p:tag name="KSO_WM_UNIT_VALUE" val="16"/>
  <p:tag name="KSO_WM_UNIT_TEXT_TYPE" val="1"/>
</p:tagLst>
</file>

<file path=ppt/tags/tag18.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TYPE" val="e"/>
  <p:tag name="KSO_WM_UNIT_INDEX" val="1"/>
  <p:tag name="KSO_WM_BEAUTIFY_FLAG" val="#wm#"/>
  <p:tag name="KSO_WM_TAG_VERSION" val="3.0"/>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VALUE" val="11"/>
  <p:tag name="KSO_WM_UNIT_PRESET_TEXT" val="节编号"/>
</p:tagLst>
</file>

<file path=ppt/tags/tag18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62"/>
  <p:tag name="KSO_WM_TEMPLATE_CATEGORY" val="custom"/>
  <p:tag name="KSO_WM_SLIDE_INDEX" val="7"/>
  <p:tag name="KSO_WM_SLIDE_ID" val="custom20235962_7"/>
  <p:tag name="KSO_WM_TEMPLATE_MASTER_TYPE" val="0"/>
  <p:tag name="KSO_WM_SLIDE_LAYOUT" val="a_b_e"/>
  <p:tag name="KSO_WM_SLIDE_LAYOUT_CNT" val="1_1_1"/>
</p:tagLst>
</file>

<file path=ppt/tags/tag182.xml><?xml version="1.0" encoding="utf-8"?>
<p:tagLst xmlns:p="http://schemas.openxmlformats.org/presentationml/2006/main">
  <p:tag name="KSO_WM_UNIT_INDEX" val="6"/>
  <p:tag name="KSO_WM_UNIT_TYPE" val="f"/>
  <p:tag name="KSO_WM_BEAUTIFY_FLAG" val="#wm#"/>
  <p:tag name="KSO_WM_UNIT_SUBTYPE" val="a"/>
</p:tagLst>
</file>

<file path=ppt/tags/tag183.xml><?xml version="1.0" encoding="utf-8"?>
<p:tagLst xmlns:p="http://schemas.openxmlformats.org/presentationml/2006/main">
  <p:tag name="KSO_WM_UNIT_INDEX" val="2"/>
  <p:tag name="KSO_WM_UNIT_TYPE" val="f"/>
  <p:tag name="KSO_WM_UNIT_SUBTYPE" val="a"/>
  <p:tag name="KSO_WM_BEAUTIFY_FLAG" val="#wm#"/>
</p:tagLst>
</file>

<file path=ppt/tags/tag184.xml><?xml version="1.0" encoding="utf-8"?>
<p:tagLst xmlns:p="http://schemas.openxmlformats.org/presentationml/2006/main">
  <p:tag name="KSO_WM_BEAUTIFY_FLAG" val="#wm#"/>
  <p:tag name="KSO_WM_TEMPLATE_CATEGORY" val="custom"/>
  <p:tag name="KSO_WM_TEMPLATE_INDEX" val="2023596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62_8"/>
  <p:tag name="KSO_WM_TEMPLATE_MASTER_TYPE" val="0"/>
  <p:tag name="KSO_WM_SLIDE_LAYOUT" val="a_f"/>
  <p:tag name="KSO_WM_SLIDE_LAYOUT_CNT" val="1_1"/>
  <p:tag name="KSO_WM_SLIDE_SIZE" val="850*457"/>
  <p:tag name="KSO_WM_SLIDE_POSITION" val="54*28"/>
</p:tagLst>
</file>

<file path=ppt/tags/tag185.xml><?xml version="1.0" encoding="utf-8"?>
<p:tagLst xmlns:p="http://schemas.openxmlformats.org/presentationml/2006/main">
  <p:tag name="KSO_WM_BEAUTIFY_FLAG" val="#wm#"/>
  <p:tag name="KSO_WM_UNIT_INDEX" val="1"/>
  <p:tag name="KSO_WM_UNIT_TYPE" val="f"/>
  <p:tag name="KSO_WM_UNIT_SUBTYPE" val="a"/>
</p:tagLst>
</file>

<file path=ppt/tags/tag186.xml><?xml version="1.0" encoding="utf-8"?>
<p:tagLst xmlns:p="http://schemas.openxmlformats.org/presentationml/2006/main">
  <p:tag name="KSO_WM_BEAUTIFY_FLAG" val="#wm#"/>
  <p:tag name="KSO_WM_TEMPLATE_CATEGORY" val="custom"/>
  <p:tag name="KSO_WM_TEMPLATE_INDEX" val="20235962"/>
</p:tagLst>
</file>

<file path=ppt/tags/tag18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ISCONTENTSTITLE" val="0"/>
  <p:tag name="KSO_WM_UNIT_VALUE" val="16"/>
  <p:tag name="KSO_WM_UNIT_TEXT_TYPE" val="1"/>
</p:tagLst>
</file>

<file path=ppt/tags/tag188.xml><?xml version="1.0" encoding="utf-8"?>
<p:tagLst xmlns:p="http://schemas.openxmlformats.org/presentationml/2006/main">
  <p:tag name="KSO_WM_UNIT_TYPE" val="e"/>
  <p:tag name="KSO_WM_UNIT_INDEX" val="1"/>
  <p:tag name="KSO_WM_BEAUTIFY_FLAG" val="#wm#"/>
  <p:tag name="KSO_WM_TAG_VERSION" val="3.0"/>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VALUE" val="11"/>
  <p:tag name="KSO_WM_UNIT_PRESET_TEXT" val="节编号"/>
</p:tagLst>
</file>

<file path=ppt/tags/tag18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62"/>
  <p:tag name="KSO_WM_TEMPLATE_CATEGORY" val="custom"/>
  <p:tag name="KSO_WM_SLIDE_INDEX" val="7"/>
  <p:tag name="KSO_WM_SLIDE_ID" val="custom20235962_7"/>
  <p:tag name="KSO_WM_TEMPLATE_MASTER_TYPE" val="0"/>
  <p:tag name="KSO_WM_SLIDE_LAYOUT" val="a_b_e"/>
  <p:tag name="KSO_WM_SLIDE_LAYOUT_CNT" val="1_1_1"/>
</p:tagLst>
</file>

<file path=ppt/tags/tag1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9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9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INDEX" val="6"/>
  <p:tag name="KSO_WM_UNIT_TYPE" val="f"/>
  <p:tag name="KSO_WM_UNIT_SUBTYPE" val="a"/>
  <p:tag name="KSO_WM_BEAUTIFY_FLAG" val="#wm#"/>
</p:tagLst>
</file>

<file path=ppt/tags/tag193.xml><?xml version="1.0" encoding="utf-8"?>
<p:tagLst xmlns:p="http://schemas.openxmlformats.org/presentationml/2006/main">
  <p:tag name="KSO_WM_BEAUTIFY_FLAG" val="#wm#"/>
  <p:tag name="KSO_WM_TEMPLATE_CATEGORY" val="custom"/>
  <p:tag name="KSO_WM_TEMPLATE_INDEX" val="2023596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62_8"/>
  <p:tag name="KSO_WM_TEMPLATE_MASTER_TYPE" val="0"/>
  <p:tag name="KSO_WM_SLIDE_LAYOUT" val="a_f"/>
  <p:tag name="KSO_WM_SLIDE_LAYOUT_CNT" val="1_1"/>
  <p:tag name="KSO_WM_SLIDE_SIZE" val="850*457"/>
  <p:tag name="KSO_WM_SLIDE_POSITION" val="54*28"/>
</p:tagLst>
</file>

<file path=ppt/tags/tag19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9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INDEX" val="7"/>
  <p:tag name="KSO_WM_UNIT_TYPE" val="f"/>
  <p:tag name="KSO_WM_UNIT_SUBTYPE" val="a"/>
  <p:tag name="KSO_WM_BEAUTIFY_FLAG" val="#wm#"/>
</p:tagLst>
</file>

<file path=ppt/tags/tag197.xml><?xml version="1.0" encoding="utf-8"?>
<p:tagLst xmlns:p="http://schemas.openxmlformats.org/presentationml/2006/main">
  <p:tag name="KSO_WM_BEAUTIFY_FLAG" val="#wm#"/>
  <p:tag name="KSO_WM_TEMPLATE_CATEGORY" val="custom"/>
  <p:tag name="KSO_WM_TEMPLATE_INDEX" val="2023596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62_8"/>
  <p:tag name="KSO_WM_TEMPLATE_MASTER_TYPE" val="0"/>
  <p:tag name="KSO_WM_SLIDE_LAYOUT" val="a_f"/>
  <p:tag name="KSO_WM_SLIDE_LAYOUT_CNT" val="1_1"/>
  <p:tag name="KSO_WM_SLIDE_SIZE" val="850*457"/>
  <p:tag name="KSO_WM_SLIDE_POSITION" val="54*28"/>
</p:tagLst>
</file>

<file path=ppt/tags/tag198.xml><?xml version="1.0" encoding="utf-8"?>
<p:tagLst xmlns:p="http://schemas.openxmlformats.org/presentationml/2006/main">
  <p:tag name="KSO_WM_UNIT_TYPE" val="a"/>
  <p:tag name="KSO_WM_UNIT_INDEX" val="1"/>
  <p:tag name="KSO_WM_BEAUTIFY_FLAG" val="#wm#"/>
  <p:tag name="KSO_WM_TAG_VERSION" val="3.0"/>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ISCONTENTSTITLE" val="0"/>
  <p:tag name="KSO_WM_UNIT_PRESET_TEXT" val="单击此处编辑母版标题样式"/>
  <p:tag name="KSO_WM_UNIT_VALUE" val="14"/>
</p:tagLst>
</file>

<file path=ppt/tags/tag199.xml><?xml version="1.0" encoding="utf-8"?>
<p:tagLst xmlns:p="http://schemas.openxmlformats.org/presentationml/2006/main">
  <p:tag name="KSO_WM_UNIT_TYPE" val="b"/>
  <p:tag name="KSO_WM_UNIT_INDEX" val="1"/>
  <p:tag name="KSO_WM_BEAUTIFY_FLAG" val="#wm#"/>
  <p:tag name="KSO_WM_TAG_VERSION" val="3.0"/>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2"/>
  <p:tag name="KSO_WM_TEMPLATE_CATEGORY" val="custom"/>
  <p:tag name="KSO_WM_UNIT_ISCONTENTSTITLE" val="0"/>
  <p:tag name="KSO_WM_UNIT_VALUE" val="32"/>
  <p:tag name="KSO_WM_UNIT_PRESET_TEXT" val="单击此处编辑副标题"/>
</p:tagLst>
</file>

<file path=ppt/tags/tag2.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62"/>
  <p:tag name="KSO_WM_TEMPLATE_CATEGORY" val="custom"/>
  <p:tag name="KSO_WM_SLIDE_INDEX" val="9"/>
  <p:tag name="KSO_WM_SLIDE_ID" val="custom20235962_9"/>
  <p:tag name="KSO_WM_TEMPLATE_MASTER_TYPE" val="0"/>
  <p:tag name="KSO_WM_SLIDE_LAYOUT" val="a_b_f"/>
  <p:tag name="KSO_WM_SLIDE_LAYOUT_CNT" val="1_1_1"/>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3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4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9"/>
</p:tagLst>
</file>

<file path=ppt/tags/tag48.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3;第二级&#13;第三级&#13;第四级&#13;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6.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3;第二级&#13;第三级&#13;第四级&#13;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7.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8.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3;第二级&#13;第三级&#13;第四级&#13;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9.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12"/>
  <p:tag name="KSO_WM_BEAUTIFY_FLAG" val="#wm#"/>
  <p:tag name="KSO_WM_TAG_VERSION" val="3.0"/>
  <p:tag name="KSO_WM_UNIT_ID" val="_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9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2"/>
</p:tagLst>
</file>

<file path=ppt/tags/tag9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9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2_Office 主题​​">
  <a:themeElements>
    <a:clrScheme name="0319-6">
      <a:dk1>
        <a:srgbClr val="333333"/>
      </a:dk1>
      <a:lt1>
        <a:sysClr val="window" lastClr="FFFFFF"/>
      </a:lt1>
      <a:dk2>
        <a:srgbClr val="000000"/>
      </a:dk2>
      <a:lt2>
        <a:srgbClr val="FBFDFC"/>
      </a:lt2>
      <a:accent1>
        <a:srgbClr val="C3C642"/>
      </a:accent1>
      <a:accent2>
        <a:srgbClr val="92B03F"/>
      </a:accent2>
      <a:accent3>
        <a:srgbClr val="52954D"/>
      </a:accent3>
      <a:accent4>
        <a:srgbClr val="60BCB0"/>
      </a:accent4>
      <a:accent5>
        <a:srgbClr val="1B86BB"/>
      </a:accent5>
      <a:accent6>
        <a:srgbClr val="E67A9A"/>
      </a:accent6>
      <a:hlink>
        <a:srgbClr val="0026E5"/>
      </a:hlink>
      <a:folHlink>
        <a:srgbClr val="7E1FAD"/>
      </a:folHlink>
    </a:clrScheme>
    <a:fontScheme name="01 中国风主题模板字体预设标准">
      <a:majorFont>
        <a:latin typeface="汉仪书宋二简"/>
        <a:ea typeface="汉仪润圆-65简"/>
        <a:cs typeface=""/>
      </a:majorFont>
      <a:minorFont>
        <a:latin typeface="汉仪书宋二简"/>
        <a:ea typeface="汉仪书宋二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lnSpcReduction="10000"/>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9958</Words>
  <Application>WPS 演示</Application>
  <PresentationFormat>宽屏</PresentationFormat>
  <Paragraphs>331</Paragraphs>
  <Slides>22</Slides>
  <Notes>4</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22</vt:i4>
      </vt:variant>
    </vt:vector>
  </HeadingPairs>
  <TitlesOfParts>
    <vt:vector size="43" baseType="lpstr">
      <vt:lpstr>Arial</vt:lpstr>
      <vt:lpstr>宋体</vt:lpstr>
      <vt:lpstr>Wingdings</vt:lpstr>
      <vt:lpstr>江城圆体 400W</vt:lpstr>
      <vt:lpstr>Times New Roman</vt:lpstr>
      <vt:lpstr>华文楷体</vt:lpstr>
      <vt:lpstr>华文中宋</vt:lpstr>
      <vt:lpstr>思源黑体 CN Normal</vt:lpstr>
      <vt:lpstr>Wingdings</vt:lpstr>
      <vt:lpstr>微软雅黑</vt:lpstr>
      <vt:lpstr>方正楷体_GBK</vt:lpstr>
      <vt:lpstr>quote-cjk-patch</vt:lpstr>
      <vt:lpstr>华文新魏</vt:lpstr>
      <vt:lpstr>仿宋</vt:lpstr>
      <vt:lpstr>汉仪书宋二简</vt:lpstr>
      <vt:lpstr>汉仪润圆-65简</vt:lpstr>
      <vt:lpstr>Arial Unicode MS</vt:lpstr>
      <vt:lpstr>Calibri</vt:lpstr>
      <vt:lpstr>HelveticaNeue</vt:lpstr>
      <vt:lpstr>Segoe Print</vt:lpstr>
      <vt:lpstr>2_Office 主题​​</vt:lpstr>
      <vt:lpstr>PowerPoint 演示文稿</vt:lpstr>
      <vt:lpstr>应用文讲评</vt:lpstr>
      <vt:lpstr>Topic Exploring</vt:lpstr>
      <vt:lpstr>PowerPoint 演示文稿</vt:lpstr>
      <vt:lpstr>PowerPoint 演示文稿</vt:lpstr>
      <vt:lpstr>Deconstruction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How to Add Tone and Context?</vt:lpstr>
      <vt:lpstr>Students’Writing Analysis</vt:lpstr>
      <vt:lpstr>PowerPoint 演示文稿</vt:lpstr>
      <vt:lpstr>PowerPoint 演示文稿</vt:lpstr>
      <vt:lpstr>Versions</vt:lpstr>
      <vt:lpstr>PowerPoint 演示文稿</vt:lpstr>
      <vt:lpstr>PowerPoint 演示文稿</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水彩简约教学通用PPT</dc:title>
  <dc:creator>蔡圆圆camille（卡米设计）</dc:creator>
  <cp:lastModifiedBy>Administrator</cp:lastModifiedBy>
  <cp:revision>170</cp:revision>
  <dcterms:created xsi:type="dcterms:W3CDTF">2019-06-19T02:08:00Z</dcterms:created>
  <dcterms:modified xsi:type="dcterms:W3CDTF">2026-04-24T02:50:12Z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KSOTemplateUUID">
    <vt:lpwstr>v1.0_mb_U8esDrVD5wSAMNeJ875w1g==</vt:lpwstr>
  </property>
  <property fmtid="{D5CDD505-2E9C-101B-9397-08002B2CF9AE}" pid="4" name="ICV">
    <vt:lpwstr>00A44DB282824502A5CD2B0E57C2E950_13</vt:lpwstr>
  </property>
</Properties>
</file>