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 id="2147483660" r:id="rId3"/>
    <p:sldMasterId id="2147483663" r:id="rId4"/>
    <p:sldMasterId id="2147483665" r:id="rId5"/>
  </p:sldMasterIdLst>
  <p:notesMasterIdLst>
    <p:notesMasterId r:id="rId27"/>
  </p:notesMasterIdLst>
  <p:sldIdLst>
    <p:sldId id="302" r:id="rId6"/>
    <p:sldId id="262" r:id="rId7"/>
    <p:sldId id="264" r:id="rId8"/>
    <p:sldId id="258" r:id="rId9"/>
    <p:sldId id="271" r:id="rId10"/>
    <p:sldId id="259" r:id="rId11"/>
    <p:sldId id="280" r:id="rId12"/>
    <p:sldId id="281" r:id="rId13"/>
    <p:sldId id="277" r:id="rId14"/>
    <p:sldId id="276" r:id="rId15"/>
    <p:sldId id="267" r:id="rId16"/>
    <p:sldId id="268" r:id="rId17"/>
    <p:sldId id="270" r:id="rId18"/>
    <p:sldId id="283" r:id="rId19"/>
    <p:sldId id="293" r:id="rId20"/>
    <p:sldId id="286" r:id="rId21"/>
    <p:sldId id="294" r:id="rId22"/>
    <p:sldId id="297" r:id="rId23"/>
    <p:sldId id="287" r:id="rId24"/>
    <p:sldId id="288" r:id="rId25"/>
    <p:sldId id="299" r:id="rId26"/>
    <p:sldId id="301" r:id="rId28"/>
  </p:sldIdLst>
  <p:sldSz cx="12192000" cy="6858000"/>
  <p:notesSz cx="6858000" cy="9144000"/>
  <p:embeddedFontLst>
    <p:embeddedFont>
      <p:font typeface="MiSans Heavy" panose="00000A00000000000000" charset="-122"/>
      <p:bold r:id="rId32"/>
    </p:embeddedFont>
    <p:embeddedFont>
      <p:font typeface="微软雅黑" panose="020B0503020204020204" pitchFamily="34" charset="-120"/>
      <p:regular r:id="rId33"/>
    </p:embeddedFont>
    <p:embeddedFont>
      <p:font typeface="方正楷体_GB2312" panose="02000000000000000000" charset="-122"/>
      <p:regular r:id="rId34"/>
    </p:embeddedFont>
    <p:embeddedFont>
      <p:font typeface="Calibri" panose="020F0502020204030204" charset="0"/>
      <p:regular r:id="rId35"/>
      <p:bold r:id="rId36"/>
      <p:italic r:id="rId37"/>
      <p:boldItalic r:id="rId38"/>
    </p:embeddedFont>
    <p:embeddedFont>
      <p:font typeface="微软雅黑" panose="020B0503020204020204" charset="-122"/>
      <p:regular r:id="rId39"/>
    </p:embeddedFont>
    <p:embeddedFont>
      <p:font typeface="黑体" panose="02010609060101010101" charset="-122"/>
      <p:regular r:id="rId40"/>
    </p:embeddedFont>
    <p:embeddedFont>
      <p:font typeface="MS PGothic" panose="020B0600070205080204" charset="-128"/>
      <p:regular r:id="rId4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61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showGuides="1">
      <p:cViewPr varScale="1">
        <p:scale>
          <a:sx n="116" d="100"/>
          <a:sy n="116" d="100"/>
        </p:scale>
        <p:origin x="336" y="108"/>
      </p:cViewPr>
      <p:guideLst>
        <p:guide orient="horz" pos="1952"/>
        <p:guide pos="380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slide" Target="slides/slide1.xml"/><Relationship Id="rId5" Type="http://schemas.openxmlformats.org/officeDocument/2006/relationships/slideMaster" Target="slideMasters/slideMaster4.xml"/><Relationship Id="rId41" Type="http://schemas.openxmlformats.org/officeDocument/2006/relationships/font" Target="fonts/font10.fntdata"/><Relationship Id="rId40" Type="http://schemas.openxmlformats.org/officeDocument/2006/relationships/font" Target="fonts/font9.fntdata"/><Relationship Id="rId4" Type="http://schemas.openxmlformats.org/officeDocument/2006/relationships/slideMaster" Target="slideMasters/slideMaster3.xml"/><Relationship Id="rId39" Type="http://schemas.openxmlformats.org/officeDocument/2006/relationships/font" Target="fonts/font8.fntdata"/><Relationship Id="rId38" Type="http://schemas.openxmlformats.org/officeDocument/2006/relationships/font" Target="fonts/font7.fntdata"/><Relationship Id="rId37" Type="http://schemas.openxmlformats.org/officeDocument/2006/relationships/font" Target="fonts/font6.fntdata"/><Relationship Id="rId36" Type="http://schemas.openxmlformats.org/officeDocument/2006/relationships/font" Target="fonts/font5.fntdata"/><Relationship Id="rId35" Type="http://schemas.openxmlformats.org/officeDocument/2006/relationships/font" Target="fonts/font4.fntdata"/><Relationship Id="rId34" Type="http://schemas.openxmlformats.org/officeDocument/2006/relationships/font" Target="fonts/font3.fntdata"/><Relationship Id="rId33" Type="http://schemas.openxmlformats.org/officeDocument/2006/relationships/font" Target="fonts/font2.fntdata"/><Relationship Id="rId32" Type="http://schemas.openxmlformats.org/officeDocument/2006/relationships/font" Target="fonts/font1.fntdata"/><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Master" Target="slideMasters/slideMaster2.xml"/><Relationship Id="rId29" Type="http://schemas.openxmlformats.org/officeDocument/2006/relationships/presProps" Target="presProps.xml"/><Relationship Id="rId28" Type="http://schemas.openxmlformats.org/officeDocument/2006/relationships/slide" Target="slides/slide22.xml"/><Relationship Id="rId27" Type="http://schemas.openxmlformats.org/officeDocument/2006/relationships/notesMaster" Target="notesMasters/notesMaster1.xml"/><Relationship Id="rId26" Type="http://schemas.openxmlformats.org/officeDocument/2006/relationships/slide" Target="slides/slide21.xml"/><Relationship Id="rId25" Type="http://schemas.openxmlformats.org/officeDocument/2006/relationships/slide" Target="slides/slide20.xml"/><Relationship Id="rId24" Type="http://schemas.openxmlformats.org/officeDocument/2006/relationships/slide" Target="slides/slide19.xml"/><Relationship Id="rId23" Type="http://schemas.openxmlformats.org/officeDocument/2006/relationships/slide" Target="slides/slide18.xml"/><Relationship Id="rId22" Type="http://schemas.openxmlformats.org/officeDocument/2006/relationships/slide" Target="slides/slide17.xml"/><Relationship Id="rId21" Type="http://schemas.openxmlformats.org/officeDocument/2006/relationships/slide" Target="slides/slide16.xml"/><Relationship Id="rId20" Type="http://schemas.openxmlformats.org/officeDocument/2006/relationships/slide" Target="slides/slide15.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85D0DACE-38E0-42D2-9336-2B707D34BC6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2.jpeg"/><Relationship Id="rId2" Type="http://schemas.openxmlformats.org/officeDocument/2006/relationships/tags" Target="../tags/tag1.xml"/><Relationship Id="rId10" Type="http://schemas.openxmlformats.org/officeDocument/2006/relationships/tags" Target="../tags/tag8.xml"/><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25.xml"/><Relationship Id="rId8" Type="http://schemas.openxmlformats.org/officeDocument/2006/relationships/tags" Target="../tags/tag24.xml"/><Relationship Id="rId7" Type="http://schemas.openxmlformats.org/officeDocument/2006/relationships/tags" Target="../tags/tag23.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3" Type="http://schemas.openxmlformats.org/officeDocument/2006/relationships/image" Target="../media/image3.jpeg"/><Relationship Id="rId2" Type="http://schemas.openxmlformats.org/officeDocument/2006/relationships/tags" Target="../tags/tag19.xml"/><Relationship Id="rId12" Type="http://schemas.openxmlformats.org/officeDocument/2006/relationships/tags" Target="../tags/tag28.xml"/><Relationship Id="rId11" Type="http://schemas.openxmlformats.org/officeDocument/2006/relationships/tags" Target="../tags/tag27.xml"/><Relationship Id="rId10" Type="http://schemas.openxmlformats.org/officeDocument/2006/relationships/tags" Target="../tags/tag26.xml"/><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45.xml"/><Relationship Id="rId8" Type="http://schemas.openxmlformats.org/officeDocument/2006/relationships/tags" Target="../tags/tag44.xml"/><Relationship Id="rId7" Type="http://schemas.openxmlformats.org/officeDocument/2006/relationships/tags" Target="../tags/tag43.xml"/><Relationship Id="rId6" Type="http://schemas.openxmlformats.org/officeDocument/2006/relationships/tags" Target="../tags/tag42.xml"/><Relationship Id="rId5" Type="http://schemas.openxmlformats.org/officeDocument/2006/relationships/tags" Target="../tags/tag41.xml"/><Relationship Id="rId4" Type="http://schemas.openxmlformats.org/officeDocument/2006/relationships/tags" Target="../tags/tag40.xml"/><Relationship Id="rId3" Type="http://schemas.openxmlformats.org/officeDocument/2006/relationships/image" Target="../media/image2.jpeg"/><Relationship Id="rId2" Type="http://schemas.openxmlformats.org/officeDocument/2006/relationships/tags" Target="../tags/tag39.xml"/><Relationship Id="rId10" Type="http://schemas.openxmlformats.org/officeDocument/2006/relationships/tags" Target="../tags/tag46.xml"/><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image" Target="../media/image3.jpeg"/><Relationship Id="rId2" Type="http://schemas.openxmlformats.org/officeDocument/2006/relationships/tags" Target="../tags/tag4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64.xml"/><Relationship Id="rId7" Type="http://schemas.openxmlformats.org/officeDocument/2006/relationships/tags" Target="../tags/tag63.xml"/><Relationship Id="rId6" Type="http://schemas.openxmlformats.org/officeDocument/2006/relationships/tags" Target="../tags/tag62.xml"/><Relationship Id="rId5" Type="http://schemas.openxmlformats.org/officeDocument/2006/relationships/tags" Target="../tags/tag61.xml"/><Relationship Id="rId4" Type="http://schemas.openxmlformats.org/officeDocument/2006/relationships/tags" Target="../tags/tag60.xml"/><Relationship Id="rId3" Type="http://schemas.openxmlformats.org/officeDocument/2006/relationships/image" Target="../media/image4.jpeg"/><Relationship Id="rId2" Type="http://schemas.openxmlformats.org/officeDocument/2006/relationships/tags" Target="../tags/tag59.xml"/><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7" Type="http://schemas.openxmlformats.org/officeDocument/2006/relationships/tags" Target="../tags/tag70.xml"/><Relationship Id="rId6" Type="http://schemas.openxmlformats.org/officeDocument/2006/relationships/tags" Target="../tags/tag69.xml"/><Relationship Id="rId5" Type="http://schemas.openxmlformats.org/officeDocument/2006/relationships/tags" Target="../tags/tag68.xml"/><Relationship Id="rId4" Type="http://schemas.openxmlformats.org/officeDocument/2006/relationships/tags" Target="../tags/tag67.xml"/><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5" Type="http://schemas.openxmlformats.org/officeDocument/2006/relationships/tags" Target="../tags/tag82.xml"/><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85.xml"/><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5" Type="http://schemas.openxmlformats.org/officeDocument/2006/relationships/tags" Target="../tags/tag89.xml"/><Relationship Id="rId4" Type="http://schemas.openxmlformats.org/officeDocument/2006/relationships/tags" Target="../tags/tag88.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6" Type="http://schemas.openxmlformats.org/officeDocument/2006/relationships/tags" Target="../tags/tag94.xml"/><Relationship Id="rId5" Type="http://schemas.openxmlformats.org/officeDocument/2006/relationships/tags" Target="../tags/tag93.xml"/><Relationship Id="rId4" Type="http://schemas.openxmlformats.org/officeDocument/2006/relationships/tags" Target="../tags/tag92.xml"/><Relationship Id="rId3" Type="http://schemas.openxmlformats.org/officeDocument/2006/relationships/tags" Target="../tags/tag91.xml"/><Relationship Id="rId2" Type="http://schemas.openxmlformats.org/officeDocument/2006/relationships/tags" Target="../tags/tag90.xml"/><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101.xml"/><Relationship Id="rId8" Type="http://schemas.openxmlformats.org/officeDocument/2006/relationships/tags" Target="../tags/tag100.xml"/><Relationship Id="rId7" Type="http://schemas.openxmlformats.org/officeDocument/2006/relationships/tags" Target="../tags/tag99.xml"/><Relationship Id="rId6" Type="http://schemas.openxmlformats.org/officeDocument/2006/relationships/tags" Target="../tags/tag98.xml"/><Relationship Id="rId5" Type="http://schemas.openxmlformats.org/officeDocument/2006/relationships/tags" Target="../tags/tag97.xml"/><Relationship Id="rId4" Type="http://schemas.openxmlformats.org/officeDocument/2006/relationships/tags" Target="../tags/tag96.xml"/><Relationship Id="rId3" Type="http://schemas.openxmlformats.org/officeDocument/2006/relationships/image" Target="../media/image3.jpeg"/><Relationship Id="rId2" Type="http://schemas.openxmlformats.org/officeDocument/2006/relationships/tags" Target="../tags/tag95.xml"/><Relationship Id="rId10" Type="http://schemas.openxmlformats.org/officeDocument/2006/relationships/tags" Target="../tags/tag102.xml"/><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7" name="图片 3" descr="VCG41N1356716385"/>
          <p:cNvPicPr preferRelativeResize="0"/>
          <p:nvPr userDrawn="1">
            <p:custDataLst>
              <p:tags r:id="rId2"/>
            </p:custDataLst>
          </p:nvPr>
        </p:nvPicPr>
        <p:blipFill>
          <a:blip r:embed="rId3"/>
          <a:srcRect b="15819"/>
          <a:stretch>
            <a:fillRect/>
          </a:stretch>
        </p:blipFill>
        <p:spPr>
          <a:xfrm>
            <a:off x="0" y="0"/>
            <a:ext cx="12192000" cy="6858000"/>
          </a:xfrm>
          <a:prstGeom prst="rect">
            <a:avLst/>
          </a:prstGeom>
        </p:spPr>
      </p:pic>
      <p:sp>
        <p:nvSpPr>
          <p:cNvPr id="22" name="任意多边形 21"/>
          <p:cNvSpPr/>
          <p:nvPr userDrawn="1">
            <p:custDataLst>
              <p:tags r:id="rId4"/>
            </p:custDataLst>
          </p:nvPr>
        </p:nvSpPr>
        <p:spPr>
          <a:xfrm>
            <a:off x="210820" y="0"/>
            <a:ext cx="1185545" cy="6858000"/>
          </a:xfrm>
          <a:custGeom>
            <a:avLst/>
            <a:gdLst>
              <a:gd name="connsiteX0" fmla="*/ 0 w 2211"/>
              <a:gd name="connsiteY0" fmla="*/ 2 h 10813"/>
              <a:gd name="connsiteX1" fmla="*/ 1158 w 2211"/>
              <a:gd name="connsiteY1" fmla="*/ 0 h 10813"/>
              <a:gd name="connsiteX2" fmla="*/ 2211 w 2211"/>
              <a:gd name="connsiteY2" fmla="*/ 10808 h 10813"/>
              <a:gd name="connsiteX3" fmla="*/ 588 w 2211"/>
              <a:gd name="connsiteY3" fmla="*/ 10813 h 10813"/>
              <a:gd name="connsiteX4" fmla="*/ 0 w 2211"/>
              <a:gd name="connsiteY4" fmla="*/ 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 h="10813">
                <a:moveTo>
                  <a:pt x="0" y="2"/>
                </a:moveTo>
                <a:lnTo>
                  <a:pt x="1158" y="0"/>
                </a:lnTo>
                <a:lnTo>
                  <a:pt x="2211" y="10808"/>
                </a:lnTo>
                <a:lnTo>
                  <a:pt x="588" y="10813"/>
                </a:lnTo>
                <a:lnTo>
                  <a:pt x="0" y="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任意多边形 17"/>
          <p:cNvSpPr/>
          <p:nvPr userDrawn="1">
            <p:custDataLst>
              <p:tags r:id="rId5"/>
            </p:custDataLst>
          </p:nvPr>
        </p:nvSpPr>
        <p:spPr>
          <a:xfrm>
            <a:off x="180340" y="0"/>
            <a:ext cx="869950"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userDrawn="1">
            <p:custDataLst>
              <p:tags r:id="rId6"/>
            </p:custDataLst>
          </p:nvPr>
        </p:nvSpPr>
        <p:spPr>
          <a:xfrm>
            <a:off x="0" y="0"/>
            <a:ext cx="869950"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任意多边形 1"/>
          <p:cNvSpPr/>
          <p:nvPr userDrawn="1">
            <p:custDataLst>
              <p:tags r:id="rId7"/>
            </p:custDataLst>
          </p:nvPr>
        </p:nvSpPr>
        <p:spPr>
          <a:xfrm flipH="1" flipV="1">
            <a:off x="11161395" y="0"/>
            <a:ext cx="1030605"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标题 2"/>
          <p:cNvSpPr>
            <a:spLocks noGrp="1"/>
          </p:cNvSpPr>
          <p:nvPr>
            <p:ph type="ctrTitle"/>
            <p:custDataLst>
              <p:tags r:id="rId8"/>
            </p:custDataLst>
          </p:nvPr>
        </p:nvSpPr>
        <p:spPr>
          <a:xfrm>
            <a:off x="1922145" y="2528570"/>
            <a:ext cx="6218555" cy="1873250"/>
          </a:xfrm>
        </p:spPr>
        <p:txBody>
          <a:bodyPr wrap="square" lIns="0" tIns="0" rIns="0" bIns="0" anchor="ctr" anchorCtr="0">
            <a:normAutofit/>
          </a:bodyPr>
          <a:lstStyle>
            <a:lvl1pPr algn="l">
              <a:lnSpc>
                <a:spcPct val="100000"/>
              </a:lnSpc>
              <a:defRPr sz="6000" spc="400" baseline="0">
                <a:solidFill>
                  <a:schemeClr val="accent1"/>
                </a:solidFill>
              </a:defRPr>
            </a:lvl1pPr>
          </a:lstStyle>
          <a:p>
            <a:r>
              <a:rPr lang="zh-CN" altLang="en-US" dirty="0"/>
              <a:t>单击此处编辑母版标题样式</a:t>
            </a:r>
            <a:endParaRPr lang="zh-CN" altLang="en-US" dirty="0"/>
          </a:p>
        </p:txBody>
      </p:sp>
      <p:sp>
        <p:nvSpPr>
          <p:cNvPr id="4" name="日期"/>
          <p:cNvSpPr>
            <a:spLocks noGrp="1"/>
          </p:cNvSpPr>
          <p:nvPr>
            <p:ph type="subTitle" idx="1" hasCustomPrompt="1"/>
            <p:custDataLst>
              <p:tags r:id="rId9"/>
            </p:custDataLst>
          </p:nvPr>
        </p:nvSpPr>
        <p:spPr>
          <a:xfrm>
            <a:off x="1922145" y="1628775"/>
            <a:ext cx="6218555" cy="687070"/>
          </a:xfrm>
        </p:spPr>
        <p:txBody>
          <a:bodyPr wrap="square" lIns="0" tIns="0" rIns="0" bIns="0" anchor="b">
            <a:normAutofit/>
          </a:bodyPr>
          <a:lstStyle>
            <a:lvl1pPr marL="0" indent="0" algn="l">
              <a:lnSpc>
                <a:spcPct val="100000"/>
              </a:lnSpc>
              <a:buNone/>
              <a:defRPr sz="3600" b="1">
                <a:ln w="12700">
                  <a:solidFill>
                    <a:schemeClr val="accent1"/>
                  </a:solidFill>
                </a:ln>
                <a:no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日期时间</a:t>
            </a:r>
            <a:endParaRPr lang="zh-CN" altLang="en-US" dirty="0"/>
          </a:p>
        </p:txBody>
      </p:sp>
      <p:sp>
        <p:nvSpPr>
          <p:cNvPr id="19" name="署名占位符 10"/>
          <p:cNvSpPr>
            <a:spLocks noGrp="1"/>
          </p:cNvSpPr>
          <p:nvPr>
            <p:ph type="body" sz="quarter" idx="17" hasCustomPrompt="1"/>
            <p:custDataLst>
              <p:tags r:id="rId10"/>
            </p:custDataLst>
          </p:nvPr>
        </p:nvSpPr>
        <p:spPr>
          <a:xfrm>
            <a:off x="1922145" y="4664710"/>
            <a:ext cx="2545715" cy="574675"/>
          </a:xfrm>
          <a:prstGeom prst="rect">
            <a:avLst/>
          </a:prstGeom>
          <a:solidFill>
            <a:schemeClr val="accent1"/>
          </a:solidFill>
        </p:spPr>
        <p:txBody>
          <a:bodyPr wrap="square" anchor="ctr" anchorCtr="0">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31" name="图片 30" descr="VCG41N1356716385"/>
          <p:cNvPicPr>
            <a:picLocks noChangeAspect="1"/>
          </p:cNvPicPr>
          <p:nvPr userDrawn="1">
            <p:custDataLst>
              <p:tags r:id="rId2"/>
            </p:custDataLst>
          </p:nvPr>
        </p:nvPicPr>
        <p:blipFill>
          <a:blip r:embed="rId3">
            <a:alphaModFix amt="10000"/>
          </a:blip>
          <a:srcRect b="15819"/>
          <a:stretch>
            <a:fillRect/>
          </a:stretch>
        </p:blipFill>
        <p:spPr>
          <a:xfrm>
            <a:off x="0" y="5080"/>
            <a:ext cx="12192000" cy="6852920"/>
          </a:xfrm>
          <a:prstGeom prst="rect">
            <a:avLst/>
          </a:prstGeom>
        </p:spPr>
      </p:pic>
      <p:sp>
        <p:nvSpPr>
          <p:cNvPr id="20" name="任意多边形 19"/>
          <p:cNvSpPr/>
          <p:nvPr userDrawn="1">
            <p:custDataLst>
              <p:tags r:id="rId4"/>
            </p:custDataLst>
          </p:nvPr>
        </p:nvSpPr>
        <p:spPr>
          <a:xfrm>
            <a:off x="0" y="0"/>
            <a:ext cx="6316345" cy="6858000"/>
          </a:xfrm>
          <a:custGeom>
            <a:avLst/>
            <a:gdLst>
              <a:gd name="connsiteX0" fmla="*/ 0 w 9947"/>
              <a:gd name="connsiteY0" fmla="*/ 8 h 10802"/>
              <a:gd name="connsiteX1" fmla="*/ 6831 w 9947"/>
              <a:gd name="connsiteY1" fmla="*/ 0 h 10802"/>
              <a:gd name="connsiteX2" fmla="*/ 9947 w 9947"/>
              <a:gd name="connsiteY2" fmla="*/ 10797 h 10802"/>
              <a:gd name="connsiteX3" fmla="*/ 2657 w 9947"/>
              <a:gd name="connsiteY3" fmla="*/ 10802 h 10802"/>
              <a:gd name="connsiteX4" fmla="*/ 0 w 9947"/>
              <a:gd name="connsiteY4" fmla="*/ 8 h 1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7" h="10802">
                <a:moveTo>
                  <a:pt x="0" y="8"/>
                </a:moveTo>
                <a:lnTo>
                  <a:pt x="6831" y="0"/>
                </a:lnTo>
                <a:lnTo>
                  <a:pt x="9947" y="10797"/>
                </a:lnTo>
                <a:lnTo>
                  <a:pt x="2657" y="10802"/>
                </a:lnTo>
                <a:lnTo>
                  <a:pt x="0" y="8"/>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任意多边形 33"/>
          <p:cNvSpPr/>
          <p:nvPr userDrawn="1">
            <p:custDataLst>
              <p:tags r:id="rId5"/>
            </p:custDataLst>
          </p:nvPr>
        </p:nvSpPr>
        <p:spPr>
          <a:xfrm>
            <a:off x="3175" y="0"/>
            <a:ext cx="2830830" cy="6858000"/>
          </a:xfrm>
          <a:custGeom>
            <a:avLst/>
            <a:gdLst>
              <a:gd name="connsiteX0" fmla="*/ 7 w 4458"/>
              <a:gd name="connsiteY0" fmla="*/ 2 h 10825"/>
              <a:gd name="connsiteX1" fmla="*/ 1342 w 4458"/>
              <a:gd name="connsiteY1" fmla="*/ 0 h 10825"/>
              <a:gd name="connsiteX2" fmla="*/ 4458 w 4458"/>
              <a:gd name="connsiteY2" fmla="*/ 10796 h 10825"/>
              <a:gd name="connsiteX3" fmla="*/ 0 w 4458"/>
              <a:gd name="connsiteY3" fmla="*/ 10825 h 10825"/>
              <a:gd name="connsiteX4" fmla="*/ 7 w 4458"/>
              <a:gd name="connsiteY4" fmla="*/ 2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 h="10825">
                <a:moveTo>
                  <a:pt x="7" y="2"/>
                </a:moveTo>
                <a:lnTo>
                  <a:pt x="1342" y="0"/>
                </a:lnTo>
                <a:lnTo>
                  <a:pt x="4458" y="10796"/>
                </a:lnTo>
                <a:lnTo>
                  <a:pt x="0" y="10825"/>
                </a:lnTo>
                <a:lnTo>
                  <a:pt x="7" y="2"/>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直角三角形 31"/>
          <p:cNvSpPr/>
          <p:nvPr userDrawn="1">
            <p:custDataLst>
              <p:tags r:id="rId6"/>
            </p:custDataLst>
          </p:nvPr>
        </p:nvSpPr>
        <p:spPr>
          <a:xfrm>
            <a:off x="0" y="0"/>
            <a:ext cx="1711960" cy="6858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a:spLocks noGrp="1"/>
          </p:cNvSpPr>
          <p:nvPr>
            <p:ph type="title" hasCustomPrompt="1"/>
            <p:custDataLst>
              <p:tags r:id="rId7"/>
            </p:custDataLst>
          </p:nvPr>
        </p:nvSpPr>
        <p:spPr>
          <a:xfrm>
            <a:off x="855980" y="473710"/>
            <a:ext cx="2582545" cy="1081405"/>
          </a:xfrm>
        </p:spPr>
        <p:txBody>
          <a:bodyPr wrap="square" anchor="b">
            <a:normAutofit/>
          </a:bodyPr>
          <a:lstStyle>
            <a:lvl1pPr algn="l">
              <a:defRPr kumimoji="0" lang="zh-CN" altLang="en-US" sz="5400" b="1" i="0" u="none" strike="noStrike" kern="1200" cap="none" spc="0" normalizeH="0" baseline="0" noProof="1">
                <a:solidFill>
                  <a:schemeClr val="tx1"/>
                </a:solidFill>
                <a:latin typeface="+mj-lt"/>
                <a:ea typeface="+mj-ea"/>
                <a:cs typeface="MiSans Heavy" panose="00000A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7"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9" name="平行四边形 18"/>
          <p:cNvSpPr/>
          <p:nvPr userDrawn="1">
            <p:custDataLst>
              <p:tags r:id="rId11"/>
            </p:custDataLst>
          </p:nvPr>
        </p:nvSpPr>
        <p:spPr>
          <a:xfrm>
            <a:off x="491490" y="897255"/>
            <a:ext cx="271780" cy="413385"/>
          </a:xfrm>
          <a:prstGeom prst="parallelogram">
            <a:avLst>
              <a:gd name="adj" fmla="val 495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平行四边形 14"/>
          <p:cNvSpPr/>
          <p:nvPr userDrawn="1">
            <p:custDataLst>
              <p:tags r:id="rId12"/>
            </p:custDataLst>
          </p:nvPr>
        </p:nvSpPr>
        <p:spPr>
          <a:xfrm>
            <a:off x="653415" y="897255"/>
            <a:ext cx="161290" cy="413385"/>
          </a:xfrm>
          <a:prstGeom prst="parallelogram">
            <a:avLst>
              <a:gd name="adj" fmla="val 8217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7" name="图片 3" descr="VCG41N1356716385"/>
          <p:cNvPicPr preferRelativeResize="0"/>
          <p:nvPr userDrawn="1">
            <p:custDataLst>
              <p:tags r:id="rId2"/>
            </p:custDataLst>
          </p:nvPr>
        </p:nvPicPr>
        <p:blipFill>
          <a:blip r:embed="rId3"/>
          <a:srcRect b="15819"/>
          <a:stretch>
            <a:fillRect/>
          </a:stretch>
        </p:blipFill>
        <p:spPr>
          <a:xfrm>
            <a:off x="0" y="0"/>
            <a:ext cx="12192000" cy="6858000"/>
          </a:xfrm>
          <a:prstGeom prst="rect">
            <a:avLst/>
          </a:prstGeom>
        </p:spPr>
      </p:pic>
      <p:sp>
        <p:nvSpPr>
          <p:cNvPr id="22" name="任意多边形 21"/>
          <p:cNvSpPr/>
          <p:nvPr userDrawn="1">
            <p:custDataLst>
              <p:tags r:id="rId4"/>
            </p:custDataLst>
          </p:nvPr>
        </p:nvSpPr>
        <p:spPr>
          <a:xfrm>
            <a:off x="210820" y="0"/>
            <a:ext cx="1185545" cy="6858000"/>
          </a:xfrm>
          <a:custGeom>
            <a:avLst/>
            <a:gdLst>
              <a:gd name="connsiteX0" fmla="*/ 0 w 2211"/>
              <a:gd name="connsiteY0" fmla="*/ 2 h 10813"/>
              <a:gd name="connsiteX1" fmla="*/ 1158 w 2211"/>
              <a:gd name="connsiteY1" fmla="*/ 0 h 10813"/>
              <a:gd name="connsiteX2" fmla="*/ 2211 w 2211"/>
              <a:gd name="connsiteY2" fmla="*/ 10808 h 10813"/>
              <a:gd name="connsiteX3" fmla="*/ 588 w 2211"/>
              <a:gd name="connsiteY3" fmla="*/ 10813 h 10813"/>
              <a:gd name="connsiteX4" fmla="*/ 0 w 2211"/>
              <a:gd name="connsiteY4" fmla="*/ 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 h="10813">
                <a:moveTo>
                  <a:pt x="0" y="2"/>
                </a:moveTo>
                <a:lnTo>
                  <a:pt x="1158" y="0"/>
                </a:lnTo>
                <a:lnTo>
                  <a:pt x="2211" y="10808"/>
                </a:lnTo>
                <a:lnTo>
                  <a:pt x="588" y="10813"/>
                </a:lnTo>
                <a:lnTo>
                  <a:pt x="0" y="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任意多边形 17"/>
          <p:cNvSpPr/>
          <p:nvPr userDrawn="1">
            <p:custDataLst>
              <p:tags r:id="rId5"/>
            </p:custDataLst>
          </p:nvPr>
        </p:nvSpPr>
        <p:spPr>
          <a:xfrm>
            <a:off x="180340" y="0"/>
            <a:ext cx="869950"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userDrawn="1">
            <p:custDataLst>
              <p:tags r:id="rId6"/>
            </p:custDataLst>
          </p:nvPr>
        </p:nvSpPr>
        <p:spPr>
          <a:xfrm>
            <a:off x="0" y="0"/>
            <a:ext cx="869950"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 name="任意多边形 1"/>
          <p:cNvSpPr/>
          <p:nvPr userDrawn="1">
            <p:custDataLst>
              <p:tags r:id="rId7"/>
            </p:custDataLst>
          </p:nvPr>
        </p:nvSpPr>
        <p:spPr>
          <a:xfrm flipH="1" flipV="1">
            <a:off x="11161395" y="0"/>
            <a:ext cx="1030605"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标题 2"/>
          <p:cNvSpPr>
            <a:spLocks noGrp="1"/>
          </p:cNvSpPr>
          <p:nvPr>
            <p:ph type="ctrTitle"/>
            <p:custDataLst>
              <p:tags r:id="rId8"/>
            </p:custDataLst>
          </p:nvPr>
        </p:nvSpPr>
        <p:spPr>
          <a:xfrm>
            <a:off x="1922145" y="2528570"/>
            <a:ext cx="6218555" cy="1873250"/>
          </a:xfrm>
        </p:spPr>
        <p:txBody>
          <a:bodyPr wrap="square" lIns="0" tIns="0" rIns="0" bIns="0" anchor="ctr" anchorCtr="0">
            <a:normAutofit/>
          </a:bodyPr>
          <a:lstStyle>
            <a:lvl1pPr algn="l">
              <a:lnSpc>
                <a:spcPct val="100000"/>
              </a:lnSpc>
              <a:defRPr sz="6000" spc="400" baseline="0">
                <a:solidFill>
                  <a:schemeClr val="accent1"/>
                </a:solidFill>
              </a:defRPr>
            </a:lvl1pPr>
          </a:lstStyle>
          <a:p>
            <a:r>
              <a:rPr lang="zh-CN" altLang="en-US" dirty="0"/>
              <a:t>单击此处编辑母版标题样式</a:t>
            </a:r>
            <a:endParaRPr lang="zh-CN" altLang="en-US" dirty="0"/>
          </a:p>
        </p:txBody>
      </p:sp>
      <p:sp>
        <p:nvSpPr>
          <p:cNvPr id="4" name="日期"/>
          <p:cNvSpPr>
            <a:spLocks noGrp="1"/>
          </p:cNvSpPr>
          <p:nvPr>
            <p:ph type="subTitle" idx="1" hasCustomPrompt="1"/>
            <p:custDataLst>
              <p:tags r:id="rId9"/>
            </p:custDataLst>
          </p:nvPr>
        </p:nvSpPr>
        <p:spPr>
          <a:xfrm>
            <a:off x="1922145" y="1628775"/>
            <a:ext cx="6218555" cy="687070"/>
          </a:xfrm>
        </p:spPr>
        <p:txBody>
          <a:bodyPr wrap="square" lIns="0" tIns="0" rIns="0" bIns="0" anchor="b">
            <a:normAutofit/>
          </a:bodyPr>
          <a:lstStyle>
            <a:lvl1pPr marL="0" indent="0" algn="l">
              <a:lnSpc>
                <a:spcPct val="100000"/>
              </a:lnSpc>
              <a:buNone/>
              <a:defRPr sz="3600" b="1">
                <a:ln w="12700">
                  <a:solidFill>
                    <a:schemeClr val="accent1"/>
                  </a:solidFill>
                </a:ln>
                <a:no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日期时间</a:t>
            </a:r>
            <a:endParaRPr lang="zh-CN" altLang="en-US" dirty="0"/>
          </a:p>
        </p:txBody>
      </p:sp>
      <p:sp>
        <p:nvSpPr>
          <p:cNvPr id="19" name="署名占位符 10"/>
          <p:cNvSpPr>
            <a:spLocks noGrp="1"/>
          </p:cNvSpPr>
          <p:nvPr>
            <p:ph type="body" sz="quarter" idx="17" hasCustomPrompt="1"/>
            <p:custDataLst>
              <p:tags r:id="rId10"/>
            </p:custDataLst>
          </p:nvPr>
        </p:nvSpPr>
        <p:spPr>
          <a:xfrm>
            <a:off x="1922145" y="4664710"/>
            <a:ext cx="2545715" cy="574675"/>
          </a:xfrm>
          <a:prstGeom prst="rect">
            <a:avLst/>
          </a:prstGeom>
          <a:solidFill>
            <a:schemeClr val="accent1"/>
          </a:solidFill>
        </p:spPr>
        <p:txBody>
          <a:bodyPr wrap="square" anchor="ctr" anchorCtr="0">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8"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wrap="square">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showMasterSp="0">
  <p:cSld name="目录">
    <p:spTree>
      <p:nvGrpSpPr>
        <p:cNvPr id="1" name=""/>
        <p:cNvGrpSpPr/>
        <p:nvPr/>
      </p:nvGrpSpPr>
      <p:grpSpPr>
        <a:xfrm>
          <a:off x="0" y="0"/>
          <a:ext cx="0" cy="0"/>
          <a:chOff x="0" y="0"/>
          <a:chExt cx="0" cy="0"/>
        </a:xfrm>
      </p:grpSpPr>
      <p:pic>
        <p:nvPicPr>
          <p:cNvPr id="31" name="图片 30" descr="VCG41N1356716385"/>
          <p:cNvPicPr>
            <a:picLocks noChangeAspect="1"/>
          </p:cNvPicPr>
          <p:nvPr userDrawn="1">
            <p:custDataLst>
              <p:tags r:id="rId2"/>
            </p:custDataLst>
          </p:nvPr>
        </p:nvPicPr>
        <p:blipFill>
          <a:blip r:embed="rId3">
            <a:alphaModFix amt="10000"/>
          </a:blip>
          <a:srcRect b="15819"/>
          <a:stretch>
            <a:fillRect/>
          </a:stretch>
        </p:blipFill>
        <p:spPr>
          <a:xfrm>
            <a:off x="0" y="5080"/>
            <a:ext cx="12192000" cy="6852920"/>
          </a:xfrm>
          <a:prstGeom prst="rect">
            <a:avLst/>
          </a:prstGeom>
        </p:spPr>
      </p:pic>
      <p:sp>
        <p:nvSpPr>
          <p:cNvPr id="20" name="任意多边形 19"/>
          <p:cNvSpPr/>
          <p:nvPr userDrawn="1">
            <p:custDataLst>
              <p:tags r:id="rId4"/>
            </p:custDataLst>
          </p:nvPr>
        </p:nvSpPr>
        <p:spPr>
          <a:xfrm>
            <a:off x="0" y="0"/>
            <a:ext cx="6316345" cy="6858000"/>
          </a:xfrm>
          <a:custGeom>
            <a:avLst/>
            <a:gdLst>
              <a:gd name="connsiteX0" fmla="*/ 0 w 9947"/>
              <a:gd name="connsiteY0" fmla="*/ 8 h 10802"/>
              <a:gd name="connsiteX1" fmla="*/ 6831 w 9947"/>
              <a:gd name="connsiteY1" fmla="*/ 0 h 10802"/>
              <a:gd name="connsiteX2" fmla="*/ 9947 w 9947"/>
              <a:gd name="connsiteY2" fmla="*/ 10797 h 10802"/>
              <a:gd name="connsiteX3" fmla="*/ 2657 w 9947"/>
              <a:gd name="connsiteY3" fmla="*/ 10802 h 10802"/>
              <a:gd name="connsiteX4" fmla="*/ 0 w 9947"/>
              <a:gd name="connsiteY4" fmla="*/ 8 h 10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7" h="10802">
                <a:moveTo>
                  <a:pt x="0" y="8"/>
                </a:moveTo>
                <a:lnTo>
                  <a:pt x="6831" y="0"/>
                </a:lnTo>
                <a:lnTo>
                  <a:pt x="9947" y="10797"/>
                </a:lnTo>
                <a:lnTo>
                  <a:pt x="2657" y="10802"/>
                </a:lnTo>
                <a:lnTo>
                  <a:pt x="0" y="8"/>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4" name="任意多边形 33"/>
          <p:cNvSpPr/>
          <p:nvPr userDrawn="1">
            <p:custDataLst>
              <p:tags r:id="rId5"/>
            </p:custDataLst>
          </p:nvPr>
        </p:nvSpPr>
        <p:spPr>
          <a:xfrm>
            <a:off x="3175" y="0"/>
            <a:ext cx="2830830" cy="6858000"/>
          </a:xfrm>
          <a:custGeom>
            <a:avLst/>
            <a:gdLst>
              <a:gd name="connsiteX0" fmla="*/ 7 w 4458"/>
              <a:gd name="connsiteY0" fmla="*/ 2 h 10825"/>
              <a:gd name="connsiteX1" fmla="*/ 1342 w 4458"/>
              <a:gd name="connsiteY1" fmla="*/ 0 h 10825"/>
              <a:gd name="connsiteX2" fmla="*/ 4458 w 4458"/>
              <a:gd name="connsiteY2" fmla="*/ 10796 h 10825"/>
              <a:gd name="connsiteX3" fmla="*/ 0 w 4458"/>
              <a:gd name="connsiteY3" fmla="*/ 10825 h 10825"/>
              <a:gd name="connsiteX4" fmla="*/ 7 w 4458"/>
              <a:gd name="connsiteY4" fmla="*/ 2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58" h="10825">
                <a:moveTo>
                  <a:pt x="7" y="2"/>
                </a:moveTo>
                <a:lnTo>
                  <a:pt x="1342" y="0"/>
                </a:lnTo>
                <a:lnTo>
                  <a:pt x="4458" y="10796"/>
                </a:lnTo>
                <a:lnTo>
                  <a:pt x="0" y="10825"/>
                </a:lnTo>
                <a:lnTo>
                  <a:pt x="7" y="2"/>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直角三角形 31"/>
          <p:cNvSpPr/>
          <p:nvPr userDrawn="1">
            <p:custDataLst>
              <p:tags r:id="rId6"/>
            </p:custDataLst>
          </p:nvPr>
        </p:nvSpPr>
        <p:spPr>
          <a:xfrm>
            <a:off x="0" y="0"/>
            <a:ext cx="1711960" cy="685800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标题 1"/>
          <p:cNvSpPr>
            <a:spLocks noGrp="1"/>
          </p:cNvSpPr>
          <p:nvPr>
            <p:ph type="title" hasCustomPrompt="1"/>
            <p:custDataLst>
              <p:tags r:id="rId7"/>
            </p:custDataLst>
          </p:nvPr>
        </p:nvSpPr>
        <p:spPr>
          <a:xfrm>
            <a:off x="855980" y="473710"/>
            <a:ext cx="2582545" cy="1081405"/>
          </a:xfrm>
        </p:spPr>
        <p:txBody>
          <a:bodyPr wrap="square" anchor="b">
            <a:normAutofit/>
          </a:bodyPr>
          <a:lstStyle>
            <a:lvl1pPr algn="l">
              <a:defRPr kumimoji="0" lang="zh-CN" altLang="en-US" sz="5400" b="1" i="0" u="none" strike="noStrike" kern="1200" cap="none" spc="0" normalizeH="0" baseline="0" noProof="1">
                <a:solidFill>
                  <a:schemeClr val="tx1"/>
                </a:solidFill>
                <a:latin typeface="+mj-lt"/>
                <a:ea typeface="+mj-ea"/>
                <a:cs typeface="MiSans Heavy" panose="00000A00000000000000" charset="-122"/>
              </a:defRPr>
            </a:lvl1pPr>
          </a:lstStyle>
          <a:p>
            <a:r>
              <a:rPr lang="zh-CN" altLang="en-US" dirty="0"/>
              <a:t>标题</a:t>
            </a:r>
            <a:endParaRPr lang="zh-CN" altLang="en-US" dirty="0"/>
          </a:p>
        </p:txBody>
      </p:sp>
      <p:sp>
        <p:nvSpPr>
          <p:cNvPr id="9" name="灯片编号占位符 5"/>
          <p:cNvSpPr>
            <a:spLocks noGrp="1"/>
          </p:cNvSpPr>
          <p:nvPr>
            <p:ph type="sldNum" sz="quarter" idx="12"/>
            <p:custDataLst>
              <p:tags r:id="rId8"/>
            </p:custDataLst>
          </p:nvPr>
        </p:nvSpPr>
        <p:spPr/>
        <p:txBody>
          <a:bodyPr wrap="square">
            <a:normAutofit/>
          </a:bodyPr>
          <a:lstStyle/>
          <a:p>
            <a:fld id="{BE5F26B5-172A-4DC2-B0B7-181CFC56B87C}" type="slidenum">
              <a:rPr lang="zh-CN" altLang="en-US" smtClean="0"/>
            </a:fld>
            <a:endParaRPr lang="zh-CN" altLang="en-US"/>
          </a:p>
        </p:txBody>
      </p:sp>
      <p:sp>
        <p:nvSpPr>
          <p:cNvPr id="8" name="页脚占位符 4"/>
          <p:cNvSpPr>
            <a:spLocks noGrp="1"/>
          </p:cNvSpPr>
          <p:nvPr>
            <p:ph type="ftr" sz="quarter" idx="11"/>
            <p:custDataLst>
              <p:tags r:id="rId9"/>
            </p:custDataLst>
          </p:nvPr>
        </p:nvSpPr>
        <p:spPr/>
        <p:txBody>
          <a:bodyPr/>
          <a:lstStyle/>
          <a:p>
            <a:endParaRPr lang="zh-CN" altLang="en-US"/>
          </a:p>
        </p:txBody>
      </p:sp>
      <p:sp>
        <p:nvSpPr>
          <p:cNvPr id="7" name="日期占位符 3"/>
          <p:cNvSpPr>
            <a:spLocks noGrp="1"/>
          </p:cNvSpPr>
          <p:nvPr>
            <p:ph type="dt" sz="half" idx="10"/>
            <p:custDataLst>
              <p:tags r:id="rId10"/>
            </p:custDataLst>
          </p:nvPr>
        </p:nvSpPr>
        <p:spPr/>
        <p:txBody>
          <a:bodyPr wrap="square">
            <a:normAutofit/>
          </a:bodyPr>
          <a:lstStyle/>
          <a:p>
            <a:fld id="{5592522B-0F24-4480-B9DD-A9474A6880D6}" type="datetimeFigureOut">
              <a:rPr lang="zh-CN" altLang="en-US" smtClean="0"/>
            </a:fld>
            <a:endParaRPr lang="zh-CN" altLang="en-US"/>
          </a:p>
        </p:txBody>
      </p:sp>
      <p:sp>
        <p:nvSpPr>
          <p:cNvPr id="19" name="平行四边形 18"/>
          <p:cNvSpPr/>
          <p:nvPr userDrawn="1">
            <p:custDataLst>
              <p:tags r:id="rId11"/>
            </p:custDataLst>
          </p:nvPr>
        </p:nvSpPr>
        <p:spPr>
          <a:xfrm>
            <a:off x="491490" y="897255"/>
            <a:ext cx="271780" cy="413385"/>
          </a:xfrm>
          <a:prstGeom prst="parallelogram">
            <a:avLst>
              <a:gd name="adj" fmla="val 4953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5" name="平行四边形 14"/>
          <p:cNvSpPr/>
          <p:nvPr userDrawn="1">
            <p:custDataLst>
              <p:tags r:id="rId12"/>
            </p:custDataLst>
          </p:nvPr>
        </p:nvSpPr>
        <p:spPr>
          <a:xfrm>
            <a:off x="653415" y="897255"/>
            <a:ext cx="161290" cy="413385"/>
          </a:xfrm>
          <a:prstGeom prst="parallelogram">
            <a:avLst>
              <a:gd name="adj" fmla="val 82173"/>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7" name="图片 2" descr="VCG41N1349584061"/>
          <p:cNvPicPr preferRelativeResize="0"/>
          <p:nvPr userDrawn="1">
            <p:custDataLst>
              <p:tags r:id="rId2"/>
            </p:custDataLst>
          </p:nvPr>
        </p:nvPicPr>
        <p:blipFill>
          <a:blip r:embed="rId3"/>
          <a:srcRect b="15913"/>
          <a:stretch>
            <a:fillRect/>
          </a:stretch>
        </p:blipFill>
        <p:spPr>
          <a:xfrm>
            <a:off x="1200" y="318"/>
            <a:ext cx="12189600" cy="6857365"/>
          </a:xfrm>
          <a:prstGeom prst="rect">
            <a:avLst/>
          </a:prstGeom>
        </p:spPr>
      </p:pic>
      <p:sp>
        <p:nvSpPr>
          <p:cNvPr id="85" name="任意多边形 84"/>
          <p:cNvSpPr/>
          <p:nvPr userDrawn="1">
            <p:custDataLst>
              <p:tags r:id="rId4"/>
            </p:custDataLst>
          </p:nvPr>
        </p:nvSpPr>
        <p:spPr>
          <a:xfrm>
            <a:off x="0" y="0"/>
            <a:ext cx="9493885" cy="6858000"/>
          </a:xfrm>
          <a:custGeom>
            <a:avLst/>
            <a:gdLst>
              <a:gd name="connsiteX0" fmla="*/ 0 w 10017"/>
              <a:gd name="connsiteY0" fmla="*/ 21 h 10825"/>
              <a:gd name="connsiteX1" fmla="*/ 6625 w 10017"/>
              <a:gd name="connsiteY1" fmla="*/ 0 h 10825"/>
              <a:gd name="connsiteX2" fmla="*/ 10017 w 10017"/>
              <a:gd name="connsiteY2" fmla="*/ 10825 h 10825"/>
              <a:gd name="connsiteX3" fmla="*/ 0 w 10017"/>
              <a:gd name="connsiteY3" fmla="*/ 10822 h 10825"/>
              <a:gd name="connsiteX4" fmla="*/ 0 w 10017"/>
              <a:gd name="connsiteY4" fmla="*/ 21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17" h="10825">
                <a:moveTo>
                  <a:pt x="0" y="21"/>
                </a:moveTo>
                <a:lnTo>
                  <a:pt x="6625" y="0"/>
                </a:lnTo>
                <a:lnTo>
                  <a:pt x="10017" y="10825"/>
                </a:lnTo>
                <a:lnTo>
                  <a:pt x="0" y="10822"/>
                </a:lnTo>
                <a:lnTo>
                  <a:pt x="0" y="21"/>
                </a:lnTo>
                <a:close/>
              </a:path>
            </a:pathLst>
          </a:cu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1" name="任意多边形 10"/>
          <p:cNvSpPr/>
          <p:nvPr userDrawn="1">
            <p:custDataLst>
              <p:tags r:id="rId5"/>
            </p:custDataLst>
          </p:nvPr>
        </p:nvSpPr>
        <p:spPr>
          <a:xfrm>
            <a:off x="0" y="0"/>
            <a:ext cx="8755380" cy="6858000"/>
          </a:xfrm>
          <a:custGeom>
            <a:avLst/>
            <a:gdLst>
              <a:gd name="connsiteX0" fmla="*/ 0 w 9409"/>
              <a:gd name="connsiteY0" fmla="*/ 9 h 10830"/>
              <a:gd name="connsiteX1" fmla="*/ 6017 w 9409"/>
              <a:gd name="connsiteY1" fmla="*/ 0 h 10830"/>
              <a:gd name="connsiteX2" fmla="*/ 9409 w 9409"/>
              <a:gd name="connsiteY2" fmla="*/ 10825 h 10830"/>
              <a:gd name="connsiteX3" fmla="*/ 0 w 9409"/>
              <a:gd name="connsiteY3" fmla="*/ 10830 h 10830"/>
              <a:gd name="connsiteX4" fmla="*/ 0 w 9409"/>
              <a:gd name="connsiteY4" fmla="*/ 9 h 108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9" h="10830">
                <a:moveTo>
                  <a:pt x="0" y="9"/>
                </a:moveTo>
                <a:lnTo>
                  <a:pt x="6017" y="0"/>
                </a:lnTo>
                <a:lnTo>
                  <a:pt x="9409" y="10825"/>
                </a:lnTo>
                <a:lnTo>
                  <a:pt x="0" y="10830"/>
                </a:lnTo>
                <a:lnTo>
                  <a:pt x="0" y="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标题 1"/>
          <p:cNvSpPr>
            <a:spLocks noGrp="1"/>
          </p:cNvSpPr>
          <p:nvPr>
            <p:ph type="title" hasCustomPrompt="1"/>
            <p:custDataLst>
              <p:tags r:id="rId6"/>
            </p:custDataLst>
          </p:nvPr>
        </p:nvSpPr>
        <p:spPr>
          <a:xfrm>
            <a:off x="857885" y="3356610"/>
            <a:ext cx="5749925" cy="1016000"/>
          </a:xfrm>
        </p:spPr>
        <p:txBody>
          <a:bodyPr lIns="90000" tIns="46800" rIns="90000" bIns="46800" anchor="b" anchorCtr="0">
            <a:normAutofit/>
          </a:bodyPr>
          <a:lstStyle>
            <a:lvl1pPr>
              <a:defRPr sz="5400" b="1">
                <a:solidFill>
                  <a:srgbClr val="FFFFFF"/>
                </a:solidFill>
              </a:defRPr>
            </a:lvl1pPr>
          </a:lstStyle>
          <a:p>
            <a:r>
              <a:rPr lang="zh-CN" altLang="en-US" dirty="0"/>
              <a:t>单击编辑母版标题</a:t>
            </a:r>
            <a:endParaRPr lang="zh-CN" altLang="en-US" dirty="0"/>
          </a:p>
        </p:txBody>
      </p:sp>
      <p:sp>
        <p:nvSpPr>
          <p:cNvPr id="3" name="文本占位符 2"/>
          <p:cNvSpPr>
            <a:spLocks noGrp="1"/>
          </p:cNvSpPr>
          <p:nvPr>
            <p:ph type="body" idx="13" hasCustomPrompt="1"/>
            <p:custDataLst>
              <p:tags r:id="rId7"/>
            </p:custDataLst>
          </p:nvPr>
        </p:nvSpPr>
        <p:spPr>
          <a:xfrm>
            <a:off x="857885" y="1924050"/>
            <a:ext cx="5685790" cy="1341120"/>
          </a:xfrm>
        </p:spPr>
        <p:txBody>
          <a:bodyPr wrap="none" anchor="b" anchorCtr="0"/>
          <a:lstStyle>
            <a:lvl1pPr marL="0" indent="0" algn="l">
              <a:buNone/>
              <a:defRPr sz="6000" b="1">
                <a:solidFill>
                  <a:srgbClr val="FFFFFF"/>
                </a:solidFill>
              </a:defRPr>
            </a:lvl1pPr>
          </a:lstStyle>
          <a:p>
            <a:pPr lvl="0"/>
            <a:r>
              <a:rPr lang="zh-CN" altLang="en-US"/>
              <a:t>节编号</a:t>
            </a:r>
            <a:endParaRPr lang="zh-CN" altLang="en-US"/>
          </a:p>
        </p:txBody>
      </p:sp>
      <p:sp>
        <p:nvSpPr>
          <p:cNvPr id="10" name="副标题 9"/>
          <p:cNvSpPr>
            <a:spLocks noGrp="1"/>
          </p:cNvSpPr>
          <p:nvPr>
            <p:ph type="subTitle" idx="1" hasCustomPrompt="1"/>
            <p:custDataLst>
              <p:tags r:id="rId8"/>
            </p:custDataLst>
          </p:nvPr>
        </p:nvSpPr>
        <p:spPr>
          <a:xfrm>
            <a:off x="857885" y="4471670"/>
            <a:ext cx="5685790" cy="452755"/>
          </a:xfrm>
        </p:spPr>
        <p:txBody>
          <a:bodyPr wrap="square">
            <a:normAutofit/>
          </a:bodyPr>
          <a:lstStyle>
            <a:lvl1pPr marL="0" indent="0" algn="l">
              <a:lnSpc>
                <a:spcPct val="100000"/>
              </a:lnSpc>
              <a:buNone/>
              <a:defRPr sz="2000">
                <a:solidFill>
                  <a:srgbClr val="FFFFFF"/>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3" name="内容占位符 2"/>
          <p:cNvSpPr>
            <a:spLocks noGrp="1"/>
          </p:cNvSpPr>
          <p:nvPr>
            <p:ph sz="half" idx="1"/>
            <p:custDataLst>
              <p:tags r:id="rId2"/>
            </p:custDataLst>
          </p:nvPr>
        </p:nvSpPr>
        <p:spPr>
          <a:xfrm>
            <a:off x="69596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3"/>
            </p:custDataLst>
          </p:nvPr>
        </p:nvSpPr>
        <p:spPr>
          <a:xfrm>
            <a:off x="6172200" y="1301750"/>
            <a:ext cx="5323840" cy="487585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
        <p:nvSpPr>
          <p:cNvPr id="8" name="标题 1"/>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3" name="文本占位符 2"/>
          <p:cNvSpPr>
            <a:spLocks noGrp="1"/>
          </p:cNvSpPr>
          <p:nvPr>
            <p:ph type="body" idx="1"/>
            <p:custDataLst>
              <p:tags r:id="rId2"/>
            </p:custDataLst>
          </p:nvPr>
        </p:nvSpPr>
        <p:spPr>
          <a:xfrm>
            <a:off x="69596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3"/>
            </p:custDataLst>
          </p:nvPr>
        </p:nvSpPr>
        <p:spPr>
          <a:xfrm>
            <a:off x="69596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4"/>
            </p:custDataLst>
          </p:nvPr>
        </p:nvSpPr>
        <p:spPr>
          <a:xfrm>
            <a:off x="6172200" y="1301750"/>
            <a:ext cx="5323840" cy="411303"/>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5"/>
            </p:custDataLst>
          </p:nvPr>
        </p:nvSpPr>
        <p:spPr>
          <a:xfrm>
            <a:off x="6172200" y="1875099"/>
            <a:ext cx="5323840" cy="4300276"/>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fld>
            <a:endParaRPr lang="zh-CN" altLang="en-US"/>
          </a:p>
        </p:txBody>
      </p:sp>
      <p:sp>
        <p:nvSpPr>
          <p:cNvPr id="10" name="标题 1"/>
          <p:cNvSpPr>
            <a:spLocks noGrp="1"/>
          </p:cNvSpPr>
          <p:nvPr>
            <p:ph type="title"/>
            <p:custDataLst>
              <p:tags r:id="rId9"/>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标题 1"/>
          <p:cNvSpPr>
            <a:spLocks noGrp="1"/>
          </p:cNvSpPr>
          <p:nvPr>
            <p:ph type="title"/>
            <p:custDataLst>
              <p:tags r:id="rId5"/>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仅内容">
    <p:spTree>
      <p:nvGrpSpPr>
        <p:cNvPr id="1" name=""/>
        <p:cNvGrpSpPr/>
        <p:nvPr/>
      </p:nvGrpSpPr>
      <p:grpSpPr>
        <a:xfrm>
          <a:off x="0" y="0"/>
          <a:ext cx="0" cy="0"/>
          <a:chOff x="0" y="0"/>
          <a:chExt cx="0" cy="0"/>
        </a:xfrm>
      </p:grpSpPr>
      <p:sp>
        <p:nvSpPr>
          <p:cNvPr id="3" name="内容占位符 2"/>
          <p:cNvSpPr>
            <a:spLocks noGrp="1"/>
          </p:cNvSpPr>
          <p:nvPr>
            <p:ph idx="1"/>
            <p:custDataLst>
              <p:tags r:id="rId2"/>
            </p:custDataLst>
          </p:nvPr>
        </p:nvSpPr>
        <p:spPr>
          <a:xfrm>
            <a:off x="695960" y="360045"/>
            <a:ext cx="10801985" cy="5817870"/>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标题和副标题">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6" name="Text Placeholder 5"/>
          <p:cNvSpPr>
            <a:spLocks noGrp="1"/>
          </p:cNvSpPr>
          <p:nvPr>
            <p:ph type="body" idx="13" hasCustomPrompt="1"/>
            <p:custDataLst>
              <p:tags r:id="rId5"/>
            </p:custDataLst>
          </p:nvPr>
        </p:nvSpPr>
        <p:spPr>
          <a:xfrm>
            <a:off x="695960" y="1301750"/>
            <a:ext cx="10799088" cy="405553"/>
          </a:xfrm>
        </p:spPr>
        <p:txBody>
          <a:bodyPr/>
          <a:lstStyle>
            <a:lvl5pPr>
              <a:buNone/>
              <a:defRPr/>
            </a:lvl5pPr>
          </a:lstStyle>
          <a:p>
            <a:pPr lvl="0"/>
            <a:r>
              <a:rPr lang="zh-CN" altLang="en-US"/>
              <a:t>单击此处编辑副标题</a:t>
            </a:r>
            <a:endParaRPr lang="zh-CN" altLang="en-US"/>
          </a:p>
        </p:txBody>
      </p:sp>
      <p:sp>
        <p:nvSpPr>
          <p:cNvPr id="7" name="标题 1"/>
          <p:cNvSpPr>
            <a:spLocks noGrp="1"/>
          </p:cNvSpPr>
          <p:nvPr>
            <p:ph type="title"/>
            <p:custDataLst>
              <p:tags r:id="rId6"/>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showMasterSp="0" userDrawn="1">
  <p:cSld name="末尾幻灯片">
    <p:spTree>
      <p:nvGrpSpPr>
        <p:cNvPr id="1" name=""/>
        <p:cNvGrpSpPr/>
        <p:nvPr/>
      </p:nvGrpSpPr>
      <p:grpSpPr>
        <a:xfrm>
          <a:off x="0" y="0"/>
          <a:ext cx="0" cy="0"/>
          <a:chOff x="0" y="0"/>
          <a:chExt cx="0" cy="0"/>
        </a:xfrm>
      </p:grpSpPr>
      <p:pic>
        <p:nvPicPr>
          <p:cNvPr id="6" name="图片 3" descr="VCG41N1356716385"/>
          <p:cNvPicPr preferRelativeResize="0"/>
          <p:nvPr userDrawn="1">
            <p:custDataLst>
              <p:tags r:id="rId2"/>
            </p:custDataLst>
          </p:nvPr>
        </p:nvPicPr>
        <p:blipFill>
          <a:blip r:embed="rId3"/>
          <a:srcRect b="15819"/>
          <a:stretch>
            <a:fillRect/>
          </a:stretch>
        </p:blipFill>
        <p:spPr>
          <a:xfrm>
            <a:off x="0" y="0"/>
            <a:ext cx="12192000" cy="6858000"/>
          </a:xfrm>
          <a:prstGeom prst="rect">
            <a:avLst/>
          </a:prstGeom>
        </p:spPr>
      </p:pic>
      <p:sp>
        <p:nvSpPr>
          <p:cNvPr id="7" name="任意多边形 1"/>
          <p:cNvSpPr/>
          <p:nvPr userDrawn="1">
            <p:custDataLst>
              <p:tags r:id="rId4"/>
            </p:custDataLst>
          </p:nvPr>
        </p:nvSpPr>
        <p:spPr>
          <a:xfrm flipH="1" flipV="1">
            <a:off x="11161395" y="0"/>
            <a:ext cx="1030605"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 name="任意多边形 1"/>
          <p:cNvSpPr/>
          <p:nvPr userDrawn="1">
            <p:custDataLst>
              <p:tags r:id="rId5"/>
            </p:custDataLst>
          </p:nvPr>
        </p:nvSpPr>
        <p:spPr>
          <a:xfrm>
            <a:off x="212090" y="0"/>
            <a:ext cx="1193165" cy="6858000"/>
          </a:xfrm>
          <a:custGeom>
            <a:avLst/>
            <a:gdLst>
              <a:gd name="connsiteX0" fmla="*/ 0 w 2211"/>
              <a:gd name="connsiteY0" fmla="*/ 2 h 10813"/>
              <a:gd name="connsiteX1" fmla="*/ 1158 w 2211"/>
              <a:gd name="connsiteY1" fmla="*/ 0 h 10813"/>
              <a:gd name="connsiteX2" fmla="*/ 2211 w 2211"/>
              <a:gd name="connsiteY2" fmla="*/ 10808 h 10813"/>
              <a:gd name="connsiteX3" fmla="*/ 588 w 2211"/>
              <a:gd name="connsiteY3" fmla="*/ 10813 h 10813"/>
              <a:gd name="connsiteX4" fmla="*/ 0 w 2211"/>
              <a:gd name="connsiteY4" fmla="*/ 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1" h="10813">
                <a:moveTo>
                  <a:pt x="0" y="2"/>
                </a:moveTo>
                <a:lnTo>
                  <a:pt x="1158" y="0"/>
                </a:lnTo>
                <a:lnTo>
                  <a:pt x="2211" y="10808"/>
                </a:lnTo>
                <a:lnTo>
                  <a:pt x="588" y="10813"/>
                </a:lnTo>
                <a:lnTo>
                  <a:pt x="0" y="2"/>
                </a:lnTo>
                <a:close/>
              </a:path>
            </a:pathLst>
          </a:cu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 name="任意多边形 2"/>
          <p:cNvSpPr/>
          <p:nvPr userDrawn="1">
            <p:custDataLst>
              <p:tags r:id="rId6"/>
            </p:custDataLst>
          </p:nvPr>
        </p:nvSpPr>
        <p:spPr>
          <a:xfrm>
            <a:off x="181610" y="0"/>
            <a:ext cx="875665"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5" name="任意多边形 4"/>
          <p:cNvSpPr/>
          <p:nvPr userDrawn="1">
            <p:custDataLst>
              <p:tags r:id="rId7"/>
            </p:custDataLst>
          </p:nvPr>
        </p:nvSpPr>
        <p:spPr>
          <a:xfrm>
            <a:off x="0" y="0"/>
            <a:ext cx="875665" cy="6858000"/>
          </a:xfrm>
          <a:custGeom>
            <a:avLst/>
            <a:gdLst>
              <a:gd name="connsiteX0" fmla="*/ 0 w 1623"/>
              <a:gd name="connsiteY0" fmla="*/ 12 h 10813"/>
              <a:gd name="connsiteX1" fmla="*/ 570 w 1623"/>
              <a:gd name="connsiteY1" fmla="*/ 0 h 10813"/>
              <a:gd name="connsiteX2" fmla="*/ 1623 w 1623"/>
              <a:gd name="connsiteY2" fmla="*/ 10808 h 10813"/>
              <a:gd name="connsiteX3" fmla="*/ 0 w 1623"/>
              <a:gd name="connsiteY3" fmla="*/ 10813 h 10813"/>
              <a:gd name="connsiteX4" fmla="*/ 0 w 1623"/>
              <a:gd name="connsiteY4" fmla="*/ 12 h 108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23" h="10813">
                <a:moveTo>
                  <a:pt x="0" y="12"/>
                </a:moveTo>
                <a:lnTo>
                  <a:pt x="570" y="0"/>
                </a:lnTo>
                <a:lnTo>
                  <a:pt x="1623" y="10808"/>
                </a:lnTo>
                <a:lnTo>
                  <a:pt x="0" y="10813"/>
                </a:lnTo>
                <a:lnTo>
                  <a:pt x="0" y="1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标题 18"/>
          <p:cNvSpPr>
            <a:spLocks noGrp="1"/>
          </p:cNvSpPr>
          <p:nvPr>
            <p:ph type="ctrTitle" hasCustomPrompt="1"/>
            <p:custDataLst>
              <p:tags r:id="rId8"/>
            </p:custDataLst>
          </p:nvPr>
        </p:nvSpPr>
        <p:spPr>
          <a:xfrm>
            <a:off x="1607820" y="2843530"/>
            <a:ext cx="4445635" cy="1264285"/>
          </a:xfrm>
        </p:spPr>
        <p:txBody>
          <a:bodyPr wrap="square" lIns="0" tIns="46800" rIns="90000" bIns="46800" anchor="t">
            <a:normAutofit/>
          </a:bodyPr>
          <a:lstStyle>
            <a:lvl1pPr algn="l">
              <a:lnSpc>
                <a:spcPct val="100000"/>
              </a:lnSpc>
              <a:defRPr sz="7200" b="1" spc="400" baseline="0">
                <a:solidFill>
                  <a:schemeClr val="accent1"/>
                </a:solidFill>
              </a:defRPr>
            </a:lvl1pPr>
          </a:lstStyle>
          <a:p>
            <a:r>
              <a:rPr lang="zh-CN" altLang="en-US" dirty="0"/>
              <a:t>编辑标题</a:t>
            </a:r>
            <a:endParaRPr lang="zh-CN" altLang="en-US" dirty="0"/>
          </a:p>
        </p:txBody>
      </p:sp>
      <p:sp>
        <p:nvSpPr>
          <p:cNvPr id="20" name="日期"/>
          <p:cNvSpPr>
            <a:spLocks noGrp="1"/>
          </p:cNvSpPr>
          <p:nvPr>
            <p:ph type="subTitle" idx="1" hasCustomPrompt="1"/>
            <p:custDataLst>
              <p:tags r:id="rId9"/>
            </p:custDataLst>
          </p:nvPr>
        </p:nvSpPr>
        <p:spPr>
          <a:xfrm>
            <a:off x="1607820" y="1879600"/>
            <a:ext cx="4445635" cy="808990"/>
          </a:xfrm>
        </p:spPr>
        <p:txBody>
          <a:bodyPr wrap="square" lIns="36195" tIns="46800" rIns="90000" bIns="46800" anchor="b">
            <a:normAutofit/>
          </a:bodyPr>
          <a:lstStyle>
            <a:lvl1pPr marL="0" indent="0" algn="l">
              <a:lnSpc>
                <a:spcPct val="100000"/>
              </a:lnSpc>
              <a:buNone/>
              <a:defRPr sz="3600" b="1" spc="190" baseline="0">
                <a:ln w="12700">
                  <a:solidFill>
                    <a:schemeClr val="accent1"/>
                  </a:solidFill>
                </a:ln>
                <a:noFill/>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日期</a:t>
            </a:r>
            <a:endParaRPr lang="zh-CN" altLang="en-US" dirty="0"/>
          </a:p>
        </p:txBody>
      </p:sp>
      <p:sp>
        <p:nvSpPr>
          <p:cNvPr id="21" name="署名占位符 10"/>
          <p:cNvSpPr>
            <a:spLocks noGrp="1"/>
          </p:cNvSpPr>
          <p:nvPr>
            <p:ph type="body" sz="quarter" idx="17" hasCustomPrompt="1"/>
            <p:custDataLst>
              <p:tags r:id="rId10"/>
            </p:custDataLst>
          </p:nvPr>
        </p:nvSpPr>
        <p:spPr>
          <a:xfrm>
            <a:off x="1607820" y="4283710"/>
            <a:ext cx="2545715" cy="574675"/>
          </a:xfrm>
          <a:prstGeom prst="rect">
            <a:avLst/>
          </a:prstGeom>
          <a:solidFill>
            <a:schemeClr val="accent1"/>
          </a:solidFill>
        </p:spPr>
        <p:txBody>
          <a:bodyPr wrap="square" anchor="ctr" anchorCtr="0">
            <a:normAutofit/>
          </a:bodyPr>
          <a:lstStyle>
            <a:lvl1pPr marL="0" indent="0" algn="ctr">
              <a:lnSpc>
                <a:spcPct val="100000"/>
              </a:lnSpc>
              <a:buNone/>
              <a:defRPr sz="1600" b="1">
                <a:solidFill>
                  <a:srgbClr val="FFFFFF"/>
                </a:solidFill>
              </a:defRPr>
            </a:lvl1pPr>
          </a:lstStyle>
          <a:p>
            <a:pPr lvl="0"/>
            <a:r>
              <a:rPr lang="zh-CN" altLang="en-US" dirty="0"/>
              <a:t>署名</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tags" Target="../tags/tag15.xml"/><Relationship Id="rId8" Type="http://schemas.openxmlformats.org/officeDocument/2006/relationships/tags" Target="../tags/tag14.xml"/><Relationship Id="rId7" Type="http://schemas.openxmlformats.org/officeDocument/2006/relationships/tags" Target="../tags/tag13.x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3" Type="http://schemas.openxmlformats.org/officeDocument/2006/relationships/tags" Target="../tags/tag9.xml"/><Relationship Id="rId2" Type="http://schemas.openxmlformats.org/officeDocument/2006/relationships/slideLayout" Target="../slideLayouts/slideLayout13.xml"/><Relationship Id="rId14" Type="http://schemas.openxmlformats.org/officeDocument/2006/relationships/theme" Target="../theme/theme2.xml"/><Relationship Id="rId13" Type="http://schemas.openxmlformats.org/officeDocument/2006/relationships/image" Target="../media/image1.jpeg"/><Relationship Id="rId12" Type="http://schemas.openxmlformats.org/officeDocument/2006/relationships/tags" Target="../tags/tag18.xml"/><Relationship Id="rId11" Type="http://schemas.openxmlformats.org/officeDocument/2006/relationships/tags" Target="../tags/tag17.xml"/><Relationship Id="rId10" Type="http://schemas.openxmlformats.org/officeDocument/2006/relationships/tags" Target="../tags/tag16.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2" Type="http://schemas.openxmlformats.org/officeDocument/2006/relationships/theme" Target="../theme/theme3.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slideLayout" Target="../slideLayouts/slideLayout14.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2" Type="http://schemas.openxmlformats.org/officeDocument/2006/relationships/theme" Target="../theme/theme4.xml"/><Relationship Id="rId21" Type="http://schemas.openxmlformats.org/officeDocument/2006/relationships/tags" Target="../tags/tag112.xml"/><Relationship Id="rId20" Type="http://schemas.openxmlformats.org/officeDocument/2006/relationships/tags" Target="../tags/tag111.xml"/><Relationship Id="rId2" Type="http://schemas.openxmlformats.org/officeDocument/2006/relationships/slideLayout" Target="../slideLayouts/slideLayout16.xml"/><Relationship Id="rId19" Type="http://schemas.openxmlformats.org/officeDocument/2006/relationships/tags" Target="../tags/tag110.xml"/><Relationship Id="rId18" Type="http://schemas.openxmlformats.org/officeDocument/2006/relationships/tags" Target="../tags/tag109.xml"/><Relationship Id="rId17" Type="http://schemas.openxmlformats.org/officeDocument/2006/relationships/tags" Target="../tags/tag108.xml"/><Relationship Id="rId16" Type="http://schemas.openxmlformats.org/officeDocument/2006/relationships/tags" Target="../tags/tag107.xml"/><Relationship Id="rId15" Type="http://schemas.openxmlformats.org/officeDocument/2006/relationships/tags" Target="../tags/tag106.xml"/><Relationship Id="rId14" Type="http://schemas.openxmlformats.org/officeDocument/2006/relationships/tags" Target="../tags/tag105.xml"/><Relationship Id="rId13" Type="http://schemas.openxmlformats.org/officeDocument/2006/relationships/tags" Target="../tags/tag104.xml"/><Relationship Id="rId12" Type="http://schemas.openxmlformats.org/officeDocument/2006/relationships/tags" Target="../tags/tag103.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任意多边形: 形状 7"/>
          <p:cNvSpPr/>
          <p:nvPr userDrawn="1">
            <p:custDataLst>
              <p:tags r:id="rId3"/>
            </p:custDataLst>
          </p:nvPr>
        </p:nvSpPr>
        <p:spPr>
          <a:xfrm>
            <a:off x="11506297" y="55"/>
            <a:ext cx="685730" cy="2978575"/>
          </a:xfrm>
          <a:custGeom>
            <a:avLst/>
            <a:gdLst>
              <a:gd name="connsiteX0" fmla="*/ 0 w 685730"/>
              <a:gd name="connsiteY0" fmla="*/ 0 h 2978575"/>
              <a:gd name="connsiteX1" fmla="*/ 685730 w 685730"/>
              <a:gd name="connsiteY1" fmla="*/ 62 h 2978575"/>
              <a:gd name="connsiteX2" fmla="*/ 685703 w 685730"/>
              <a:gd name="connsiteY2" fmla="*/ 2978575 h 2978575"/>
              <a:gd name="connsiteX3" fmla="*/ 0 w 685730"/>
              <a:gd name="connsiteY3" fmla="*/ 0 h 2978575"/>
            </a:gdLst>
            <a:ahLst/>
            <a:cxnLst>
              <a:cxn ang="0">
                <a:pos x="connsiteX0" y="connsiteY0"/>
              </a:cxn>
              <a:cxn ang="0">
                <a:pos x="connsiteX1" y="connsiteY1"/>
              </a:cxn>
              <a:cxn ang="0">
                <a:pos x="connsiteX2" y="connsiteY2"/>
              </a:cxn>
              <a:cxn ang="0">
                <a:pos x="connsiteX3" y="connsiteY3"/>
              </a:cxn>
            </a:cxnLst>
            <a:rect l="l" t="t" r="r" b="b"/>
            <a:pathLst>
              <a:path w="685730" h="2978575">
                <a:moveTo>
                  <a:pt x="0" y="0"/>
                </a:moveTo>
                <a:lnTo>
                  <a:pt x="685730" y="62"/>
                </a:lnTo>
                <a:lnTo>
                  <a:pt x="685703" y="2978575"/>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1" name="任意多边形: 形状 10"/>
          <p:cNvSpPr/>
          <p:nvPr userDrawn="1">
            <p:custDataLst>
              <p:tags r:id="rId4"/>
            </p:custDataLst>
          </p:nvPr>
        </p:nvSpPr>
        <p:spPr>
          <a:xfrm>
            <a:off x="11700868" y="0"/>
            <a:ext cx="491135" cy="2127327"/>
          </a:xfrm>
          <a:custGeom>
            <a:avLst/>
            <a:gdLst>
              <a:gd name="connsiteX0" fmla="*/ 0 w 491135"/>
              <a:gd name="connsiteY0" fmla="*/ 0 h 2127327"/>
              <a:gd name="connsiteX1" fmla="*/ 491135 w 491135"/>
              <a:gd name="connsiteY1" fmla="*/ 17 h 2127327"/>
              <a:gd name="connsiteX2" fmla="*/ 491132 w 491135"/>
              <a:gd name="connsiteY2" fmla="*/ 2127327 h 2127327"/>
              <a:gd name="connsiteX3" fmla="*/ 0 w 491135"/>
              <a:gd name="connsiteY3" fmla="*/ 0 h 2127327"/>
            </a:gdLst>
            <a:ahLst/>
            <a:cxnLst>
              <a:cxn ang="0">
                <a:pos x="connsiteX0" y="connsiteY0"/>
              </a:cxn>
              <a:cxn ang="0">
                <a:pos x="connsiteX1" y="connsiteY1"/>
              </a:cxn>
              <a:cxn ang="0">
                <a:pos x="connsiteX2" y="connsiteY2"/>
              </a:cxn>
              <a:cxn ang="0">
                <a:pos x="connsiteX3" y="connsiteY3"/>
              </a:cxn>
            </a:cxnLst>
            <a:rect l="l" t="t" r="r" b="b"/>
            <a:pathLst>
              <a:path w="491135" h="2127327">
                <a:moveTo>
                  <a:pt x="0" y="0"/>
                </a:moveTo>
                <a:lnTo>
                  <a:pt x="491135" y="17"/>
                </a:lnTo>
                <a:lnTo>
                  <a:pt x="491132" y="2127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1" name="任意多边形 30"/>
          <p:cNvSpPr/>
          <p:nvPr userDrawn="1">
            <p:custDataLst>
              <p:tags r:id="rId5"/>
            </p:custDataLst>
          </p:nvPr>
        </p:nvSpPr>
        <p:spPr>
          <a:xfrm>
            <a:off x="0" y="3707325"/>
            <a:ext cx="711835" cy="3150675"/>
          </a:xfrm>
          <a:custGeom>
            <a:avLst/>
            <a:gdLst>
              <a:gd name="connsiteX0" fmla="*/ 7 w 4458"/>
              <a:gd name="connsiteY0" fmla="*/ 2 h 10825"/>
              <a:gd name="connsiteX1" fmla="*/ 1342 w 4458"/>
              <a:gd name="connsiteY1" fmla="*/ 0 h 10825"/>
              <a:gd name="connsiteX2" fmla="*/ 4458 w 4458"/>
              <a:gd name="connsiteY2" fmla="*/ 10796 h 10825"/>
              <a:gd name="connsiteX3" fmla="*/ 0 w 4458"/>
              <a:gd name="connsiteY3" fmla="*/ 10825 h 10825"/>
              <a:gd name="connsiteX4" fmla="*/ 7 w 4458"/>
              <a:gd name="connsiteY4" fmla="*/ 2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 h="4962">
                <a:moveTo>
                  <a:pt x="0" y="0"/>
                </a:moveTo>
                <a:lnTo>
                  <a:pt x="1121" y="4952"/>
                </a:lnTo>
                <a:lnTo>
                  <a:pt x="0" y="496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2" name="任意多边形 31"/>
          <p:cNvSpPr/>
          <p:nvPr userDrawn="1">
            <p:custDataLst>
              <p:tags r:id="rId6"/>
            </p:custDataLst>
          </p:nvPr>
        </p:nvSpPr>
        <p:spPr>
          <a:xfrm>
            <a:off x="0" y="3543563"/>
            <a:ext cx="518795" cy="3314437"/>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817" h="5220">
                <a:moveTo>
                  <a:pt x="0" y="0"/>
                </a:moveTo>
                <a:lnTo>
                  <a:pt x="817" y="5220"/>
                </a:lnTo>
                <a:lnTo>
                  <a:pt x="0" y="522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灯片编号占位符 5"/>
          <p:cNvSpPr>
            <a:spLocks noGrp="1"/>
          </p:cNvSpPr>
          <p:nvPr>
            <p:ph type="sldNum" sz="quarter" idx="4"/>
            <p:custDataLst>
              <p:tags r:id="rId7"/>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8"/>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9"/>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0"/>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1"/>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7" name="KSO_TEMPLATE" hidden="1"/>
          <p:cNvSpPr/>
          <p:nvPr userDrawn="1">
            <p:custDataLst>
              <p:tags r:id="rId12"/>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任意多边形: 形状 7"/>
          <p:cNvSpPr/>
          <p:nvPr userDrawn="1">
            <p:custDataLst>
              <p:tags r:id="rId2"/>
            </p:custDataLst>
          </p:nvPr>
        </p:nvSpPr>
        <p:spPr>
          <a:xfrm>
            <a:off x="11506297" y="55"/>
            <a:ext cx="685730" cy="2978575"/>
          </a:xfrm>
          <a:custGeom>
            <a:avLst/>
            <a:gdLst>
              <a:gd name="connsiteX0" fmla="*/ 0 w 685730"/>
              <a:gd name="connsiteY0" fmla="*/ 0 h 2978575"/>
              <a:gd name="connsiteX1" fmla="*/ 685730 w 685730"/>
              <a:gd name="connsiteY1" fmla="*/ 62 h 2978575"/>
              <a:gd name="connsiteX2" fmla="*/ 685703 w 685730"/>
              <a:gd name="connsiteY2" fmla="*/ 2978575 h 2978575"/>
              <a:gd name="connsiteX3" fmla="*/ 0 w 685730"/>
              <a:gd name="connsiteY3" fmla="*/ 0 h 2978575"/>
            </a:gdLst>
            <a:ahLst/>
            <a:cxnLst>
              <a:cxn ang="0">
                <a:pos x="connsiteX0" y="connsiteY0"/>
              </a:cxn>
              <a:cxn ang="0">
                <a:pos x="connsiteX1" y="connsiteY1"/>
              </a:cxn>
              <a:cxn ang="0">
                <a:pos x="connsiteX2" y="connsiteY2"/>
              </a:cxn>
              <a:cxn ang="0">
                <a:pos x="connsiteX3" y="connsiteY3"/>
              </a:cxn>
            </a:cxnLst>
            <a:rect l="l" t="t" r="r" b="b"/>
            <a:pathLst>
              <a:path w="685730" h="2978575">
                <a:moveTo>
                  <a:pt x="0" y="0"/>
                </a:moveTo>
                <a:lnTo>
                  <a:pt x="685730" y="62"/>
                </a:lnTo>
                <a:lnTo>
                  <a:pt x="685703" y="2978575"/>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1" name="任意多边形: 形状 10"/>
          <p:cNvSpPr/>
          <p:nvPr userDrawn="1">
            <p:custDataLst>
              <p:tags r:id="rId3"/>
            </p:custDataLst>
          </p:nvPr>
        </p:nvSpPr>
        <p:spPr>
          <a:xfrm>
            <a:off x="11700868" y="0"/>
            <a:ext cx="491135" cy="2127327"/>
          </a:xfrm>
          <a:custGeom>
            <a:avLst/>
            <a:gdLst>
              <a:gd name="connsiteX0" fmla="*/ 0 w 491135"/>
              <a:gd name="connsiteY0" fmla="*/ 0 h 2127327"/>
              <a:gd name="connsiteX1" fmla="*/ 491135 w 491135"/>
              <a:gd name="connsiteY1" fmla="*/ 17 h 2127327"/>
              <a:gd name="connsiteX2" fmla="*/ 491132 w 491135"/>
              <a:gd name="connsiteY2" fmla="*/ 2127327 h 2127327"/>
              <a:gd name="connsiteX3" fmla="*/ 0 w 491135"/>
              <a:gd name="connsiteY3" fmla="*/ 0 h 2127327"/>
            </a:gdLst>
            <a:ahLst/>
            <a:cxnLst>
              <a:cxn ang="0">
                <a:pos x="connsiteX0" y="connsiteY0"/>
              </a:cxn>
              <a:cxn ang="0">
                <a:pos x="connsiteX1" y="connsiteY1"/>
              </a:cxn>
              <a:cxn ang="0">
                <a:pos x="connsiteX2" y="connsiteY2"/>
              </a:cxn>
              <a:cxn ang="0">
                <a:pos x="connsiteX3" y="connsiteY3"/>
              </a:cxn>
            </a:cxnLst>
            <a:rect l="l" t="t" r="r" b="b"/>
            <a:pathLst>
              <a:path w="491135" h="2127327">
                <a:moveTo>
                  <a:pt x="0" y="0"/>
                </a:moveTo>
                <a:lnTo>
                  <a:pt x="491135" y="17"/>
                </a:lnTo>
                <a:lnTo>
                  <a:pt x="491132" y="2127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1" name="任意多边形 30"/>
          <p:cNvSpPr/>
          <p:nvPr userDrawn="1">
            <p:custDataLst>
              <p:tags r:id="rId4"/>
            </p:custDataLst>
          </p:nvPr>
        </p:nvSpPr>
        <p:spPr>
          <a:xfrm>
            <a:off x="0" y="3707325"/>
            <a:ext cx="711835" cy="3150675"/>
          </a:xfrm>
          <a:custGeom>
            <a:avLst/>
            <a:gdLst>
              <a:gd name="connsiteX0" fmla="*/ 7 w 4458"/>
              <a:gd name="connsiteY0" fmla="*/ 2 h 10825"/>
              <a:gd name="connsiteX1" fmla="*/ 1342 w 4458"/>
              <a:gd name="connsiteY1" fmla="*/ 0 h 10825"/>
              <a:gd name="connsiteX2" fmla="*/ 4458 w 4458"/>
              <a:gd name="connsiteY2" fmla="*/ 10796 h 10825"/>
              <a:gd name="connsiteX3" fmla="*/ 0 w 4458"/>
              <a:gd name="connsiteY3" fmla="*/ 10825 h 10825"/>
              <a:gd name="connsiteX4" fmla="*/ 7 w 4458"/>
              <a:gd name="connsiteY4" fmla="*/ 2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 h="4962">
                <a:moveTo>
                  <a:pt x="0" y="0"/>
                </a:moveTo>
                <a:lnTo>
                  <a:pt x="1121" y="4952"/>
                </a:lnTo>
                <a:lnTo>
                  <a:pt x="0" y="496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2" name="任意多边形 31"/>
          <p:cNvSpPr/>
          <p:nvPr userDrawn="1">
            <p:custDataLst>
              <p:tags r:id="rId5"/>
            </p:custDataLst>
          </p:nvPr>
        </p:nvSpPr>
        <p:spPr>
          <a:xfrm>
            <a:off x="0" y="3543563"/>
            <a:ext cx="518795" cy="3314437"/>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817" h="5220">
                <a:moveTo>
                  <a:pt x="0" y="0"/>
                </a:moveTo>
                <a:lnTo>
                  <a:pt x="817" y="5220"/>
                </a:lnTo>
                <a:lnTo>
                  <a:pt x="0" y="522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灯片编号占位符 5"/>
          <p:cNvSpPr>
            <a:spLocks noGrp="1"/>
          </p:cNvSpPr>
          <p:nvPr>
            <p:ph type="sldNum" sz="quarter" idx="4"/>
            <p:custDataLst>
              <p:tags r:id="rId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1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7" name="KSO_TEMPLATE" hidden="1"/>
          <p:cNvSpPr/>
          <p:nvPr userDrawn="1">
            <p:custDataLst>
              <p:tags r:id="rId1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4" r:id="rId1"/>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任意多边形: 形状 7"/>
          <p:cNvSpPr/>
          <p:nvPr userDrawn="1">
            <p:custDataLst>
              <p:tags r:id="rId12"/>
            </p:custDataLst>
          </p:nvPr>
        </p:nvSpPr>
        <p:spPr>
          <a:xfrm>
            <a:off x="11506297" y="55"/>
            <a:ext cx="685730" cy="2978575"/>
          </a:xfrm>
          <a:custGeom>
            <a:avLst/>
            <a:gdLst>
              <a:gd name="connsiteX0" fmla="*/ 0 w 685730"/>
              <a:gd name="connsiteY0" fmla="*/ 0 h 2978575"/>
              <a:gd name="connsiteX1" fmla="*/ 685730 w 685730"/>
              <a:gd name="connsiteY1" fmla="*/ 62 h 2978575"/>
              <a:gd name="connsiteX2" fmla="*/ 685703 w 685730"/>
              <a:gd name="connsiteY2" fmla="*/ 2978575 h 2978575"/>
              <a:gd name="connsiteX3" fmla="*/ 0 w 685730"/>
              <a:gd name="connsiteY3" fmla="*/ 0 h 2978575"/>
            </a:gdLst>
            <a:ahLst/>
            <a:cxnLst>
              <a:cxn ang="0">
                <a:pos x="connsiteX0" y="connsiteY0"/>
              </a:cxn>
              <a:cxn ang="0">
                <a:pos x="connsiteX1" y="connsiteY1"/>
              </a:cxn>
              <a:cxn ang="0">
                <a:pos x="connsiteX2" y="connsiteY2"/>
              </a:cxn>
              <a:cxn ang="0">
                <a:pos x="connsiteX3" y="connsiteY3"/>
              </a:cxn>
            </a:cxnLst>
            <a:rect l="l" t="t" r="r" b="b"/>
            <a:pathLst>
              <a:path w="685730" h="2978575">
                <a:moveTo>
                  <a:pt x="0" y="0"/>
                </a:moveTo>
                <a:lnTo>
                  <a:pt x="685730" y="62"/>
                </a:lnTo>
                <a:lnTo>
                  <a:pt x="685703" y="2978575"/>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11" name="任意多边形: 形状 10"/>
          <p:cNvSpPr/>
          <p:nvPr userDrawn="1">
            <p:custDataLst>
              <p:tags r:id="rId13"/>
            </p:custDataLst>
          </p:nvPr>
        </p:nvSpPr>
        <p:spPr>
          <a:xfrm>
            <a:off x="11700868" y="0"/>
            <a:ext cx="491135" cy="2127327"/>
          </a:xfrm>
          <a:custGeom>
            <a:avLst/>
            <a:gdLst>
              <a:gd name="connsiteX0" fmla="*/ 0 w 491135"/>
              <a:gd name="connsiteY0" fmla="*/ 0 h 2127327"/>
              <a:gd name="connsiteX1" fmla="*/ 491135 w 491135"/>
              <a:gd name="connsiteY1" fmla="*/ 17 h 2127327"/>
              <a:gd name="connsiteX2" fmla="*/ 491132 w 491135"/>
              <a:gd name="connsiteY2" fmla="*/ 2127327 h 2127327"/>
              <a:gd name="connsiteX3" fmla="*/ 0 w 491135"/>
              <a:gd name="connsiteY3" fmla="*/ 0 h 2127327"/>
            </a:gdLst>
            <a:ahLst/>
            <a:cxnLst>
              <a:cxn ang="0">
                <a:pos x="connsiteX0" y="connsiteY0"/>
              </a:cxn>
              <a:cxn ang="0">
                <a:pos x="connsiteX1" y="connsiteY1"/>
              </a:cxn>
              <a:cxn ang="0">
                <a:pos x="connsiteX2" y="connsiteY2"/>
              </a:cxn>
              <a:cxn ang="0">
                <a:pos x="connsiteX3" y="connsiteY3"/>
              </a:cxn>
            </a:cxnLst>
            <a:rect l="l" t="t" r="r" b="b"/>
            <a:pathLst>
              <a:path w="491135" h="2127327">
                <a:moveTo>
                  <a:pt x="0" y="0"/>
                </a:moveTo>
                <a:lnTo>
                  <a:pt x="491135" y="17"/>
                </a:lnTo>
                <a:lnTo>
                  <a:pt x="491132" y="212732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zh-CN" altLang="en-US"/>
          </a:p>
        </p:txBody>
      </p:sp>
      <p:sp>
        <p:nvSpPr>
          <p:cNvPr id="31" name="任意多边形 30"/>
          <p:cNvSpPr/>
          <p:nvPr userDrawn="1">
            <p:custDataLst>
              <p:tags r:id="rId14"/>
            </p:custDataLst>
          </p:nvPr>
        </p:nvSpPr>
        <p:spPr>
          <a:xfrm>
            <a:off x="0" y="3707325"/>
            <a:ext cx="711835" cy="3150675"/>
          </a:xfrm>
          <a:custGeom>
            <a:avLst/>
            <a:gdLst>
              <a:gd name="connsiteX0" fmla="*/ 7 w 4458"/>
              <a:gd name="connsiteY0" fmla="*/ 2 h 10825"/>
              <a:gd name="connsiteX1" fmla="*/ 1342 w 4458"/>
              <a:gd name="connsiteY1" fmla="*/ 0 h 10825"/>
              <a:gd name="connsiteX2" fmla="*/ 4458 w 4458"/>
              <a:gd name="connsiteY2" fmla="*/ 10796 h 10825"/>
              <a:gd name="connsiteX3" fmla="*/ 0 w 4458"/>
              <a:gd name="connsiteY3" fmla="*/ 10825 h 10825"/>
              <a:gd name="connsiteX4" fmla="*/ 7 w 4458"/>
              <a:gd name="connsiteY4" fmla="*/ 2 h 108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 h="4962">
                <a:moveTo>
                  <a:pt x="0" y="0"/>
                </a:moveTo>
                <a:lnTo>
                  <a:pt x="1121" y="4952"/>
                </a:lnTo>
                <a:lnTo>
                  <a:pt x="0" y="4962"/>
                </a:lnTo>
                <a:lnTo>
                  <a:pt x="0" y="0"/>
                </a:lnTo>
                <a:close/>
              </a:path>
            </a:pathLst>
          </a:custGeom>
          <a:solidFill>
            <a:schemeClr val="accent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32" name="任意多边形 31"/>
          <p:cNvSpPr/>
          <p:nvPr userDrawn="1">
            <p:custDataLst>
              <p:tags r:id="rId15"/>
            </p:custDataLst>
          </p:nvPr>
        </p:nvSpPr>
        <p:spPr>
          <a:xfrm>
            <a:off x="0" y="3543563"/>
            <a:ext cx="518795" cy="3314437"/>
          </a:xfrm>
          <a:custGeom>
            <a:avLst/>
            <a:gdLst>
              <a:gd name="it" fmla="*/ h 7 12"/>
              <a:gd name="ir" fmla="*/ w 7 12"/>
              <a:gd name="ib" fmla="*/ h 11 12"/>
            </a:gdLst>
            <a:ahLst/>
            <a:cxnLst>
              <a:cxn ang="3">
                <a:pos x="l" y="t"/>
              </a:cxn>
              <a:cxn ang="cd2">
                <a:pos x="l" y="vc"/>
              </a:cxn>
              <a:cxn ang="cd4">
                <a:pos x="l" y="b"/>
              </a:cxn>
              <a:cxn ang="cd4">
                <a:pos x="hc" y="b"/>
              </a:cxn>
              <a:cxn ang="cd4">
                <a:pos x="r" y="b"/>
              </a:cxn>
              <a:cxn ang="0">
                <a:pos x="hc" y="vc"/>
              </a:cxn>
            </a:cxnLst>
            <a:rect l="l" t="t" r="r" b="b"/>
            <a:pathLst>
              <a:path w="817" h="5220">
                <a:moveTo>
                  <a:pt x="0" y="0"/>
                </a:moveTo>
                <a:lnTo>
                  <a:pt x="817" y="5220"/>
                </a:lnTo>
                <a:lnTo>
                  <a:pt x="0" y="522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 name="灯片编号占位符 5"/>
          <p:cNvSpPr>
            <a:spLocks noGrp="1"/>
          </p:cNvSpPr>
          <p:nvPr>
            <p:ph type="sldNum" sz="quarter" idx="4"/>
            <p:custDataLst>
              <p:tags r:id="rId16"/>
            </p:custDataLst>
          </p:nvPr>
        </p:nvSpPr>
        <p:spPr>
          <a:xfrm>
            <a:off x="8753983"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5" name="页脚占位符 4"/>
          <p:cNvSpPr>
            <a:spLocks noGrp="1"/>
          </p:cNvSpPr>
          <p:nvPr>
            <p:ph type="ftr" sz="quarter" idx="3"/>
            <p:custDataLst>
              <p:tags r:id="rId17"/>
            </p:custDataLst>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4" name="日期占位符 3"/>
          <p:cNvSpPr>
            <a:spLocks noGrp="1"/>
          </p:cNvSpPr>
          <p:nvPr>
            <p:ph type="dt" sz="half" idx="2"/>
            <p:custDataLst>
              <p:tags r:id="rId18"/>
            </p:custDataLst>
          </p:nvPr>
        </p:nvSpPr>
        <p:spPr>
          <a:xfrm>
            <a:off x="69596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3" name="文本占位符 2"/>
          <p:cNvSpPr>
            <a:spLocks noGrp="1"/>
          </p:cNvSpPr>
          <p:nvPr>
            <p:ph type="body" idx="1"/>
            <p:custDataLst>
              <p:tags r:id="rId19"/>
            </p:custDataLst>
          </p:nvPr>
        </p:nvSpPr>
        <p:spPr>
          <a:xfrm>
            <a:off x="695960" y="1301749"/>
            <a:ext cx="10800000" cy="4873625"/>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 name="标题占位符 1"/>
          <p:cNvSpPr>
            <a:spLocks noGrp="1"/>
          </p:cNvSpPr>
          <p:nvPr>
            <p:ph type="title"/>
            <p:custDataLst>
              <p:tags r:id="rId20"/>
            </p:custDataLst>
          </p:nvPr>
        </p:nvSpPr>
        <p:spPr>
          <a:xfrm>
            <a:off x="695960" y="360000"/>
            <a:ext cx="10800000" cy="720000"/>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7" name="KSO_TEMPLATE" hidden="1"/>
          <p:cNvSpPr/>
          <p:nvPr userDrawn="1">
            <p:custDataLst>
              <p:tags r:id="rId21"/>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l" defTabSz="914400" rtl="0" eaLnBrk="1" latinLnBrk="0" hangingPunct="1">
        <a:lnSpc>
          <a:spcPct val="90000"/>
        </a:lnSpc>
        <a:spcBef>
          <a:spcPct val="0"/>
        </a:spcBef>
        <a:buNone/>
        <a:defRPr sz="3200" b="1" i="0" u="none" kern="1200" spc="0">
          <a:solidFill>
            <a:schemeClr val="accent1"/>
          </a:solidFill>
          <a:effectLst/>
          <a:uFill>
            <a:solidFill>
              <a:schemeClr val="bg1"/>
            </a:solidFill>
          </a:uFill>
          <a:latin typeface="+mj-lt"/>
          <a:ea typeface="+mj-ea"/>
          <a:cs typeface="+mj-cs"/>
        </a:defRPr>
      </a:lvl1pPr>
    </p:titleStyle>
    <p:bodyStyle>
      <a:lvl1pPr marL="228600" indent="0" algn="l" defTabSz="914400" rtl="0" eaLnBrk="1" latinLnBrk="0" hangingPunct="1">
        <a:lnSpc>
          <a:spcPct val="130000"/>
        </a:lnSpc>
        <a:spcBef>
          <a:spcPts val="1000"/>
        </a:spcBef>
        <a:buFont typeface="Arial" panose="020B0604020202020204" pitchFamily="34" charset="0"/>
        <a:buChar char="•"/>
        <a:defRPr sz="2400" kern="1200" spc="0">
          <a:solidFill>
            <a:schemeClr val="tx1"/>
          </a:solidFill>
          <a:latin typeface="+mn-lt"/>
          <a:ea typeface="+mn-ea"/>
          <a:cs typeface="+mn-cs"/>
        </a:defRPr>
      </a:lvl1pPr>
      <a:lvl2pPr marL="685800" indent="0" algn="l" defTabSz="914400" rtl="0" eaLnBrk="1" latinLnBrk="0" hangingPunct="1">
        <a:lnSpc>
          <a:spcPct val="130000"/>
        </a:lnSpc>
        <a:spcBef>
          <a:spcPts val="500"/>
        </a:spcBef>
        <a:buFont typeface="Arial" panose="020B0604020202020204" pitchFamily="34" charset="0"/>
        <a:buChar char="•"/>
        <a:defRPr sz="2000" kern="1200" spc="0">
          <a:solidFill>
            <a:schemeClr val="tx1"/>
          </a:solidFill>
          <a:latin typeface="+mn-lt"/>
          <a:ea typeface="+mn-ea"/>
          <a:cs typeface="+mn-cs"/>
        </a:defRPr>
      </a:lvl2pPr>
      <a:lvl3pPr marL="11430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3pPr>
      <a:lvl4pPr marL="16002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4pPr>
      <a:lvl5pPr marL="2057400" indent="0" algn="l" defTabSz="914400" rtl="0" eaLnBrk="1" latinLnBrk="0" hangingPunct="1">
        <a:lnSpc>
          <a:spcPct val="130000"/>
        </a:lnSpc>
        <a:spcBef>
          <a:spcPts val="500"/>
        </a:spcBef>
        <a:buFont typeface="Arial" panose="020B0604020202020204" pitchFamily="34" charset="0"/>
        <a:buChar char="•"/>
        <a:defRPr sz="1800" kern="1200" spc="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3.xml"/><Relationship Id="rId3" Type="http://schemas.openxmlformats.org/officeDocument/2006/relationships/tags" Target="../tags/tag113.xml"/><Relationship Id="rId2" Type="http://schemas.openxmlformats.org/officeDocument/2006/relationships/image" Target="../media/image6.jpeg"/><Relationship Id="rId1" Type="http://schemas.openxmlformats.org/officeDocument/2006/relationships/image" Target="../media/image5.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2.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7.xml"/><Relationship Id="rId1" Type="http://schemas.openxmlformats.org/officeDocument/2006/relationships/tags" Target="../tags/tag146.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49.xml"/><Relationship Id="rId1" Type="http://schemas.openxmlformats.org/officeDocument/2006/relationships/tags" Target="../tags/tag14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0.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5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115.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tags" Target="../tags/tag11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9" Type="http://schemas.openxmlformats.org/officeDocument/2006/relationships/tags" Target="../tags/tag161.xml"/><Relationship Id="rId8" Type="http://schemas.openxmlformats.org/officeDocument/2006/relationships/tags" Target="../tags/tag160.xml"/><Relationship Id="rId7" Type="http://schemas.openxmlformats.org/officeDocument/2006/relationships/tags" Target="../tags/tag159.xml"/><Relationship Id="rId6" Type="http://schemas.openxmlformats.org/officeDocument/2006/relationships/tags" Target="../tags/tag158.xml"/><Relationship Id="rId5" Type="http://schemas.openxmlformats.org/officeDocument/2006/relationships/tags" Target="../tags/tag157.xml"/><Relationship Id="rId4" Type="http://schemas.openxmlformats.org/officeDocument/2006/relationships/tags" Target="../tags/tag156.xml"/><Relationship Id="rId31" Type="http://schemas.openxmlformats.org/officeDocument/2006/relationships/notesSlide" Target="../notesSlides/notesSlide1.xml"/><Relationship Id="rId30" Type="http://schemas.openxmlformats.org/officeDocument/2006/relationships/slideLayout" Target="../slideLayouts/slideLayout2.xml"/><Relationship Id="rId3" Type="http://schemas.openxmlformats.org/officeDocument/2006/relationships/tags" Target="../tags/tag155.xml"/><Relationship Id="rId29" Type="http://schemas.openxmlformats.org/officeDocument/2006/relationships/tags" Target="../tags/tag176.xml"/><Relationship Id="rId28" Type="http://schemas.openxmlformats.org/officeDocument/2006/relationships/tags" Target="../tags/tag175.xml"/><Relationship Id="rId27" Type="http://schemas.openxmlformats.org/officeDocument/2006/relationships/tags" Target="../tags/tag174.xml"/><Relationship Id="rId26" Type="http://schemas.openxmlformats.org/officeDocument/2006/relationships/tags" Target="../tags/tag173.xml"/><Relationship Id="rId25" Type="http://schemas.openxmlformats.org/officeDocument/2006/relationships/tags" Target="../tags/tag172.xml"/><Relationship Id="rId24" Type="http://schemas.openxmlformats.org/officeDocument/2006/relationships/tags" Target="../tags/tag171.xml"/><Relationship Id="rId23" Type="http://schemas.openxmlformats.org/officeDocument/2006/relationships/tags" Target="../tags/tag170.xml"/><Relationship Id="rId22" Type="http://schemas.openxmlformats.org/officeDocument/2006/relationships/tags" Target="../tags/tag169.xml"/><Relationship Id="rId21" Type="http://schemas.openxmlformats.org/officeDocument/2006/relationships/tags" Target="../tags/tag168.xml"/><Relationship Id="rId20" Type="http://schemas.openxmlformats.org/officeDocument/2006/relationships/tags" Target="../tags/tag167.xml"/><Relationship Id="rId2" Type="http://schemas.openxmlformats.org/officeDocument/2006/relationships/tags" Target="../tags/tag154.xml"/><Relationship Id="rId19" Type="http://schemas.openxmlformats.org/officeDocument/2006/relationships/tags" Target="../tags/tag166.xml"/><Relationship Id="rId18" Type="http://schemas.openxmlformats.org/officeDocument/2006/relationships/image" Target="../media/image13.png"/><Relationship Id="rId17" Type="http://schemas.openxmlformats.org/officeDocument/2006/relationships/tags" Target="../tags/tag165.xml"/><Relationship Id="rId16" Type="http://schemas.openxmlformats.org/officeDocument/2006/relationships/image" Target="../media/image12.png"/><Relationship Id="rId15" Type="http://schemas.openxmlformats.org/officeDocument/2006/relationships/tags" Target="../tags/tag164.xml"/><Relationship Id="rId14" Type="http://schemas.openxmlformats.org/officeDocument/2006/relationships/image" Target="../media/image11.png"/><Relationship Id="rId13" Type="http://schemas.openxmlformats.org/officeDocument/2006/relationships/tags" Target="../tags/tag163.xml"/><Relationship Id="rId12" Type="http://schemas.openxmlformats.org/officeDocument/2006/relationships/image" Target="../media/image10.png"/><Relationship Id="rId11" Type="http://schemas.openxmlformats.org/officeDocument/2006/relationships/tags" Target="../tags/tag162.xml"/><Relationship Id="rId10" Type="http://schemas.openxmlformats.org/officeDocument/2006/relationships/image" Target="../media/image9.png"/><Relationship Id="rId1" Type="http://schemas.openxmlformats.org/officeDocument/2006/relationships/tags" Target="../tags/tag15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tags" Target="../tags/tag177.xml"/></Relationships>
</file>

<file path=ppt/slides/_rels/slide3.xml.rels><?xml version="1.0" encoding="UTF-8" standalone="yes"?>
<Relationships xmlns="http://schemas.openxmlformats.org/package/2006/relationships"><Relationship Id="rId9" Type="http://schemas.openxmlformats.org/officeDocument/2006/relationships/tags" Target="../tags/tag124.xml"/><Relationship Id="rId8" Type="http://schemas.openxmlformats.org/officeDocument/2006/relationships/tags" Target="../tags/tag123.xml"/><Relationship Id="rId7" Type="http://schemas.openxmlformats.org/officeDocument/2006/relationships/tags" Target="../tags/tag122.xml"/><Relationship Id="rId6" Type="http://schemas.openxmlformats.org/officeDocument/2006/relationships/tags" Target="../tags/tag121.xml"/><Relationship Id="rId5" Type="http://schemas.openxmlformats.org/officeDocument/2006/relationships/tags" Target="../tags/tag120.xml"/><Relationship Id="rId4" Type="http://schemas.openxmlformats.org/officeDocument/2006/relationships/tags" Target="../tags/tag119.xml"/><Relationship Id="rId3" Type="http://schemas.openxmlformats.org/officeDocument/2006/relationships/tags" Target="../tags/tag118.xml"/><Relationship Id="rId21" Type="http://schemas.openxmlformats.org/officeDocument/2006/relationships/slideLayout" Target="../slideLayouts/slideLayout14.xml"/><Relationship Id="rId20" Type="http://schemas.openxmlformats.org/officeDocument/2006/relationships/tags" Target="../tags/tag135.xml"/><Relationship Id="rId2" Type="http://schemas.openxmlformats.org/officeDocument/2006/relationships/tags" Target="../tags/tag117.xml"/><Relationship Id="rId19" Type="http://schemas.openxmlformats.org/officeDocument/2006/relationships/tags" Target="../tags/tag134.xml"/><Relationship Id="rId18" Type="http://schemas.openxmlformats.org/officeDocument/2006/relationships/tags" Target="../tags/tag133.xml"/><Relationship Id="rId17" Type="http://schemas.openxmlformats.org/officeDocument/2006/relationships/tags" Target="../tags/tag132.xml"/><Relationship Id="rId16" Type="http://schemas.openxmlformats.org/officeDocument/2006/relationships/tags" Target="../tags/tag131.xml"/><Relationship Id="rId15" Type="http://schemas.openxmlformats.org/officeDocument/2006/relationships/tags" Target="../tags/tag130.xml"/><Relationship Id="rId14" Type="http://schemas.openxmlformats.org/officeDocument/2006/relationships/tags" Target="../tags/tag129.xml"/><Relationship Id="rId13" Type="http://schemas.openxmlformats.org/officeDocument/2006/relationships/tags" Target="../tags/tag128.xml"/><Relationship Id="rId12" Type="http://schemas.openxmlformats.org/officeDocument/2006/relationships/tags" Target="../tags/tag127.xml"/><Relationship Id="rId11" Type="http://schemas.openxmlformats.org/officeDocument/2006/relationships/tags" Target="../tags/tag126.xml"/><Relationship Id="rId10" Type="http://schemas.openxmlformats.org/officeDocument/2006/relationships/tags" Target="../tags/tag125.xml"/><Relationship Id="rId1" Type="http://schemas.openxmlformats.org/officeDocument/2006/relationships/tags" Target="../tags/tag116.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6.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38.xml"/><Relationship Id="rId1" Type="http://schemas.openxmlformats.org/officeDocument/2006/relationships/tags" Target="../tags/tag13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39.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1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26060" y="539750"/>
            <a:ext cx="11820525" cy="6198870"/>
          </a:xfrm>
          <a:prstGeom prst="rect">
            <a:avLst/>
          </a:prstGeom>
          <a:solidFill>
            <a:schemeClr val="bg1">
              <a:lumMod val="95000"/>
            </a:schemeClr>
          </a:solidFill>
        </p:spPr>
        <p:txBody>
          <a:bodyPr wrap="square">
            <a:noAutofit/>
          </a:bodyPr>
          <a:p>
            <a:pPr algn="l">
              <a:lnSpc>
                <a:spcPct val="110000"/>
              </a:lnSpc>
            </a:pPr>
            <a:r>
              <a:rPr lang="zh-CN" altLang="en-US" sz="1600" b="1">
                <a:solidFill>
                  <a:srgbClr val="C00000"/>
                </a:solidFill>
                <a:latin typeface="Times New Roman" panose="02020603050405020304" charset="0"/>
                <a:ea typeface="微软雅黑" panose="020B0503020204020204" charset="-122"/>
                <a:cs typeface="Times New Roman" panose="02020603050405020304" charset="0"/>
              </a:rPr>
              <a:t>题源：爱尔兰报纸</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 The Irish Times  Sarah Crossan: ‘I really think poetry and arts can transform life’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rPr>
              <a:t>发表时间：</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2018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rPr>
              <a:t>年</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 5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rPr>
              <a:t>月</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 19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rPr>
              <a:t>日</a:t>
            </a:r>
            <a:endParaRPr lang="zh-CN" altLang="en-US" sz="1600" b="1">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https://www.irishtimes.com/culture/books/sarah-crossan-i-really-think-poetry-and-arts-can-transform-life-1.3491843</a:t>
            </a:r>
            <a:endParaRPr lang="en-US" altLang="zh-CN" sz="1600" b="1">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I never thought I could be a </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writer</a:t>
            </a:r>
            <a:r>
              <a:rPr lang="en-US" altLang="zh-CN" sz="1600">
                <a:latin typeface="Times New Roman" panose="02020603050405020304" charset="0"/>
                <a:ea typeface="微软雅黑" panose="020B0503020204020204" charset="-122"/>
                <a:cs typeface="Times New Roman" panose="02020603050405020304" charset="0"/>
              </a:rPr>
              <a:t>. I didn't come from a family connected to the 41____ world, which I perceived as a major 42 ____ . After my undergraduate degree,</a:t>
            </a:r>
            <a:r>
              <a:rPr lang="en-US" altLang="zh-CN" sz="1600" u="sng">
                <a:latin typeface="Times New Roman" panose="02020603050405020304" charset="0"/>
                <a:ea typeface="微软雅黑" panose="020B0503020204020204" charset="-122"/>
                <a:cs typeface="Times New Roman" panose="02020603050405020304" charset="0"/>
              </a:rPr>
              <a:t> convinced that </a:t>
            </a:r>
            <a:r>
              <a:rPr lang="en-US" altLang="zh-CN" sz="1600" b="1" u="sng">
                <a:solidFill>
                  <a:srgbClr val="C00000"/>
                </a:solidFill>
                <a:latin typeface="Times New Roman" panose="02020603050405020304" charset="0"/>
                <a:ea typeface="微软雅黑" panose="020B0503020204020204" charset="-122"/>
                <a:cs typeface="Times New Roman" panose="02020603050405020304" charset="0"/>
              </a:rPr>
              <a:t>writing</a:t>
            </a:r>
            <a:r>
              <a:rPr lang="en-US" altLang="zh-CN" sz="1600" u="sng">
                <a:latin typeface="Times New Roman" panose="02020603050405020304" charset="0"/>
                <a:ea typeface="微软雅黑" panose="020B0503020204020204" charset="-122"/>
                <a:cs typeface="Times New Roman" panose="02020603050405020304" charset="0"/>
              </a:rPr>
              <a:t> wasn't for me,</a:t>
            </a:r>
            <a:r>
              <a:rPr lang="en-US" altLang="zh-CN" sz="1600">
                <a:latin typeface="Times New Roman" panose="02020603050405020304" charset="0"/>
                <a:ea typeface="微软雅黑" panose="020B0503020204020204" charset="-122"/>
                <a:cs typeface="Times New Roman" panose="02020603050405020304" charset="0"/>
              </a:rPr>
              <a:t> I  43____ to study teaching.</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rPr>
              <a:t>Then came an afternoon that 44 ______everything. I was teaching poetry, encouraging students to  write  about  their 45 _____ . And  then,  at  the  end  of  the  lesson,  one  child  asked  me  a question:</a:t>
            </a:r>
            <a:r>
              <a:rPr lang="en-US" altLang="zh-CN" sz="1600" u="sng">
                <a:latin typeface="Times New Roman" panose="02020603050405020304" charset="0"/>
                <a:ea typeface="微软雅黑" panose="020B0503020204020204" charset="-122"/>
                <a:cs typeface="Times New Roman" panose="02020603050405020304" charset="0"/>
              </a:rPr>
              <a:t>"Have you always wanted to be 46 _____, Miss?" </a:t>
            </a:r>
            <a:r>
              <a:rPr lang="en-US" altLang="zh-CN" sz="1600">
                <a:latin typeface="Times New Roman" panose="02020603050405020304" charset="0"/>
                <a:ea typeface="微软雅黑" panose="020B0503020204020204" charset="-122"/>
                <a:cs typeface="Times New Roman" panose="02020603050405020304" charset="0"/>
              </a:rPr>
              <a:t>I explained that when I was his age, I actually </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rPr>
              <a:t>wanted to be a writer</a:t>
            </a:r>
            <a:r>
              <a:rPr lang="en-US" altLang="zh-CN" sz="1600">
                <a:latin typeface="Times New Roman" panose="02020603050405020304" charset="0"/>
                <a:ea typeface="微软雅黑" panose="020B0503020204020204" charset="-122"/>
                <a:cs typeface="Times New Roman" panose="02020603050405020304" charset="0"/>
              </a:rPr>
              <a:t>, but I didn't think I quite had what it 47 _____ .The boy replied with a 48___ look,</a:t>
            </a:r>
            <a:r>
              <a:rPr lang="en-US" altLang="zh-CN" sz="1600" u="sng">
                <a:latin typeface="Times New Roman" panose="02020603050405020304" charset="0"/>
                <a:ea typeface="微软雅黑" panose="020B0503020204020204" charset="-122"/>
                <a:cs typeface="Times New Roman" panose="02020603050405020304" charset="0"/>
              </a:rPr>
              <a:t>" Well, you are telling us to </a:t>
            </a:r>
            <a:r>
              <a:rPr lang="en-US" altLang="zh-CN" sz="1600" b="1" u="sng">
                <a:solidFill>
                  <a:srgbClr val="C00000"/>
                </a:solidFill>
                <a:latin typeface="Times New Roman" panose="02020603050405020304" charset="0"/>
                <a:ea typeface="微软雅黑" panose="020B0503020204020204" charset="-122"/>
                <a:cs typeface="Times New Roman" panose="02020603050405020304" charset="0"/>
              </a:rPr>
              <a:t>live our dreams </a:t>
            </a:r>
            <a:r>
              <a:rPr lang="en-US" altLang="zh-CN" sz="1600" u="sng">
                <a:latin typeface="Times New Roman" panose="02020603050405020304" charset="0"/>
                <a:ea typeface="微软雅黑" panose="020B0503020204020204" charset="-122"/>
                <a:cs typeface="Times New Roman" panose="02020603050405020304" charset="0"/>
              </a:rPr>
              <a:t>when you haven't even done it yourself. Have you even 49_____</a:t>
            </a:r>
            <a:r>
              <a:rPr lang="en-US" altLang="zh-CN" sz="1600">
                <a:latin typeface="Times New Roman" panose="02020603050405020304" charset="0"/>
                <a:ea typeface="微软雅黑" panose="020B0503020204020204" charset="-122"/>
                <a:cs typeface="Times New Roman" panose="02020603050405020304" charset="0"/>
              </a:rPr>
              <a:t>?”</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41.A. medical           B. artistic       C. scientific    </a:t>
            </a:r>
            <a:r>
              <a:rPr lang="en-US" altLang="zh-CN" sz="1600" b="1">
                <a:latin typeface="Times New Roman" panose="02020603050405020304" charset="0"/>
                <a:ea typeface="微软雅黑" panose="020B0503020204020204" charset="-122"/>
                <a:cs typeface="Times New Roman" panose="02020603050405020304" charset="0"/>
                <a:sym typeface="+mn-ea"/>
              </a:rPr>
              <a:t>D. literary</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42.A. subject            </a:t>
            </a:r>
            <a:r>
              <a:rPr lang="en-US" altLang="zh-CN" sz="1600" b="1">
                <a:latin typeface="Times New Roman" panose="02020603050405020304" charset="0"/>
                <a:ea typeface="微软雅黑" panose="020B0503020204020204" charset="-122"/>
                <a:cs typeface="Times New Roman" panose="02020603050405020304" charset="0"/>
                <a:sym typeface="+mn-ea"/>
              </a:rPr>
              <a:t>B. problem</a:t>
            </a:r>
            <a:r>
              <a:rPr lang="en-US" altLang="zh-CN" sz="1600">
                <a:latin typeface="Times New Roman" panose="02020603050405020304" charset="0"/>
                <a:ea typeface="微软雅黑" panose="020B0503020204020204" charset="-122"/>
                <a:cs typeface="Times New Roman" panose="02020603050405020304" charset="0"/>
                <a:sym typeface="+mn-ea"/>
              </a:rPr>
              <a:t>   C. event        D. breakthrough</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43. A. stepped aside B. got up        </a:t>
            </a:r>
            <a:r>
              <a:rPr lang="en-US" altLang="zh-CN" sz="1600" b="1">
                <a:latin typeface="Times New Roman" panose="02020603050405020304" charset="0"/>
                <a:ea typeface="微软雅黑" panose="020B0503020204020204" charset="-122"/>
                <a:cs typeface="Times New Roman" panose="02020603050405020304" charset="0"/>
                <a:sym typeface="+mn-ea"/>
              </a:rPr>
              <a:t>C. went off</a:t>
            </a:r>
            <a:r>
              <a:rPr lang="en-US" altLang="zh-CN" sz="1600">
                <a:latin typeface="Times New Roman" panose="02020603050405020304" charset="0"/>
                <a:ea typeface="微软雅黑" panose="020B0503020204020204" charset="-122"/>
                <a:cs typeface="Times New Roman" panose="02020603050405020304" charset="0"/>
                <a:sym typeface="+mn-ea"/>
              </a:rPr>
              <a:t>     D. turned back</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44. </a:t>
            </a:r>
            <a:r>
              <a:rPr lang="en-US" altLang="zh-CN" sz="1600" b="1">
                <a:latin typeface="Times New Roman" panose="02020603050405020304" charset="0"/>
                <a:ea typeface="微软雅黑" panose="020B0503020204020204" charset="-122"/>
                <a:cs typeface="Times New Roman" panose="02020603050405020304" charset="0"/>
                <a:sym typeface="+mn-ea"/>
              </a:rPr>
              <a:t>A. changed</a:t>
            </a:r>
            <a:r>
              <a:rPr lang="en-US" altLang="zh-CN" sz="1600">
                <a:latin typeface="Times New Roman" panose="02020603050405020304" charset="0"/>
                <a:ea typeface="微软雅黑" panose="020B0503020204020204" charset="-122"/>
                <a:cs typeface="Times New Roman" panose="02020603050405020304" charset="0"/>
                <a:sym typeface="+mn-ea"/>
              </a:rPr>
              <a:t>         B. ruined        C. revealed     D. interrupted</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45. A. hobbies          B. families    </a:t>
            </a:r>
            <a:r>
              <a:rPr lang="en-US" altLang="zh-CN" sz="1600" b="1">
                <a:latin typeface="Times New Roman" panose="02020603050405020304" charset="0"/>
                <a:ea typeface="微软雅黑" panose="020B0503020204020204" charset="-122"/>
                <a:cs typeface="Times New Roman" panose="02020603050405020304" charset="0"/>
                <a:sym typeface="+mn-ea"/>
              </a:rPr>
              <a:t> C. dreams </a:t>
            </a:r>
            <a:r>
              <a:rPr lang="en-US" altLang="zh-CN" sz="1600">
                <a:latin typeface="Times New Roman" panose="02020603050405020304" charset="0"/>
                <a:ea typeface="微软雅黑" panose="020B0503020204020204" charset="-122"/>
                <a:cs typeface="Times New Roman" panose="02020603050405020304" charset="0"/>
                <a:sym typeface="+mn-ea"/>
              </a:rPr>
              <a:t>       D. lessons</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46. </a:t>
            </a:r>
            <a:r>
              <a:rPr lang="en-US" altLang="zh-CN" sz="1600" b="1">
                <a:latin typeface="Times New Roman" panose="02020603050405020304" charset="0"/>
                <a:ea typeface="微软雅黑" panose="020B0503020204020204" charset="-122"/>
                <a:cs typeface="Times New Roman" panose="02020603050405020304" charset="0"/>
                <a:sym typeface="+mn-ea"/>
              </a:rPr>
              <a:t>A. writer  </a:t>
            </a:r>
            <a:r>
              <a:rPr lang="en-US" altLang="zh-CN" sz="1600">
                <a:latin typeface="Times New Roman" panose="02020603050405020304" charset="0"/>
                <a:ea typeface="微软雅黑" panose="020B0503020204020204" charset="-122"/>
                <a:cs typeface="Times New Roman" panose="02020603050405020304" charset="0"/>
                <a:sym typeface="+mn-ea"/>
              </a:rPr>
              <a:t>           B. teacher      C. reporter       D. publisher</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47. A. kept                B. left            C. held             </a:t>
            </a:r>
            <a:r>
              <a:rPr lang="en-US" altLang="zh-CN" sz="1600" b="1">
                <a:latin typeface="Times New Roman" panose="02020603050405020304" charset="0"/>
                <a:ea typeface="微软雅黑" panose="020B0503020204020204" charset="-122"/>
                <a:cs typeface="Times New Roman" panose="02020603050405020304" charset="0"/>
                <a:sym typeface="+mn-ea"/>
              </a:rPr>
              <a:t>D. took</a:t>
            </a:r>
            <a:endParaRPr lang="en-US" altLang="zh-CN" sz="1600" b="1">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48. A. satisfied         B. guilty        C. grateful   </a:t>
            </a:r>
            <a:r>
              <a:rPr lang="en-US" altLang="zh-CN" sz="1600" b="1">
                <a:latin typeface="Times New Roman" panose="02020603050405020304" charset="0"/>
                <a:ea typeface="微软雅黑" panose="020B0503020204020204" charset="-122"/>
                <a:cs typeface="Times New Roman" panose="02020603050405020304" charset="0"/>
                <a:sym typeface="+mn-ea"/>
              </a:rPr>
              <a:t>D. disapproving</a:t>
            </a:r>
            <a:endParaRPr lang="en-US" altLang="zh-CN" sz="1600" b="1">
              <a:latin typeface="Times New Roman" panose="02020603050405020304" charset="0"/>
              <a:ea typeface="微软雅黑" panose="020B0503020204020204" charset="-122"/>
              <a:cs typeface="Times New Roman" panose="02020603050405020304" charset="0"/>
            </a:endParaRPr>
          </a:p>
          <a:p>
            <a:pPr algn="l">
              <a:lnSpc>
                <a:spcPct val="180000"/>
              </a:lnSpc>
            </a:pPr>
            <a:r>
              <a:rPr lang="en-US" altLang="zh-CN" sz="1600">
                <a:latin typeface="Times New Roman" panose="02020603050405020304" charset="0"/>
                <a:ea typeface="微软雅黑" panose="020B0503020204020204" charset="-122"/>
                <a:cs typeface="Times New Roman" panose="02020603050405020304" charset="0"/>
                <a:sym typeface="+mn-ea"/>
              </a:rPr>
              <a:t>49.</a:t>
            </a:r>
            <a:r>
              <a:rPr lang="en-US" altLang="zh-CN" sz="1600" b="1">
                <a:latin typeface="Times New Roman" panose="02020603050405020304" charset="0"/>
                <a:ea typeface="微软雅黑" panose="020B0503020204020204" charset="-122"/>
                <a:cs typeface="Times New Roman" panose="02020603050405020304" charset="0"/>
                <a:sym typeface="+mn-ea"/>
              </a:rPr>
              <a:t> A. tried  </a:t>
            </a:r>
            <a:r>
              <a:rPr lang="en-US" altLang="zh-CN" sz="1600">
                <a:latin typeface="Times New Roman" panose="02020603050405020304" charset="0"/>
                <a:ea typeface="微软雅黑" panose="020B0503020204020204" charset="-122"/>
                <a:cs typeface="Times New Roman" panose="02020603050405020304" charset="0"/>
                <a:sym typeface="+mn-ea"/>
              </a:rPr>
              <a:t>             B. noticed      C. asked          D. waited</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90000"/>
              </a:lnSpc>
            </a:pP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3" name="项标题"/>
          <p:cNvSpPr txBox="1"/>
          <p:nvPr>
            <p:custDataLst>
              <p:tags r:id="rId1"/>
            </p:custDataLst>
          </p:nvPr>
        </p:nvSpPr>
        <p:spPr>
          <a:xfrm>
            <a:off x="81280" y="104140"/>
            <a:ext cx="5323840" cy="31813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latin typeface="+mj-ea"/>
                <a:ea typeface="+mj-ea"/>
                <a:sym typeface="+mn-ea"/>
              </a:rPr>
              <a:t>三、真题实战・语篇解构（2026年全国II卷） </a:t>
            </a:r>
            <a:endParaRPr lang="zh-CN" altLang="en-US" b="1" spc="300" dirty="0">
              <a:solidFill>
                <a:schemeClr val="tx1"/>
              </a:solidFill>
              <a:latin typeface="+mj-ea"/>
              <a:ea typeface="+mj-ea"/>
            </a:endParaRPr>
          </a:p>
        </p:txBody>
      </p:sp>
      <p:sp>
        <p:nvSpPr>
          <p:cNvPr id="26" name="文本框 25"/>
          <p:cNvSpPr txBox="1"/>
          <p:nvPr/>
        </p:nvSpPr>
        <p:spPr>
          <a:xfrm>
            <a:off x="7160260" y="1102995"/>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D</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31" name="文本框 30"/>
          <p:cNvSpPr txBox="1"/>
          <p:nvPr/>
        </p:nvSpPr>
        <p:spPr>
          <a:xfrm>
            <a:off x="5572760" y="2688590"/>
            <a:ext cx="6407150" cy="503555"/>
          </a:xfrm>
          <a:prstGeom prst="rect">
            <a:avLst/>
          </a:prstGeom>
          <a:solidFill>
            <a:schemeClr val="accent5">
              <a:lumMod val="20000"/>
              <a:lumOff val="80000"/>
            </a:schemeClr>
          </a:solidFill>
        </p:spPr>
        <p:txBody>
          <a:bodyPr wrap="square">
            <a:noAutofit/>
          </a:bodyPr>
          <a:p>
            <a:pPr algn="l"/>
            <a:r>
              <a:rPr lang="en-US" altLang="zh-CN" sz="1200" b="1">
                <a:latin typeface="Arial" panose="020B0604020202020204" pitchFamily="34" charset="0"/>
                <a:ea typeface="微软雅黑" panose="020B0503020204020204" charset="-122"/>
              </a:rPr>
              <a:t>41. </a:t>
            </a:r>
            <a:r>
              <a:rPr lang="zh-CN" altLang="en-US" sz="1200" b="1">
                <a:latin typeface="Arial" panose="020B0604020202020204" pitchFamily="34" charset="0"/>
                <a:ea typeface="微软雅黑" panose="020B0503020204020204" charset="-122"/>
              </a:rPr>
              <a:t>技巧：同义复现法。</a:t>
            </a:r>
            <a:endParaRPr lang="zh-CN" altLang="en-US" sz="1200" b="1">
              <a:latin typeface="Arial" panose="020B0604020202020204" pitchFamily="34" charset="0"/>
              <a:ea typeface="微软雅黑" panose="020B0503020204020204" charset="-122"/>
            </a:endParaRPr>
          </a:p>
          <a:p>
            <a:pPr algn="l"/>
            <a:r>
              <a:rPr lang="zh-CN" altLang="en-US" sz="1200" b="1">
                <a:latin typeface="Arial" panose="020B0604020202020204" pitchFamily="34" charset="0"/>
                <a:ea typeface="微软雅黑" panose="020B0503020204020204" charset="-122"/>
              </a:rPr>
              <a:t>依据：前后文</a:t>
            </a:r>
            <a:r>
              <a:rPr lang="en-US" altLang="zh-CN" sz="1200" b="1">
                <a:latin typeface="Arial" panose="020B0604020202020204" pitchFamily="34" charset="0"/>
                <a:ea typeface="微软雅黑" panose="020B0503020204020204" charset="-122"/>
              </a:rPr>
              <a:t> writer</a:t>
            </a:r>
            <a:r>
              <a:rPr lang="zh-CN" altLang="en-US" sz="1200" b="1">
                <a:latin typeface="Arial" panose="020B0604020202020204" pitchFamily="34" charset="0"/>
                <a:ea typeface="微软雅黑" panose="020B0503020204020204" charset="-122"/>
              </a:rPr>
              <a:t>、</a:t>
            </a:r>
            <a:r>
              <a:rPr lang="en-US" altLang="zh-CN" sz="1200" b="1">
                <a:latin typeface="Arial" panose="020B0604020202020204" pitchFamily="34" charset="0"/>
                <a:ea typeface="微软雅黑" panose="020B0503020204020204" charset="-122"/>
              </a:rPr>
              <a:t>writing </a:t>
            </a:r>
            <a:r>
              <a:rPr lang="zh-CN" altLang="en-US" sz="1200" b="1">
                <a:latin typeface="Arial" panose="020B0604020202020204" pitchFamily="34" charset="0"/>
                <a:ea typeface="微软雅黑" panose="020B0503020204020204" charset="-122"/>
              </a:rPr>
              <a:t>多次复现，</a:t>
            </a:r>
            <a:r>
              <a:rPr lang="en-US" altLang="zh-CN" sz="1200" b="1">
                <a:latin typeface="Arial" panose="020B0604020202020204" pitchFamily="34" charset="0"/>
                <a:ea typeface="微软雅黑" panose="020B0503020204020204" charset="-122"/>
              </a:rPr>
              <a:t>literary “</a:t>
            </a:r>
            <a:r>
              <a:rPr lang="zh-CN" altLang="en-US" sz="1200" b="1">
                <a:latin typeface="Arial" panose="020B0604020202020204" pitchFamily="34" charset="0"/>
                <a:ea typeface="微软雅黑" panose="020B0503020204020204" charset="-122"/>
              </a:rPr>
              <a:t>文学的</a:t>
            </a:r>
            <a:r>
              <a:rPr lang="en-US" altLang="zh-CN" sz="1200" b="1">
                <a:latin typeface="Arial" panose="020B0604020202020204" pitchFamily="34" charset="0"/>
                <a:ea typeface="微软雅黑" panose="020B0503020204020204" charset="-122"/>
              </a:rPr>
              <a:t>”</a:t>
            </a:r>
            <a:r>
              <a:rPr lang="zh-CN" altLang="en-US" sz="1200" b="1">
                <a:latin typeface="Arial" panose="020B0604020202020204" pitchFamily="34" charset="0"/>
                <a:ea typeface="微软雅黑" panose="020B0503020204020204" charset="-122"/>
              </a:rPr>
              <a:t>与写作主题呼应。</a:t>
            </a:r>
            <a:endParaRPr lang="zh-CN" altLang="en-US" sz="1200" b="1">
              <a:latin typeface="Arial" panose="020B0604020202020204" pitchFamily="34" charset="0"/>
              <a:ea typeface="微软雅黑" panose="020B0503020204020204" charset="-122"/>
            </a:endParaRPr>
          </a:p>
        </p:txBody>
      </p:sp>
      <p:sp>
        <p:nvSpPr>
          <p:cNvPr id="32" name="文本框 31"/>
          <p:cNvSpPr txBox="1"/>
          <p:nvPr/>
        </p:nvSpPr>
        <p:spPr>
          <a:xfrm>
            <a:off x="10765155" y="1080135"/>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B</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33" name="文本框 32"/>
          <p:cNvSpPr txBox="1"/>
          <p:nvPr/>
        </p:nvSpPr>
        <p:spPr>
          <a:xfrm>
            <a:off x="5572760" y="3195955"/>
            <a:ext cx="6407150" cy="394335"/>
          </a:xfrm>
          <a:prstGeom prst="rect">
            <a:avLst/>
          </a:prstGeom>
          <a:solidFill>
            <a:schemeClr val="accent6">
              <a:lumMod val="20000"/>
              <a:lumOff val="80000"/>
            </a:schemeClr>
          </a:solidFill>
        </p:spPr>
        <p:txBody>
          <a:bodyPr wrap="square">
            <a:noAutofit/>
          </a:bodyPr>
          <a:p>
            <a:pPr algn="l"/>
            <a:r>
              <a:rPr lang="en-US" altLang="zh-CN" sz="1200" b="1">
                <a:latin typeface="Arial" panose="020B0604020202020204" pitchFamily="34" charset="0"/>
                <a:ea typeface="微软雅黑" panose="020B0503020204020204" charset="-122"/>
              </a:rPr>
              <a:t>42.</a:t>
            </a:r>
            <a:r>
              <a:rPr lang="zh-CN" altLang="en-US" sz="1200" b="1">
                <a:latin typeface="Arial" panose="020B0604020202020204" pitchFamily="34" charset="0"/>
                <a:ea typeface="微软雅黑" panose="020B0503020204020204" charset="-122"/>
              </a:rPr>
              <a:t>技巧：情感一致法。</a:t>
            </a:r>
            <a:endParaRPr lang="zh-CN" altLang="en-US" sz="1200" b="1">
              <a:latin typeface="Arial" panose="020B0604020202020204" pitchFamily="34" charset="0"/>
              <a:ea typeface="微软雅黑" panose="020B0503020204020204" charset="-122"/>
            </a:endParaRPr>
          </a:p>
          <a:p>
            <a:pPr algn="l"/>
            <a:r>
              <a:rPr lang="zh-CN" altLang="en-US" sz="1200" b="1">
                <a:latin typeface="Arial" panose="020B0604020202020204" pitchFamily="34" charset="0"/>
                <a:ea typeface="微软雅黑" panose="020B0503020204020204" charset="-122"/>
              </a:rPr>
              <a:t>依据：作者认为无文学家庭背景是阻碍追梦的难题</a:t>
            </a:r>
            <a:r>
              <a:rPr lang="en-US" altLang="zh-CN" sz="1200" b="1">
                <a:latin typeface="Arial" panose="020B0604020202020204" pitchFamily="34" charset="0"/>
                <a:ea typeface="微软雅黑" panose="020B0503020204020204" charset="-122"/>
              </a:rPr>
              <a:t> problem</a:t>
            </a:r>
            <a:r>
              <a:rPr lang="zh-CN" altLang="en-US" sz="1200" b="1">
                <a:latin typeface="Arial" panose="020B0604020202020204" pitchFamily="34" charset="0"/>
                <a:ea typeface="微软雅黑" panose="020B0503020204020204" charset="-122"/>
              </a:rPr>
              <a:t>，负面情绪匹配早年自卑心态。</a:t>
            </a:r>
            <a:endParaRPr lang="zh-CN" altLang="en-US" sz="1200" b="1">
              <a:latin typeface="Arial" panose="020B0604020202020204" pitchFamily="34" charset="0"/>
              <a:ea typeface="微软雅黑" panose="020B0503020204020204" charset="-122"/>
            </a:endParaRPr>
          </a:p>
        </p:txBody>
      </p:sp>
      <p:sp>
        <p:nvSpPr>
          <p:cNvPr id="34" name="文本框 33"/>
          <p:cNvSpPr txBox="1"/>
          <p:nvPr/>
        </p:nvSpPr>
        <p:spPr>
          <a:xfrm>
            <a:off x="5572760" y="3667125"/>
            <a:ext cx="6473825" cy="460375"/>
          </a:xfrm>
          <a:prstGeom prst="rect">
            <a:avLst/>
          </a:prstGeom>
          <a:solidFill>
            <a:schemeClr val="accent5">
              <a:lumMod val="20000"/>
              <a:lumOff val="80000"/>
            </a:schemeClr>
          </a:solidFill>
        </p:spPr>
        <p:txBody>
          <a:bodyPr wrap="square">
            <a:spAutoFit/>
          </a:bodyPr>
          <a:p>
            <a:pPr algn="l">
              <a:buClrTx/>
              <a:buSzTx/>
              <a:buFontTx/>
            </a:pPr>
            <a:r>
              <a:rPr lang="en-US" altLang="zh-CN" sz="1200" b="1">
                <a:latin typeface="Arial" panose="020B0604020202020204" pitchFamily="34" charset="0"/>
                <a:ea typeface="微软雅黑" panose="020B0503020204020204" charset="-122"/>
              </a:rPr>
              <a:t>43. </a:t>
            </a:r>
            <a:r>
              <a:rPr lang="zh-CN" altLang="en-US" sz="1200" b="1">
                <a:latin typeface="Arial" panose="020B0604020202020204" pitchFamily="34" charset="0"/>
                <a:ea typeface="微软雅黑" panose="020B0503020204020204" charset="-122"/>
              </a:rPr>
              <a:t>技巧：逻辑信号法。</a:t>
            </a:r>
            <a:endParaRPr lang="zh-CN" altLang="en-US" sz="1200" b="1">
              <a:latin typeface="Arial" panose="020B0604020202020204" pitchFamily="34" charset="0"/>
              <a:ea typeface="微软雅黑" panose="020B0503020204020204" charset="-122"/>
            </a:endParaRPr>
          </a:p>
          <a:p>
            <a:pPr algn="l">
              <a:buClrTx/>
              <a:buSzTx/>
              <a:buFontTx/>
            </a:pPr>
            <a:r>
              <a:rPr lang="zh-CN" altLang="en-US" sz="1200" b="1">
                <a:latin typeface="Arial" panose="020B0604020202020204" pitchFamily="34" charset="0"/>
                <a:ea typeface="微软雅黑" panose="020B0503020204020204" charset="-122"/>
              </a:rPr>
              <a:t>依据：前文认定写作不适合自己，于是转而学习教书，顺承因果逻辑。</a:t>
            </a:r>
            <a:endParaRPr lang="zh-CN" altLang="en-US" sz="1200" b="1">
              <a:latin typeface="Arial" panose="020B0604020202020204" pitchFamily="34" charset="0"/>
              <a:ea typeface="微软雅黑" panose="020B0503020204020204" charset="-122"/>
            </a:endParaRPr>
          </a:p>
        </p:txBody>
      </p:sp>
      <p:sp>
        <p:nvSpPr>
          <p:cNvPr id="35" name="文本框 34"/>
          <p:cNvSpPr txBox="1"/>
          <p:nvPr/>
        </p:nvSpPr>
        <p:spPr>
          <a:xfrm>
            <a:off x="5955665" y="1351915"/>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C</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37" name="文本框 36"/>
          <p:cNvSpPr txBox="1"/>
          <p:nvPr/>
        </p:nvSpPr>
        <p:spPr>
          <a:xfrm>
            <a:off x="5573395" y="4120515"/>
            <a:ext cx="6473825" cy="460375"/>
          </a:xfrm>
          <a:prstGeom prst="rect">
            <a:avLst/>
          </a:prstGeom>
          <a:solidFill>
            <a:schemeClr val="accent6">
              <a:lumMod val="20000"/>
              <a:lumOff val="80000"/>
            </a:schemeClr>
          </a:solidFill>
        </p:spPr>
        <p:txBody>
          <a:bodyPr wrap="square">
            <a:spAutoFit/>
          </a:bodyPr>
          <a:p>
            <a:pPr algn="l"/>
            <a:r>
              <a:rPr lang="en-US" altLang="zh-CN" sz="1200" b="1">
                <a:latin typeface="Arial" panose="020B0604020202020204" pitchFamily="34" charset="0"/>
                <a:ea typeface="微软雅黑" panose="020B0503020204020204" charset="-122"/>
              </a:rPr>
              <a:t>44. </a:t>
            </a:r>
            <a:r>
              <a:rPr lang="zh-CN" altLang="en-US" sz="1200" b="1">
                <a:latin typeface="Arial" panose="020B0604020202020204" pitchFamily="34" charset="0"/>
                <a:ea typeface="微软雅黑" panose="020B0503020204020204" charset="-122"/>
              </a:rPr>
              <a:t>技巧：主旨约束法。</a:t>
            </a:r>
            <a:endParaRPr lang="zh-CN" altLang="en-US" sz="1200" b="1">
              <a:latin typeface="Arial" panose="020B0604020202020204" pitchFamily="34" charset="0"/>
              <a:ea typeface="微软雅黑" panose="020B0503020204020204" charset="-122"/>
            </a:endParaRPr>
          </a:p>
          <a:p>
            <a:pPr algn="l"/>
            <a:r>
              <a:rPr lang="zh-CN" altLang="en-US" sz="1200" b="1">
                <a:latin typeface="Arial" panose="020B0604020202020204" pitchFamily="34" charset="0"/>
                <a:ea typeface="微软雅黑" panose="020B0503020204020204" charset="-122"/>
              </a:rPr>
              <a:t>依据：下文学生的提问彻底改变了作者人生选择，change 贴合 “重拾梦想” 全文核心。</a:t>
            </a:r>
            <a:endParaRPr lang="zh-CN" altLang="en-US" sz="1200" b="1">
              <a:latin typeface="Arial" panose="020B0604020202020204" pitchFamily="34" charset="0"/>
              <a:ea typeface="微软雅黑" panose="020B0503020204020204" charset="-122"/>
            </a:endParaRPr>
          </a:p>
        </p:txBody>
      </p:sp>
      <p:sp>
        <p:nvSpPr>
          <p:cNvPr id="39" name="文本框 38"/>
          <p:cNvSpPr txBox="1"/>
          <p:nvPr/>
        </p:nvSpPr>
        <p:spPr>
          <a:xfrm>
            <a:off x="10193655" y="1658620"/>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C</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40" name="文本框 39"/>
          <p:cNvSpPr txBox="1"/>
          <p:nvPr/>
        </p:nvSpPr>
        <p:spPr>
          <a:xfrm>
            <a:off x="7987030" y="1906905"/>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A</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41" name="文本框 40"/>
          <p:cNvSpPr txBox="1"/>
          <p:nvPr/>
        </p:nvSpPr>
        <p:spPr>
          <a:xfrm>
            <a:off x="5572760" y="5067300"/>
            <a:ext cx="6474460" cy="460375"/>
          </a:xfrm>
          <a:prstGeom prst="rect">
            <a:avLst/>
          </a:prstGeom>
          <a:solidFill>
            <a:schemeClr val="accent6">
              <a:lumMod val="20000"/>
              <a:lumOff val="80000"/>
            </a:schemeClr>
          </a:solidFill>
        </p:spPr>
        <p:txBody>
          <a:bodyPr wrap="square">
            <a:spAutoFit/>
          </a:bodyPr>
          <a:p>
            <a:pPr algn="l"/>
            <a:r>
              <a:rPr lang="en-US" altLang="zh-CN" sz="1200" b="1">
                <a:latin typeface="Arial" panose="020B0604020202020204" pitchFamily="34" charset="0"/>
                <a:ea typeface="微软雅黑" panose="020B0503020204020204" charset="-122"/>
              </a:rPr>
              <a:t>46. </a:t>
            </a:r>
            <a:r>
              <a:rPr lang="zh-CN" altLang="en-US" sz="1200" b="1">
                <a:latin typeface="Arial" panose="020B0604020202020204" pitchFamily="34" charset="0"/>
                <a:ea typeface="微软雅黑" panose="020B0503020204020204" charset="-122"/>
              </a:rPr>
              <a:t>技巧：词汇复现法。依据：全文围绕写作梦想展开，前文 I wanted to be a writer 原词复现。</a:t>
            </a:r>
            <a:endParaRPr lang="zh-CN" altLang="en-US" sz="1200" b="1">
              <a:latin typeface="Arial" panose="020B0604020202020204" pitchFamily="34" charset="0"/>
              <a:ea typeface="微软雅黑" panose="020B0503020204020204" charset="-122"/>
            </a:endParaRPr>
          </a:p>
        </p:txBody>
      </p:sp>
      <p:sp>
        <p:nvSpPr>
          <p:cNvPr id="42" name="文本框 41"/>
          <p:cNvSpPr txBox="1"/>
          <p:nvPr/>
        </p:nvSpPr>
        <p:spPr>
          <a:xfrm>
            <a:off x="6572250" y="2138045"/>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D</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43" name="文本框 42"/>
          <p:cNvSpPr txBox="1"/>
          <p:nvPr/>
        </p:nvSpPr>
        <p:spPr>
          <a:xfrm>
            <a:off x="6932930" y="2420620"/>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A</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44" name="文本框 43"/>
          <p:cNvSpPr txBox="1"/>
          <p:nvPr/>
        </p:nvSpPr>
        <p:spPr>
          <a:xfrm>
            <a:off x="5572760" y="4602480"/>
            <a:ext cx="6407150" cy="460375"/>
          </a:xfrm>
          <a:prstGeom prst="rect">
            <a:avLst/>
          </a:prstGeom>
          <a:solidFill>
            <a:schemeClr val="accent5">
              <a:lumMod val="20000"/>
              <a:lumOff val="80000"/>
            </a:schemeClr>
          </a:solidFill>
        </p:spPr>
        <p:txBody>
          <a:bodyPr wrap="square">
            <a:spAutoFit/>
          </a:bodyPr>
          <a:p>
            <a:pPr algn="l"/>
            <a:r>
              <a:rPr lang="en-US" altLang="zh-CN" sz="1200" b="1">
                <a:latin typeface="Arial" panose="020B0604020202020204" pitchFamily="34" charset="0"/>
                <a:ea typeface="微软雅黑" panose="020B0503020204020204" charset="-122"/>
              </a:rPr>
              <a:t>45.</a:t>
            </a:r>
            <a:r>
              <a:rPr lang="zh-CN" altLang="en-US" sz="1200" b="1">
                <a:latin typeface="Arial" panose="020B0604020202020204" pitchFamily="34" charset="0"/>
                <a:ea typeface="微软雅黑" panose="020B0503020204020204" charset="-122"/>
              </a:rPr>
              <a:t>技巧：词汇复现法</a:t>
            </a:r>
            <a:endParaRPr lang="zh-CN" altLang="en-US" sz="1200" b="1">
              <a:latin typeface="Arial" panose="020B0604020202020204" pitchFamily="34" charset="0"/>
              <a:ea typeface="微软雅黑" panose="020B0503020204020204" charset="-122"/>
            </a:endParaRPr>
          </a:p>
          <a:p>
            <a:pPr algn="l"/>
            <a:r>
              <a:rPr lang="zh-CN" altLang="en-US" sz="1200" b="1">
                <a:latin typeface="Arial" panose="020B0604020202020204" pitchFamily="34" charset="0"/>
                <a:ea typeface="微软雅黑" panose="020B0503020204020204" charset="-122"/>
              </a:rPr>
              <a:t>依据：后文</a:t>
            </a:r>
            <a:r>
              <a:rPr lang="en-US" altLang="zh-CN" sz="1200" b="1">
                <a:latin typeface="Arial" panose="020B0604020202020204" pitchFamily="34" charset="0"/>
                <a:ea typeface="微软雅黑" panose="020B0503020204020204" charset="-122"/>
              </a:rPr>
              <a:t> live our dreams</a:t>
            </a:r>
            <a:r>
              <a:rPr lang="zh-CN" altLang="en-US" sz="1200" b="1">
                <a:latin typeface="Arial" panose="020B0604020202020204" pitchFamily="34" charset="0"/>
                <a:ea typeface="微软雅黑" panose="020B0503020204020204" charset="-122"/>
              </a:rPr>
              <a:t>，</a:t>
            </a:r>
            <a:r>
              <a:rPr lang="en-US" altLang="zh-CN" sz="1200" b="1">
                <a:latin typeface="Arial" panose="020B0604020202020204" pitchFamily="34" charset="0"/>
                <a:ea typeface="微软雅黑" panose="020B0503020204020204" charset="-122"/>
              </a:rPr>
              <a:t>wanted to be a writer </a:t>
            </a:r>
            <a:r>
              <a:rPr lang="zh-CN" altLang="en-US" sz="1200" b="1">
                <a:latin typeface="Arial" panose="020B0604020202020204" pitchFamily="34" charset="0"/>
                <a:ea typeface="微软雅黑" panose="020B0503020204020204" charset="-122"/>
              </a:rPr>
              <a:t>都在谈</a:t>
            </a:r>
            <a:r>
              <a:rPr lang="en-US" altLang="zh-CN" sz="1200" b="1">
                <a:latin typeface="Arial" panose="020B0604020202020204" pitchFamily="34" charset="0"/>
                <a:ea typeface="微软雅黑" panose="020B0503020204020204" charset="-122"/>
              </a:rPr>
              <a:t>dream</a:t>
            </a:r>
            <a:r>
              <a:rPr lang="zh-CN" altLang="en-US" sz="1200" b="1">
                <a:latin typeface="Arial" panose="020B0604020202020204" pitchFamily="34" charset="0"/>
                <a:ea typeface="微软雅黑" panose="020B0503020204020204" charset="-122"/>
              </a:rPr>
              <a:t>，同义复现。</a:t>
            </a:r>
            <a:endParaRPr lang="zh-CN" altLang="en-US" sz="1200" b="1">
              <a:latin typeface="Arial" panose="020B0604020202020204" pitchFamily="34" charset="0"/>
              <a:ea typeface="微软雅黑" panose="020B0503020204020204" charset="-122"/>
            </a:endParaRPr>
          </a:p>
        </p:txBody>
      </p:sp>
      <p:sp>
        <p:nvSpPr>
          <p:cNvPr id="45" name="文本框 44"/>
          <p:cNvSpPr txBox="1"/>
          <p:nvPr/>
        </p:nvSpPr>
        <p:spPr>
          <a:xfrm>
            <a:off x="5572760" y="5463540"/>
            <a:ext cx="6474460" cy="460375"/>
          </a:xfrm>
          <a:prstGeom prst="rect">
            <a:avLst/>
          </a:prstGeom>
          <a:solidFill>
            <a:schemeClr val="accent5">
              <a:lumMod val="20000"/>
              <a:lumOff val="80000"/>
            </a:schemeClr>
          </a:solidFill>
        </p:spPr>
        <p:txBody>
          <a:bodyPr wrap="square">
            <a:spAutoFit/>
          </a:bodyPr>
          <a:p>
            <a:pPr algn="l"/>
            <a:r>
              <a:rPr lang="en-US" altLang="zh-CN" sz="1200" b="1">
                <a:latin typeface="Arial" panose="020B0604020202020204" pitchFamily="34" charset="0"/>
                <a:ea typeface="微软雅黑" panose="020B0503020204020204" charset="-122"/>
              </a:rPr>
              <a:t>47.</a:t>
            </a:r>
            <a:r>
              <a:rPr lang="zh-CN" altLang="en-US" sz="1200" b="1">
                <a:latin typeface="Arial" panose="020B0604020202020204" pitchFamily="34" charset="0"/>
                <a:ea typeface="微软雅黑" panose="020B0503020204020204" charset="-122"/>
              </a:rPr>
              <a:t>技巧：固定搭配</a:t>
            </a:r>
            <a:r>
              <a:rPr lang="en-US" altLang="zh-CN" sz="1200" b="1">
                <a:latin typeface="Arial" panose="020B0604020202020204" pitchFamily="34" charset="0"/>
                <a:ea typeface="微软雅黑" panose="020B0503020204020204" charset="-122"/>
              </a:rPr>
              <a:t> + </a:t>
            </a:r>
            <a:r>
              <a:rPr lang="zh-CN" altLang="en-US" sz="1200" b="1">
                <a:latin typeface="Arial" panose="020B0604020202020204" pitchFamily="34" charset="0"/>
                <a:ea typeface="微软雅黑" panose="020B0503020204020204" charset="-122"/>
              </a:rPr>
              <a:t>词汇复现。</a:t>
            </a:r>
            <a:endParaRPr lang="zh-CN" altLang="en-US" sz="1200" b="1">
              <a:latin typeface="Arial" panose="020B0604020202020204" pitchFamily="34" charset="0"/>
              <a:ea typeface="微软雅黑" panose="020B0503020204020204" charset="-122"/>
            </a:endParaRPr>
          </a:p>
          <a:p>
            <a:pPr algn="l"/>
            <a:r>
              <a:rPr lang="zh-CN" altLang="en-US" sz="1200" b="1">
                <a:latin typeface="Arial" panose="020B0604020202020204" pitchFamily="34" charset="0"/>
                <a:ea typeface="微软雅黑" panose="020B0503020204020204" charset="-122"/>
              </a:rPr>
              <a:t>依据：固定句式</a:t>
            </a:r>
            <a:r>
              <a:rPr lang="en-US" altLang="zh-CN" sz="1200" b="1">
                <a:latin typeface="Arial" panose="020B0604020202020204" pitchFamily="34" charset="0"/>
                <a:ea typeface="微软雅黑" panose="020B0503020204020204" charset="-122"/>
              </a:rPr>
              <a:t> have what it takes</a:t>
            </a:r>
            <a:r>
              <a:rPr lang="zh-CN" altLang="en-US" sz="1200" b="1">
                <a:latin typeface="Arial" panose="020B0604020202020204" pitchFamily="34" charset="0"/>
                <a:ea typeface="微软雅黑" panose="020B0503020204020204" charset="-122"/>
              </a:rPr>
              <a:t>（具备所需天赋</a:t>
            </a:r>
            <a:r>
              <a:rPr lang="en-US" altLang="zh-CN" sz="1200" b="1">
                <a:latin typeface="Arial" panose="020B0604020202020204" pitchFamily="34" charset="0"/>
                <a:ea typeface="微软雅黑" panose="020B0503020204020204" charset="-122"/>
              </a:rPr>
              <a:t> / </a:t>
            </a:r>
            <a:r>
              <a:rPr lang="zh-CN" altLang="en-US" sz="1200" b="1">
                <a:latin typeface="Arial" panose="020B0604020202020204" pitchFamily="34" charset="0"/>
                <a:ea typeface="微软雅黑" panose="020B0503020204020204" charset="-122"/>
              </a:rPr>
              <a:t>条件），贴合自认缺乏写作天赋的语境。</a:t>
            </a:r>
            <a:endParaRPr lang="zh-CN" altLang="en-US" sz="1200" b="1">
              <a:latin typeface="Arial" panose="020B0604020202020204" pitchFamily="34" charset="0"/>
              <a:ea typeface="微软雅黑" panose="020B0503020204020204" charset="-122"/>
            </a:endParaRPr>
          </a:p>
        </p:txBody>
      </p:sp>
      <p:sp>
        <p:nvSpPr>
          <p:cNvPr id="46" name="文本框 45"/>
          <p:cNvSpPr txBox="1"/>
          <p:nvPr/>
        </p:nvSpPr>
        <p:spPr>
          <a:xfrm>
            <a:off x="5572125" y="6384925"/>
            <a:ext cx="6330950" cy="460375"/>
          </a:xfrm>
          <a:prstGeom prst="rect">
            <a:avLst/>
          </a:prstGeom>
          <a:solidFill>
            <a:schemeClr val="accent5">
              <a:lumMod val="20000"/>
              <a:lumOff val="80000"/>
            </a:schemeClr>
          </a:solidFill>
        </p:spPr>
        <p:txBody>
          <a:bodyPr wrap="square">
            <a:spAutoFit/>
          </a:bodyPr>
          <a:p>
            <a:pPr algn="l"/>
            <a:r>
              <a:rPr lang="en-US" altLang="zh-CN" sz="1200" b="1">
                <a:latin typeface="Arial" panose="020B0604020202020204" pitchFamily="34" charset="0"/>
                <a:ea typeface="微软雅黑" panose="020B0503020204020204" charset="-122"/>
              </a:rPr>
              <a:t>49. A. tried   </a:t>
            </a:r>
            <a:r>
              <a:rPr lang="zh-CN" altLang="en-US" sz="1200" b="1">
                <a:latin typeface="Arial" panose="020B0604020202020204" pitchFamily="34" charset="0"/>
                <a:ea typeface="微软雅黑" panose="020B0503020204020204" charset="-122"/>
              </a:rPr>
              <a:t>技巧：主旨约束法。</a:t>
            </a:r>
            <a:endParaRPr lang="zh-CN" altLang="en-US" sz="1200" b="1">
              <a:latin typeface="Arial" panose="020B0604020202020204" pitchFamily="34" charset="0"/>
              <a:ea typeface="微软雅黑" panose="020B0503020204020204" charset="-122"/>
            </a:endParaRPr>
          </a:p>
          <a:p>
            <a:pPr algn="l"/>
            <a:r>
              <a:rPr lang="zh-CN" altLang="en-US" sz="1200" b="1">
                <a:latin typeface="Arial" panose="020B0604020202020204" pitchFamily="34" charset="0"/>
                <a:ea typeface="微软雅黑" panose="020B0503020204020204" charset="-122"/>
              </a:rPr>
              <a:t>依据：男孩质问老师：你自己尝试过追梦吗？</a:t>
            </a:r>
            <a:r>
              <a:rPr lang="en-US" altLang="zh-CN" sz="1200" b="1">
                <a:latin typeface="Arial" panose="020B0604020202020204" pitchFamily="34" charset="0"/>
                <a:ea typeface="微软雅黑" panose="020B0503020204020204" charset="-122"/>
              </a:rPr>
              <a:t>tried </a:t>
            </a:r>
            <a:r>
              <a:rPr lang="zh-CN" altLang="en-US" sz="1200" b="1">
                <a:latin typeface="Arial" panose="020B0604020202020204" pitchFamily="34" charset="0"/>
                <a:ea typeface="微软雅黑" panose="020B0503020204020204" charset="-122"/>
              </a:rPr>
              <a:t>尝试贴合勇敢追梦主题。</a:t>
            </a:r>
            <a:endParaRPr lang="zh-CN" altLang="en-US" sz="1200" b="1">
              <a:latin typeface="Arial" panose="020B0604020202020204" pitchFamily="34" charset="0"/>
              <a:ea typeface="微软雅黑" panose="020B0503020204020204" charset="-122"/>
            </a:endParaRPr>
          </a:p>
        </p:txBody>
      </p:sp>
      <p:sp>
        <p:nvSpPr>
          <p:cNvPr id="47" name="文本框 46"/>
          <p:cNvSpPr txBox="1"/>
          <p:nvPr/>
        </p:nvSpPr>
        <p:spPr>
          <a:xfrm>
            <a:off x="3082290" y="1600200"/>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A</a:t>
            </a:r>
            <a:endParaRPr lang="en-US" altLang="zh-CN" sz="1400" b="1">
              <a:solidFill>
                <a:srgbClr val="C00000"/>
              </a:solidFill>
              <a:effectLst/>
              <a:latin typeface="Arial" panose="020B0604020202020204" pitchFamily="34" charset="0"/>
              <a:ea typeface="微软雅黑" panose="020B0503020204020204" charset="-122"/>
            </a:endParaRPr>
          </a:p>
        </p:txBody>
      </p:sp>
      <p:sp>
        <p:nvSpPr>
          <p:cNvPr id="50" name="文本框 49"/>
          <p:cNvSpPr txBox="1"/>
          <p:nvPr/>
        </p:nvSpPr>
        <p:spPr>
          <a:xfrm>
            <a:off x="5572125" y="5928360"/>
            <a:ext cx="6330950" cy="460375"/>
          </a:xfrm>
          <a:prstGeom prst="rect">
            <a:avLst/>
          </a:prstGeom>
          <a:solidFill>
            <a:schemeClr val="accent6">
              <a:lumMod val="20000"/>
              <a:lumOff val="80000"/>
            </a:schemeClr>
          </a:solidFill>
        </p:spPr>
        <p:txBody>
          <a:bodyPr wrap="square">
            <a:spAutoFit/>
          </a:bodyPr>
          <a:p>
            <a:pPr algn="l"/>
            <a:r>
              <a:rPr lang="en-US" altLang="zh-CN" sz="1200" b="1">
                <a:latin typeface="Arial" panose="020B0604020202020204" pitchFamily="34" charset="0"/>
                <a:ea typeface="微软雅黑" panose="020B0503020204020204" charset="-122"/>
              </a:rPr>
              <a:t>48. </a:t>
            </a:r>
            <a:r>
              <a:rPr lang="zh-CN" altLang="en-US" sz="1200" b="1">
                <a:latin typeface="Arial" panose="020B0604020202020204" pitchFamily="34" charset="0"/>
                <a:ea typeface="微软雅黑" panose="020B0503020204020204" charset="-122"/>
              </a:rPr>
              <a:t>技巧：情感一致法。依据：男孩质疑老师不敢追逐梦想，神情带有不认同、反对意味，</a:t>
            </a:r>
            <a:r>
              <a:rPr lang="en-US" altLang="zh-CN" sz="1200" b="1">
                <a:latin typeface="Arial" panose="020B0604020202020204" pitchFamily="34" charset="0"/>
                <a:ea typeface="微软雅黑" panose="020B0503020204020204" charset="-122"/>
              </a:rPr>
              <a:t>disapproving </a:t>
            </a:r>
            <a:r>
              <a:rPr lang="zh-CN" altLang="en-US" sz="1200" b="1">
                <a:latin typeface="Arial" panose="020B0604020202020204" pitchFamily="34" charset="0"/>
                <a:ea typeface="微软雅黑" panose="020B0503020204020204" charset="-122"/>
              </a:rPr>
              <a:t>匹配质疑态度。</a:t>
            </a:r>
            <a:endParaRPr lang="zh-CN" altLang="en-US" sz="1200" b="1">
              <a:latin typeface="Arial" panose="020B0604020202020204" pitchFamily="34" charset="0"/>
              <a:ea typeface="微软雅黑" panose="020B0503020204020204" charset="-122"/>
            </a:endParaRPr>
          </a:p>
        </p:txBody>
      </p:sp>
      <p:sp>
        <p:nvSpPr>
          <p:cNvPr id="5" name="文本框 4"/>
          <p:cNvSpPr txBox="1"/>
          <p:nvPr/>
        </p:nvSpPr>
        <p:spPr>
          <a:xfrm>
            <a:off x="9331960" y="2213610"/>
            <a:ext cx="360680" cy="30670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400" b="1">
                <a:solidFill>
                  <a:srgbClr val="C00000"/>
                </a:solidFill>
                <a:effectLst/>
                <a:latin typeface="Arial" panose="020B0604020202020204" pitchFamily="34" charset="0"/>
                <a:ea typeface="微软雅黑" panose="020B0503020204020204" charset="-122"/>
              </a:rPr>
              <a:t>D</a:t>
            </a:r>
            <a:endParaRPr lang="en-US" altLang="zh-CN" sz="1400" b="1">
              <a:solidFill>
                <a:srgbClr val="C00000"/>
              </a:solidFill>
              <a:effectLst/>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blinds(horizontal)">
                                      <p:cBhvr>
                                        <p:cTn id="12" dur="500"/>
                                        <p:tgtEl>
                                          <p:spTgt spid="2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Effect transition="in" filter="blinds(horizontal)">
                                      <p:cBhvr>
                                        <p:cTn id="17" dur="500"/>
                                        <p:tgtEl>
                                          <p:spTgt spid="33"/>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blinds(horizontal)">
                                      <p:cBhvr>
                                        <p:cTn id="22" dur="500"/>
                                        <p:tgtEl>
                                          <p:spTgt spid="3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blinds(horizontal)">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5"/>
                                        </p:tgtEl>
                                        <p:attrNameLst>
                                          <p:attrName>style.visibility</p:attrName>
                                        </p:attrNameLst>
                                      </p:cBhvr>
                                      <p:to>
                                        <p:strVal val="visible"/>
                                      </p:to>
                                    </p:set>
                                    <p:animEffect transition="in" filter="blinds(horizontal)">
                                      <p:cBhvr>
                                        <p:cTn id="32" dur="500"/>
                                        <p:tgtEl>
                                          <p:spTgt spid="3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blinds(horizontal)">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blinds(horizontal)">
                                      <p:cBhvr>
                                        <p:cTn id="42" dur="500"/>
                                        <p:tgtEl>
                                          <p:spTgt spid="47"/>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4"/>
                                        </p:tgtEl>
                                        <p:attrNameLst>
                                          <p:attrName>style.visibility</p:attrName>
                                        </p:attrNameLst>
                                      </p:cBhvr>
                                      <p:to>
                                        <p:strVal val="visible"/>
                                      </p:to>
                                    </p:set>
                                    <p:animEffect transition="in" filter="blinds(horizontal)">
                                      <p:cBhvr>
                                        <p:cTn id="47" dur="500"/>
                                        <p:tgtEl>
                                          <p:spTgt spid="44"/>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blinds(horizontal)">
                                      <p:cBhvr>
                                        <p:cTn id="52" dur="500"/>
                                        <p:tgtEl>
                                          <p:spTgt spid="39"/>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blinds(horizontal)">
                                      <p:cBhvr>
                                        <p:cTn id="57" dur="500"/>
                                        <p:tgtEl>
                                          <p:spTgt spid="41"/>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blinds(horizontal)">
                                      <p:cBhvr>
                                        <p:cTn id="62" dur="500"/>
                                        <p:tgtEl>
                                          <p:spTgt spid="40"/>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45"/>
                                        </p:tgtEl>
                                        <p:attrNameLst>
                                          <p:attrName>style.visibility</p:attrName>
                                        </p:attrNameLst>
                                      </p:cBhvr>
                                      <p:to>
                                        <p:strVal val="visible"/>
                                      </p:to>
                                    </p:set>
                                    <p:animEffect transition="in" filter="blinds(horizontal)">
                                      <p:cBhvr>
                                        <p:cTn id="67" dur="500"/>
                                        <p:tgtEl>
                                          <p:spTgt spid="45"/>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blinds(horizontal)">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50"/>
                                        </p:tgtEl>
                                        <p:attrNameLst>
                                          <p:attrName>style.visibility</p:attrName>
                                        </p:attrNameLst>
                                      </p:cBhvr>
                                      <p:to>
                                        <p:strVal val="visible"/>
                                      </p:to>
                                    </p:set>
                                    <p:animEffect transition="in" filter="blinds(horizontal)">
                                      <p:cBhvr>
                                        <p:cTn id="77" dur="500"/>
                                        <p:tgtEl>
                                          <p:spTgt spid="50"/>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5"/>
                                        </p:tgtEl>
                                        <p:attrNameLst>
                                          <p:attrName>style.visibility</p:attrName>
                                        </p:attrNameLst>
                                      </p:cBhvr>
                                      <p:to>
                                        <p:strVal val="visible"/>
                                      </p:to>
                                    </p:set>
                                    <p:animEffect transition="in" filter="blinds(horizontal)">
                                      <p:cBhvr>
                                        <p:cTn id="82" dur="500"/>
                                        <p:tgtEl>
                                          <p:spTgt spid="5"/>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46"/>
                                        </p:tgtEl>
                                        <p:attrNameLst>
                                          <p:attrName>style.visibility</p:attrName>
                                        </p:attrNameLst>
                                      </p:cBhvr>
                                      <p:to>
                                        <p:strVal val="visible"/>
                                      </p:to>
                                    </p:set>
                                    <p:animEffect transition="in" filter="blinds(horizontal)">
                                      <p:cBhvr>
                                        <p:cTn id="87" dur="500"/>
                                        <p:tgtEl>
                                          <p:spTgt spid="46"/>
                                        </p:tgtEl>
                                      </p:cBhvr>
                                    </p:animEffect>
                                  </p:childTnLst>
                                </p:cTn>
                              </p:par>
                            </p:childTnLst>
                          </p:cTn>
                        </p:par>
                      </p:childTnLst>
                    </p:cTn>
                  </p:par>
                  <p:par>
                    <p:cTn id="88" fill="hold">
                      <p:stCondLst>
                        <p:cond delay="indefinite"/>
                      </p:stCondLst>
                      <p:childTnLst>
                        <p:par>
                          <p:cTn id="89" fill="hold">
                            <p:stCondLst>
                              <p:cond delay="0"/>
                            </p:stCondLst>
                            <p:childTnLst>
                              <p:par>
                                <p:cTn id="90" presetID="3" presetClass="entr" presetSubtype="10" fill="hold" grpId="0" nodeType="click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blinds(horizontal)">
                                      <p:cBhvr>
                                        <p:cTn id="9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26" grpId="0"/>
      <p:bldP spid="33" grpId="0" animBg="1"/>
      <p:bldP spid="32" grpId="0"/>
      <p:bldP spid="34" grpId="0" animBg="1"/>
      <p:bldP spid="35" grpId="0"/>
      <p:bldP spid="37" grpId="0" animBg="1"/>
      <p:bldP spid="47" grpId="0"/>
      <p:bldP spid="44" grpId="0" animBg="1"/>
      <p:bldP spid="39" grpId="0"/>
      <p:bldP spid="41" grpId="0" animBg="1"/>
      <p:bldP spid="40" grpId="0"/>
      <p:bldP spid="45" grpId="0" animBg="1"/>
      <p:bldP spid="42" grpId="0"/>
      <p:bldP spid="50" grpId="0" animBg="1"/>
      <p:bldP spid="5" grpId="0"/>
      <p:bldP spid="46" grpId="0" animBg="1"/>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项标题"/>
          <p:cNvSpPr txBox="1"/>
          <p:nvPr>
            <p:custDataLst>
              <p:tags r:id="rId1"/>
            </p:custDataLst>
          </p:nvPr>
        </p:nvSpPr>
        <p:spPr>
          <a:xfrm>
            <a:off x="220980" y="104140"/>
            <a:ext cx="4902835" cy="31813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latin typeface="+mj-ea"/>
                <a:ea typeface="+mj-ea"/>
                <a:sym typeface="+mn-ea"/>
              </a:rPr>
              <a:t>三、完型填空实操训练</a:t>
            </a:r>
            <a:r>
              <a:rPr lang="zh-CN" altLang="en-US">
                <a:latin typeface="Times New Roman" panose="02020603050405020304" charset="0"/>
                <a:ea typeface="微软雅黑" panose="020B0503020204020204" charset="-122"/>
                <a:cs typeface="Times New Roman" panose="02020603050405020304" charset="0"/>
                <a:sym typeface="+mn-ea"/>
              </a:rPr>
              <a:t>（</a:t>
            </a:r>
            <a:r>
              <a:rPr lang="en-US" altLang="zh-CN">
                <a:latin typeface="Times New Roman" panose="02020603050405020304" charset="0"/>
                <a:ea typeface="微软雅黑" panose="020B0503020204020204" charset="-122"/>
                <a:cs typeface="Times New Roman" panose="02020603050405020304" charset="0"/>
                <a:sym typeface="+mn-ea"/>
              </a:rPr>
              <a:t>2026</a:t>
            </a:r>
            <a:r>
              <a:rPr lang="zh-CN" altLang="en-US">
                <a:latin typeface="Times New Roman" panose="02020603050405020304" charset="0"/>
                <a:ea typeface="微软雅黑" panose="020B0503020204020204" charset="-122"/>
                <a:cs typeface="Times New Roman" panose="02020603050405020304" charset="0"/>
                <a:sym typeface="+mn-ea"/>
              </a:rPr>
              <a:t>年全国</a:t>
            </a:r>
            <a:r>
              <a:rPr lang="en-US" altLang="zh-CN">
                <a:latin typeface="Times New Roman" panose="02020603050405020304" charset="0"/>
                <a:ea typeface="微软雅黑" panose="020B0503020204020204" charset="-122"/>
                <a:cs typeface="Times New Roman" panose="02020603050405020304" charset="0"/>
                <a:sym typeface="+mn-ea"/>
              </a:rPr>
              <a:t>II</a:t>
            </a:r>
            <a:r>
              <a:rPr lang="zh-CN" altLang="en-US">
                <a:latin typeface="Times New Roman" panose="02020603050405020304" charset="0"/>
                <a:ea typeface="微软雅黑" panose="020B0503020204020204" charset="-122"/>
                <a:cs typeface="Times New Roman" panose="02020603050405020304" charset="0"/>
                <a:sym typeface="+mn-ea"/>
              </a:rPr>
              <a:t>卷）</a:t>
            </a:r>
            <a:r>
              <a:rPr lang="zh-CN" altLang="en-US" b="1" spc="300" dirty="0">
                <a:latin typeface="+mj-ea"/>
                <a:ea typeface="+mj-ea"/>
                <a:sym typeface="+mn-ea"/>
              </a:rPr>
              <a:t> </a:t>
            </a:r>
            <a:endParaRPr lang="zh-CN" altLang="en-US" b="1" spc="300" dirty="0">
              <a:solidFill>
                <a:schemeClr val="tx1"/>
              </a:solidFill>
              <a:latin typeface="+mj-ea"/>
              <a:ea typeface="+mj-ea"/>
            </a:endParaRPr>
          </a:p>
        </p:txBody>
      </p:sp>
      <p:sp>
        <p:nvSpPr>
          <p:cNvPr id="2" name="文本框 1"/>
          <p:cNvSpPr txBox="1"/>
          <p:nvPr>
            <p:custDataLst>
              <p:tags r:id="rId2"/>
            </p:custDataLst>
          </p:nvPr>
        </p:nvSpPr>
        <p:spPr>
          <a:xfrm>
            <a:off x="201930" y="518795"/>
            <a:ext cx="11785600" cy="6269355"/>
          </a:xfrm>
          <a:prstGeom prst="rect">
            <a:avLst/>
          </a:prstGeom>
          <a:solidFill>
            <a:schemeClr val="bg1">
              <a:lumMod val="95000"/>
            </a:schemeClr>
          </a:solidFill>
        </p:spPr>
        <p:txBody>
          <a:bodyPr wrap="square">
            <a:noAutofit/>
          </a:bodyPr>
          <a:p>
            <a:pPr algn="l">
              <a:lnSpc>
                <a:spcPct val="110000"/>
              </a:lnSpc>
            </a:pPr>
            <a:r>
              <a:rPr lang="en-US" altLang="zh-CN" b="1">
                <a:solidFill>
                  <a:srgbClr val="C00000"/>
                </a:solidFill>
                <a:latin typeface="Times New Roman" panose="02020603050405020304" charset="0"/>
                <a:ea typeface="微软雅黑" panose="020B0503020204020204" charset="-122"/>
                <a:cs typeface="Times New Roman" panose="02020603050405020304" charset="0"/>
              </a:rPr>
              <a:t>I was struck speechless-</a:t>
            </a:r>
            <a:r>
              <a:rPr lang="en-US" altLang="zh-CN">
                <a:latin typeface="Times New Roman" panose="02020603050405020304" charset="0"/>
                <a:ea typeface="微软雅黑" panose="020B0503020204020204" charset="-122"/>
                <a:cs typeface="Times New Roman" panose="02020603050405020304" charset="0"/>
              </a:rPr>
              <a:t>he was 50____. Who was I to 51______ them on bravery and risk when I had never taken myself nor my own 52 ______ seriously?</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On the basis of that 53_____ , I applied to go back to university and study creative writing.There were times when I found myself wondering if I should pack it all in,</a:t>
            </a:r>
            <a:r>
              <a:rPr lang="en-US" altLang="zh-CN" b="1">
                <a:solidFill>
                  <a:srgbClr val="C00000"/>
                </a:solidFill>
                <a:latin typeface="Times New Roman" panose="02020603050405020304" charset="0"/>
                <a:ea typeface="微软雅黑" panose="020B0503020204020204" charset="-122"/>
                <a:cs typeface="Times New Roman" panose="02020603050405020304" charset="0"/>
              </a:rPr>
              <a:t> but</a:t>
            </a:r>
            <a:r>
              <a:rPr lang="en-US" altLang="zh-CN">
                <a:latin typeface="Times New Roman" panose="02020603050405020304" charset="0"/>
                <a:ea typeface="微软雅黑" panose="020B0503020204020204" charset="-122"/>
                <a:cs typeface="Times New Roman" panose="02020603050405020304" charset="0"/>
              </a:rPr>
              <a:t> the boy's words kept ringing in my ears. I knew I needed nothing else to succeed but a bit 54 ________ and hard work. I 55_______to find a way out of my shame and into a pattern of work that I loved.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r>
              <a:rPr lang="en-US" altLang="zh-CN">
                <a:latin typeface="Times New Roman" panose="02020603050405020304" charset="0"/>
                <a:ea typeface="微软雅黑" panose="020B0503020204020204" charset="-122"/>
                <a:cs typeface="Times New Roman" panose="02020603050405020304" charset="0"/>
                <a:sym typeface="+mn-ea"/>
              </a:rPr>
              <a:t>50. A. rude        </a:t>
            </a:r>
            <a:r>
              <a:rPr lang="en-US" altLang="zh-CN" b="1">
                <a:latin typeface="Times New Roman" panose="02020603050405020304" charset="0"/>
                <a:ea typeface="微软雅黑" panose="020B0503020204020204" charset="-122"/>
                <a:cs typeface="Times New Roman" panose="02020603050405020304" charset="0"/>
                <a:sym typeface="+mn-ea"/>
              </a:rPr>
              <a:t>        B. right      </a:t>
            </a:r>
            <a:r>
              <a:rPr lang="en-US" altLang="zh-CN">
                <a:latin typeface="Times New Roman" panose="02020603050405020304" charset="0"/>
                <a:ea typeface="微软雅黑" panose="020B0503020204020204" charset="-122"/>
                <a:cs typeface="Times New Roman" panose="02020603050405020304" charset="0"/>
                <a:sym typeface="+mn-ea"/>
              </a:rPr>
              <a:t>           C.shy                    D. silent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r>
              <a:rPr lang="en-US" altLang="zh-CN">
                <a:latin typeface="Times New Roman" panose="02020603050405020304" charset="0"/>
                <a:ea typeface="微软雅黑" panose="020B0503020204020204" charset="-122"/>
                <a:cs typeface="Times New Roman" panose="02020603050405020304" charset="0"/>
                <a:sym typeface="+mn-ea"/>
              </a:rPr>
              <a:t>51. A. examine           B. congratulate    </a:t>
            </a:r>
            <a:r>
              <a:rPr lang="en-US" altLang="zh-CN" b="1">
                <a:latin typeface="Times New Roman" panose="02020603050405020304" charset="0"/>
                <a:ea typeface="微软雅黑" panose="020B0503020204020204" charset="-122"/>
                <a:cs typeface="Times New Roman" panose="02020603050405020304" charset="0"/>
                <a:sym typeface="+mn-ea"/>
              </a:rPr>
              <a:t>C. lecture  </a:t>
            </a:r>
            <a:r>
              <a:rPr lang="en-US" altLang="zh-CN">
                <a:latin typeface="Times New Roman" panose="02020603050405020304" charset="0"/>
                <a:ea typeface="微软雅黑" panose="020B0503020204020204" charset="-122"/>
                <a:cs typeface="Times New Roman" panose="02020603050405020304" charset="0"/>
                <a:sym typeface="+mn-ea"/>
              </a:rPr>
              <a:t>           D. consult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r>
              <a:rPr lang="en-US" altLang="zh-CN">
                <a:latin typeface="Times New Roman" panose="02020603050405020304" charset="0"/>
                <a:ea typeface="微软雅黑" panose="020B0503020204020204" charset="-122"/>
                <a:cs typeface="Times New Roman" panose="02020603050405020304" charset="0"/>
                <a:sym typeface="+mn-ea"/>
              </a:rPr>
              <a:t>52. A. values             B. imagination      C. inspiration        </a:t>
            </a:r>
            <a:r>
              <a:rPr lang="en-US" altLang="zh-CN" b="1">
                <a:latin typeface="Times New Roman" panose="02020603050405020304" charset="0"/>
                <a:ea typeface="微软雅黑" panose="020B0503020204020204" charset="-122"/>
                <a:cs typeface="Times New Roman" panose="02020603050405020304" charset="0"/>
                <a:sym typeface="+mn-ea"/>
              </a:rPr>
              <a:t> D. desires</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r>
              <a:rPr lang="en-US" altLang="zh-CN">
                <a:latin typeface="Times New Roman" panose="02020603050405020304" charset="0"/>
                <a:ea typeface="微软雅黑" panose="020B0503020204020204" charset="-122"/>
                <a:cs typeface="Times New Roman" panose="02020603050405020304" charset="0"/>
                <a:sym typeface="+mn-ea"/>
              </a:rPr>
              <a:t>53. A. cooperation   </a:t>
            </a:r>
            <a:r>
              <a:rPr lang="en-US" altLang="zh-CN" b="1">
                <a:latin typeface="Times New Roman" panose="02020603050405020304" charset="0"/>
                <a:ea typeface="微软雅黑" panose="020B0503020204020204" charset="-122"/>
                <a:cs typeface="Times New Roman" panose="02020603050405020304" charset="0"/>
                <a:sym typeface="+mn-ea"/>
              </a:rPr>
              <a:t>B. conversation</a:t>
            </a:r>
            <a:r>
              <a:rPr lang="en-US" altLang="zh-CN">
                <a:latin typeface="Times New Roman" panose="02020603050405020304" charset="0"/>
                <a:ea typeface="微软雅黑" panose="020B0503020204020204" charset="-122"/>
                <a:cs typeface="Times New Roman" panose="02020603050405020304" charset="0"/>
                <a:sym typeface="+mn-ea"/>
              </a:rPr>
              <a:t> C. administration D. explanation</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r>
              <a:rPr lang="en-US" altLang="zh-CN">
                <a:latin typeface="Times New Roman" panose="02020603050405020304" charset="0"/>
                <a:ea typeface="微软雅黑" panose="020B0503020204020204" charset="-122"/>
                <a:cs typeface="Times New Roman" panose="02020603050405020304" charset="0"/>
                <a:sym typeface="+mn-ea"/>
              </a:rPr>
              <a:t>54. </a:t>
            </a:r>
            <a:r>
              <a:rPr lang="en-US" altLang="zh-CN" b="1">
                <a:latin typeface="Times New Roman" panose="02020603050405020304" charset="0"/>
                <a:ea typeface="微软雅黑" panose="020B0503020204020204" charset="-122"/>
                <a:cs typeface="Times New Roman" panose="02020603050405020304" charset="0"/>
                <a:sym typeface="+mn-ea"/>
              </a:rPr>
              <a:t>A. self-belief </a:t>
            </a:r>
            <a:r>
              <a:rPr lang="en-US" altLang="zh-CN">
                <a:latin typeface="Times New Roman" panose="02020603050405020304" charset="0"/>
                <a:ea typeface="微软雅黑" panose="020B0503020204020204" charset="-122"/>
                <a:cs typeface="Times New Roman" panose="02020603050405020304" charset="0"/>
                <a:sym typeface="+mn-ea"/>
              </a:rPr>
              <a:t>     B. know-how   C. brainstorming     D. teamwork</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r>
              <a:rPr lang="en-US" altLang="zh-CN">
                <a:latin typeface="Times New Roman" panose="02020603050405020304" charset="0"/>
                <a:ea typeface="微软雅黑" panose="020B0503020204020204" charset="-122"/>
                <a:cs typeface="Times New Roman" panose="02020603050405020304" charset="0"/>
                <a:sym typeface="+mn-ea"/>
              </a:rPr>
              <a:t>55. A. remembered     B. agreed      </a:t>
            </a:r>
            <a:r>
              <a:rPr lang="en-US" altLang="zh-CN" b="1">
                <a:latin typeface="Times New Roman" panose="02020603050405020304" charset="0"/>
                <a:ea typeface="微软雅黑" panose="020B0503020204020204" charset="-122"/>
                <a:cs typeface="Times New Roman" panose="02020603050405020304" charset="0"/>
                <a:sym typeface="+mn-ea"/>
              </a:rPr>
              <a:t> C. managed </a:t>
            </a:r>
            <a:r>
              <a:rPr lang="en-US" altLang="zh-CN">
                <a:latin typeface="Times New Roman" panose="02020603050405020304" charset="0"/>
                <a:ea typeface="微软雅黑" panose="020B0503020204020204" charset="-122"/>
                <a:cs typeface="Times New Roman" panose="02020603050405020304" charset="0"/>
                <a:sym typeface="+mn-ea"/>
              </a:rPr>
              <a:t>            D. hesitated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260000"/>
              </a:lnSpc>
            </a:pPr>
            <a:endParaRPr lang="en-US" altLang="zh-CN">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6688455" y="2484755"/>
            <a:ext cx="5105400" cy="645160"/>
          </a:xfrm>
          <a:prstGeom prst="rect">
            <a:avLst/>
          </a:prstGeom>
          <a:solidFill>
            <a:schemeClr val="accent4">
              <a:lumMod val="20000"/>
              <a:lumOff val="80000"/>
            </a:schemeClr>
          </a:solidFill>
        </p:spPr>
        <p:txBody>
          <a:bodyPr wrap="square">
            <a:spAutoFit/>
          </a:bodyPr>
          <a:p>
            <a:pPr algn="l">
              <a:buClrTx/>
              <a:buSzTx/>
              <a:buFontTx/>
            </a:pPr>
            <a:r>
              <a:rPr lang="zh-CN" altLang="en-US" sz="1200" b="1">
                <a:latin typeface="Arial" panose="020B0604020202020204" pitchFamily="34" charset="0"/>
                <a:ea typeface="微软雅黑" panose="020B0503020204020204" charset="-122"/>
              </a:rPr>
              <a:t>50. 技巧：情感一致法</a:t>
            </a:r>
            <a:endParaRPr lang="zh-CN" altLang="en-US" sz="1200" b="1">
              <a:latin typeface="Arial" panose="020B0604020202020204" pitchFamily="34" charset="0"/>
              <a:ea typeface="微软雅黑" panose="020B0503020204020204" charset="-122"/>
            </a:endParaRPr>
          </a:p>
          <a:p>
            <a:pPr algn="l">
              <a:buClrTx/>
              <a:buSzTx/>
              <a:buFontTx/>
            </a:pPr>
            <a:r>
              <a:rPr lang="zh-CN" altLang="en-US" sz="1200" b="1">
                <a:latin typeface="Arial" panose="020B0604020202020204" pitchFamily="34" charset="0"/>
                <a:ea typeface="微软雅黑" panose="020B0503020204020204" charset="-122"/>
              </a:rPr>
              <a:t>依据：后文作者自我反思，承认男孩说得对，right 正确的，贴合醒悟转折情绪。</a:t>
            </a:r>
            <a:endParaRPr lang="zh-CN" altLang="en-US" sz="1200" b="1">
              <a:latin typeface="Arial" panose="020B0604020202020204" pitchFamily="34" charset="0"/>
              <a:ea typeface="微软雅黑" panose="020B0503020204020204" charset="-122"/>
            </a:endParaRPr>
          </a:p>
        </p:txBody>
      </p:sp>
      <p:sp>
        <p:nvSpPr>
          <p:cNvPr id="32" name="文本框 31"/>
          <p:cNvSpPr txBox="1"/>
          <p:nvPr/>
        </p:nvSpPr>
        <p:spPr>
          <a:xfrm>
            <a:off x="3558540" y="569595"/>
            <a:ext cx="360680" cy="33718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B</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6688455" y="3207385"/>
            <a:ext cx="5105400" cy="731520"/>
          </a:xfrm>
          <a:prstGeom prst="rect">
            <a:avLst/>
          </a:prstGeom>
          <a:solidFill>
            <a:schemeClr val="accent6">
              <a:lumMod val="20000"/>
              <a:lumOff val="80000"/>
            </a:schemeClr>
          </a:solidFill>
        </p:spPr>
        <p:txBody>
          <a:bodyPr wrap="square">
            <a:noAutofit/>
          </a:bodyPr>
          <a:p>
            <a:pPr algn="l">
              <a:buClrTx/>
              <a:buSzTx/>
              <a:buNone/>
            </a:pPr>
            <a:r>
              <a:rPr lang="zh-CN" altLang="en-US" sz="1200" b="1">
                <a:latin typeface="Arial" panose="020B0604020202020204" pitchFamily="34" charset="0"/>
                <a:ea typeface="微软雅黑" panose="020B0503020204020204" charset="-122"/>
              </a:rPr>
              <a:t>51.技巧：词汇复现法</a:t>
            </a:r>
            <a:endParaRPr lang="zh-CN" altLang="en-US" sz="1200" b="1">
              <a:latin typeface="Arial" panose="020B0604020202020204" pitchFamily="34" charset="0"/>
              <a:ea typeface="微软雅黑" panose="020B0503020204020204" charset="-122"/>
            </a:endParaRPr>
          </a:p>
          <a:p>
            <a:pPr algn="l">
              <a:buClrTx/>
              <a:buSzTx/>
              <a:buNone/>
            </a:pPr>
            <a:r>
              <a:rPr lang="zh-CN" altLang="en-US" sz="1200" b="1">
                <a:latin typeface="Arial" panose="020B0604020202020204" pitchFamily="34" charset="0"/>
                <a:ea typeface="微软雅黑" panose="020B0503020204020204" charset="-122"/>
              </a:rPr>
              <a:t>依据：前文作者课堂教导学生追梦，lecture 说教、训诫，对应师生课堂场景。</a:t>
            </a:r>
            <a:endParaRPr lang="zh-CN" altLang="en-US" sz="1200" b="1">
              <a:latin typeface="Arial" panose="020B0604020202020204" pitchFamily="34" charset="0"/>
              <a:ea typeface="微软雅黑" panose="020B0503020204020204" charset="-122"/>
            </a:endParaRPr>
          </a:p>
        </p:txBody>
      </p:sp>
      <p:sp>
        <p:nvSpPr>
          <p:cNvPr id="6" name="文本框 5"/>
          <p:cNvSpPr txBox="1"/>
          <p:nvPr/>
        </p:nvSpPr>
        <p:spPr>
          <a:xfrm>
            <a:off x="5712460" y="569595"/>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C</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6734175" y="4016375"/>
            <a:ext cx="5106035" cy="460375"/>
          </a:xfrm>
          <a:prstGeom prst="rect">
            <a:avLst/>
          </a:prstGeom>
          <a:solidFill>
            <a:schemeClr val="accent4">
              <a:lumMod val="20000"/>
              <a:lumOff val="80000"/>
            </a:schemeClr>
          </a:solidFill>
        </p:spPr>
        <p:txBody>
          <a:bodyPr wrap="square">
            <a:spAutoFit/>
          </a:bodyPr>
          <a:p>
            <a:pPr algn="l">
              <a:buClrTx/>
              <a:buSzTx/>
              <a:buNone/>
            </a:pPr>
            <a:r>
              <a:rPr lang="zh-CN" altLang="en-US" sz="1200" b="1">
                <a:latin typeface="Arial" panose="020B0604020202020204" pitchFamily="34" charset="0"/>
                <a:ea typeface="微软雅黑" panose="020B0503020204020204" charset="-122"/>
              </a:rPr>
              <a:t>52. 技巧：词汇复现法</a:t>
            </a:r>
            <a:endParaRPr lang="zh-CN" altLang="en-US" sz="1200" b="1">
              <a:latin typeface="Arial" panose="020B0604020202020204" pitchFamily="34" charset="0"/>
              <a:ea typeface="微软雅黑" panose="020B0503020204020204" charset="-122"/>
            </a:endParaRPr>
          </a:p>
          <a:p>
            <a:pPr algn="l">
              <a:buClrTx/>
              <a:buSzTx/>
              <a:buNone/>
            </a:pPr>
            <a:r>
              <a:rPr lang="zh-CN" altLang="en-US" sz="1200" b="1">
                <a:latin typeface="Arial" panose="020B0604020202020204" pitchFamily="34" charset="0"/>
                <a:ea typeface="微软雅黑" panose="020B0503020204020204" charset="-122"/>
              </a:rPr>
              <a:t>依据：desire 内心渴望，与前文 dream 梦想同义呼应。</a:t>
            </a:r>
            <a:endParaRPr lang="zh-CN" altLang="en-US" sz="1200" b="1">
              <a:latin typeface="Arial" panose="020B0604020202020204" pitchFamily="34" charset="0"/>
              <a:ea typeface="微软雅黑" panose="020B0503020204020204" charset="-122"/>
            </a:endParaRPr>
          </a:p>
        </p:txBody>
      </p:sp>
      <p:sp>
        <p:nvSpPr>
          <p:cNvPr id="8" name="文本框 7"/>
          <p:cNvSpPr txBox="1"/>
          <p:nvPr/>
        </p:nvSpPr>
        <p:spPr>
          <a:xfrm>
            <a:off x="1875790" y="826770"/>
            <a:ext cx="360680" cy="33718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D</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6734175" y="4625340"/>
            <a:ext cx="5106035" cy="460375"/>
          </a:xfrm>
          <a:prstGeom prst="rect">
            <a:avLst/>
          </a:prstGeom>
          <a:solidFill>
            <a:schemeClr val="accent6">
              <a:lumMod val="20000"/>
              <a:lumOff val="80000"/>
            </a:schemeClr>
          </a:solidFill>
        </p:spPr>
        <p:txBody>
          <a:bodyPr wrap="square">
            <a:spAutoFit/>
          </a:bodyPr>
          <a:p>
            <a:pPr algn="l">
              <a:buClrTx/>
              <a:buSzTx/>
              <a:buNone/>
            </a:pPr>
            <a:r>
              <a:rPr lang="zh-CN" altLang="en-US" sz="1200" b="1">
                <a:latin typeface="Arial" panose="020B0604020202020204" pitchFamily="34" charset="0"/>
                <a:ea typeface="微软雅黑" panose="020B0503020204020204" charset="-122"/>
              </a:rPr>
              <a:t>53. 技巧：主旨约束法</a:t>
            </a:r>
            <a:endParaRPr lang="zh-CN" altLang="en-US" sz="1200" b="1">
              <a:latin typeface="Arial" panose="020B0604020202020204" pitchFamily="34" charset="0"/>
              <a:ea typeface="微软雅黑" panose="020B0503020204020204" charset="-122"/>
            </a:endParaRPr>
          </a:p>
          <a:p>
            <a:pPr algn="l">
              <a:buClrTx/>
              <a:buSzTx/>
              <a:buNone/>
            </a:pPr>
            <a:r>
              <a:rPr lang="zh-CN" altLang="en-US" sz="1200" b="1">
                <a:latin typeface="Arial" panose="020B0604020202020204" pitchFamily="34" charset="0"/>
                <a:ea typeface="微软雅黑" panose="020B0503020204020204" charset="-122"/>
              </a:rPr>
              <a:t>依据：一切改变源于师生这场对话 conversation，是全文情节转折点。</a:t>
            </a:r>
            <a:endParaRPr lang="zh-CN" altLang="en-US" sz="1200" b="1">
              <a:latin typeface="Arial" panose="020B0604020202020204" pitchFamily="34" charset="0"/>
              <a:ea typeface="微软雅黑" panose="020B0503020204020204" charset="-122"/>
            </a:endParaRPr>
          </a:p>
        </p:txBody>
      </p:sp>
      <p:sp>
        <p:nvSpPr>
          <p:cNvPr id="10" name="文本框 9"/>
          <p:cNvSpPr txBox="1"/>
          <p:nvPr/>
        </p:nvSpPr>
        <p:spPr>
          <a:xfrm>
            <a:off x="2492375" y="1163955"/>
            <a:ext cx="360680" cy="33718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B</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6688455" y="5234305"/>
            <a:ext cx="5105400" cy="645160"/>
          </a:xfrm>
          <a:prstGeom prst="rect">
            <a:avLst/>
          </a:prstGeom>
          <a:solidFill>
            <a:schemeClr val="accent4">
              <a:lumMod val="20000"/>
              <a:lumOff val="80000"/>
            </a:schemeClr>
          </a:solidFill>
        </p:spPr>
        <p:txBody>
          <a:bodyPr wrap="square">
            <a:spAutoFit/>
          </a:bodyPr>
          <a:p>
            <a:pPr algn="l">
              <a:buClrTx/>
              <a:buSzTx/>
              <a:buNone/>
            </a:pPr>
            <a:r>
              <a:rPr lang="zh-CN" altLang="en-US" sz="1200" b="1">
                <a:latin typeface="Arial" panose="020B0604020202020204" pitchFamily="34" charset="0"/>
                <a:ea typeface="微软雅黑" panose="020B0503020204020204" charset="-122"/>
              </a:rPr>
              <a:t>54.技巧：情感一致法</a:t>
            </a:r>
            <a:endParaRPr lang="zh-CN" altLang="en-US" sz="1200" b="1">
              <a:latin typeface="Arial" panose="020B0604020202020204" pitchFamily="34" charset="0"/>
              <a:ea typeface="微软雅黑" panose="020B0503020204020204" charset="-122"/>
            </a:endParaRPr>
          </a:p>
          <a:p>
            <a:pPr algn="l">
              <a:buClrTx/>
              <a:buSzTx/>
              <a:buNone/>
            </a:pPr>
            <a:r>
              <a:rPr lang="zh-CN" altLang="en-US" sz="1200" b="1">
                <a:latin typeface="Arial" panose="020B0604020202020204" pitchFamily="34" charset="0"/>
                <a:ea typeface="微软雅黑" panose="020B0503020204020204" charset="-122"/>
              </a:rPr>
              <a:t>依据：从前自卑不敢追梦，如今需要自信坚持，self-belief 自信为追梦的必备品质。</a:t>
            </a:r>
            <a:endParaRPr lang="zh-CN" altLang="en-US" sz="1400">
              <a:latin typeface="Arial" panose="020B0604020202020204" pitchFamily="34" charset="0"/>
              <a:ea typeface="微软雅黑" panose="020B0503020204020204" charset="-122"/>
            </a:endParaRPr>
          </a:p>
        </p:txBody>
      </p:sp>
      <p:sp>
        <p:nvSpPr>
          <p:cNvPr id="12" name="文本框 11"/>
          <p:cNvSpPr txBox="1"/>
          <p:nvPr/>
        </p:nvSpPr>
        <p:spPr>
          <a:xfrm>
            <a:off x="2421890" y="1748790"/>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A</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3" name="文本框 12"/>
          <p:cNvSpPr txBox="1"/>
          <p:nvPr/>
        </p:nvSpPr>
        <p:spPr>
          <a:xfrm>
            <a:off x="5149215" y="1748790"/>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C</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4" name="文本框 13"/>
          <p:cNvSpPr txBox="1"/>
          <p:nvPr/>
        </p:nvSpPr>
        <p:spPr>
          <a:xfrm>
            <a:off x="6688455" y="6028055"/>
            <a:ext cx="5198110" cy="645160"/>
          </a:xfrm>
          <a:prstGeom prst="rect">
            <a:avLst/>
          </a:prstGeom>
          <a:solidFill>
            <a:schemeClr val="accent6">
              <a:lumMod val="20000"/>
              <a:lumOff val="80000"/>
            </a:schemeClr>
          </a:solidFill>
        </p:spPr>
        <p:txBody>
          <a:bodyPr wrap="square">
            <a:spAutoFit/>
          </a:bodyPr>
          <a:p>
            <a:pPr algn="l">
              <a:buClrTx/>
              <a:buSzTx/>
              <a:buNone/>
            </a:pPr>
            <a:r>
              <a:rPr lang="en-US" altLang="zh-CN" sz="1200" b="1">
                <a:latin typeface="Arial" panose="020B0604020202020204" pitchFamily="34" charset="0"/>
                <a:ea typeface="微软雅黑" panose="020B0503020204020204" charset="-122"/>
              </a:rPr>
              <a:t>5</a:t>
            </a:r>
            <a:r>
              <a:rPr lang="zh-CN" altLang="en-US" sz="1200" b="1">
                <a:latin typeface="Arial" panose="020B0604020202020204" pitchFamily="34" charset="0"/>
                <a:ea typeface="微软雅黑" panose="020B0503020204020204" charset="-122"/>
              </a:rPr>
              <a:t>5.技巧：逻辑信号法</a:t>
            </a:r>
            <a:endParaRPr lang="zh-CN" altLang="en-US" sz="1200" b="1">
              <a:latin typeface="Arial" panose="020B0604020202020204" pitchFamily="34" charset="0"/>
              <a:ea typeface="微软雅黑" panose="020B0503020204020204" charset="-122"/>
            </a:endParaRPr>
          </a:p>
          <a:p>
            <a:pPr algn="l">
              <a:buClrTx/>
              <a:buSzTx/>
              <a:buNone/>
            </a:pPr>
            <a:r>
              <a:rPr lang="zh-CN" altLang="en-US" sz="1200" b="1">
                <a:latin typeface="Arial" panose="020B0604020202020204" pitchFamily="34" charset="0"/>
                <a:ea typeface="微软雅黑" panose="020B0503020204020204" charset="-122"/>
              </a:rPr>
              <a:t>依据：but 体现内心挣扎，最终成功走出自卑、坚持热爱，manage to do 成功做成某事，转折后正向结果。</a:t>
            </a:r>
            <a:endParaRPr lang="zh-CN" altLang="en-US" sz="1200" b="1">
              <a:latin typeface="Arial" panose="020B0604020202020204" pitchFamily="34" charset="0"/>
              <a:ea typeface="微软雅黑" panose="020B0503020204020204" charset="-122"/>
            </a:endParaRPr>
          </a:p>
        </p:txBody>
      </p:sp>
      <p:sp>
        <p:nvSpPr>
          <p:cNvPr id="15" name="项标题"/>
          <p:cNvSpPr txBox="1"/>
          <p:nvPr>
            <p:custDataLst>
              <p:tags r:id="rId3"/>
            </p:custDataLst>
          </p:nvPr>
        </p:nvSpPr>
        <p:spPr>
          <a:xfrm>
            <a:off x="81280" y="104140"/>
            <a:ext cx="5363845" cy="31813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latin typeface="+mj-ea"/>
                <a:ea typeface="+mj-ea"/>
                <a:sym typeface="+mn-ea"/>
              </a:rPr>
              <a:t>三、真题实战・语篇解构（2026年全国II卷） </a:t>
            </a:r>
            <a:endParaRPr lang="zh-CN" altLang="en-US" b="1" spc="300" dirty="0">
              <a:solidFill>
                <a:schemeClr val="tx1"/>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blinds(horizontal)">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blinds(horizontal)">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animBg="1"/>
      <p:bldP spid="10" grpId="0"/>
      <p:bldP spid="11" grpId="0" animBg="1"/>
      <p:bldP spid="12" grpId="0"/>
      <p:bldP spid="14" grpId="0" animBg="1"/>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aphicFrame>
        <p:nvGraphicFramePr>
          <p:cNvPr id="2" name="表格 1"/>
          <p:cNvGraphicFramePr/>
          <p:nvPr>
            <p:custDataLst>
              <p:tags r:id="rId1"/>
            </p:custDataLst>
          </p:nvPr>
        </p:nvGraphicFramePr>
        <p:xfrm>
          <a:off x="830580" y="1176655"/>
          <a:ext cx="10612755" cy="4876800"/>
        </p:xfrm>
        <a:graphic>
          <a:graphicData uri="http://schemas.openxmlformats.org/drawingml/2006/table">
            <a:tbl>
              <a:tblPr/>
              <a:tblGrid>
                <a:gridCol w="2030730"/>
                <a:gridCol w="8582025"/>
              </a:tblGrid>
              <a:tr h="309245">
                <a:tc>
                  <a:txBody>
                    <a:bodyPr/>
                    <a:p>
                      <a:pPr marL="0" indent="0" algn="ctr" eaLnBrk="0" fontAlgn="base">
                        <a:lnSpc>
                          <a:spcPct val="160000"/>
                        </a:lnSpc>
                        <a:spcBef>
                          <a:spcPct val="0"/>
                        </a:spcBef>
                        <a:spcAft>
                          <a:spcPct val="0"/>
                        </a:spcAft>
                      </a:pPr>
                      <a:r>
                        <a:rPr lang="zh-CN" altLang="en-US" sz="2000" b="1">
                          <a:solidFill>
                            <a:srgbClr val="000000"/>
                          </a:solidFill>
                          <a:latin typeface="方正楷体_GB2312" panose="02000000000000000000" charset="-122"/>
                          <a:ea typeface="方正楷体_GB2312" panose="02000000000000000000" charset="-122"/>
                        </a:rPr>
                        <a:t>维度</a:t>
                      </a:r>
                      <a:endParaRPr lang="zh-CN" altLang="en-US" sz="2000" b="1">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eaLnBrk="0" fontAlgn="base">
                        <a:lnSpc>
                          <a:spcPct val="160000"/>
                        </a:lnSpc>
                        <a:spcBef>
                          <a:spcPct val="0"/>
                        </a:spcBef>
                        <a:spcAft>
                          <a:spcPct val="0"/>
                        </a:spcAft>
                      </a:pPr>
                      <a:r>
                        <a:rPr lang="zh-CN" altLang="en-US" sz="2000" b="1">
                          <a:solidFill>
                            <a:srgbClr val="000000"/>
                          </a:solidFill>
                          <a:latin typeface="方正楷体_GB2312" panose="02000000000000000000" charset="-122"/>
                          <a:ea typeface="方正楷体_GB2312" panose="02000000000000000000" charset="-122"/>
                        </a:rPr>
                        <a:t>内容</a:t>
                      </a:r>
                      <a:endParaRPr lang="zh-CN" altLang="en-US" sz="2000" b="1">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927735">
                <a:tc>
                  <a:txBody>
                    <a:bodyPr/>
                    <a:p>
                      <a:pPr marL="0" indent="0" algn="l" eaLnBrk="0" fontAlgn="base">
                        <a:lnSpc>
                          <a:spcPct val="160000"/>
                        </a:lnSpc>
                        <a:spcBef>
                          <a:spcPct val="0"/>
                        </a:spcBef>
                        <a:spcAft>
                          <a:spcPct val="0"/>
                        </a:spcAft>
                      </a:pPr>
                      <a:r>
                        <a:rPr lang="zh-CN" altLang="en-US" sz="2000">
                          <a:solidFill>
                            <a:srgbClr val="000000"/>
                          </a:solidFill>
                          <a:latin typeface="方正楷体_GB2312" panose="02000000000000000000" charset="-122"/>
                          <a:ea typeface="方正楷体_GB2312" panose="02000000000000000000" charset="-122"/>
                        </a:rPr>
                        <a:t>语篇与价值导向</a:t>
                      </a:r>
                      <a:endParaRPr lang="zh-CN" altLang="en-US" sz="20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lnSpc>
                          <a:spcPct val="160000"/>
                        </a:lnSpc>
                        <a:spcBef>
                          <a:spcPct val="0"/>
                        </a:spcBef>
                        <a:spcAft>
                          <a:spcPct val="0"/>
                        </a:spcAft>
                      </a:pPr>
                      <a:r>
                        <a:rPr lang="en-US" altLang="zh-CN" sz="2000">
                          <a:solidFill>
                            <a:srgbClr val="000000"/>
                          </a:solidFill>
                          <a:latin typeface="方正楷体_GB2312" panose="02000000000000000000" charset="-122"/>
                          <a:ea typeface="方正楷体_GB2312" panose="02000000000000000000" charset="-122"/>
                          <a:cs typeface="方正楷体_GB2312" panose="02000000000000000000" charset="-122"/>
                        </a:rPr>
                        <a:t>       </a:t>
                      </a:r>
                      <a:r>
                        <a:rPr lang="zh-CN" altLang="en-US" sz="2000">
                          <a:solidFill>
                            <a:srgbClr val="000000"/>
                          </a:solidFill>
                          <a:latin typeface="方正楷体_GB2312" panose="02000000000000000000" charset="-122"/>
                          <a:ea typeface="方正楷体_GB2312" panose="02000000000000000000" charset="-122"/>
                          <a:cs typeface="方正楷体_GB2312" panose="02000000000000000000" charset="-122"/>
                        </a:rPr>
                        <a:t>采用第一人称叙事，归属新课标 “人与自我” 主题语境；首句不挖空铺垫背景，渗透正向价值，实现语言考查与立德树人相统一。</a:t>
                      </a:r>
                      <a:endParaRPr lang="zh-CN" altLang="en-US" sz="2000">
                        <a:solidFill>
                          <a:srgbClr val="000000"/>
                        </a:solidFill>
                        <a:latin typeface="方正楷体_GB2312" panose="02000000000000000000" charset="-122"/>
                        <a:ea typeface="方正楷体_GB2312" panose="02000000000000000000" charset="-122"/>
                        <a:cs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619125">
                <a:tc>
                  <a:txBody>
                    <a:bodyPr/>
                    <a:p>
                      <a:pPr marL="0" indent="0" algn="l" eaLnBrk="0" fontAlgn="base">
                        <a:lnSpc>
                          <a:spcPct val="160000"/>
                        </a:lnSpc>
                        <a:spcBef>
                          <a:spcPct val="0"/>
                        </a:spcBef>
                        <a:spcAft>
                          <a:spcPct val="0"/>
                        </a:spcAft>
                      </a:pPr>
                      <a:r>
                        <a:rPr lang="zh-CN" altLang="en-US" sz="2000">
                          <a:solidFill>
                            <a:srgbClr val="000000"/>
                          </a:solidFill>
                          <a:latin typeface="方正楷体_GB2312" panose="02000000000000000000" charset="-122"/>
                          <a:ea typeface="方正楷体_GB2312" panose="02000000000000000000" charset="-122"/>
                        </a:rPr>
                        <a:t>考点设置</a:t>
                      </a:r>
                      <a:endParaRPr lang="zh-CN" altLang="en-US" sz="20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lnSpc>
                          <a:spcPct val="160000"/>
                        </a:lnSpc>
                        <a:spcBef>
                          <a:spcPct val="0"/>
                        </a:spcBef>
                        <a:spcAft>
                          <a:spcPct val="0"/>
                        </a:spcAft>
                      </a:pPr>
                      <a:r>
                        <a:rPr lang="en-US" altLang="zh-CN" sz="2000">
                          <a:solidFill>
                            <a:srgbClr val="000000"/>
                          </a:solidFill>
                          <a:latin typeface="方正楷体_GB2312" panose="02000000000000000000" charset="-122"/>
                          <a:ea typeface="方正楷体_GB2312" panose="02000000000000000000" charset="-122"/>
                          <a:cs typeface="方正楷体_GB2312" panose="02000000000000000000" charset="-122"/>
                        </a:rPr>
                        <a:t>       </a:t>
                      </a:r>
                      <a:r>
                        <a:rPr lang="zh-CN" altLang="en-US" sz="2000">
                          <a:solidFill>
                            <a:srgbClr val="000000"/>
                          </a:solidFill>
                          <a:latin typeface="方正楷体_GB2312" panose="02000000000000000000" charset="-122"/>
                          <a:ea typeface="方正楷体_GB2312" panose="02000000000000000000" charset="-122"/>
                          <a:cs typeface="方正楷体_GB2312" panose="02000000000000000000" charset="-122"/>
                        </a:rPr>
                        <a:t>全部考查</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实词</a:t>
                      </a:r>
                      <a:r>
                        <a:rPr lang="zh-CN" altLang="en-US" sz="2000">
                          <a:solidFill>
                            <a:srgbClr val="000000"/>
                          </a:solidFill>
                          <a:latin typeface="方正楷体_GB2312" panose="02000000000000000000" charset="-122"/>
                          <a:ea typeface="方正楷体_GB2312" panose="02000000000000000000" charset="-122"/>
                          <a:cs typeface="方正楷体_GB2312" panose="02000000000000000000" charset="-122"/>
                        </a:rPr>
                        <a:t>，不设纯语法虚词考点；按</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句内</a:t>
                      </a:r>
                      <a:r>
                        <a:rPr lang="en-US" altLang="zh-CN" sz="2000" b="1">
                          <a:solidFill>
                            <a:srgbClr val="C00000"/>
                          </a:solidFill>
                          <a:latin typeface="方正楷体_GB2312" panose="02000000000000000000" charset="-122"/>
                          <a:ea typeface="方正楷体_GB2312" panose="02000000000000000000" charset="-122"/>
                          <a:cs typeface="方正楷体_GB2312" panose="02000000000000000000" charset="-122"/>
                        </a:rPr>
                        <a:t>→</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句间</a:t>
                      </a:r>
                      <a:r>
                        <a:rPr lang="en-US" altLang="zh-CN" sz="2000" b="1">
                          <a:solidFill>
                            <a:srgbClr val="C00000"/>
                          </a:solidFill>
                          <a:latin typeface="方正楷体_GB2312" panose="02000000000000000000" charset="-122"/>
                          <a:ea typeface="方正楷体_GB2312" panose="02000000000000000000" charset="-122"/>
                          <a:cs typeface="方正楷体_GB2312" panose="02000000000000000000" charset="-122"/>
                        </a:rPr>
                        <a:t>→</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段间 </a:t>
                      </a:r>
                      <a:r>
                        <a:rPr lang="en-US" altLang="zh-CN" sz="2000" b="1">
                          <a:solidFill>
                            <a:srgbClr val="C00000"/>
                          </a:solidFill>
                          <a:latin typeface="方正楷体_GB2312" panose="02000000000000000000" charset="-122"/>
                          <a:ea typeface="方正楷体_GB2312" panose="02000000000000000000" charset="-122"/>
                          <a:cs typeface="方正楷体_GB2312" panose="02000000000000000000" charset="-122"/>
                        </a:rPr>
                        <a:t>/ </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语篇</a:t>
                      </a:r>
                      <a:r>
                        <a:rPr lang="zh-CN" altLang="en-US" sz="2000">
                          <a:solidFill>
                            <a:srgbClr val="000000"/>
                          </a:solidFill>
                          <a:latin typeface="方正楷体_GB2312" panose="02000000000000000000" charset="-122"/>
                          <a:ea typeface="方正楷体_GB2312" panose="02000000000000000000" charset="-122"/>
                          <a:cs typeface="方正楷体_GB2312" panose="02000000000000000000" charset="-122"/>
                        </a:rPr>
                        <a:t>分层梯度命题，设空排布较均衡，解题线索均依托上下文，规避单句孤立判题。</a:t>
                      </a:r>
                      <a:endParaRPr lang="zh-CN" altLang="en-US" sz="2000">
                        <a:solidFill>
                          <a:srgbClr val="000000"/>
                        </a:solidFill>
                        <a:latin typeface="方正楷体_GB2312" panose="02000000000000000000" charset="-122"/>
                        <a:ea typeface="方正楷体_GB2312" panose="02000000000000000000" charset="-122"/>
                        <a:cs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927100">
                <a:tc>
                  <a:txBody>
                    <a:bodyPr/>
                    <a:p>
                      <a:pPr marL="0" indent="0" algn="l" eaLnBrk="0" fontAlgn="base">
                        <a:lnSpc>
                          <a:spcPct val="160000"/>
                        </a:lnSpc>
                        <a:spcBef>
                          <a:spcPct val="0"/>
                        </a:spcBef>
                        <a:spcAft>
                          <a:spcPct val="0"/>
                        </a:spcAft>
                      </a:pPr>
                      <a:r>
                        <a:rPr lang="zh-CN" altLang="en-US" sz="2000">
                          <a:solidFill>
                            <a:srgbClr val="000000"/>
                          </a:solidFill>
                          <a:latin typeface="方正楷体_GB2312" panose="02000000000000000000" charset="-122"/>
                          <a:ea typeface="方正楷体_GB2312" panose="02000000000000000000" charset="-122"/>
                        </a:rPr>
                        <a:t>核心考查能力</a:t>
                      </a:r>
                      <a:endParaRPr lang="zh-CN" altLang="en-US" sz="20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lnSpc>
                          <a:spcPct val="160000"/>
                        </a:lnSpc>
                        <a:spcBef>
                          <a:spcPct val="0"/>
                        </a:spcBef>
                        <a:spcAft>
                          <a:spcPct val="0"/>
                        </a:spcAft>
                      </a:pPr>
                      <a:r>
                        <a:rPr lang="en-US" altLang="zh-CN" sz="2000">
                          <a:solidFill>
                            <a:srgbClr val="000000"/>
                          </a:solidFill>
                          <a:latin typeface="方正楷体_GB2312" panose="02000000000000000000" charset="-122"/>
                          <a:ea typeface="方正楷体_GB2312" panose="02000000000000000000" charset="-122"/>
                        </a:rPr>
                        <a:t>       </a:t>
                      </a:r>
                      <a:r>
                        <a:rPr lang="zh-CN" altLang="en-US" sz="2000">
                          <a:solidFill>
                            <a:srgbClr val="000000"/>
                          </a:solidFill>
                          <a:latin typeface="方正楷体_GB2312" panose="02000000000000000000" charset="-122"/>
                          <a:ea typeface="方正楷体_GB2312" panose="02000000000000000000" charset="-122"/>
                        </a:rPr>
                        <a:t>不局限于词汇识记，侧重</a:t>
                      </a:r>
                      <a:r>
                        <a:rPr lang="zh-CN" altLang="en-US" sz="2000" b="1">
                          <a:solidFill>
                            <a:srgbClr val="C00000"/>
                          </a:solidFill>
                          <a:latin typeface="方正楷体_GB2312" panose="02000000000000000000" charset="-122"/>
                          <a:ea typeface="方正楷体_GB2312" panose="02000000000000000000" charset="-122"/>
                        </a:rPr>
                        <a:t>语境词义辨析、逻辑分析与人物情感推断</a:t>
                      </a:r>
                      <a:r>
                        <a:rPr lang="zh-CN" altLang="en-US" sz="2000">
                          <a:solidFill>
                            <a:srgbClr val="000000"/>
                          </a:solidFill>
                          <a:latin typeface="方正楷体_GB2312" panose="02000000000000000000" charset="-122"/>
                          <a:ea typeface="方正楷体_GB2312" panose="02000000000000000000" charset="-122"/>
                        </a:rPr>
                        <a:t>；以语义、主题复现为重要解题线索，倡导整体阅读，摒弃死记单词、机械翻译的做题模式。</a:t>
                      </a:r>
                      <a:endParaRPr lang="zh-CN" altLang="en-US" sz="20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618490">
                <a:tc>
                  <a:txBody>
                    <a:bodyPr/>
                    <a:p>
                      <a:pPr marL="0" indent="0" algn="l" eaLnBrk="0" fontAlgn="base">
                        <a:lnSpc>
                          <a:spcPct val="160000"/>
                        </a:lnSpc>
                        <a:spcBef>
                          <a:spcPct val="0"/>
                        </a:spcBef>
                        <a:spcAft>
                          <a:spcPct val="0"/>
                        </a:spcAft>
                      </a:pPr>
                      <a:r>
                        <a:rPr lang="zh-CN" altLang="en-US" sz="2000">
                          <a:solidFill>
                            <a:srgbClr val="000000"/>
                          </a:solidFill>
                          <a:latin typeface="方正楷体_GB2312" panose="02000000000000000000" charset="-122"/>
                          <a:ea typeface="方正楷体_GB2312" panose="02000000000000000000" charset="-122"/>
                        </a:rPr>
                        <a:t>命题底层逻辑</a:t>
                      </a:r>
                      <a:endParaRPr lang="zh-CN" altLang="en-US" sz="20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lnSpc>
                          <a:spcPct val="160000"/>
                        </a:lnSpc>
                        <a:spcBef>
                          <a:spcPct val="0"/>
                        </a:spcBef>
                        <a:spcAft>
                          <a:spcPct val="0"/>
                        </a:spcAft>
                      </a:pPr>
                      <a:r>
                        <a:rPr lang="en-US" altLang="zh-CN" sz="2000">
                          <a:solidFill>
                            <a:srgbClr val="000000"/>
                          </a:solidFill>
                          <a:latin typeface="方正楷体_GB2312" panose="02000000000000000000" charset="-122"/>
                          <a:ea typeface="方正楷体_GB2312" panose="02000000000000000000" charset="-122"/>
                        </a:rPr>
                        <a:t>       </a:t>
                      </a:r>
                      <a:r>
                        <a:rPr lang="zh-CN" altLang="en-US" sz="2000">
                          <a:solidFill>
                            <a:srgbClr val="000000"/>
                          </a:solidFill>
                          <a:latin typeface="方正楷体_GB2312" panose="02000000000000000000" charset="-122"/>
                          <a:ea typeface="方正楷体_GB2312" panose="02000000000000000000" charset="-122"/>
                        </a:rPr>
                        <a:t>以词汇为载体，聚焦语篇理解；试题难点不在于生词，而在于</a:t>
                      </a:r>
                      <a:r>
                        <a:rPr lang="zh-CN" altLang="en-US" sz="2000" b="1">
                          <a:solidFill>
                            <a:srgbClr val="C00000"/>
                          </a:solidFill>
                          <a:latin typeface="方正楷体_GB2312" panose="02000000000000000000" charset="-122"/>
                          <a:ea typeface="方正楷体_GB2312" panose="02000000000000000000" charset="-122"/>
                        </a:rPr>
                        <a:t>线索跨度大</a:t>
                      </a:r>
                      <a:r>
                        <a:rPr lang="zh-CN" altLang="en-US" sz="2000">
                          <a:solidFill>
                            <a:srgbClr val="000000"/>
                          </a:solidFill>
                          <a:latin typeface="方正楷体_GB2312" panose="02000000000000000000" charset="-122"/>
                          <a:ea typeface="方正楷体_GB2312" panose="02000000000000000000" charset="-122"/>
                        </a:rPr>
                        <a:t>，要求</a:t>
                      </a:r>
                      <a:r>
                        <a:rPr lang="zh-CN" altLang="en-US" sz="2000" b="1">
                          <a:solidFill>
                            <a:srgbClr val="C00000"/>
                          </a:solidFill>
                          <a:latin typeface="方正楷体_GB2312" panose="02000000000000000000" charset="-122"/>
                          <a:ea typeface="方正楷体_GB2312" panose="02000000000000000000" charset="-122"/>
                        </a:rPr>
                        <a:t>解读隐性情感与言外之意</a:t>
                      </a:r>
                      <a:r>
                        <a:rPr lang="zh-CN" altLang="en-US" sz="2000">
                          <a:solidFill>
                            <a:srgbClr val="000000"/>
                          </a:solidFill>
                          <a:latin typeface="方正楷体_GB2312" panose="02000000000000000000" charset="-122"/>
                          <a:ea typeface="方正楷体_GB2312" panose="02000000000000000000" charset="-122"/>
                        </a:rPr>
                        <a:t>。</a:t>
                      </a:r>
                      <a:endParaRPr lang="zh-CN" altLang="en-US" sz="20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bl>
          </a:graphicData>
        </a:graphic>
      </p:graphicFrame>
      <p:sp>
        <p:nvSpPr>
          <p:cNvPr id="3" name="文本框 2"/>
          <p:cNvSpPr txBox="1"/>
          <p:nvPr/>
        </p:nvSpPr>
        <p:spPr>
          <a:xfrm>
            <a:off x="3175000" y="650875"/>
            <a:ext cx="4975860" cy="368300"/>
          </a:xfrm>
          <a:prstGeom prst="rect">
            <a:avLst/>
          </a:prstGeom>
          <a:solidFill>
            <a:schemeClr val="accent4">
              <a:lumMod val="20000"/>
              <a:lumOff val="80000"/>
            </a:schemeClr>
          </a:solidFill>
        </p:spPr>
        <p:txBody>
          <a:bodyPr wrap="square">
            <a:spAutoFit/>
          </a:bodyPr>
          <a:p>
            <a:pPr algn="l"/>
            <a:r>
              <a:rPr lang="zh-CN" altLang="en-US" sz="1800">
                <a:latin typeface="微软雅黑" panose="020B0503020204020204" charset="-122"/>
                <a:ea typeface="微软雅黑" panose="020B0503020204020204" charset="-122"/>
                <a:cs typeface="微软雅黑" panose="020B0503020204020204" charset="-122"/>
              </a:rPr>
              <a:t>（一）</a:t>
            </a:r>
            <a:r>
              <a:rPr lang="en-US" altLang="zh-CN">
                <a:latin typeface="微软雅黑" panose="020B0503020204020204" charset="-122"/>
                <a:ea typeface="微软雅黑" panose="020B0503020204020204" charset="-122"/>
                <a:cs typeface="微软雅黑" panose="020B0503020204020204" charset="-122"/>
                <a:sym typeface="+mn-ea"/>
              </a:rPr>
              <a:t>2026</a:t>
            </a:r>
            <a:r>
              <a:rPr lang="zh-CN" altLang="en-US">
                <a:latin typeface="微软雅黑" panose="020B0503020204020204" charset="-122"/>
                <a:ea typeface="微软雅黑" panose="020B0503020204020204" charset="-122"/>
                <a:cs typeface="微软雅黑" panose="020B0503020204020204" charset="-122"/>
                <a:sym typeface="+mn-ea"/>
              </a:rPr>
              <a:t>年全国Ⅰ卷与</a:t>
            </a:r>
            <a:r>
              <a:rPr lang="en-US" altLang="zh-CN">
                <a:latin typeface="微软雅黑" panose="020B0503020204020204" charset="-122"/>
                <a:ea typeface="微软雅黑" panose="020B0503020204020204" charset="-122"/>
                <a:cs typeface="微软雅黑" panose="020B0503020204020204" charset="-122"/>
                <a:sym typeface="+mn-ea"/>
              </a:rPr>
              <a:t>II</a:t>
            </a:r>
            <a:r>
              <a:rPr lang="zh-CN" altLang="en-US">
                <a:latin typeface="微软雅黑" panose="020B0503020204020204" charset="-122"/>
                <a:ea typeface="微软雅黑" panose="020B0503020204020204" charset="-122"/>
                <a:cs typeface="微软雅黑" panose="020B0503020204020204" charset="-122"/>
                <a:sym typeface="+mn-ea"/>
              </a:rPr>
              <a:t>卷完型</a:t>
            </a:r>
            <a:r>
              <a:rPr lang="zh-CN" altLang="en-US" sz="1800">
                <a:latin typeface="微软雅黑" panose="020B0503020204020204" charset="-122"/>
                <a:ea typeface="微软雅黑" panose="020B0503020204020204" charset="-122"/>
                <a:cs typeface="微软雅黑" panose="020B0503020204020204" charset="-122"/>
              </a:rPr>
              <a:t>命题共性特点</a:t>
            </a:r>
            <a:endParaRPr lang="zh-CN" altLang="en-US" sz="1800">
              <a:latin typeface="微软雅黑" panose="020B0503020204020204" charset="-122"/>
              <a:ea typeface="微软雅黑" panose="020B0503020204020204" charset="-122"/>
              <a:cs typeface="微软雅黑" panose="020B0503020204020204" charset="-122"/>
            </a:endParaRPr>
          </a:p>
        </p:txBody>
      </p:sp>
      <p:sp>
        <p:nvSpPr>
          <p:cNvPr id="5" name="项标题"/>
          <p:cNvSpPr txBox="1"/>
          <p:nvPr>
            <p:custDataLst>
              <p:tags r:id="rId2"/>
            </p:custDataLst>
          </p:nvPr>
        </p:nvSpPr>
        <p:spPr>
          <a:xfrm>
            <a:off x="323215" y="107315"/>
            <a:ext cx="2889885" cy="35496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solidFill>
                  <a:schemeClr val="tx1"/>
                </a:solidFill>
                <a:latin typeface="+mj-ea"/>
                <a:ea typeface="+mj-ea"/>
              </a:rPr>
              <a:t>四、对比研析</a:t>
            </a:r>
            <a:r>
              <a:rPr lang="ja-JP" altLang="en-US" b="1" spc="300" dirty="0">
                <a:solidFill>
                  <a:schemeClr val="tx1"/>
                </a:solidFill>
                <a:latin typeface="+mj-ea"/>
                <a:ea typeface="+mj-ea"/>
              </a:rPr>
              <a:t>・</a:t>
            </a:r>
            <a:r>
              <a:rPr lang="zh-CN" altLang="en-US" b="1" spc="300" dirty="0">
                <a:solidFill>
                  <a:schemeClr val="tx1"/>
                </a:solidFill>
                <a:latin typeface="+mj-ea"/>
                <a:ea typeface="+mj-ea"/>
              </a:rPr>
              <a:t>规律把握</a:t>
            </a:r>
            <a:endParaRPr lang="zh-CN" altLang="en-US" b="1" spc="300" dirty="0">
              <a:solidFill>
                <a:schemeClr val="tx1"/>
              </a:solidFill>
              <a:latin typeface="+mj-ea"/>
              <a:ea typeface="+mj-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2873375" y="591820"/>
            <a:ext cx="5748020" cy="368300"/>
          </a:xfrm>
          <a:prstGeom prst="rect">
            <a:avLst/>
          </a:prstGeom>
          <a:solidFill>
            <a:schemeClr val="accent4">
              <a:lumMod val="20000"/>
              <a:lumOff val="80000"/>
            </a:schemeClr>
          </a:solidFill>
        </p:spPr>
        <p:txBody>
          <a:bodyPr wrap="square">
            <a:spAutoFit/>
          </a:bodyPr>
          <a:p>
            <a:pPr algn="l"/>
            <a:r>
              <a:rPr lang="zh-CN" altLang="en-US">
                <a:latin typeface="微软雅黑" panose="020B0503020204020204" charset="-122"/>
                <a:ea typeface="微软雅黑" panose="020B0503020204020204" charset="-122"/>
                <a:cs typeface="微软雅黑" panose="020B0503020204020204" charset="-122"/>
                <a:sym typeface="+mn-ea"/>
              </a:rPr>
              <a:t>（一）</a:t>
            </a:r>
            <a:r>
              <a:rPr lang="en-US" altLang="zh-CN">
                <a:latin typeface="微软雅黑" panose="020B0503020204020204" charset="-122"/>
                <a:ea typeface="微软雅黑" panose="020B0503020204020204" charset="-122"/>
                <a:cs typeface="微软雅黑" panose="020B0503020204020204" charset="-122"/>
                <a:sym typeface="+mn-ea"/>
              </a:rPr>
              <a:t>2026</a:t>
            </a:r>
            <a:r>
              <a:rPr lang="zh-CN" altLang="en-US">
                <a:latin typeface="微软雅黑" panose="020B0503020204020204" charset="-122"/>
                <a:ea typeface="微软雅黑" panose="020B0503020204020204" charset="-122"/>
                <a:cs typeface="微软雅黑" panose="020B0503020204020204" charset="-122"/>
                <a:sym typeface="+mn-ea"/>
              </a:rPr>
              <a:t>年全国Ⅰ卷与</a:t>
            </a:r>
            <a:r>
              <a:rPr lang="en-US" altLang="zh-CN">
                <a:latin typeface="微软雅黑" panose="020B0503020204020204" charset="-122"/>
                <a:ea typeface="微软雅黑" panose="020B0503020204020204" charset="-122"/>
                <a:cs typeface="微软雅黑" panose="020B0503020204020204" charset="-122"/>
                <a:sym typeface="+mn-ea"/>
              </a:rPr>
              <a:t>II</a:t>
            </a:r>
            <a:r>
              <a:rPr lang="zh-CN" altLang="en-US">
                <a:latin typeface="微软雅黑" panose="020B0503020204020204" charset="-122"/>
                <a:ea typeface="微软雅黑" panose="020B0503020204020204" charset="-122"/>
                <a:cs typeface="微软雅黑" panose="020B0503020204020204" charset="-122"/>
                <a:sym typeface="+mn-ea"/>
              </a:rPr>
              <a:t>卷完型</a:t>
            </a:r>
            <a:r>
              <a:rPr lang="zh-CN" altLang="en-US" sz="1800">
                <a:latin typeface="Arial" panose="020B0604020202020204" pitchFamily="34" charset="0"/>
                <a:ea typeface="微软雅黑" panose="020B0503020204020204" charset="-122"/>
              </a:rPr>
              <a:t>考点与命题方法对比</a:t>
            </a:r>
            <a:endParaRPr lang="zh-CN" altLang="en-US" sz="1800">
              <a:latin typeface="Arial" panose="020B0604020202020204" pitchFamily="34" charset="0"/>
              <a:ea typeface="微软雅黑" panose="020B0503020204020204" charset="-122"/>
            </a:endParaRPr>
          </a:p>
        </p:txBody>
      </p:sp>
      <p:graphicFrame>
        <p:nvGraphicFramePr>
          <p:cNvPr id="3" name="表格 2"/>
          <p:cNvGraphicFramePr/>
          <p:nvPr>
            <p:custDataLst>
              <p:tags r:id="rId1"/>
            </p:custDataLst>
          </p:nvPr>
        </p:nvGraphicFramePr>
        <p:xfrm>
          <a:off x="817245" y="960120"/>
          <a:ext cx="10316210" cy="5207635"/>
        </p:xfrm>
        <a:graphic>
          <a:graphicData uri="http://schemas.openxmlformats.org/drawingml/2006/table">
            <a:tbl>
              <a:tblPr/>
              <a:tblGrid>
                <a:gridCol w="1050290"/>
                <a:gridCol w="4075430"/>
                <a:gridCol w="5190490"/>
              </a:tblGrid>
              <a:tr h="566420">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对比</a:t>
                      </a:r>
                      <a:endParaRPr lang="en-US" altLang="zh-CN" sz="1600">
                        <a:latin typeface="微软雅黑" panose="020B0503020204020204" charset="-122"/>
                        <a:ea typeface="微软雅黑" panose="020B0503020204020204" charset="-122"/>
                        <a:cs typeface="微软雅黑" panose="020B0503020204020204" charset="-122"/>
                      </a:endParaRPr>
                    </a:p>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维度</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全国Ⅰ卷（夹叙夹议散文）</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全国Ⅱ卷（情节驱动记叙文）</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849630">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词类考</a:t>
                      </a:r>
                      <a:endParaRPr lang="en-US" altLang="zh-CN" sz="1600">
                        <a:latin typeface="微软雅黑" panose="020B0503020204020204" charset="-122"/>
                        <a:ea typeface="微软雅黑" panose="020B0503020204020204" charset="-122"/>
                        <a:cs typeface="微软雅黑" panose="020B0503020204020204" charset="-122"/>
                      </a:endParaRPr>
                    </a:p>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查分布</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名词占比最高，其次动词；动词短语仅53题1道；设置逻辑副词考点47题</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名词占比最高；动词短语2道（43、51题）；习语、固定搭配考查占比更高（47、51、55题）；无逻辑副词考查</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849630">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主要命</a:t>
                      </a:r>
                      <a:endParaRPr lang="en-US" altLang="zh-CN" sz="1600">
                        <a:latin typeface="微软雅黑" panose="020B0503020204020204" charset="-122"/>
                        <a:ea typeface="微软雅黑" panose="020B0503020204020204" charset="-122"/>
                        <a:cs typeface="微软雅黑" panose="020B0503020204020204" charset="-122"/>
                      </a:endParaRPr>
                    </a:p>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题手段</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总领-印证41题、列举-归纳43、51题、让步-转折42、47题、递进结构50题；语义群复现45题；高频考查熟词语境义转换：44(novelty)、50(extension)、45/55(roots)</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主题词复现45↔52题、因果链43、48题、情节转折标记44题、对话逻辑推理46、48、49题、人物心理反推50题；固定习语搭配：47(have what it takes)、51(lecture sb. on sth.)、55(manage to do)</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66420">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线索</a:t>
                      </a:r>
                      <a:endParaRPr lang="en-US" altLang="zh-CN" sz="1600">
                        <a:latin typeface="微软雅黑" panose="020B0503020204020204" charset="-122"/>
                        <a:ea typeface="微软雅黑" panose="020B0503020204020204" charset="-122"/>
                        <a:cs typeface="微软雅黑" panose="020B0503020204020204" charset="-122"/>
                      </a:endParaRPr>
                    </a:p>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特征</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多道题目线索跨段落、依托全文情感基调；概括类考题41、51题，需要整合前文多句信息</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线索多来自相邻句；设置多重线索验证题型46题</a:t>
                      </a:r>
                      <a:endParaRPr lang="en-US" altLang="zh-CN" sz="1600">
                        <a:latin typeface="微软雅黑" panose="020B0503020204020204" charset="-122"/>
                        <a:ea typeface="微软雅黑" panose="020B0503020204020204" charset="-122"/>
                        <a:cs typeface="微软雅黑" panose="020B0503020204020204" charset="-122"/>
                      </a:endParaRPr>
                    </a:p>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（称呼 + 前文 + 问答逻辑三重验证）；对话场景集中设题46-49题</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849630">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考点层</a:t>
                      </a:r>
                      <a:endParaRPr lang="en-US" altLang="zh-CN" sz="1600">
                        <a:latin typeface="微软雅黑" panose="020B0503020204020204" charset="-122"/>
                        <a:ea typeface="微软雅黑" panose="020B0503020204020204" charset="-122"/>
                        <a:cs typeface="微软雅黑" panose="020B0503020204020204" charset="-122"/>
                      </a:endParaRPr>
                    </a:p>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次特点</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句间为主；段间、语篇层级拔高题集中在文末主旨升华：45、53、55题</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句间占主体；拔高题集中于情节转折44题、对话理解46题、人物成长闭环52、54题</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991235">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区分度难点来源</a:t>
                      </a:r>
                      <a:endParaRPr lang="en-US" altLang="zh-CN" sz="1600">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a:t>
                      </a:r>
                      <a:r>
                        <a:rPr lang="en-US" altLang="zh-CN" sz="1600" b="1">
                          <a:solidFill>
                            <a:srgbClr val="C00000"/>
                          </a:solidFill>
                          <a:latin typeface="微软雅黑" panose="020B0503020204020204" charset="-122"/>
                          <a:ea typeface="微软雅黑" panose="020B0503020204020204" charset="-122"/>
                          <a:cs typeface="微软雅黑" panose="020B0503020204020204" charset="-122"/>
                        </a:rPr>
                        <a:t> 抽象概念、隐喻词汇、深层情感体悟；代表题号：44、50、55题</a:t>
                      </a:r>
                      <a:endParaRPr lang="en-US" altLang="zh-CN" sz="1600" b="1">
                        <a:solidFill>
                          <a:srgbClr val="C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600">
                          <a:latin typeface="微软雅黑" panose="020B0503020204020204" charset="-122"/>
                          <a:ea typeface="微软雅黑" panose="020B0503020204020204" charset="-122"/>
                          <a:cs typeface="微软雅黑" panose="020B0503020204020204" charset="-122"/>
                        </a:rPr>
                        <a:t>    </a:t>
                      </a:r>
                      <a:r>
                        <a:rPr lang="en-US" altLang="zh-CN" sz="1600" b="1">
                          <a:solidFill>
                            <a:srgbClr val="C00000"/>
                          </a:solidFill>
                          <a:latin typeface="微软雅黑" panose="020B0503020204020204" charset="-122"/>
                          <a:ea typeface="微软雅黑" panose="020B0503020204020204" charset="-122"/>
                          <a:cs typeface="微软雅黑" panose="020B0503020204020204" charset="-122"/>
                        </a:rPr>
                        <a:t> 对话言外之意、习语辨析、人物心理推断；代表题号：46、48、50题</a:t>
                      </a:r>
                      <a:endParaRPr lang="en-US" altLang="zh-CN" sz="1600" b="1">
                        <a:solidFill>
                          <a:srgbClr val="C00000"/>
                        </a:solidFill>
                        <a:latin typeface="微软雅黑" panose="020B0503020204020204" charset="-122"/>
                        <a:ea typeface="微软雅黑" panose="020B0503020204020204" charset="-122"/>
                        <a:cs typeface="微软雅黑" panose="020B0503020204020204"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bl>
          </a:graphicData>
        </a:graphic>
      </p:graphicFrame>
      <p:sp>
        <p:nvSpPr>
          <p:cNvPr id="4" name="项标题"/>
          <p:cNvSpPr txBox="1"/>
          <p:nvPr>
            <p:custDataLst>
              <p:tags r:id="rId2"/>
            </p:custDataLst>
          </p:nvPr>
        </p:nvSpPr>
        <p:spPr>
          <a:xfrm>
            <a:off x="323215" y="107315"/>
            <a:ext cx="2889885" cy="35496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solidFill>
                  <a:schemeClr val="tx1"/>
                </a:solidFill>
                <a:latin typeface="+mj-ea"/>
                <a:ea typeface="+mj-ea"/>
              </a:rPr>
              <a:t>四、对比研析</a:t>
            </a:r>
            <a:r>
              <a:rPr lang="ja-JP" altLang="en-US" b="1" spc="300" dirty="0">
                <a:solidFill>
                  <a:schemeClr val="tx1"/>
                </a:solidFill>
                <a:latin typeface="+mj-ea"/>
                <a:ea typeface="+mj-ea"/>
              </a:rPr>
              <a:t>・</a:t>
            </a:r>
            <a:r>
              <a:rPr lang="zh-CN" altLang="en-US" b="1" spc="300" dirty="0">
                <a:solidFill>
                  <a:schemeClr val="tx1"/>
                </a:solidFill>
                <a:latin typeface="+mj-ea"/>
                <a:ea typeface="+mj-ea"/>
              </a:rPr>
              <a:t>规律把握</a:t>
            </a:r>
            <a:endParaRPr lang="zh-CN" altLang="en-US" b="1" spc="300" dirty="0">
              <a:solidFill>
                <a:schemeClr val="tx1"/>
              </a:solidFill>
              <a:latin typeface="+mj-ea"/>
              <a:ea typeface="+mj-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3455035" y="337185"/>
            <a:ext cx="4906645" cy="345440"/>
          </a:xfrm>
          <a:prstGeom prst="rect">
            <a:avLst/>
          </a:prstGeom>
          <a:solidFill>
            <a:schemeClr val="accent4">
              <a:lumMod val="20000"/>
              <a:lumOff val="80000"/>
            </a:schemeClr>
          </a:solidFill>
        </p:spPr>
        <p:txBody>
          <a:bodyPr>
            <a:noAutofit/>
          </a:bodyPr>
          <a:p>
            <a:pPr marL="5080" indent="0" algn="l" defTabSz="266700" eaLnBrk="0" fontAlgn="base">
              <a:lnSpc>
                <a:spcPts val="2400"/>
              </a:lnSpc>
              <a:spcBef>
                <a:spcPct val="0"/>
              </a:spcBef>
              <a:spcAft>
                <a:spcPct val="0"/>
              </a:spcAft>
            </a:pPr>
            <a:r>
              <a:rPr lang="zh-CN" altLang="en-US" sz="1600" b="1">
                <a:solidFill>
                  <a:srgbClr val="000008"/>
                </a:solidFill>
                <a:latin typeface="Times New Roman" panose="02020603050405020304"/>
                <a:ea typeface="微软雅黑" panose="020B0503020204020204" charset="-122"/>
              </a:rPr>
              <a:t>（三）</a:t>
            </a:r>
            <a:r>
              <a:rPr lang="en-US" altLang="zh-CN" sz="1600" b="1">
                <a:solidFill>
                  <a:srgbClr val="000008"/>
                </a:solidFill>
                <a:latin typeface="Times New Roman" panose="02020603050405020304"/>
                <a:ea typeface="微软雅黑" panose="020B0503020204020204" charset="-122"/>
              </a:rPr>
              <a:t>2026 </a:t>
            </a:r>
            <a:r>
              <a:rPr lang="zh-CN" altLang="en-US" sz="1600" b="1">
                <a:solidFill>
                  <a:srgbClr val="000008"/>
                </a:solidFill>
                <a:latin typeface="微软雅黑" panose="020B0503020204020204" charset="-122"/>
                <a:ea typeface="微软雅黑" panose="020B0503020204020204" charset="-122"/>
              </a:rPr>
              <a:t>全国 </a:t>
            </a:r>
            <a:r>
              <a:rPr lang="en-US" altLang="zh-CN" sz="1600" b="1">
                <a:solidFill>
                  <a:srgbClr val="000008"/>
                </a:solidFill>
                <a:latin typeface="Times New Roman" panose="02020603050405020304"/>
                <a:ea typeface="微软雅黑" panose="020B0503020204020204" charset="-122"/>
              </a:rPr>
              <a:t>Ⅰ </a:t>
            </a:r>
            <a:r>
              <a:rPr lang="zh-CN" altLang="en-US" sz="1600" b="1">
                <a:solidFill>
                  <a:srgbClr val="000008"/>
                </a:solidFill>
                <a:latin typeface="微软雅黑" panose="020B0503020204020204" charset="-122"/>
                <a:ea typeface="微软雅黑" panose="020B0503020204020204" charset="-122"/>
              </a:rPr>
              <a:t>卷、</a:t>
            </a:r>
            <a:r>
              <a:rPr lang="en-US" altLang="zh-CN" sz="1600" b="1">
                <a:solidFill>
                  <a:srgbClr val="000008"/>
                </a:solidFill>
                <a:latin typeface="Times New Roman" panose="02020603050405020304"/>
                <a:ea typeface="微软雅黑" panose="020B0503020204020204" charset="-122"/>
              </a:rPr>
              <a:t>Ⅱ </a:t>
            </a:r>
            <a:r>
              <a:rPr lang="zh-CN" altLang="en-US" sz="1600" b="1">
                <a:solidFill>
                  <a:srgbClr val="000008"/>
                </a:solidFill>
                <a:latin typeface="微软雅黑" panose="020B0503020204020204" charset="-122"/>
                <a:ea typeface="微软雅黑" panose="020B0503020204020204" charset="-122"/>
              </a:rPr>
              <a:t>卷完形填空核心词块对比表</a:t>
            </a:r>
            <a:endParaRPr lang="zh-CN" altLang="en-US" sz="1600" b="1">
              <a:solidFill>
                <a:srgbClr val="000008"/>
              </a:solidFill>
              <a:latin typeface="微软雅黑" panose="020B0503020204020204" charset="-122"/>
              <a:ea typeface="微软雅黑" panose="020B0503020204020204" charset="-122"/>
            </a:endParaRPr>
          </a:p>
        </p:txBody>
      </p:sp>
      <p:graphicFrame>
        <p:nvGraphicFramePr>
          <p:cNvPr id="5" name="表格 4"/>
          <p:cNvGraphicFramePr/>
          <p:nvPr/>
        </p:nvGraphicFramePr>
        <p:xfrm>
          <a:off x="475615" y="742950"/>
          <a:ext cx="11120120" cy="5437505"/>
        </p:xfrm>
        <a:graphic>
          <a:graphicData uri="http://schemas.openxmlformats.org/drawingml/2006/table">
            <a:tbl>
              <a:tblPr/>
              <a:tblGrid>
                <a:gridCol w="1555115"/>
                <a:gridCol w="3438525"/>
                <a:gridCol w="1216660"/>
                <a:gridCol w="3867785"/>
                <a:gridCol w="1042035"/>
              </a:tblGrid>
              <a:tr h="440690">
                <a:tc>
                  <a:txBody>
                    <a:bodyPr/>
                    <a:p>
                      <a:pPr marL="0" indent="0" algn="ctr"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类别</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全国</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Ⅰ</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卷</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ctr"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（乡土成长・夹叙夹议）</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题号</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ctr"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全国</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Ⅱ</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卷</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ctr"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（追梦觉醒・记叙文）</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题号</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1103630">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rPr>
                        <a:t>主题名词词块</a:t>
                      </a:r>
                      <a:endParaRPr lang="zh-CN" altLang="en-US" sz="1400" b="1">
                        <a:solidFill>
                          <a:srgbClr val="000000"/>
                        </a:solidFill>
                        <a:latin typeface="宋体" panose="02010600030101010101" pitchFamily="2" charset="-122"/>
                        <a:ea typeface="宋体" panose="02010600030101010101" pitchFamily="2" charset="-122"/>
                      </a:endParaRPr>
                    </a:p>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（主题核心概念）</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small‑town roots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小镇根脉 </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故土出身</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the pace of life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生活节奏</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the ins and outs of the town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小镇的方方面面</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extension of your family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家庭的延伸</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in the middle of nowhere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偏僻的地方</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45</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55</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49</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51‑52</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50</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46</a:t>
                      </a:r>
                      <a:endPar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literary world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文学界</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undergraduate degree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本科学位</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creative writing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创意写作</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pattern of work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工作模式</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41</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43</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53</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55</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1324610">
                <a:tc>
                  <a:txBody>
                    <a:bodyPr/>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动词及动词短语（选项重点）</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be thankful for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对</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心怀感激</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complain about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抱怨</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look forward to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期盼；盼望</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give up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放弃</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put off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推迟</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face up to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勇敢面对</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45</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46</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53</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53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干扰项</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53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干扰项</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53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干扰项</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perceive…as…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把</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看作</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go off to do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转而 </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动身去做</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lecture sb. on sth.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就某事说教 </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告诫某人</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take…seriously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认真对待</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manage to do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设法成功做成</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pack it all in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放弃、半途而废</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42</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43</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51</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52</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55</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54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语境</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441960">
                <a:tc>
                  <a:txBody>
                    <a:bodyPr/>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语境名词 </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endPar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语境形容词</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novelty n.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新奇的人 </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事物</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surroundings n.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周遭环境</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44</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52</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disapproving adj.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不赞同的</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self‑belief n.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自信、自我信念</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48</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54</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883285">
                <a:tc>
                  <a:txBody>
                    <a:bodyPr/>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固定习语（高考高频）</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It took doing sth. to realize…</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唯有经历</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才意识到</a:t>
                      </a: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a:t>
                      </a:r>
                      <a:endPar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48</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have what it takes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具备成功所需素质</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be struck speechless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哑口无言</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on the basis of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基于；根据</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live one’s dreams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追逐梦想</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47</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50</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53</a:t>
                      </a:r>
                      <a:b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45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上下文</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r h="551815">
                <a:tc>
                  <a:txBody>
                    <a:bodyPr/>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rPr>
                        <a:t>篇章逻辑连接语块（句间衔接）</a:t>
                      </a:r>
                      <a:endParaRPr lang="zh-CN" altLang="en-US"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though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尽管（让步）</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however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然而（转折）</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more than just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不仅仅</a:t>
                      </a:r>
                      <a:b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cs typeface="宋体" panose="02010600030101010101" pitchFamily="2" charset="-122"/>
                        </a:rPr>
                        <a:t>in a lot of cases </a:t>
                      </a: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在很多情况下</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en-US" altLang="zh-CN" sz="1400" b="1">
                          <a:solidFill>
                            <a:srgbClr val="000000"/>
                          </a:solidFill>
                          <a:latin typeface="宋体" panose="02010600030101010101" pitchFamily="2" charset="-122"/>
                          <a:ea typeface="宋体" panose="02010600030101010101" pitchFamily="2" charset="-122"/>
                        </a:rPr>
                        <a:t>42</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47</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50</a:t>
                      </a:r>
                      <a:br>
                        <a:rPr lang="en-US" altLang="zh-CN" sz="1400" b="1">
                          <a:solidFill>
                            <a:srgbClr val="000000"/>
                          </a:solidFill>
                          <a:latin typeface="宋体" panose="02010600030101010101" pitchFamily="2" charset="-122"/>
                          <a:ea typeface="宋体" panose="02010600030101010101" pitchFamily="2" charset="-122"/>
                        </a:rPr>
                      </a:br>
                      <a:r>
                        <a:rPr lang="en-US" altLang="zh-CN" sz="1400" b="1">
                          <a:solidFill>
                            <a:srgbClr val="000000"/>
                          </a:solidFill>
                          <a:latin typeface="宋体" panose="02010600030101010101" pitchFamily="2" charset="-122"/>
                          <a:ea typeface="宋体" panose="02010600030101010101" pitchFamily="2" charset="-122"/>
                        </a:rPr>
                        <a:t>50</a:t>
                      </a: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r>
                        <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rPr>
                        <a:t>（无逻辑副词选项，逻辑依托对话、情节推进）</a:t>
                      </a:r>
                      <a:endParaRPr lang="zh-CN" altLang="en-US" sz="1400" b="1">
                        <a:solidFill>
                          <a:srgbClr val="000000"/>
                        </a:solidFill>
                        <a:latin typeface="宋体" panose="02010600030101010101" pitchFamily="2" charset="-122"/>
                        <a:ea typeface="宋体" panose="02010600030101010101" pitchFamily="2" charset="-122"/>
                        <a:cs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c>
                  <a:txBody>
                    <a:bodyPr/>
                    <a:p>
                      <a:pPr marL="0" indent="0" algn="l" eaLnBrk="0" fontAlgn="base">
                        <a:spcBef>
                          <a:spcPct val="0"/>
                        </a:spcBef>
                        <a:spcAft>
                          <a:spcPct val="0"/>
                        </a:spcAft>
                      </a:pPr>
                      <a:endParaRPr lang="en-US" altLang="zh-CN" sz="1400" b="1">
                        <a:solidFill>
                          <a:srgbClr val="000000"/>
                        </a:solidFill>
                        <a:latin typeface="宋体" panose="02010600030101010101" pitchFamily="2" charset="-122"/>
                        <a:ea typeface="宋体" panose="02010600030101010101" pitchFamily="2"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solidFill>
                      <a:schemeClr val="bg2"/>
                    </a:solidFill>
                  </a:tcPr>
                </a:tc>
              </a:tr>
            </a:tbl>
          </a:graphicData>
        </a:graphic>
      </p:graphicFrame>
      <p:sp>
        <p:nvSpPr>
          <p:cNvPr id="3" name="项标题"/>
          <p:cNvSpPr txBox="1"/>
          <p:nvPr>
            <p:custDataLst>
              <p:tags r:id="rId1"/>
            </p:custDataLst>
          </p:nvPr>
        </p:nvSpPr>
        <p:spPr>
          <a:xfrm>
            <a:off x="323215" y="107315"/>
            <a:ext cx="2889885" cy="35496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solidFill>
                  <a:schemeClr val="tx1"/>
                </a:solidFill>
                <a:latin typeface="+mj-ea"/>
                <a:ea typeface="+mj-ea"/>
              </a:rPr>
              <a:t>四、对比研析</a:t>
            </a:r>
            <a:r>
              <a:rPr lang="ja-JP" altLang="en-US" b="1" spc="300" dirty="0">
                <a:solidFill>
                  <a:schemeClr val="tx1"/>
                </a:solidFill>
                <a:latin typeface="+mj-ea"/>
                <a:ea typeface="+mj-ea"/>
              </a:rPr>
              <a:t>・</a:t>
            </a:r>
            <a:r>
              <a:rPr lang="zh-CN" altLang="en-US" b="1" spc="300" dirty="0">
                <a:solidFill>
                  <a:schemeClr val="tx1"/>
                </a:solidFill>
                <a:latin typeface="+mj-ea"/>
                <a:ea typeface="+mj-ea"/>
              </a:rPr>
              <a:t>规律把握</a:t>
            </a:r>
            <a:endParaRPr lang="zh-CN" altLang="en-US" b="1" spc="300" dirty="0">
              <a:solidFill>
                <a:schemeClr val="tx1"/>
              </a:solidFill>
              <a:latin typeface="+mj-ea"/>
              <a:ea typeface="+mj-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文本框 5"/>
          <p:cNvSpPr txBox="1"/>
          <p:nvPr/>
        </p:nvSpPr>
        <p:spPr>
          <a:xfrm>
            <a:off x="4983480" y="126365"/>
            <a:ext cx="6073140" cy="368300"/>
          </a:xfrm>
          <a:prstGeom prst="rect">
            <a:avLst/>
          </a:prstGeom>
          <a:solidFill>
            <a:schemeClr val="accent5">
              <a:lumMod val="60000"/>
              <a:lumOff val="40000"/>
            </a:schemeClr>
          </a:solidFill>
        </p:spPr>
        <p:txBody>
          <a:bodyPr wrap="square">
            <a:spAutoFit/>
          </a:bodyPr>
          <a:p>
            <a:pPr algn="l"/>
            <a:r>
              <a:rPr lang="zh-CN" altLang="en-US" sz="1800" b="1">
                <a:latin typeface="黑体" panose="02010609060101010101" charset="-122"/>
                <a:ea typeface="黑体" panose="02010609060101010101" charset="-122"/>
                <a:cs typeface="黑体" panose="02010609060101010101" charset="-122"/>
              </a:rPr>
              <a:t>变式（一）应用文类</a:t>
            </a:r>
            <a:r>
              <a:rPr lang="zh-CN" altLang="en-US" b="1">
                <a:latin typeface="黑体" panose="02010609060101010101" charset="-122"/>
                <a:ea typeface="黑体" panose="02010609060101010101" charset="-122"/>
                <a:cs typeface="黑体" panose="02010609060101010101" charset="-122"/>
                <a:sym typeface="+mn-ea"/>
              </a:rPr>
              <a:t>（对</a:t>
            </a:r>
            <a:r>
              <a:rPr lang="en-US" altLang="zh-CN" b="1">
                <a:latin typeface="黑体" panose="02010609060101010101" charset="-122"/>
                <a:ea typeface="黑体" panose="02010609060101010101" charset="-122"/>
                <a:cs typeface="黑体" panose="02010609060101010101" charset="-122"/>
                <a:sym typeface="+mn-ea"/>
              </a:rPr>
              <a:t>2026</a:t>
            </a:r>
            <a:r>
              <a:rPr lang="zh-CN" altLang="en-US" b="1">
                <a:latin typeface="黑体" panose="02010609060101010101" charset="-122"/>
                <a:ea typeface="黑体" panose="02010609060101010101" charset="-122"/>
                <a:cs typeface="黑体" panose="02010609060101010101" charset="-122"/>
                <a:sym typeface="+mn-ea"/>
              </a:rPr>
              <a:t>年</a:t>
            </a:r>
            <a:r>
              <a:rPr lang="en-US" altLang="zh-CN" b="1">
                <a:latin typeface="黑体" panose="02010609060101010101" charset="-122"/>
                <a:ea typeface="黑体" panose="02010609060101010101" charset="-122"/>
                <a:cs typeface="黑体" panose="02010609060101010101" charset="-122"/>
                <a:sym typeface="+mn-ea"/>
              </a:rPr>
              <a:t>1</a:t>
            </a:r>
            <a:r>
              <a:rPr lang="zh-CN" altLang="en-US" b="1">
                <a:latin typeface="黑体" panose="02010609060101010101" charset="-122"/>
                <a:ea typeface="黑体" panose="02010609060101010101" charset="-122"/>
                <a:cs typeface="黑体" panose="02010609060101010101" charset="-122"/>
                <a:sym typeface="+mn-ea"/>
              </a:rPr>
              <a:t>卷完型主题：乡土情怀）</a:t>
            </a:r>
            <a:endParaRPr lang="zh-CN" altLang="en-US" sz="1800" b="1">
              <a:latin typeface="黑体" panose="02010609060101010101" charset="-122"/>
              <a:ea typeface="黑体" panose="02010609060101010101" charset="-122"/>
              <a:cs typeface="黑体" panose="02010609060101010101" charset="-122"/>
            </a:endParaRPr>
          </a:p>
        </p:txBody>
      </p:sp>
      <p:sp>
        <p:nvSpPr>
          <p:cNvPr id="2" name="文本框 1"/>
          <p:cNvSpPr txBox="1"/>
          <p:nvPr/>
        </p:nvSpPr>
        <p:spPr>
          <a:xfrm>
            <a:off x="299085" y="568325"/>
            <a:ext cx="4373245" cy="3228340"/>
          </a:xfrm>
          <a:prstGeom prst="rect">
            <a:avLst/>
          </a:prstGeom>
          <a:solidFill>
            <a:schemeClr val="bg2"/>
          </a:solidFill>
        </p:spPr>
        <p:txBody>
          <a:bodyPr>
            <a:noAutofit/>
          </a:bodyPr>
          <a:p>
            <a:pPr algn="l"/>
            <a:r>
              <a:rPr lang="en-US" altLang="zh-CN" sz="1800">
                <a:latin typeface="Arial" panose="020B0604020202020204" pitchFamily="34" charset="0"/>
                <a:ea typeface="微软雅黑" panose="020B0503020204020204" charset="-122"/>
              </a:rPr>
              <a:t>    </a:t>
            </a:r>
            <a:r>
              <a:rPr lang="en-US" altLang="zh-CN" sz="1400">
                <a:latin typeface="Arial" panose="020B0604020202020204" pitchFamily="34" charset="0"/>
                <a:ea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假定你是李华，你校英文报开设</a:t>
            </a:r>
            <a:r>
              <a:rPr lang="en-US" altLang="zh-CN">
                <a:latin typeface="微软雅黑" panose="020B0503020204020204" charset="-122"/>
                <a:ea typeface="微软雅黑" panose="020B0503020204020204" charset="-122"/>
                <a:cs typeface="微软雅黑" panose="020B0503020204020204" charset="-122"/>
              </a:rPr>
              <a:t> "My Hometown Roots" </a:t>
            </a:r>
            <a:r>
              <a:rPr lang="zh-CN" altLang="en-US">
                <a:latin typeface="微软雅黑" panose="020B0503020204020204" charset="-122"/>
                <a:ea typeface="微软雅黑" panose="020B0503020204020204" charset="-122"/>
                <a:cs typeface="微软雅黑" panose="020B0503020204020204" charset="-122"/>
              </a:rPr>
              <a:t>，邀请同学们分享</a:t>
            </a:r>
            <a:r>
              <a:rPr lang="en-US" altLang="zh-CN">
                <a:latin typeface="微软雅黑" panose="020B0503020204020204" charset="-122"/>
                <a:ea typeface="微软雅黑" panose="020B0503020204020204" charset="-122"/>
                <a:cs typeface="微软雅黑" panose="020B0503020204020204" charset="-122"/>
              </a:rPr>
              <a:t> "</a:t>
            </a:r>
            <a:r>
              <a:rPr lang="zh-CN" altLang="en-US">
                <a:latin typeface="微软雅黑" panose="020B0503020204020204" charset="-122"/>
                <a:ea typeface="微软雅黑" panose="020B0503020204020204" charset="-122"/>
                <a:cs typeface="微软雅黑" panose="020B0503020204020204" charset="-122"/>
              </a:rPr>
              <a:t>离开家乡后的成长感悟</a:t>
            </a:r>
            <a:r>
              <a:rPr lang="en-US" altLang="zh-CN">
                <a:latin typeface="微软雅黑" panose="020B0503020204020204" charset="-122"/>
                <a:ea typeface="微软雅黑" panose="020B0503020204020204" charset="-122"/>
                <a:cs typeface="微软雅黑" panose="020B0503020204020204" charset="-122"/>
              </a:rPr>
              <a:t>"</a:t>
            </a:r>
            <a:r>
              <a:rPr lang="zh-CN" altLang="en-US">
                <a:latin typeface="微软雅黑" panose="020B0503020204020204" charset="-122"/>
                <a:ea typeface="微软雅黑" panose="020B0503020204020204" charset="-122"/>
                <a:cs typeface="微软雅黑" panose="020B0503020204020204" charset="-122"/>
              </a:rPr>
              <a:t>。请你投稿，内容包括：</a:t>
            </a:r>
            <a:endParaRPr lang="zh-CN" altLang="en-US">
              <a:latin typeface="微软雅黑" panose="020B0503020204020204" charset="-122"/>
              <a:ea typeface="微软雅黑" panose="020B0503020204020204" charset="-122"/>
              <a:cs typeface="微软雅黑" panose="020B0503020204020204" charset="-122"/>
            </a:endParaRPr>
          </a:p>
          <a:p>
            <a:pPr algn="l"/>
            <a:r>
              <a:rPr lang="en-US" altLang="zh-CN">
                <a:latin typeface="微软雅黑" panose="020B0503020204020204" charset="-122"/>
                <a:ea typeface="微软雅黑" panose="020B0503020204020204" charset="-122"/>
                <a:cs typeface="微软雅黑" panose="020B0503020204020204" charset="-122"/>
              </a:rPr>
              <a:t>1.</a:t>
            </a:r>
            <a:r>
              <a:rPr lang="zh-CN" altLang="en-US">
                <a:latin typeface="微软雅黑" panose="020B0503020204020204" charset="-122"/>
                <a:ea typeface="微软雅黑" panose="020B0503020204020204" charset="-122"/>
                <a:cs typeface="微软雅黑" panose="020B0503020204020204" charset="-122"/>
              </a:rPr>
              <a:t>离开家乡后的一次认知转变；</a:t>
            </a:r>
            <a:endParaRPr lang="zh-CN" altLang="en-US">
              <a:latin typeface="微软雅黑" panose="020B0503020204020204" charset="-122"/>
              <a:ea typeface="微软雅黑" panose="020B0503020204020204" charset="-122"/>
              <a:cs typeface="微软雅黑" panose="020B0503020204020204" charset="-122"/>
            </a:endParaRPr>
          </a:p>
          <a:p>
            <a:pPr algn="l"/>
            <a:r>
              <a:rPr lang="en-US" altLang="zh-CN">
                <a:latin typeface="微软雅黑" panose="020B0503020204020204" charset="-122"/>
                <a:ea typeface="微软雅黑" panose="020B0503020204020204" charset="-122"/>
                <a:cs typeface="微软雅黑" panose="020B0503020204020204" charset="-122"/>
              </a:rPr>
              <a:t>2.</a:t>
            </a:r>
            <a:r>
              <a:rPr lang="zh-CN" altLang="en-US">
                <a:latin typeface="微软雅黑" panose="020B0503020204020204" charset="-122"/>
                <a:ea typeface="微软雅黑" panose="020B0503020204020204" charset="-122"/>
                <a:cs typeface="微软雅黑" panose="020B0503020204020204" charset="-122"/>
              </a:rPr>
              <a:t>家乡对你的精神意义；</a:t>
            </a:r>
            <a:endParaRPr lang="zh-CN" altLang="en-US">
              <a:latin typeface="微软雅黑" panose="020B0503020204020204" charset="-122"/>
              <a:ea typeface="微软雅黑" panose="020B0503020204020204" charset="-122"/>
              <a:cs typeface="微软雅黑" panose="020B0503020204020204" charset="-122"/>
            </a:endParaRPr>
          </a:p>
          <a:p>
            <a:pPr algn="l"/>
            <a:r>
              <a:rPr lang="en-US" altLang="zh-CN">
                <a:latin typeface="微软雅黑" panose="020B0503020204020204" charset="-122"/>
                <a:ea typeface="微软雅黑" panose="020B0503020204020204" charset="-122"/>
                <a:cs typeface="微软雅黑" panose="020B0503020204020204" charset="-122"/>
              </a:rPr>
              <a:t>3. </a:t>
            </a:r>
            <a:r>
              <a:rPr lang="zh-CN" altLang="en-US">
                <a:latin typeface="微软雅黑" panose="020B0503020204020204" charset="-122"/>
                <a:ea typeface="微软雅黑" panose="020B0503020204020204" charset="-122"/>
                <a:cs typeface="微软雅黑" panose="020B0503020204020204" charset="-122"/>
              </a:rPr>
              <a:t>对同龄人的简短寄语。</a:t>
            </a:r>
            <a:endParaRPr lang="zh-CN" altLang="en-US">
              <a:latin typeface="微软雅黑" panose="020B0503020204020204" charset="-122"/>
              <a:ea typeface="微软雅黑" panose="020B0503020204020204" charset="-122"/>
              <a:cs typeface="微软雅黑" panose="020B0503020204020204" charset="-122"/>
            </a:endParaRPr>
          </a:p>
          <a:p>
            <a:pPr algn="l"/>
            <a:r>
              <a:rPr lang="zh-CN" altLang="en-US">
                <a:latin typeface="微软雅黑" panose="020B0503020204020204" charset="-122"/>
                <a:ea typeface="微软雅黑" panose="020B0503020204020204" charset="-122"/>
                <a:cs typeface="微软雅黑" panose="020B0503020204020204" charset="-122"/>
              </a:rPr>
              <a:t>注意：</a:t>
            </a:r>
            <a:endParaRPr lang="zh-CN" altLang="en-US">
              <a:latin typeface="微软雅黑" panose="020B0503020204020204" charset="-122"/>
              <a:ea typeface="微软雅黑" panose="020B0503020204020204" charset="-122"/>
              <a:cs typeface="微软雅黑" panose="020B0503020204020204" charset="-122"/>
            </a:endParaRPr>
          </a:p>
          <a:p>
            <a:pPr algn="l"/>
            <a:r>
              <a:rPr lang="en-US" altLang="zh-CN">
                <a:latin typeface="微软雅黑" panose="020B0503020204020204" charset="-122"/>
                <a:ea typeface="微软雅黑" panose="020B0503020204020204" charset="-122"/>
                <a:cs typeface="微软雅黑" panose="020B0503020204020204" charset="-122"/>
              </a:rPr>
              <a:t>1. </a:t>
            </a:r>
            <a:r>
              <a:rPr lang="zh-CN" altLang="en-US">
                <a:latin typeface="微软雅黑" panose="020B0503020204020204" charset="-122"/>
                <a:ea typeface="微软雅黑" panose="020B0503020204020204" charset="-122"/>
                <a:cs typeface="微软雅黑" panose="020B0503020204020204" charset="-122"/>
              </a:rPr>
              <a:t>写作词数应为</a:t>
            </a:r>
            <a:r>
              <a:rPr lang="en-US" altLang="zh-CN">
                <a:latin typeface="微软雅黑" panose="020B0503020204020204" charset="-122"/>
                <a:ea typeface="微软雅黑" panose="020B0503020204020204" charset="-122"/>
                <a:cs typeface="微软雅黑" panose="020B0503020204020204" charset="-122"/>
              </a:rPr>
              <a:t> 80 </a:t>
            </a:r>
            <a:r>
              <a:rPr lang="zh-CN" altLang="en-US">
                <a:latin typeface="微软雅黑" panose="020B0503020204020204" charset="-122"/>
                <a:ea typeface="微软雅黑" panose="020B0503020204020204" charset="-122"/>
                <a:cs typeface="微软雅黑" panose="020B0503020204020204" charset="-122"/>
              </a:rPr>
              <a:t>左右；</a:t>
            </a:r>
            <a:endParaRPr lang="zh-CN" altLang="en-US">
              <a:latin typeface="微软雅黑" panose="020B0503020204020204" charset="-122"/>
              <a:ea typeface="微软雅黑" panose="020B0503020204020204" charset="-122"/>
              <a:cs typeface="微软雅黑" panose="020B0503020204020204" charset="-122"/>
            </a:endParaRPr>
          </a:p>
          <a:p>
            <a:pPr algn="l"/>
            <a:r>
              <a:rPr lang="en-US" altLang="zh-CN">
                <a:latin typeface="微软雅黑" panose="020B0503020204020204" charset="-122"/>
                <a:ea typeface="微软雅黑" panose="020B0503020204020204" charset="-122"/>
                <a:cs typeface="微软雅黑" panose="020B0503020204020204" charset="-122"/>
              </a:rPr>
              <a:t>2. </a:t>
            </a:r>
            <a:r>
              <a:rPr lang="zh-CN" altLang="en-US">
                <a:latin typeface="微软雅黑" panose="020B0503020204020204" charset="-122"/>
                <a:ea typeface="微软雅黑" panose="020B0503020204020204" charset="-122"/>
                <a:cs typeface="微软雅黑" panose="020B0503020204020204" charset="-122"/>
              </a:rPr>
              <a:t>请按如下格式在答题卡的相应位置作答。</a:t>
            </a:r>
            <a:endParaRPr lang="zh-CN" altLang="en-US">
              <a:latin typeface="微软雅黑" panose="020B0503020204020204" charset="-122"/>
              <a:ea typeface="微软雅黑" panose="020B0503020204020204" charset="-122"/>
              <a:cs typeface="微软雅黑" panose="020B0503020204020204" charset="-122"/>
            </a:endParaRPr>
          </a:p>
        </p:txBody>
      </p:sp>
      <p:graphicFrame>
        <p:nvGraphicFramePr>
          <p:cNvPr id="8" name="表格 7"/>
          <p:cNvGraphicFramePr/>
          <p:nvPr>
            <p:custDataLst>
              <p:tags r:id="rId1"/>
            </p:custDataLst>
          </p:nvPr>
        </p:nvGraphicFramePr>
        <p:xfrm>
          <a:off x="4927600" y="560705"/>
          <a:ext cx="6725285" cy="3235325"/>
        </p:xfrm>
        <a:graphic>
          <a:graphicData uri="http://schemas.openxmlformats.org/drawingml/2006/table">
            <a:tbl>
              <a:tblPr firstRow="1" bandRow="1">
                <a:tableStyleId>{5C22544A-7EE6-4342-B048-85BDC9FD1C3A}</a:tableStyleId>
              </a:tblPr>
              <a:tblGrid>
                <a:gridCol w="1560830"/>
                <a:gridCol w="5164455"/>
              </a:tblGrid>
              <a:tr h="338455">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41592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541020">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42354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40068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108839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bl>
          </a:graphicData>
        </a:graphic>
      </p:graphicFrame>
      <p:sp>
        <p:nvSpPr>
          <p:cNvPr id="10" name="文本框 9"/>
          <p:cNvSpPr txBox="1"/>
          <p:nvPr/>
        </p:nvSpPr>
        <p:spPr>
          <a:xfrm>
            <a:off x="6549390" y="638810"/>
            <a:ext cx="4807585" cy="339725"/>
          </a:xfrm>
          <a:prstGeom prst="rect">
            <a:avLst/>
          </a:prstGeom>
        </p:spPr>
        <p:txBody>
          <a:bodyPr wrap="square">
            <a:spAutoFit/>
          </a:bodyPr>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latin typeface="Arial" panose="020B0604020202020204" pitchFamily="34" charset="0"/>
                <a:ea typeface="微软雅黑" panose="020B0503020204020204" charset="-122"/>
                <a:cs typeface="Arial" panose="020B0604020202020204" pitchFamily="34" charset="0"/>
              </a:rPr>
              <a:t>School English newspaper column article</a:t>
            </a:r>
            <a:endParaRPr lang="en-US" altLang="zh-CN">
              <a:latin typeface="Arial" panose="020B0604020202020204" pitchFamily="34" charset="0"/>
              <a:ea typeface="微软雅黑" panose="020B0503020204020204" charset="-122"/>
              <a:cs typeface="Arial" panose="020B0604020202020204" pitchFamily="34" charset="0"/>
            </a:endParaRPr>
          </a:p>
        </p:txBody>
      </p:sp>
      <p:sp>
        <p:nvSpPr>
          <p:cNvPr id="12" name="文本框 11"/>
          <p:cNvSpPr txBox="1"/>
          <p:nvPr/>
        </p:nvSpPr>
        <p:spPr>
          <a:xfrm>
            <a:off x="4975225" y="1001395"/>
            <a:ext cx="105854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Pronoun</a:t>
            </a:r>
            <a:endParaRPr lang="en-US" altLang="zh-CN" sz="1800">
              <a:latin typeface="Arial" panose="020B0604020202020204" pitchFamily="34" charset="0"/>
              <a:ea typeface="微软雅黑" panose="020B0503020204020204" charset="-122"/>
            </a:endParaRPr>
          </a:p>
        </p:txBody>
      </p:sp>
      <p:sp>
        <p:nvSpPr>
          <p:cNvPr id="13" name="文本框 12"/>
          <p:cNvSpPr txBox="1"/>
          <p:nvPr/>
        </p:nvSpPr>
        <p:spPr>
          <a:xfrm>
            <a:off x="5030470" y="1876425"/>
            <a:ext cx="107378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Readers</a:t>
            </a:r>
            <a:endParaRPr lang="en-US" altLang="zh-CN" sz="1800">
              <a:latin typeface="Arial" panose="020B0604020202020204" pitchFamily="34" charset="0"/>
              <a:ea typeface="微软雅黑" panose="020B0503020204020204" charset="-122"/>
            </a:endParaRPr>
          </a:p>
        </p:txBody>
      </p:sp>
      <p:sp>
        <p:nvSpPr>
          <p:cNvPr id="14" name="文本框 13"/>
          <p:cNvSpPr txBox="1"/>
          <p:nvPr/>
        </p:nvSpPr>
        <p:spPr>
          <a:xfrm>
            <a:off x="4983480" y="2350135"/>
            <a:ext cx="91122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Theme</a:t>
            </a:r>
            <a:endParaRPr lang="en-US" altLang="zh-CN" sz="1800">
              <a:latin typeface="Arial" panose="020B0604020202020204" pitchFamily="34" charset="0"/>
              <a:ea typeface="微软雅黑" panose="020B0503020204020204" charset="-122"/>
            </a:endParaRPr>
          </a:p>
        </p:txBody>
      </p:sp>
      <p:sp>
        <p:nvSpPr>
          <p:cNvPr id="15" name="文本框 14"/>
          <p:cNvSpPr txBox="1"/>
          <p:nvPr/>
        </p:nvSpPr>
        <p:spPr>
          <a:xfrm>
            <a:off x="5030470" y="560705"/>
            <a:ext cx="91948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Format</a:t>
            </a:r>
            <a:endParaRPr lang="en-US" altLang="zh-CN" sz="1800">
              <a:latin typeface="Arial" panose="020B0604020202020204" pitchFamily="34" charset="0"/>
              <a:ea typeface="微软雅黑" panose="020B0503020204020204" charset="-122"/>
            </a:endParaRPr>
          </a:p>
        </p:txBody>
      </p:sp>
      <p:sp>
        <p:nvSpPr>
          <p:cNvPr id="16" name="文本框 15"/>
          <p:cNvSpPr txBox="1"/>
          <p:nvPr/>
        </p:nvSpPr>
        <p:spPr>
          <a:xfrm>
            <a:off x="4975225" y="2878455"/>
            <a:ext cx="1508760" cy="64516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Transferable</a:t>
            </a:r>
            <a:endParaRPr lang="en-US" altLang="zh-CN"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 chunks</a:t>
            </a:r>
            <a:endParaRPr lang="en-US" altLang="zh-CN" sz="1800">
              <a:latin typeface="Arial" panose="020B0604020202020204" pitchFamily="34" charset="0"/>
              <a:ea typeface="微软雅黑" panose="020B0503020204020204" charset="-122"/>
            </a:endParaRPr>
          </a:p>
        </p:txBody>
      </p:sp>
      <p:sp>
        <p:nvSpPr>
          <p:cNvPr id="17" name="文本框 16"/>
          <p:cNvSpPr txBox="1"/>
          <p:nvPr/>
        </p:nvSpPr>
        <p:spPr>
          <a:xfrm>
            <a:off x="4975225" y="1408430"/>
            <a:ext cx="1058545" cy="323215"/>
          </a:xfrm>
          <a:prstGeom prst="rect">
            <a:avLst/>
          </a:prstGeom>
        </p:spPr>
        <p:txBody>
          <a:bodyPr wrap="square">
            <a:noAutofit/>
          </a:bodyPr>
          <a:p>
            <a:pPr algn="l"/>
            <a:r>
              <a:rPr lang="en-US" altLang="zh-CN" sz="1800">
                <a:latin typeface="Arial" panose="020B0604020202020204" pitchFamily="34" charset="0"/>
                <a:ea typeface="微软雅黑" panose="020B0503020204020204" charset="-122"/>
              </a:rPr>
              <a:t>Tenses</a:t>
            </a:r>
            <a:endParaRPr lang="en-US" altLang="zh-CN" sz="1800">
              <a:latin typeface="Arial" panose="020B0604020202020204" pitchFamily="34" charset="0"/>
              <a:ea typeface="微软雅黑" panose="020B0503020204020204" charset="-122"/>
            </a:endParaRPr>
          </a:p>
        </p:txBody>
      </p:sp>
      <p:sp>
        <p:nvSpPr>
          <p:cNvPr id="18" name="文本框 17"/>
          <p:cNvSpPr txBox="1"/>
          <p:nvPr/>
        </p:nvSpPr>
        <p:spPr>
          <a:xfrm>
            <a:off x="6549390" y="1312545"/>
            <a:ext cx="5011420" cy="645160"/>
          </a:xfrm>
          <a:prstGeom prst="rect">
            <a:avLst/>
          </a:prstGeom>
        </p:spPr>
        <p:txBody>
          <a:bodyPr wrap="square">
            <a:spAutoFit/>
          </a:bodyPr>
          <a:p>
            <a:pPr algn="l"/>
            <a:r>
              <a:rPr lang="en-US" altLang="zh-CN">
                <a:latin typeface="Arial" panose="020B0604020202020204" pitchFamily="34" charset="0"/>
                <a:ea typeface="微软雅黑" panose="020B0503020204020204" charset="-122"/>
                <a:cs typeface="Arial" panose="020B0604020202020204" pitchFamily="34" charset="0"/>
              </a:rPr>
              <a:t>Simple Past Tense</a:t>
            </a:r>
            <a:r>
              <a:rPr lang="zh-CN" altLang="en-US">
                <a:latin typeface="Arial" panose="020B0604020202020204" pitchFamily="34" charset="0"/>
                <a:ea typeface="微软雅黑" panose="020B0503020204020204" charset="-122"/>
                <a:cs typeface="Arial" panose="020B0604020202020204" pitchFamily="34" charset="0"/>
              </a:rPr>
              <a:t>；</a:t>
            </a:r>
            <a:r>
              <a:rPr lang="en-US" altLang="zh-CN">
                <a:latin typeface="Arial" panose="020B0604020202020204" pitchFamily="34" charset="0"/>
                <a:ea typeface="微软雅黑" panose="020B0503020204020204" charset="-122"/>
                <a:cs typeface="Arial" panose="020B0604020202020204" pitchFamily="34" charset="0"/>
              </a:rPr>
              <a:t>Simple Present Tense </a:t>
            </a:r>
            <a:r>
              <a:rPr lang="zh-CN" altLang="en-US">
                <a:latin typeface="Arial" panose="020B0604020202020204" pitchFamily="34" charset="0"/>
                <a:ea typeface="微软雅黑" panose="020B0503020204020204" charset="-122"/>
                <a:cs typeface="Arial" panose="020B0604020202020204" pitchFamily="34" charset="0"/>
              </a:rPr>
              <a:t>；</a:t>
            </a:r>
            <a:r>
              <a:rPr lang="en-US" altLang="zh-CN">
                <a:latin typeface="Arial" panose="020B0604020202020204" pitchFamily="34" charset="0"/>
                <a:ea typeface="微软雅黑" panose="020B0503020204020204" charset="-122"/>
                <a:cs typeface="Arial" panose="020B0604020202020204" pitchFamily="34" charset="0"/>
              </a:rPr>
              <a:t>Present Perfect Tense</a:t>
            </a:r>
            <a:endParaRPr lang="en-US" altLang="zh-CN">
              <a:latin typeface="Arial" panose="020B0604020202020204" pitchFamily="34" charset="0"/>
              <a:ea typeface="微软雅黑" panose="020B0503020204020204" charset="-122"/>
              <a:cs typeface="Arial" panose="020B0604020202020204" pitchFamily="34" charset="0"/>
            </a:endParaRPr>
          </a:p>
        </p:txBody>
      </p:sp>
      <p:sp>
        <p:nvSpPr>
          <p:cNvPr id="19" name="文本框 18"/>
          <p:cNvSpPr txBox="1"/>
          <p:nvPr/>
        </p:nvSpPr>
        <p:spPr>
          <a:xfrm>
            <a:off x="6650990" y="932180"/>
            <a:ext cx="480822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cs typeface="Arial" panose="020B0604020202020204" pitchFamily="34" charset="0"/>
              </a:rPr>
              <a:t>First person “I” &amp; third person“ my hometown</a:t>
            </a:r>
            <a:endParaRPr lang="en-US" altLang="zh-CN" sz="1800">
              <a:latin typeface="Arial" panose="020B0604020202020204" pitchFamily="34" charset="0"/>
              <a:ea typeface="微软雅黑" panose="020B0503020204020204" charset="-122"/>
              <a:cs typeface="Arial" panose="020B0604020202020204" pitchFamily="34" charset="0"/>
            </a:endParaRPr>
          </a:p>
        </p:txBody>
      </p:sp>
      <p:sp>
        <p:nvSpPr>
          <p:cNvPr id="20" name="文本框 19"/>
          <p:cNvSpPr txBox="1"/>
          <p:nvPr/>
        </p:nvSpPr>
        <p:spPr>
          <a:xfrm>
            <a:off x="6532245" y="1957705"/>
            <a:ext cx="503364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Schoolmates </a:t>
            </a:r>
            <a:r>
              <a:rPr lang="zh-CN" altLang="en-US" sz="1800">
                <a:latin typeface="Arial" panose="020B0604020202020204" pitchFamily="34" charset="0"/>
                <a:ea typeface="微软雅黑" panose="020B0503020204020204" charset="-122"/>
              </a:rPr>
              <a:t>（</a:t>
            </a:r>
            <a:r>
              <a:rPr lang="en-US" altLang="zh-CN" sz="1800">
                <a:latin typeface="Arial" panose="020B0604020202020204" pitchFamily="34" charset="0"/>
                <a:ea typeface="微软雅黑" panose="020B0503020204020204" charset="-122"/>
              </a:rPr>
              <a:t>Formal and sincere)</a:t>
            </a:r>
            <a:endParaRPr lang="en-US" altLang="zh-CN" sz="1800">
              <a:latin typeface="Arial" panose="020B0604020202020204" pitchFamily="34" charset="0"/>
              <a:ea typeface="微软雅黑" panose="020B0503020204020204" charset="-122"/>
            </a:endParaRPr>
          </a:p>
        </p:txBody>
      </p:sp>
      <p:sp>
        <p:nvSpPr>
          <p:cNvPr id="21" name="文本框 20"/>
          <p:cNvSpPr txBox="1"/>
          <p:nvPr/>
        </p:nvSpPr>
        <p:spPr>
          <a:xfrm>
            <a:off x="6533515" y="2291715"/>
            <a:ext cx="474726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Growth insights after leaving one’s hometow</a:t>
            </a:r>
            <a:endParaRPr lang="en-US" altLang="zh-CN" sz="1800">
              <a:latin typeface="Arial" panose="020B0604020202020204" pitchFamily="34" charset="0"/>
              <a:ea typeface="微软雅黑" panose="020B0503020204020204" charset="-122"/>
            </a:endParaRPr>
          </a:p>
        </p:txBody>
      </p:sp>
      <p:sp>
        <p:nvSpPr>
          <p:cNvPr id="22" name="文本框 21"/>
          <p:cNvSpPr txBox="1"/>
          <p:nvPr/>
        </p:nvSpPr>
        <p:spPr>
          <a:xfrm>
            <a:off x="6650990" y="2775585"/>
            <a:ext cx="4909185" cy="92202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small-town roots, the pace of life, extension of family, be thankful for, look forward to, It took leaving…to realize…; sure,...,however</a:t>
            </a:r>
            <a:endParaRPr lang="en-US" altLang="zh-CN" sz="1800">
              <a:latin typeface="Arial" panose="020B0604020202020204" pitchFamily="34" charset="0"/>
              <a:ea typeface="微软雅黑" panose="020B0503020204020204" charset="-122"/>
            </a:endParaRPr>
          </a:p>
        </p:txBody>
      </p:sp>
      <p:sp>
        <p:nvSpPr>
          <p:cNvPr id="23" name="文本框 22"/>
          <p:cNvSpPr txBox="1"/>
          <p:nvPr/>
        </p:nvSpPr>
        <p:spPr>
          <a:xfrm>
            <a:off x="352425" y="3862070"/>
            <a:ext cx="11380470" cy="2584450"/>
          </a:xfrm>
          <a:prstGeom prst="rect">
            <a:avLst/>
          </a:prstGeom>
          <a:solidFill>
            <a:schemeClr val="accent1">
              <a:lumMod val="20000"/>
              <a:lumOff val="80000"/>
            </a:schemeClr>
          </a:solidFill>
        </p:spPr>
        <p:txBody>
          <a:bodyPr wrap="square">
            <a:spAutoFit/>
          </a:bodyPr>
          <a:p>
            <a:pPr algn="ctr">
              <a:lnSpc>
                <a:spcPct val="100000"/>
              </a:lnSpc>
            </a:pPr>
            <a:r>
              <a:rPr lang="en-US" altLang="zh-CN">
                <a:latin typeface="Times New Roman" panose="02020603050405020304" charset="0"/>
                <a:ea typeface="微软雅黑" panose="020B0503020204020204" charset="-122"/>
                <a:cs typeface="Times New Roman" panose="02020603050405020304" charset="0"/>
              </a:rPr>
              <a:t>My Hometown Roots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I once complained about living in the middle of nowhere, finding the slow pace of life in the small town 1______ (bore) . To my city classmates, my small‑town roots would come across as a 2________(novel) . </a:t>
            </a:r>
            <a:r>
              <a:rPr lang="en-US" altLang="zh-CN">
                <a:solidFill>
                  <a:srgbClr val="7030A0"/>
                </a:solidFill>
                <a:latin typeface="Times New Roman" panose="02020603050405020304" charset="0"/>
                <a:ea typeface="微软雅黑" panose="020B0503020204020204" charset="-122"/>
                <a:cs typeface="Times New Roman" panose="02020603050405020304" charset="0"/>
              </a:rPr>
              <a:t> </a:t>
            </a:r>
            <a:r>
              <a:rPr lang="en-US" altLang="zh-CN" b="1">
                <a:solidFill>
                  <a:srgbClr val="7030A0"/>
                </a:solidFill>
                <a:latin typeface="Times New Roman" panose="02020603050405020304" charset="0"/>
                <a:ea typeface="微软雅黑" panose="020B0503020204020204" charset="-122"/>
                <a:cs typeface="Times New Roman" panose="02020603050405020304" charset="0"/>
              </a:rPr>
              <a:t>(A shift in perception) </a:t>
            </a:r>
            <a:r>
              <a:rPr lang="en-US" altLang="zh-CN">
                <a:latin typeface="Times New Roman" panose="02020603050405020304" charset="0"/>
                <a:ea typeface="微软雅黑" panose="020B0503020204020204" charset="-122"/>
                <a:cs typeface="Times New Roman" panose="02020603050405020304" charset="0"/>
              </a:rPr>
              <a:t>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Sure, I longed for a more exciting  urban life. </a:t>
            </a:r>
            <a:r>
              <a:rPr lang="en-US" altLang="zh-CN">
                <a:latin typeface="Times New Roman" panose="02020603050405020304" charset="0"/>
                <a:ea typeface="微软雅黑" panose="020B0503020204020204" charset="-122"/>
                <a:cs typeface="Times New Roman" panose="02020603050405020304" charset="0"/>
                <a:sym typeface="+mn-ea"/>
              </a:rPr>
              <a:t>3________</a:t>
            </a:r>
            <a:r>
              <a:rPr lang="en-US" altLang="zh-CN">
                <a:latin typeface="Times New Roman" panose="02020603050405020304" charset="0"/>
                <a:ea typeface="微软雅黑" panose="020B0503020204020204" charset="-122"/>
                <a:cs typeface="Times New Roman" panose="02020603050405020304" charset="0"/>
              </a:rPr>
              <a:t>, it took leaving my hometown 4__________(realize)  hometown customs and neighbors — an 5___________(extend) of our family warm my heart. Now I am truly 6_________ (gratitude)  for my roots, for my hometown gives me steady inner 7__________(strong) whenever I feel confused.</a:t>
            </a:r>
            <a:r>
              <a:rPr lang="en-US" altLang="zh-CN">
                <a:solidFill>
                  <a:srgbClr val="7030A0"/>
                </a:solidFill>
                <a:latin typeface="Times New Roman" panose="02020603050405020304" charset="0"/>
                <a:ea typeface="微软雅黑" panose="020B0503020204020204" charset="-122"/>
                <a:cs typeface="Times New Roman" panose="02020603050405020304" charset="0"/>
              </a:rPr>
              <a:t> </a:t>
            </a:r>
            <a:r>
              <a:rPr lang="en-US" altLang="zh-CN" b="1">
                <a:solidFill>
                  <a:srgbClr val="7030A0"/>
                </a:solidFill>
                <a:latin typeface="Times New Roman" panose="02020603050405020304" charset="0"/>
                <a:ea typeface="微软雅黑" panose="020B0503020204020204" charset="-122"/>
                <a:cs typeface="Times New Roman" panose="02020603050405020304" charset="0"/>
              </a:rPr>
              <a:t>(The spiritual significance of one’s hometown)</a:t>
            </a:r>
            <a:endParaRPr lang="en-US" altLang="zh-CN" b="1">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As teenagers, we should value their origins. Let’s explore our roots rather than blindly ignore them because our hometown roots 8________(shape) who we are. </a:t>
            </a:r>
            <a:r>
              <a:rPr lang="en-US" altLang="zh-CN" b="1">
                <a:solidFill>
                  <a:srgbClr val="7030A0"/>
                </a:solidFill>
                <a:latin typeface="Times New Roman" panose="02020603050405020304" charset="0"/>
                <a:ea typeface="微软雅黑" panose="020B0503020204020204" charset="-122"/>
                <a:cs typeface="Times New Roman" panose="02020603050405020304" charset="0"/>
              </a:rPr>
              <a:t>(A short message to peers)</a:t>
            </a:r>
            <a:endParaRPr lang="en-US" altLang="zh-CN" b="1">
              <a:solidFill>
                <a:srgbClr val="7030A0"/>
              </a:solidFill>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299085" y="123190"/>
            <a:ext cx="3238500" cy="368300"/>
          </a:xfrm>
          <a:prstGeom prst="rect">
            <a:avLst/>
          </a:prstGeom>
          <a:solidFill>
            <a:schemeClr val="accent5">
              <a:lumMod val="20000"/>
              <a:lumOff val="80000"/>
            </a:schemeClr>
          </a:solidFill>
        </p:spPr>
        <p:txBody>
          <a:bodyPr wrap="square">
            <a:spAutoFit/>
          </a:bodyPr>
          <a:p>
            <a:r>
              <a:rPr lang="zh-CN" altLang="en-US" sz="1800" b="1" spc="300" dirty="0">
                <a:latin typeface="+mj-ea"/>
                <a:ea typeface="+mj-ea"/>
              </a:rPr>
              <a:t>五、变式迁移・读写联动</a:t>
            </a:r>
            <a:endParaRPr lang="zh-CN" altLang="en-US" sz="1800" b="1" spc="300" dirty="0">
              <a:latin typeface="+mj-ea"/>
              <a:ea typeface="+mj-ea"/>
            </a:endParaRPr>
          </a:p>
        </p:txBody>
      </p:sp>
      <p:sp>
        <p:nvSpPr>
          <p:cNvPr id="5" name="文本框 4"/>
          <p:cNvSpPr txBox="1"/>
          <p:nvPr/>
        </p:nvSpPr>
        <p:spPr>
          <a:xfrm>
            <a:off x="10267950" y="4098290"/>
            <a:ext cx="87185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boring</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7547610" y="4378960"/>
            <a:ext cx="944245"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rPr>
              <a:t>novelty</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4859655" y="4670425"/>
            <a:ext cx="109029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However</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8874760" y="4670425"/>
            <a:ext cx="119380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to realize</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4" name="文本框 23"/>
          <p:cNvSpPr txBox="1"/>
          <p:nvPr/>
        </p:nvSpPr>
        <p:spPr>
          <a:xfrm>
            <a:off x="4291330" y="4964430"/>
            <a:ext cx="123444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 extension</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5" name="文本框 24"/>
          <p:cNvSpPr txBox="1"/>
          <p:nvPr/>
        </p:nvSpPr>
        <p:spPr>
          <a:xfrm>
            <a:off x="584835" y="5210175"/>
            <a:ext cx="105981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grateful</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6" name="文本框 25"/>
          <p:cNvSpPr txBox="1"/>
          <p:nvPr/>
        </p:nvSpPr>
        <p:spPr>
          <a:xfrm>
            <a:off x="7884795" y="5199380"/>
            <a:ext cx="107950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strength</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7" name="文本框 26"/>
          <p:cNvSpPr txBox="1"/>
          <p:nvPr/>
        </p:nvSpPr>
        <p:spPr>
          <a:xfrm>
            <a:off x="2143760" y="6078220"/>
            <a:ext cx="795655" cy="368300"/>
          </a:xfrm>
          <a:prstGeom prst="rect">
            <a:avLst/>
          </a:prstGeom>
        </p:spPr>
        <p:txBody>
          <a:bodyPr wrap="square">
            <a:spAutoFit/>
          </a:bodyPr>
          <a:p>
            <a:pPr algn="l"/>
            <a:r>
              <a:rPr lang="en-US" altLang="zh-CN" sz="1800" b="1">
                <a:solidFill>
                  <a:srgbClr val="C00000"/>
                </a:solidFill>
                <a:latin typeface="Times New Roman" panose="02020603050405020304" charset="0"/>
                <a:ea typeface="微软雅黑" panose="020B0503020204020204" charset="-122"/>
                <a:cs typeface="Times New Roman" panose="02020603050405020304" charset="0"/>
              </a:rPr>
              <a:t>shape</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blinds(horizontal)">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blinds(horizontal)">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blinds(horizontal)">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animEffect transition="in" filter="blinds(horizontal)">
                                      <p:cBhvr>
                                        <p:cTn id="37" dur="500"/>
                                        <p:tgtEl>
                                          <p:spTgt spid="26"/>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blinds(horizontal)">
                                      <p:cBhvr>
                                        <p:cTn id="4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P spid="11" grpId="0"/>
      <p:bldP spid="24" grpId="0"/>
      <p:bldP spid="25" grpId="0"/>
      <p:bldP spid="26" grpId="0"/>
      <p:bldP spid="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83185" y="0"/>
            <a:ext cx="5339080" cy="337185"/>
          </a:xfrm>
          <a:prstGeom prst="rect">
            <a:avLst/>
          </a:prstGeom>
          <a:solidFill>
            <a:schemeClr val="accent5">
              <a:lumMod val="60000"/>
              <a:lumOff val="40000"/>
            </a:schemeClr>
          </a:solidFill>
        </p:spPr>
        <p:txBody>
          <a:bodyPr wrap="square">
            <a:spAutoFit/>
          </a:bodyPr>
          <a:p>
            <a:pPr algn="l"/>
            <a:r>
              <a:rPr lang="zh-CN" altLang="en-US" sz="1600" b="1">
                <a:latin typeface="Arial" panose="020B0604020202020204" pitchFamily="34" charset="0"/>
                <a:ea typeface="微软雅黑" panose="020B0503020204020204" charset="-122"/>
                <a:sym typeface="+mn-ea"/>
              </a:rPr>
              <a:t>变式（一）应用文类（对</a:t>
            </a:r>
            <a:r>
              <a:rPr lang="en-US" altLang="zh-CN" sz="1600" b="1">
                <a:latin typeface="Arial" panose="020B0604020202020204" pitchFamily="34" charset="0"/>
                <a:ea typeface="微软雅黑" panose="020B0503020204020204" charset="-122"/>
                <a:sym typeface="+mn-ea"/>
              </a:rPr>
              <a:t>2026</a:t>
            </a:r>
            <a:r>
              <a:rPr lang="zh-CN" altLang="en-US" sz="1600" b="1">
                <a:latin typeface="Arial" panose="020B0604020202020204" pitchFamily="34" charset="0"/>
                <a:ea typeface="微软雅黑" panose="020B0503020204020204" charset="-122"/>
                <a:sym typeface="+mn-ea"/>
              </a:rPr>
              <a:t>年</a:t>
            </a:r>
            <a:r>
              <a:rPr lang="en-US" altLang="zh-CN" sz="1600" b="1">
                <a:latin typeface="Arial" panose="020B0604020202020204" pitchFamily="34" charset="0"/>
                <a:ea typeface="微软雅黑" panose="020B0503020204020204" charset="-122"/>
                <a:sym typeface="+mn-ea"/>
              </a:rPr>
              <a:t>2</a:t>
            </a:r>
            <a:r>
              <a:rPr lang="zh-CN" altLang="en-US" sz="1600" b="1">
                <a:latin typeface="Arial" panose="020B0604020202020204" pitchFamily="34" charset="0"/>
                <a:ea typeface="微软雅黑" panose="020B0503020204020204" charset="-122"/>
                <a:sym typeface="+mn-ea"/>
              </a:rPr>
              <a:t>卷完型主题</a:t>
            </a:r>
            <a:r>
              <a:rPr lang="zh-CN" altLang="en-US" sz="1600" b="1">
                <a:latin typeface="Arial" panose="020B0604020202020204" pitchFamily="34" charset="0"/>
                <a:ea typeface="微软雅黑" panose="020B0503020204020204" charset="-122"/>
              </a:rPr>
              <a:t>：重拾热爱）</a:t>
            </a:r>
            <a:endParaRPr lang="zh-CN" altLang="en-US" sz="1600" b="1">
              <a:latin typeface="Arial" panose="020B0604020202020204" pitchFamily="34" charset="0"/>
              <a:ea typeface="微软雅黑" panose="020B0503020204020204" charset="-122"/>
            </a:endParaRPr>
          </a:p>
        </p:txBody>
      </p:sp>
      <p:sp>
        <p:nvSpPr>
          <p:cNvPr id="3" name="文本框 2"/>
          <p:cNvSpPr txBox="1"/>
          <p:nvPr/>
        </p:nvSpPr>
        <p:spPr>
          <a:xfrm>
            <a:off x="337185" y="416560"/>
            <a:ext cx="4979035" cy="3138805"/>
          </a:xfrm>
          <a:prstGeom prst="rect">
            <a:avLst/>
          </a:prstGeom>
          <a:solidFill>
            <a:schemeClr val="bg2"/>
          </a:solidFill>
        </p:spPr>
        <p:txBody>
          <a:bodyPr wrap="square">
            <a:noAutofit/>
          </a:bodyPr>
          <a:p>
            <a:pPr algn="l">
              <a:lnSpc>
                <a:spcPct val="110000"/>
              </a:lnSpc>
            </a:pPr>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假定你是李华，你的外教</a:t>
            </a:r>
            <a:r>
              <a:rPr lang="en-US" altLang="zh-CN" sz="1800">
                <a:latin typeface="Arial" panose="020B0604020202020204" pitchFamily="34" charset="0"/>
                <a:ea typeface="微软雅黑" panose="020B0503020204020204" charset="-122"/>
              </a:rPr>
              <a:t> Ms. Taylor </a:t>
            </a:r>
            <a:r>
              <a:rPr lang="zh-CN" altLang="en-US" sz="1800">
                <a:latin typeface="Arial" panose="020B0604020202020204" pitchFamily="34" charset="0"/>
                <a:ea typeface="微软雅黑" panose="020B0503020204020204" charset="-122"/>
              </a:rPr>
              <a:t>主持学校英语演讲俱乐部，本月主题为</a:t>
            </a:r>
            <a:r>
              <a:rPr lang="en-US" altLang="zh-CN" sz="1800">
                <a:latin typeface="Arial" panose="020B0604020202020204" pitchFamily="34" charset="0"/>
                <a:ea typeface="微软雅黑" panose="020B0503020204020204" charset="-122"/>
              </a:rPr>
              <a:t> "Dare to Follow Your Dream"</a:t>
            </a:r>
            <a:r>
              <a:rPr lang="zh-CN" altLang="en-US" sz="1800">
                <a:latin typeface="Arial" panose="020B0604020202020204" pitchFamily="34" charset="0"/>
                <a:ea typeface="微软雅黑" panose="020B0503020204020204" charset="-122"/>
              </a:rPr>
              <a:t>。请你写一封邮件报名参加并分享你的经历，内容包括：</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1.</a:t>
            </a:r>
            <a:r>
              <a:rPr lang="zh-CN" altLang="en-US" sz="1800">
                <a:latin typeface="Arial" panose="020B0604020202020204" pitchFamily="34" charset="0"/>
                <a:ea typeface="微软雅黑" panose="020B0503020204020204" charset="-122"/>
              </a:rPr>
              <a:t>你曾经放弃的一个梦想；</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2.</a:t>
            </a:r>
            <a:r>
              <a:rPr lang="zh-CN" altLang="en-US" sz="1800">
                <a:latin typeface="Arial" panose="020B0604020202020204" pitchFamily="34" charset="0"/>
                <a:ea typeface="微软雅黑" panose="020B0503020204020204" charset="-122"/>
              </a:rPr>
              <a:t>促使你重新开始的契机；</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3.</a:t>
            </a:r>
            <a:r>
              <a:rPr lang="zh-CN" altLang="en-US" sz="1800">
                <a:latin typeface="Arial" panose="020B0604020202020204" pitchFamily="34" charset="0"/>
                <a:ea typeface="微软雅黑" panose="020B0503020204020204" charset="-122"/>
              </a:rPr>
              <a:t>你的一点感悟。</a:t>
            </a:r>
            <a:endParaRPr lang="zh-CN" altLang="en-US" sz="1800">
              <a:latin typeface="Arial" panose="020B0604020202020204" pitchFamily="34" charset="0"/>
              <a:ea typeface="微软雅黑" panose="020B0503020204020204" charset="-122"/>
            </a:endParaRPr>
          </a:p>
          <a:p>
            <a:pPr algn="l">
              <a:lnSpc>
                <a:spcPct val="110000"/>
              </a:lnSpc>
            </a:pPr>
            <a:r>
              <a:rPr lang="zh-CN" altLang="en-US" sz="1800">
                <a:latin typeface="Arial" panose="020B0604020202020204" pitchFamily="34" charset="0"/>
                <a:ea typeface="微软雅黑" panose="020B0503020204020204" charset="-122"/>
              </a:rPr>
              <a:t>注意：</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1.</a:t>
            </a:r>
            <a:r>
              <a:rPr lang="zh-CN" altLang="en-US" sz="1800">
                <a:latin typeface="Arial" panose="020B0604020202020204" pitchFamily="34" charset="0"/>
                <a:ea typeface="微软雅黑" panose="020B0503020204020204" charset="-122"/>
              </a:rPr>
              <a:t>写作词数应为</a:t>
            </a:r>
            <a:r>
              <a:rPr lang="en-US" altLang="zh-CN" sz="1800">
                <a:latin typeface="Arial" panose="020B0604020202020204" pitchFamily="34" charset="0"/>
                <a:ea typeface="微软雅黑" panose="020B0503020204020204" charset="-122"/>
              </a:rPr>
              <a:t> 80 </a:t>
            </a:r>
            <a:r>
              <a:rPr lang="zh-CN" altLang="en-US" sz="1800">
                <a:latin typeface="Arial" panose="020B0604020202020204" pitchFamily="34" charset="0"/>
                <a:ea typeface="微软雅黑" panose="020B0503020204020204" charset="-122"/>
              </a:rPr>
              <a:t>左右；</a:t>
            </a:r>
            <a:endParaRPr lang="zh-CN" altLang="en-US" sz="1800">
              <a:latin typeface="Arial" panose="020B0604020202020204" pitchFamily="34" charset="0"/>
              <a:ea typeface="微软雅黑" panose="020B0503020204020204" charset="-122"/>
            </a:endParaRPr>
          </a:p>
          <a:p>
            <a:pPr algn="l">
              <a:lnSpc>
                <a:spcPct val="110000"/>
              </a:lnSpc>
            </a:pPr>
            <a:r>
              <a:rPr lang="en-US" altLang="zh-CN" sz="1800">
                <a:latin typeface="Arial" panose="020B0604020202020204" pitchFamily="34" charset="0"/>
                <a:ea typeface="微软雅黑" panose="020B0503020204020204" charset="-122"/>
              </a:rPr>
              <a:t>2.</a:t>
            </a:r>
            <a:r>
              <a:rPr lang="zh-CN" altLang="en-US" sz="1800">
                <a:latin typeface="Arial" panose="020B0604020202020204" pitchFamily="34" charset="0"/>
                <a:ea typeface="微软雅黑" panose="020B0503020204020204" charset="-122"/>
              </a:rPr>
              <a:t>可以适当增加细节，以使行文连贯。</a:t>
            </a:r>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p:txBody>
      </p:sp>
      <p:graphicFrame>
        <p:nvGraphicFramePr>
          <p:cNvPr id="8" name="表格 7"/>
          <p:cNvGraphicFramePr/>
          <p:nvPr>
            <p:custDataLst>
              <p:tags r:id="rId1"/>
            </p:custDataLst>
          </p:nvPr>
        </p:nvGraphicFramePr>
        <p:xfrm>
          <a:off x="5342255" y="226695"/>
          <a:ext cx="6725285" cy="3328670"/>
        </p:xfrm>
        <a:graphic>
          <a:graphicData uri="http://schemas.openxmlformats.org/drawingml/2006/table">
            <a:tbl>
              <a:tblPr firstRow="1" bandRow="1">
                <a:tableStyleId>{5C22544A-7EE6-4342-B048-85BDC9FD1C3A}</a:tableStyleId>
              </a:tblPr>
              <a:tblGrid>
                <a:gridCol w="1442720"/>
                <a:gridCol w="5282565"/>
              </a:tblGrid>
              <a:tr h="365760">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36576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429260">
                <a:tc>
                  <a:txBody>
                    <a:bodyPr/>
                    <a:p>
                      <a:pPr>
                        <a:buNone/>
                      </a:pPr>
                      <a:endParaRPr lang="en-US" altLang="zh-CN"/>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48387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769620">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r h="902335">
                <a:tc>
                  <a:txBody>
                    <a:bodyPr/>
                    <a:p>
                      <a:pPr>
                        <a:buNone/>
                      </a:pPr>
                      <a:endParaRPr lang="zh-CN" altLang="en-US"/>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c>
                  <a:txBody>
                    <a:bodyPr/>
                    <a:p>
                      <a:pPr>
                        <a:buNone/>
                      </a:pPr>
                      <a:r>
                        <a:rPr lang="en-US" altLang="zh-CN">
                          <a:latin typeface="Times New Roman" panose="02020603050405020304" charset="0"/>
                          <a:cs typeface="Times New Roman" panose="02020603050405020304" charset="0"/>
                        </a:rPr>
                        <a:t>literary world, creative writing, live one's dreams, have what it takes, lecture sb. on, take…seriously, manage to do, self-belief</a:t>
                      </a:r>
                      <a:endParaRPr lang="en-US" altLang="zh-CN">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solidFill>
                      <a:schemeClr val="bg1">
                        <a:lumMod val="95000"/>
                      </a:schemeClr>
                    </a:solidFill>
                  </a:tcPr>
                </a:tc>
              </a:tr>
            </a:tbl>
          </a:graphicData>
        </a:graphic>
      </p:graphicFrame>
      <p:sp>
        <p:nvSpPr>
          <p:cNvPr id="15" name="文本框 14"/>
          <p:cNvSpPr txBox="1"/>
          <p:nvPr/>
        </p:nvSpPr>
        <p:spPr>
          <a:xfrm>
            <a:off x="5481320" y="240030"/>
            <a:ext cx="91948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Format</a:t>
            </a:r>
            <a:endParaRPr lang="en-US" altLang="zh-CN" sz="1800">
              <a:latin typeface="Arial" panose="020B0604020202020204" pitchFamily="34" charset="0"/>
              <a:ea typeface="微软雅黑" panose="020B0503020204020204" charset="-122"/>
            </a:endParaRPr>
          </a:p>
        </p:txBody>
      </p:sp>
      <p:sp>
        <p:nvSpPr>
          <p:cNvPr id="12" name="文本框 11"/>
          <p:cNvSpPr txBox="1"/>
          <p:nvPr/>
        </p:nvSpPr>
        <p:spPr>
          <a:xfrm>
            <a:off x="5529580" y="587375"/>
            <a:ext cx="105854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Pronoun</a:t>
            </a:r>
            <a:endParaRPr lang="en-US" altLang="zh-CN" sz="1800">
              <a:latin typeface="Arial" panose="020B0604020202020204" pitchFamily="34" charset="0"/>
              <a:ea typeface="微软雅黑" panose="020B0503020204020204" charset="-122"/>
            </a:endParaRPr>
          </a:p>
        </p:txBody>
      </p:sp>
      <p:sp>
        <p:nvSpPr>
          <p:cNvPr id="17" name="文本框 16"/>
          <p:cNvSpPr txBox="1"/>
          <p:nvPr/>
        </p:nvSpPr>
        <p:spPr>
          <a:xfrm>
            <a:off x="5529580" y="953770"/>
            <a:ext cx="1058545" cy="323215"/>
          </a:xfrm>
          <a:prstGeom prst="rect">
            <a:avLst/>
          </a:prstGeom>
        </p:spPr>
        <p:txBody>
          <a:bodyPr wrap="square">
            <a:noAutofit/>
          </a:bodyPr>
          <a:p>
            <a:pPr algn="l"/>
            <a:r>
              <a:rPr lang="en-US" altLang="zh-CN" sz="1800">
                <a:latin typeface="Arial" panose="020B0604020202020204" pitchFamily="34" charset="0"/>
                <a:ea typeface="微软雅黑" panose="020B0503020204020204" charset="-122"/>
              </a:rPr>
              <a:t>Tenses</a:t>
            </a:r>
            <a:endParaRPr lang="en-US" altLang="zh-CN" sz="1800">
              <a:latin typeface="Arial" panose="020B0604020202020204" pitchFamily="34" charset="0"/>
              <a:ea typeface="微软雅黑" panose="020B0503020204020204" charset="-122"/>
            </a:endParaRPr>
          </a:p>
        </p:txBody>
      </p:sp>
      <p:sp>
        <p:nvSpPr>
          <p:cNvPr id="13" name="文本框 12"/>
          <p:cNvSpPr txBox="1"/>
          <p:nvPr/>
        </p:nvSpPr>
        <p:spPr>
          <a:xfrm>
            <a:off x="5529580" y="1447800"/>
            <a:ext cx="107378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Readers</a:t>
            </a:r>
            <a:endParaRPr lang="en-US" altLang="zh-CN" sz="1800">
              <a:latin typeface="Arial" panose="020B0604020202020204" pitchFamily="34" charset="0"/>
              <a:ea typeface="微软雅黑" panose="020B0503020204020204" charset="-122"/>
            </a:endParaRPr>
          </a:p>
        </p:txBody>
      </p:sp>
      <p:sp>
        <p:nvSpPr>
          <p:cNvPr id="14" name="文本框 13"/>
          <p:cNvSpPr txBox="1"/>
          <p:nvPr/>
        </p:nvSpPr>
        <p:spPr>
          <a:xfrm>
            <a:off x="5676900" y="1949450"/>
            <a:ext cx="911225"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Theme</a:t>
            </a:r>
            <a:endParaRPr lang="en-US" altLang="zh-CN" sz="1800">
              <a:latin typeface="Arial" panose="020B0604020202020204" pitchFamily="34" charset="0"/>
              <a:ea typeface="微软雅黑" panose="020B0503020204020204" charset="-122"/>
            </a:endParaRPr>
          </a:p>
        </p:txBody>
      </p:sp>
      <p:sp>
        <p:nvSpPr>
          <p:cNvPr id="16" name="文本框 15"/>
          <p:cNvSpPr txBox="1"/>
          <p:nvPr/>
        </p:nvSpPr>
        <p:spPr>
          <a:xfrm>
            <a:off x="5278755" y="2783840"/>
            <a:ext cx="1485900" cy="64516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Transferable</a:t>
            </a:r>
            <a:endParaRPr lang="en-US" altLang="zh-CN"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 chunks</a:t>
            </a:r>
            <a:endParaRPr lang="en-US" altLang="zh-CN" sz="1800">
              <a:latin typeface="Arial" panose="020B0604020202020204" pitchFamily="34" charset="0"/>
              <a:ea typeface="微软雅黑" panose="020B0503020204020204" charset="-122"/>
            </a:endParaRPr>
          </a:p>
        </p:txBody>
      </p:sp>
      <p:sp>
        <p:nvSpPr>
          <p:cNvPr id="6" name="文本框 5"/>
          <p:cNvSpPr txBox="1"/>
          <p:nvPr/>
        </p:nvSpPr>
        <p:spPr>
          <a:xfrm>
            <a:off x="6950075" y="240030"/>
            <a:ext cx="919480" cy="368300"/>
          </a:xfrm>
          <a:prstGeom prst="rect">
            <a:avLst/>
          </a:prstGeom>
        </p:spPr>
        <p:txBody>
          <a:bodyPr wrap="square">
            <a:spAutoFit/>
          </a:bodyPr>
          <a:p>
            <a:pPr algn="l"/>
            <a:r>
              <a:rPr lang="en-US" altLang="zh-CN" sz="1800">
                <a:latin typeface="Arial" panose="020B0604020202020204" pitchFamily="34" charset="0"/>
                <a:ea typeface="微软雅黑" panose="020B0503020204020204" charset="-122"/>
              </a:rPr>
              <a:t>e-mail</a:t>
            </a:r>
            <a:endParaRPr lang="en-US" altLang="zh-CN" sz="1800">
              <a:latin typeface="Arial" panose="020B0604020202020204" pitchFamily="34" charset="0"/>
              <a:ea typeface="微软雅黑" panose="020B0503020204020204" charset="-122"/>
            </a:endParaRPr>
          </a:p>
        </p:txBody>
      </p:sp>
      <p:sp>
        <p:nvSpPr>
          <p:cNvPr id="7" name="文本框 6"/>
          <p:cNvSpPr txBox="1"/>
          <p:nvPr/>
        </p:nvSpPr>
        <p:spPr>
          <a:xfrm>
            <a:off x="6816725" y="1438910"/>
            <a:ext cx="5033645" cy="533400"/>
          </a:xfrm>
          <a:prstGeom prst="rect">
            <a:avLst/>
          </a:prstGeom>
        </p:spPr>
        <p:txBody>
          <a:bodyPr wrap="square">
            <a:spAutoFit/>
          </a:bodyPr>
          <a:p>
            <a:pPr algn="l">
              <a:lnSpc>
                <a:spcPct val="80000"/>
              </a:lnSpc>
            </a:pPr>
            <a:r>
              <a:rPr lang="en-US" altLang="zh-CN">
                <a:latin typeface="Times New Roman" panose="02020603050405020304" charset="0"/>
                <a:ea typeface="微软雅黑" panose="020B0503020204020204" charset="-122"/>
                <a:cs typeface="Times New Roman" panose="02020603050405020304" charset="0"/>
              </a:rPr>
              <a:t>Foreign teacher Ms. Taylor. Polite and natural formal student-to-teacher tone.</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19" name="文本框 18"/>
          <p:cNvSpPr txBox="1"/>
          <p:nvPr/>
        </p:nvSpPr>
        <p:spPr>
          <a:xfrm>
            <a:off x="6950075" y="608330"/>
            <a:ext cx="4808220" cy="368300"/>
          </a:xfrm>
          <a:prstGeom prst="rect">
            <a:avLst/>
          </a:prstGeom>
        </p:spPr>
        <p:txBody>
          <a:bodyPr wrap="square">
            <a:spAutoFit/>
          </a:bodyPr>
          <a:p>
            <a:pPr algn="l"/>
            <a:r>
              <a:rPr lang="en-US" altLang="zh-CN" sz="1800">
                <a:latin typeface="Times New Roman" panose="02020603050405020304" charset="0"/>
                <a:ea typeface="微软雅黑" panose="020B0503020204020204" charset="-122"/>
                <a:cs typeface="Times New Roman" panose="02020603050405020304" charset="0"/>
              </a:rPr>
              <a:t>First person “I” &amp; third person“ my dream”</a:t>
            </a:r>
            <a:endParaRPr lang="en-US" altLang="zh-CN" sz="1800">
              <a:latin typeface="Times New Roman" panose="02020603050405020304" charset="0"/>
              <a:ea typeface="微软雅黑" panose="020B0503020204020204" charset="-122"/>
              <a:cs typeface="Times New Roman" panose="02020603050405020304" charset="0"/>
            </a:endParaRPr>
          </a:p>
        </p:txBody>
      </p:sp>
      <p:sp>
        <p:nvSpPr>
          <p:cNvPr id="18" name="文本框 17"/>
          <p:cNvSpPr txBox="1"/>
          <p:nvPr/>
        </p:nvSpPr>
        <p:spPr>
          <a:xfrm>
            <a:off x="6875780" y="945515"/>
            <a:ext cx="5011420" cy="493395"/>
          </a:xfrm>
          <a:prstGeom prst="rect">
            <a:avLst/>
          </a:prstGeom>
        </p:spPr>
        <p:txBody>
          <a:bodyPr wrap="square">
            <a:noAutofit/>
          </a:bodyPr>
          <a:p>
            <a:pPr algn="l">
              <a:lnSpc>
                <a:spcPct val="80000"/>
              </a:lnSpc>
            </a:pPr>
            <a:r>
              <a:rPr lang="en-US" altLang="zh-CN">
                <a:latin typeface="Times New Roman" panose="02020603050405020304" charset="0"/>
                <a:ea typeface="微软雅黑" panose="020B0503020204020204" charset="-122"/>
                <a:cs typeface="Times New Roman" panose="02020603050405020304" charset="0"/>
              </a:rPr>
              <a:t>Simple Past Tense</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Simple Present Tense </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Present Perfect Tense</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6816725" y="1877060"/>
            <a:ext cx="5219065" cy="779145"/>
          </a:xfrm>
          <a:prstGeom prst="rect">
            <a:avLst/>
          </a:prstGeom>
        </p:spPr>
        <p:txBody>
          <a:bodyPr wrap="square">
            <a:noAutofit/>
          </a:bodyPr>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Dare to follow your dream. Share personal experience of giving up and picking up one’s dream as well as reflections.</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10" name="文本框 9"/>
          <p:cNvSpPr txBox="1"/>
          <p:nvPr/>
        </p:nvSpPr>
        <p:spPr>
          <a:xfrm>
            <a:off x="167640" y="3719195"/>
            <a:ext cx="11899900" cy="3019425"/>
          </a:xfrm>
          <a:prstGeom prst="rect">
            <a:avLst/>
          </a:prstGeom>
          <a:solidFill>
            <a:schemeClr val="accent5">
              <a:lumMod val="20000"/>
              <a:lumOff val="80000"/>
            </a:schemeClr>
          </a:solidFill>
        </p:spPr>
        <p:txBody>
          <a:bodyPr wrap="square">
            <a:noAutofit/>
          </a:bodyPr>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Dear Ms. Taylor,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I'm writing to sign up for the speech and share my story. </a:t>
            </a:r>
            <a:r>
              <a:rPr lang="zh-CN" altLang="en-US" b="1">
                <a:solidFill>
                  <a:srgbClr val="7030A0"/>
                </a:solidFill>
                <a:latin typeface="Times New Roman" panose="02020603050405020304" charset="0"/>
                <a:ea typeface="微软雅黑" panose="020B0503020204020204" charset="-122"/>
                <a:cs typeface="Times New Roman" panose="02020603050405020304" charset="0"/>
              </a:rPr>
              <a:t>(Application for speech and writing purpose)</a:t>
            </a:r>
            <a:endParaRPr lang="zh-CN" altLang="en-US" b="1">
              <a:solidFill>
                <a:srgbClr val="7030A0"/>
              </a:solidFill>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I once 1_________(dream) of being a painter, yet I gave it up years ago. 2___________</a:t>
            </a:r>
            <a:r>
              <a:rPr lang="en-US" altLang="zh-CN">
                <a:latin typeface="Times New Roman" panose="02020603050405020304" charset="0"/>
                <a:ea typeface="微软雅黑" panose="020B0503020204020204" charset="-122"/>
                <a:cs typeface="Times New Roman" panose="02020603050405020304" charset="0"/>
                <a:sym typeface="+mn-ea"/>
              </a:rPr>
              <a:t> (convince)</a:t>
            </a:r>
            <a:r>
              <a:rPr lang="en-US" altLang="zh-CN">
                <a:latin typeface="Times New Roman" panose="02020603050405020304" charset="0"/>
                <a:ea typeface="微软雅黑" panose="020B0503020204020204" charset="-122"/>
                <a:cs typeface="Times New Roman" panose="02020603050405020304" charset="0"/>
              </a:rPr>
              <a:t> I didn’t have what it takes, I never took my fantasy seriously and 3________(bury) my paintings in a drawer. It was my art teacher’s 4_________ (encourage) words that served as my turning point. On the basis of her 5____________(inspire) , I picked up my brushes again.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b="1">
                <a:solidFill>
                  <a:srgbClr val="7030A0"/>
                </a:solidFill>
                <a:latin typeface="Times New Roman" panose="02020603050405020304" charset="0"/>
                <a:ea typeface="微软雅黑" panose="020B0503020204020204" charset="-122"/>
                <a:cs typeface="Times New Roman" panose="02020603050405020304" charset="0"/>
              </a:rPr>
              <a:t>（</a:t>
            </a:r>
            <a:r>
              <a:rPr lang="en-US" altLang="zh-CN" b="1">
                <a:solidFill>
                  <a:srgbClr val="7030A0"/>
                </a:solidFill>
                <a:latin typeface="Times New Roman" panose="02020603050405020304" charset="0"/>
                <a:ea typeface="微软雅黑" panose="020B0503020204020204" charset="-122"/>
                <a:cs typeface="Times New Roman" panose="02020603050405020304" charset="0"/>
              </a:rPr>
              <a:t>Experience of abandoning and restarting the dream</a:t>
            </a:r>
            <a:r>
              <a:rPr lang="zh-CN" altLang="en-US" b="1">
                <a:solidFill>
                  <a:srgbClr val="7030A0"/>
                </a:solidFill>
                <a:latin typeface="Times New Roman" panose="02020603050405020304" charset="0"/>
                <a:ea typeface="微软雅黑" panose="020B0503020204020204" charset="-122"/>
                <a:cs typeface="Times New Roman" panose="02020603050405020304" charset="0"/>
              </a:rPr>
              <a:t>）</a:t>
            </a:r>
            <a:endParaRPr lang="en-US" altLang="zh-CN" b="1">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I have come to realize that self-belief 6_________ (matter) most if we want to live our dreams. </a:t>
            </a:r>
            <a:r>
              <a:rPr lang="en-US" altLang="zh-CN">
                <a:latin typeface="Times New Roman" panose="02020603050405020304" charset="0"/>
                <a:ea typeface="微软雅黑" panose="020B0503020204020204" charset="-122"/>
                <a:cs typeface="Times New Roman" panose="02020603050405020304" charset="0"/>
                <a:sym typeface="+mn-ea"/>
              </a:rPr>
              <a:t>7_______</a:t>
            </a:r>
            <a:r>
              <a:rPr lang="en-US" altLang="zh-CN">
                <a:latin typeface="Times New Roman" panose="02020603050405020304" charset="0"/>
                <a:ea typeface="微软雅黑" panose="020B0503020204020204" charset="-122"/>
                <a:cs typeface="Times New Roman" panose="02020603050405020304" charset="0"/>
              </a:rPr>
              <a:t>pushes us ahead is brave attempts rather than perfect talent. I’m eager to share my 8_________(think)  with club members.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b="1">
                <a:solidFill>
                  <a:srgbClr val="7030A0"/>
                </a:solidFill>
                <a:latin typeface="Times New Roman" panose="02020603050405020304" charset="0"/>
                <a:ea typeface="微软雅黑" panose="020B0503020204020204" charset="-122"/>
                <a:cs typeface="Times New Roman" panose="02020603050405020304" charset="0"/>
              </a:rPr>
              <a:t>（</a:t>
            </a:r>
            <a:r>
              <a:rPr lang="en-US" altLang="zh-CN" b="1">
                <a:solidFill>
                  <a:srgbClr val="7030A0"/>
                </a:solidFill>
                <a:latin typeface="Times New Roman" panose="02020603050405020304" charset="0"/>
                <a:ea typeface="微软雅黑" panose="020B0503020204020204" charset="-122"/>
                <a:cs typeface="Times New Roman" panose="02020603050405020304" charset="0"/>
              </a:rPr>
              <a:t>Insights into dream‑chasing and a willingness to share them</a:t>
            </a:r>
            <a:r>
              <a:rPr lang="zh-CN" altLang="en-US" b="1">
                <a:solidFill>
                  <a:srgbClr val="7030A0"/>
                </a:solidFill>
                <a:latin typeface="Times New Roman" panose="02020603050405020304" charset="0"/>
                <a:ea typeface="微软雅黑" panose="020B0503020204020204" charset="-122"/>
                <a:cs typeface="Times New Roman" panose="02020603050405020304" charset="0"/>
              </a:rPr>
              <a:t>）</a:t>
            </a:r>
            <a:endParaRPr lang="en-US" altLang="zh-CN">
              <a:solidFill>
                <a:srgbClr val="7030A0"/>
              </a:solidFill>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Yours sincerely,</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Li Hua</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1167130" y="4296410"/>
            <a:ext cx="1113155" cy="368300"/>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dreamed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7336155" y="4296410"/>
            <a:ext cx="127889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Convinced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4389755" y="4536440"/>
            <a:ext cx="92646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 buried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0" name="文本框 19"/>
          <p:cNvSpPr txBox="1"/>
          <p:nvPr/>
        </p:nvSpPr>
        <p:spPr>
          <a:xfrm>
            <a:off x="10512425" y="4536440"/>
            <a:ext cx="1555750" cy="368300"/>
          </a:xfrm>
          <a:prstGeom prst="rect">
            <a:avLst/>
          </a:prstGeom>
        </p:spPr>
        <p:txBody>
          <a:bodyPr wrap="square">
            <a:spAutoFit/>
          </a:bodyPr>
          <a:p>
            <a:pPr algn="l"/>
            <a:r>
              <a:rPr lang="en-US" altLang="zh-CN">
                <a:solidFill>
                  <a:srgbClr val="C00000"/>
                </a:solidFill>
                <a:latin typeface="Times New Roman" panose="02020603050405020304" charset="0"/>
                <a:ea typeface="微软雅黑" panose="020B0503020204020204" charset="-122"/>
                <a:cs typeface="Times New Roman" panose="02020603050405020304" charset="0"/>
                <a:sym typeface="+mn-ea"/>
              </a:rPr>
              <a:t> </a:t>
            </a:r>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encouraging</a:t>
            </a:r>
            <a:endPar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1" name="文本框 20"/>
          <p:cNvSpPr txBox="1"/>
          <p:nvPr/>
        </p:nvSpPr>
        <p:spPr>
          <a:xfrm>
            <a:off x="6950075" y="4777105"/>
            <a:ext cx="126111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inspiration</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2" name="文本框 21"/>
          <p:cNvSpPr txBox="1"/>
          <p:nvPr/>
        </p:nvSpPr>
        <p:spPr>
          <a:xfrm>
            <a:off x="4117975" y="5391785"/>
            <a:ext cx="93281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matters</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3" name="文本框 22"/>
          <p:cNvSpPr txBox="1"/>
          <p:nvPr/>
        </p:nvSpPr>
        <p:spPr>
          <a:xfrm>
            <a:off x="9343390" y="5391785"/>
            <a:ext cx="78486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What </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24" name="文本框 23"/>
          <p:cNvSpPr txBox="1"/>
          <p:nvPr/>
        </p:nvSpPr>
        <p:spPr>
          <a:xfrm>
            <a:off x="6171565" y="5604510"/>
            <a:ext cx="107886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thoughts</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blinds(horizontal)">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blinds(horizontal)">
                                      <p:cBhvr>
                                        <p:cTn id="42"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1" grpId="0"/>
      <p:bldP spid="20" grpId="0"/>
      <p:bldP spid="21" grpId="0"/>
      <p:bldP spid="22" grpId="0"/>
      <p:bldP spid="23" grpId="0"/>
      <p:bldP spid="2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66725" y="100965"/>
            <a:ext cx="5873750" cy="368300"/>
          </a:xfrm>
          <a:prstGeom prst="rect">
            <a:avLst/>
          </a:prstGeom>
          <a:solidFill>
            <a:schemeClr val="accent5">
              <a:lumMod val="60000"/>
              <a:lumOff val="40000"/>
            </a:schemeClr>
          </a:solidFill>
        </p:spPr>
        <p:txBody>
          <a:bodyPr wrap="square">
            <a:spAutoFit/>
          </a:bodyPr>
          <a:p>
            <a:pPr algn="l"/>
            <a:r>
              <a:rPr lang="zh-CN" altLang="en-US" sz="1800" b="1">
                <a:latin typeface="Arial" panose="020B0604020202020204" pitchFamily="34" charset="0"/>
                <a:ea typeface="微软雅黑" panose="020B0503020204020204" charset="-122"/>
              </a:rPr>
              <a:t>变式（二）读后续写类对接</a:t>
            </a:r>
            <a:r>
              <a:rPr lang="en-US" altLang="zh-CN" sz="1800" b="1">
                <a:latin typeface="Arial" panose="020B0604020202020204" pitchFamily="34" charset="0"/>
                <a:ea typeface="微软雅黑" panose="020B0503020204020204" charset="-122"/>
              </a:rPr>
              <a:t> </a:t>
            </a:r>
            <a:r>
              <a:rPr lang="en-US" altLang="en-US" sz="1800" b="1">
                <a:latin typeface="Arial" panose="020B0604020202020204" pitchFamily="34" charset="0"/>
                <a:ea typeface="微软雅黑" panose="020B0503020204020204" charset="-122"/>
              </a:rPr>
              <a:t>Ⅰ</a:t>
            </a:r>
            <a:r>
              <a:rPr lang="en-US" altLang="zh-CN" sz="1800" b="1">
                <a:latin typeface="Arial" panose="020B0604020202020204" pitchFamily="34" charset="0"/>
                <a:ea typeface="微软雅黑" panose="020B0503020204020204" charset="-122"/>
              </a:rPr>
              <a:t> </a:t>
            </a:r>
            <a:r>
              <a:rPr lang="zh-CN" altLang="en-US" sz="1800" b="1">
                <a:latin typeface="Arial" panose="020B0604020202020204" pitchFamily="34" charset="0"/>
                <a:ea typeface="微软雅黑" panose="020B0503020204020204" charset="-122"/>
              </a:rPr>
              <a:t>卷：乡土成长</a:t>
            </a:r>
            <a:r>
              <a:rPr lang="ja-JP" altLang="en-US" sz="1800" b="1">
                <a:latin typeface="Arial" panose="020B0604020202020204" pitchFamily="34" charset="0"/>
                <a:ea typeface="微软雅黑" panose="020B0503020204020204" charset="-122"/>
              </a:rPr>
              <a:t>・</a:t>
            </a:r>
            <a:r>
              <a:rPr lang="zh-CN" altLang="en-US" sz="1800" b="1">
                <a:latin typeface="Arial" panose="020B0604020202020204" pitchFamily="34" charset="0"/>
                <a:ea typeface="微软雅黑" panose="020B0503020204020204" charset="-122"/>
              </a:rPr>
              <a:t>情感转折）</a:t>
            </a:r>
            <a:endParaRPr lang="zh-CN" altLang="en-US" sz="1800" b="1">
              <a:latin typeface="Arial" panose="020B0604020202020204" pitchFamily="34" charset="0"/>
              <a:ea typeface="微软雅黑" panose="020B0503020204020204" charset="-122"/>
            </a:endParaRPr>
          </a:p>
        </p:txBody>
      </p:sp>
      <p:sp>
        <p:nvSpPr>
          <p:cNvPr id="4" name="文本框 3"/>
          <p:cNvSpPr txBox="1"/>
          <p:nvPr/>
        </p:nvSpPr>
        <p:spPr>
          <a:xfrm>
            <a:off x="400050" y="862330"/>
            <a:ext cx="8083550" cy="5878195"/>
          </a:xfrm>
          <a:prstGeom prst="rect">
            <a:avLst/>
          </a:prstGeom>
          <a:solidFill>
            <a:schemeClr val="bg2"/>
          </a:solidFill>
        </p:spPr>
        <p:txBody>
          <a:bodyPr wrap="square">
            <a:spAutoFit/>
          </a:bodyPr>
          <a:p>
            <a:pPr algn="l">
              <a:lnSpc>
                <a:spcPct val="110000"/>
              </a:lnSpc>
            </a:pPr>
            <a:r>
              <a:rPr lang="zh-CN" altLang="en-US">
                <a:latin typeface="Times New Roman" panose="02020603050405020304" charset="0"/>
                <a:ea typeface="微软雅黑" panose="020B0503020204020204" charset="-122"/>
                <a:cs typeface="Times New Roman" panose="02020603050405020304" charset="0"/>
              </a:rPr>
              <a:t>阅读下面短文，根据所给情节进行续写，使之构成一个完整的故事。</a:t>
            </a:r>
            <a:endParaRPr lang="zh-CN" altLang="en-US">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I grew up in a little town in the countryside.</a:t>
            </a:r>
            <a:r>
              <a:rPr lang="en-US" altLang="zh-CN">
                <a:latin typeface="Times New Roman" panose="02020603050405020304" charset="0"/>
                <a:ea typeface="微软雅黑" panose="020B0503020204020204" charset="-122"/>
                <a:cs typeface="Times New Roman" panose="02020603050405020304" charset="0"/>
              </a:rPr>
              <a:t> Like many teenagers, I used to complain about how bored I was living in the middle of nowhere. I dreamed of going to a big city for college, where life would be exciting and fast-paced.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When I finally got admitted to a university in a bustling city,</a:t>
            </a:r>
            <a:r>
              <a:rPr lang="en-US" altLang="zh-CN">
                <a:latin typeface="Times New Roman" panose="02020603050405020304" charset="0"/>
                <a:ea typeface="微软雅黑" panose="020B0503020204020204" charset="-122"/>
                <a:cs typeface="Times New Roman" panose="02020603050405020304" charset="0"/>
              </a:rPr>
              <a:t> I could not have been happier. I left my hometown without a second glance. At first,everything seemed perfect. New friends, new experiences, endless opportunities. Yet as months passed, something felt missing. I often found myself exhausted by the fast pace and the cold, distant relationships among city people. </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One cold rainy evening,</a:t>
            </a:r>
            <a:r>
              <a:rPr lang="en-US" altLang="zh-CN">
                <a:latin typeface="Times New Roman" panose="02020603050405020304" charset="0"/>
                <a:ea typeface="微软雅黑" panose="020B0503020204020204" charset="-122"/>
                <a:cs typeface="Times New Roman" panose="02020603050405020304" charset="0"/>
              </a:rPr>
              <a:t> I fell ill and lay alone in my dorm room, staring at the ceiling. I thought of my small town, of warm neighbors who would bring soup when you were sick, of quiet summer evenings spent with family. I missed it all more than I had ever imagined.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 The next day, </a:t>
            </a:r>
            <a:r>
              <a:rPr lang="en-US" altLang="zh-CN">
                <a:latin typeface="Times New Roman" panose="02020603050405020304" charset="0"/>
                <a:ea typeface="微软雅黑" panose="020B0503020204020204" charset="-122"/>
                <a:cs typeface="Times New Roman" panose="02020603050405020304" charset="0"/>
              </a:rPr>
              <a:t>I received a parcel from home. I held it in my trembling hands, a flood of memories rushing through my mind.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Paragraph 1</a:t>
            </a:r>
            <a:r>
              <a:rPr lang="zh-CN" altLang="en-US">
                <a:latin typeface="Times New Roman" panose="02020603050405020304" charset="0"/>
                <a:ea typeface="微软雅黑" panose="020B0503020204020204" charset="-122"/>
                <a:cs typeface="Times New Roman" panose="02020603050405020304" charset="0"/>
              </a:rPr>
              <a:t>：</a:t>
            </a:r>
            <a:r>
              <a:rPr lang="en-US" altLang="zh-CN">
                <a:highlight>
                  <a:srgbClr val="FFFF00"/>
                </a:highlight>
                <a:latin typeface="Times New Roman" panose="02020603050405020304" charset="0"/>
                <a:ea typeface="微软雅黑" panose="020B0503020204020204" charset="-122"/>
                <a:cs typeface="Times New Roman" panose="02020603050405020304" charset="0"/>
              </a:rPr>
              <a:t>When I opened the parcel,</a:t>
            </a:r>
            <a:r>
              <a:rPr lang="en-US" altLang="zh-CN">
                <a:latin typeface="Times New Roman" panose="02020603050405020304" charset="0"/>
                <a:ea typeface="微软雅黑" panose="020B0503020204020204" charset="-122"/>
                <a:cs typeface="Times New Roman" panose="02020603050405020304" charset="0"/>
              </a:rPr>
              <a:t> the familiar smell of my hometown wrapped around me.___________________________________________________________</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a:latin typeface="Times New Roman" panose="02020603050405020304" charset="0"/>
                <a:ea typeface="微软雅黑" panose="020B0503020204020204" charset="-122"/>
                <a:cs typeface="Times New Roman" panose="02020603050405020304" charset="0"/>
              </a:rPr>
              <a:t>Paragraph 2</a:t>
            </a:r>
            <a:r>
              <a:rPr lang="zh-CN" altLang="en-US">
                <a:latin typeface="Times New Roman" panose="02020603050405020304" charset="0"/>
                <a:ea typeface="微软雅黑" panose="020B0503020204020204" charset="-122"/>
                <a:cs typeface="Times New Roman" panose="02020603050405020304" charset="0"/>
              </a:rPr>
              <a:t>：</a:t>
            </a:r>
            <a:r>
              <a:rPr lang="en-US" altLang="zh-CN">
                <a:highlight>
                  <a:srgbClr val="FFFF00"/>
                </a:highlight>
                <a:latin typeface="Times New Roman" panose="02020603050405020304" charset="0"/>
                <a:ea typeface="微软雅黑" panose="020B0503020204020204" charset="-122"/>
                <a:cs typeface="Times New Roman" panose="02020603050405020304" charset="0"/>
              </a:rPr>
              <a:t>That night</a:t>
            </a:r>
            <a:r>
              <a:rPr lang="en-US" altLang="zh-CN">
                <a:latin typeface="Times New Roman" panose="02020603050405020304" charset="0"/>
                <a:ea typeface="微软雅黑" panose="020B0503020204020204" charset="-122"/>
                <a:cs typeface="Times New Roman" panose="02020603050405020304" charset="0"/>
              </a:rPr>
              <a:t>, I made a phone call home, my eyes wet with gratitude. ____________________________________________________________________</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3088640" y="463550"/>
            <a:ext cx="1243330" cy="398780"/>
          </a:xfrm>
          <a:prstGeom prst="rect">
            <a:avLst/>
          </a:prstGeom>
        </p:spPr>
        <p:txBody>
          <a:bodyPr wrap="square">
            <a:spAutoFit/>
          </a:bodyPr>
          <a:p>
            <a:pPr algn="l"/>
            <a:r>
              <a:rPr lang="en-US" altLang="zh-CN" sz="2000" b="1">
                <a:solidFill>
                  <a:srgbClr val="C00000"/>
                </a:solidFill>
                <a:highlight>
                  <a:srgbClr val="00FFFF"/>
                </a:highlight>
                <a:latin typeface="Arial" panose="020B0604020202020204" pitchFamily="34" charset="0"/>
                <a:ea typeface="微软雅黑" panose="020B0503020204020204" charset="-122"/>
              </a:rPr>
              <a:t>Timeline</a:t>
            </a:r>
            <a:endParaRPr lang="en-US" altLang="zh-CN" sz="2000" b="1">
              <a:solidFill>
                <a:srgbClr val="C00000"/>
              </a:solidFill>
              <a:highlight>
                <a:srgbClr val="00FFFF"/>
              </a:highlight>
              <a:latin typeface="Arial" panose="020B0604020202020204" pitchFamily="34" charset="0"/>
              <a:ea typeface="微软雅黑" panose="020B0503020204020204" charset="-122"/>
            </a:endParaRPr>
          </a:p>
        </p:txBody>
      </p:sp>
      <p:sp>
        <p:nvSpPr>
          <p:cNvPr id="5" name="文本框 4"/>
          <p:cNvSpPr txBox="1"/>
          <p:nvPr/>
        </p:nvSpPr>
        <p:spPr>
          <a:xfrm>
            <a:off x="8327390" y="100965"/>
            <a:ext cx="3754120" cy="398780"/>
          </a:xfrm>
          <a:prstGeom prst="rect">
            <a:avLst/>
          </a:prstGeom>
        </p:spPr>
        <p:txBody>
          <a:bodyPr wrap="square">
            <a:spAutoFit/>
          </a:bodyPr>
          <a:p>
            <a:pPr algn="l"/>
            <a:r>
              <a:rPr lang="en-US" altLang="zh-CN" sz="2000">
                <a:highlight>
                  <a:srgbClr val="00FFFF"/>
                </a:highlight>
                <a:latin typeface="Arial" panose="020B0604020202020204" pitchFamily="34" charset="0"/>
                <a:ea typeface="微软雅黑" panose="020B0503020204020204" charset="-122"/>
                <a:cs typeface="Arial" panose="020B0604020202020204" pitchFamily="34" charset="0"/>
              </a:rPr>
              <a:t>Narrative Line &amp; Emotional line </a:t>
            </a:r>
            <a:endParaRPr lang="en-US" altLang="zh-CN" sz="2000">
              <a:highlight>
                <a:srgbClr val="00FFFF"/>
              </a:highlight>
              <a:latin typeface="Arial" panose="020B0604020202020204" pitchFamily="34" charset="0"/>
              <a:ea typeface="微软雅黑" panose="020B0503020204020204" charset="-122"/>
              <a:cs typeface="Arial" panose="020B0604020202020204" pitchFamily="34" charset="0"/>
            </a:endParaRPr>
          </a:p>
        </p:txBody>
      </p:sp>
      <p:sp>
        <p:nvSpPr>
          <p:cNvPr id="6" name="文本框 5"/>
          <p:cNvSpPr txBox="1"/>
          <p:nvPr/>
        </p:nvSpPr>
        <p:spPr>
          <a:xfrm>
            <a:off x="8743950" y="545465"/>
            <a:ext cx="3018790" cy="645160"/>
          </a:xfrm>
          <a:prstGeom prst="rect">
            <a:avLst/>
          </a:prstGeom>
          <a:solidFill>
            <a:schemeClr val="accent6">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Growing tired of hometown, </a:t>
            </a:r>
            <a:endParaRPr lang="en-US" altLang="zh-CN"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longing for city college life</a:t>
            </a:r>
            <a:endParaRPr lang="en-US" altLang="zh-CN" sz="1800">
              <a:latin typeface="Arial" panose="020B0604020202020204" pitchFamily="34" charset="0"/>
              <a:ea typeface="微软雅黑" panose="020B0503020204020204" charset="-122"/>
            </a:endParaRPr>
          </a:p>
        </p:txBody>
      </p:sp>
      <p:sp>
        <p:nvSpPr>
          <p:cNvPr id="7" name="文本框 6"/>
          <p:cNvSpPr txBox="1"/>
          <p:nvPr/>
        </p:nvSpPr>
        <p:spPr>
          <a:xfrm>
            <a:off x="8646160" y="1771650"/>
            <a:ext cx="3115945" cy="645160"/>
          </a:xfrm>
          <a:prstGeom prst="rect">
            <a:avLst/>
          </a:prstGeom>
          <a:solidFill>
            <a:schemeClr val="accent6">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Achieved city-college dream and left hometown willingly</a:t>
            </a:r>
            <a:endParaRPr lang="en-US" altLang="zh-CN" sz="1800">
              <a:latin typeface="Arial" panose="020B0604020202020204" pitchFamily="34" charset="0"/>
              <a:ea typeface="微软雅黑" panose="020B0503020204020204" charset="-122"/>
            </a:endParaRPr>
          </a:p>
        </p:txBody>
      </p:sp>
      <p:sp>
        <p:nvSpPr>
          <p:cNvPr id="8" name="文本框 7"/>
          <p:cNvSpPr txBox="1"/>
          <p:nvPr/>
        </p:nvSpPr>
        <p:spPr>
          <a:xfrm>
            <a:off x="9091295" y="4441190"/>
            <a:ext cx="2670810" cy="645160"/>
          </a:xfrm>
          <a:prstGeom prst="rect">
            <a:avLst/>
          </a:prstGeom>
          <a:solidFill>
            <a:schemeClr val="accent6">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Sick alone, yearning for hometown warmth</a:t>
            </a:r>
            <a:endParaRPr lang="en-US" altLang="zh-CN" sz="1800">
              <a:latin typeface="Arial" panose="020B0604020202020204" pitchFamily="34" charset="0"/>
              <a:ea typeface="微软雅黑" panose="020B0503020204020204" charset="-122"/>
            </a:endParaRPr>
          </a:p>
        </p:txBody>
      </p:sp>
      <p:sp>
        <p:nvSpPr>
          <p:cNvPr id="9" name="文本框 8"/>
          <p:cNvSpPr txBox="1"/>
          <p:nvPr/>
        </p:nvSpPr>
        <p:spPr>
          <a:xfrm>
            <a:off x="9091295" y="5607050"/>
            <a:ext cx="2671445" cy="645160"/>
          </a:xfrm>
          <a:prstGeom prst="rect">
            <a:avLst/>
          </a:prstGeom>
          <a:solidFill>
            <a:schemeClr val="accent6">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Held the parcel, flooded with memories</a:t>
            </a:r>
            <a:endParaRPr lang="en-US" altLang="zh-CN" sz="1800">
              <a:latin typeface="Arial" panose="020B0604020202020204" pitchFamily="34" charset="0"/>
              <a:ea typeface="微软雅黑" panose="020B0503020204020204" charset="-122"/>
            </a:endParaRPr>
          </a:p>
        </p:txBody>
      </p:sp>
      <p:sp>
        <p:nvSpPr>
          <p:cNvPr id="10" name="文本框 9"/>
          <p:cNvSpPr txBox="1"/>
          <p:nvPr/>
        </p:nvSpPr>
        <p:spPr>
          <a:xfrm>
            <a:off x="9330055" y="6252845"/>
            <a:ext cx="2379980" cy="533400"/>
          </a:xfrm>
          <a:prstGeom prst="rect">
            <a:avLst/>
          </a:prstGeom>
          <a:solidFill>
            <a:schemeClr val="accent4">
              <a:lumMod val="20000"/>
              <a:lumOff val="80000"/>
            </a:schemeClr>
          </a:solidFill>
        </p:spPr>
        <p:txBody>
          <a:bodyPr wrap="square">
            <a:spAutoFit/>
          </a:bodyPr>
          <a:p>
            <a:pPr>
              <a:lnSpc>
                <a:spcPct val="80000"/>
              </a:lnSpc>
            </a:pPr>
            <a:r>
              <a:rPr lang="en-US" altLang="zh-CN">
                <a:latin typeface="Arial" panose="020B0604020202020204" pitchFamily="34" charset="0"/>
                <a:ea typeface="微软雅黑" panose="020B0503020204020204" charset="-122"/>
              </a:rPr>
              <a:t>moved and emotional</a:t>
            </a:r>
            <a:endParaRPr lang="en-US" altLang="zh-CN">
              <a:latin typeface="Arial" panose="020B0604020202020204" pitchFamily="34" charset="0"/>
              <a:ea typeface="微软雅黑" panose="020B0503020204020204" charset="-122"/>
            </a:endParaRPr>
          </a:p>
          <a:p>
            <a:pPr>
              <a:lnSpc>
                <a:spcPct val="80000"/>
              </a:lnSpc>
            </a:pPr>
            <a:r>
              <a:rPr lang="en-US" altLang="zh-CN">
                <a:latin typeface="Arial" panose="020B0604020202020204" pitchFamily="34" charset="0"/>
                <a:ea typeface="微软雅黑" panose="020B0503020204020204" charset="-122"/>
              </a:rPr>
              <a:t>...</a:t>
            </a:r>
            <a:endParaRPr lang="en-US" altLang="zh-CN">
              <a:latin typeface="Arial" panose="020B0604020202020204" pitchFamily="34" charset="0"/>
              <a:ea typeface="微软雅黑" panose="020B0503020204020204" charset="-122"/>
            </a:endParaRPr>
          </a:p>
        </p:txBody>
      </p:sp>
      <p:sp>
        <p:nvSpPr>
          <p:cNvPr id="11" name="文本框 10"/>
          <p:cNvSpPr txBox="1"/>
          <p:nvPr/>
        </p:nvSpPr>
        <p:spPr>
          <a:xfrm>
            <a:off x="9032875" y="1190625"/>
            <a:ext cx="2613025"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dissatisfied and eager</a:t>
            </a:r>
            <a:endParaRPr lang="en-US" altLang="zh-CN" sz="1800">
              <a:latin typeface="Arial" panose="020B0604020202020204" pitchFamily="34" charset="0"/>
              <a:ea typeface="微软雅黑" panose="020B0503020204020204" charset="-122"/>
            </a:endParaRPr>
          </a:p>
        </p:txBody>
      </p:sp>
      <p:sp>
        <p:nvSpPr>
          <p:cNvPr id="12" name="文本框 11"/>
          <p:cNvSpPr txBox="1"/>
          <p:nvPr/>
        </p:nvSpPr>
        <p:spPr>
          <a:xfrm>
            <a:off x="9250045" y="2416810"/>
            <a:ext cx="2265045"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joyful and expectant</a:t>
            </a:r>
            <a:endParaRPr lang="en-US" altLang="zh-CN" sz="1800">
              <a:latin typeface="Arial" panose="020B0604020202020204" pitchFamily="34" charset="0"/>
              <a:ea typeface="微软雅黑" panose="020B0503020204020204" charset="-122"/>
            </a:endParaRPr>
          </a:p>
        </p:txBody>
      </p:sp>
      <p:sp>
        <p:nvSpPr>
          <p:cNvPr id="13" name="文本框 12"/>
          <p:cNvSpPr txBox="1"/>
          <p:nvPr/>
        </p:nvSpPr>
        <p:spPr>
          <a:xfrm>
            <a:off x="8646160" y="2997835"/>
            <a:ext cx="3384550" cy="922020"/>
          </a:xfrm>
          <a:prstGeom prst="rect">
            <a:avLst/>
          </a:prstGeom>
          <a:solidFill>
            <a:schemeClr val="accent6">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Experienced city life yet sensed </a:t>
            </a:r>
            <a:endParaRPr lang="en-US" altLang="zh-CN" sz="1800">
              <a:latin typeface="Arial" panose="020B0604020202020204" pitchFamily="34" charset="0"/>
              <a:ea typeface="微软雅黑" panose="020B0503020204020204" charset="-122"/>
            </a:endParaRPr>
          </a:p>
          <a:p>
            <a:pPr algn="l"/>
            <a:r>
              <a:rPr lang="en-US" altLang="zh-CN" sz="1800">
                <a:latin typeface="Arial" panose="020B0604020202020204" pitchFamily="34" charset="0"/>
                <a:ea typeface="微软雅黑" panose="020B0503020204020204" charset="-122"/>
              </a:rPr>
              <a:t>inner loss and cold social relations</a:t>
            </a:r>
            <a:endParaRPr lang="en-US" altLang="zh-CN" sz="1800">
              <a:latin typeface="Arial" panose="020B0604020202020204" pitchFamily="34" charset="0"/>
              <a:ea typeface="微软雅黑" panose="020B0503020204020204" charset="-122"/>
            </a:endParaRPr>
          </a:p>
        </p:txBody>
      </p:sp>
      <p:sp>
        <p:nvSpPr>
          <p:cNvPr id="14" name="文本框 13"/>
          <p:cNvSpPr txBox="1"/>
          <p:nvPr/>
        </p:nvSpPr>
        <p:spPr>
          <a:xfrm>
            <a:off x="9046845" y="3836035"/>
            <a:ext cx="2715895"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exhausted and confused</a:t>
            </a:r>
            <a:endParaRPr lang="en-US" altLang="zh-CN" sz="1800">
              <a:latin typeface="Arial" panose="020B0604020202020204" pitchFamily="34" charset="0"/>
              <a:ea typeface="微软雅黑" panose="020B0503020204020204" charset="-122"/>
            </a:endParaRPr>
          </a:p>
        </p:txBody>
      </p:sp>
      <p:sp>
        <p:nvSpPr>
          <p:cNvPr id="15" name="文本框 14"/>
          <p:cNvSpPr txBox="1"/>
          <p:nvPr/>
        </p:nvSpPr>
        <p:spPr>
          <a:xfrm>
            <a:off x="9250045" y="5044440"/>
            <a:ext cx="2276475"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lonely and homesick</a:t>
            </a:r>
            <a:endParaRPr lang="en-US" altLang="zh-CN" sz="1800">
              <a:latin typeface="Arial" panose="020B0604020202020204" pitchFamily="34" charset="0"/>
              <a:ea typeface="微软雅黑" panose="020B0503020204020204" charset="-122"/>
            </a:endParaRPr>
          </a:p>
        </p:txBody>
      </p:sp>
      <p:sp>
        <p:nvSpPr>
          <p:cNvPr id="16" name="下箭头 15"/>
          <p:cNvSpPr/>
          <p:nvPr/>
        </p:nvSpPr>
        <p:spPr>
          <a:xfrm>
            <a:off x="3545840" y="787400"/>
            <a:ext cx="120015" cy="47434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7" name="下箭头 16"/>
          <p:cNvSpPr/>
          <p:nvPr/>
        </p:nvSpPr>
        <p:spPr>
          <a:xfrm>
            <a:off x="3545840" y="1579880"/>
            <a:ext cx="120015" cy="47434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下箭头 17"/>
          <p:cNvSpPr/>
          <p:nvPr/>
        </p:nvSpPr>
        <p:spPr>
          <a:xfrm flipH="1">
            <a:off x="2542540" y="2461260"/>
            <a:ext cx="158115" cy="117792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9" name="下箭头 18"/>
          <p:cNvSpPr/>
          <p:nvPr/>
        </p:nvSpPr>
        <p:spPr>
          <a:xfrm flipH="1">
            <a:off x="1595120" y="3919855"/>
            <a:ext cx="135890" cy="80073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下箭头 19"/>
          <p:cNvSpPr/>
          <p:nvPr/>
        </p:nvSpPr>
        <p:spPr>
          <a:xfrm flipH="1">
            <a:off x="1896745" y="5086350"/>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1" name="下箭头 20"/>
          <p:cNvSpPr/>
          <p:nvPr/>
        </p:nvSpPr>
        <p:spPr>
          <a:xfrm flipH="1">
            <a:off x="1896745" y="567245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2" name="下箭头 21"/>
          <p:cNvSpPr/>
          <p:nvPr/>
        </p:nvSpPr>
        <p:spPr>
          <a:xfrm flipH="1">
            <a:off x="10170795" y="142303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3" name="下箭头 22"/>
          <p:cNvSpPr/>
          <p:nvPr/>
        </p:nvSpPr>
        <p:spPr>
          <a:xfrm flipH="1">
            <a:off x="10256520" y="271081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下箭头 23"/>
          <p:cNvSpPr/>
          <p:nvPr/>
        </p:nvSpPr>
        <p:spPr>
          <a:xfrm flipH="1">
            <a:off x="10336530" y="415226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下箭头 24"/>
          <p:cNvSpPr/>
          <p:nvPr/>
        </p:nvSpPr>
        <p:spPr>
          <a:xfrm flipH="1">
            <a:off x="10422255" y="532320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linds(horizont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blinds(horizontal)">
                                      <p:cBhvr>
                                        <p:cTn id="22" dur="500"/>
                                        <p:tgtEl>
                                          <p:spTgt spid="15"/>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blinds(horizontal)">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18135" y="685165"/>
            <a:ext cx="11291570" cy="5367655"/>
          </a:xfrm>
          <a:prstGeom prst="rect">
            <a:avLst/>
          </a:prstGeom>
          <a:solidFill>
            <a:schemeClr val="bg1">
              <a:lumMod val="95000"/>
            </a:schemeClr>
          </a:solidFill>
        </p:spPr>
        <p:txBody>
          <a:bodyPr wrap="square">
            <a:spAutoFit/>
          </a:bodyPr>
          <a:p>
            <a:pPr algn="l">
              <a:lnSpc>
                <a:spcPct val="110000"/>
              </a:lnSpc>
            </a:pPr>
            <a:r>
              <a:rPr lang="en-US" altLang="zh-CN" sz="2400">
                <a:latin typeface="Times New Roman" panose="02020603050405020304" charset="0"/>
                <a:ea typeface="微软雅黑" panose="020B0503020204020204" charset="-122"/>
                <a:cs typeface="Times New Roman" panose="02020603050405020304" charset="0"/>
              </a:rPr>
              <a:t>    </a:t>
            </a:r>
            <a:r>
              <a:rPr lang="en-US" altLang="zh-CN" sz="2400">
                <a:solidFill>
                  <a:srgbClr val="FF0000"/>
                </a:solidFill>
                <a:latin typeface="Times New Roman" panose="02020603050405020304" charset="0"/>
                <a:ea typeface="微软雅黑" panose="020B0503020204020204" charset="-122"/>
                <a:cs typeface="Times New Roman" panose="02020603050405020304" charset="0"/>
              </a:rPr>
              <a:t>When I opened the parcel, the familiar smell of my hometown wrapped around me. </a:t>
            </a:r>
            <a:r>
              <a:rPr lang="en-US" altLang="zh-CN" sz="2400">
                <a:latin typeface="Times New Roman" panose="02020603050405020304" charset="0"/>
                <a:ea typeface="微软雅黑" panose="020B0503020204020204" charset="-122"/>
                <a:cs typeface="Times New Roman" panose="02020603050405020304" charset="0"/>
              </a:rPr>
              <a:t>There 1______(be)  my mom's homemade cookies, a jar of honey from our backyard, and a short note from Mrs. Li next door, 2_______(say) she missed me too. Staring at those items, I felt 3________(warm)  flooding my heart. It took leaving my hometown to realize that small‑town neighbors are 4____ extension of our family, and the slow pace of life I once 5___________(complain) about was actually my greatest comfort.</a:t>
            </a:r>
            <a:endParaRPr lang="en-US" altLang="zh-CN" sz="24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2400">
                <a:latin typeface="Times New Roman" panose="02020603050405020304" charset="0"/>
                <a:ea typeface="微软雅黑" panose="020B0503020204020204" charset="-122"/>
                <a:cs typeface="Times New Roman" panose="02020603050405020304" charset="0"/>
              </a:rPr>
              <a:t>   </a:t>
            </a:r>
            <a:r>
              <a:rPr lang="en-US" altLang="zh-CN" sz="2400">
                <a:solidFill>
                  <a:srgbClr val="FF0000"/>
                </a:solidFill>
                <a:latin typeface="Times New Roman" panose="02020603050405020304" charset="0"/>
                <a:ea typeface="微软雅黑" panose="020B0503020204020204" charset="-122"/>
                <a:cs typeface="Times New Roman" panose="02020603050405020304" charset="0"/>
              </a:rPr>
              <a:t>That night, I made a phone call home, my eyes wet with gratitude. </a:t>
            </a:r>
            <a:r>
              <a:rPr lang="en-US" altLang="zh-CN" sz="2400">
                <a:latin typeface="Times New Roman" panose="02020603050405020304" charset="0"/>
                <a:ea typeface="微软雅黑" panose="020B0503020204020204" charset="-122"/>
                <a:cs typeface="Times New Roman" panose="02020603050405020304" charset="0"/>
              </a:rPr>
              <a:t>My fingers trembled 6________(slight) as I dialed the familiar number. The moment Mom's soft voice came through the line, tears 7_____________(spill)  down my cheeks. I told her about the city's coldness and what my small‑town roots truly 8_______ (mean) to me. She listened patiently, murmuring that home would forever be my safe haven. 9________ (hang)  up, I gained a solid sense of inner strength. My small‑town roots may come across as a 10_________(novel) to city friends, but to me, they are where my heart truly belongs.</a:t>
            </a:r>
            <a:endParaRPr lang="en-US" altLang="zh-CN" sz="2400">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370205" y="105410"/>
            <a:ext cx="2352040" cy="460375"/>
          </a:xfrm>
          <a:prstGeom prst="rect">
            <a:avLst/>
          </a:prstGeom>
          <a:solidFill>
            <a:schemeClr val="accent6">
              <a:lumMod val="20000"/>
              <a:lumOff val="80000"/>
            </a:schemeClr>
          </a:solidFill>
        </p:spPr>
        <p:txBody>
          <a:bodyPr wrap="square">
            <a:spAutoFit/>
          </a:bodyPr>
          <a:p>
            <a:pPr algn="l"/>
            <a:r>
              <a:rPr lang="en-US" altLang="zh-CN" sz="2400">
                <a:latin typeface="Arial" panose="020B0604020202020204" pitchFamily="34" charset="0"/>
                <a:ea typeface="微软雅黑" panose="020B0503020204020204" charset="-122"/>
              </a:rPr>
              <a:t>Sample writing:</a:t>
            </a:r>
            <a:endParaRPr lang="en-US" altLang="zh-CN" sz="2400">
              <a:latin typeface="Arial" panose="020B0604020202020204" pitchFamily="34" charset="0"/>
              <a:ea typeface="微软雅黑" panose="020B0503020204020204" charset="-122"/>
            </a:endParaRPr>
          </a:p>
        </p:txBody>
      </p:sp>
      <p:sp>
        <p:nvSpPr>
          <p:cNvPr id="4" name="文本框 3"/>
          <p:cNvSpPr txBox="1"/>
          <p:nvPr/>
        </p:nvSpPr>
        <p:spPr>
          <a:xfrm>
            <a:off x="1382395" y="1099185"/>
            <a:ext cx="88646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were</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5013960" y="1425575"/>
            <a:ext cx="104203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saying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6" name="文本框 5"/>
          <p:cNvSpPr txBox="1"/>
          <p:nvPr/>
        </p:nvSpPr>
        <p:spPr>
          <a:xfrm>
            <a:off x="1974850" y="1885950"/>
            <a:ext cx="114871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warmth</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4396740" y="2305050"/>
            <a:ext cx="50863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an</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1248410" y="2673350"/>
            <a:ext cx="166433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complained</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604520" y="3549015"/>
            <a:ext cx="114617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slightly</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3320415" y="3921760"/>
            <a:ext cx="169354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spilled/spilt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6115685" y="4304030"/>
            <a:ext cx="102044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meant</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8611870" y="4712335"/>
            <a:ext cx="1309370"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Hanging</a:t>
            </a:r>
            <a:endPar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715010" y="5504180"/>
            <a:ext cx="1190625" cy="460375"/>
          </a:xfrm>
          <a:prstGeom prst="rect">
            <a:avLst/>
          </a:prstGeom>
        </p:spPr>
        <p:txBody>
          <a:bodyPr wrap="square">
            <a:spAutoFit/>
          </a:bodyPr>
          <a:p>
            <a:pPr algn="l"/>
            <a:r>
              <a:rPr lang="en-US" altLang="zh-CN" sz="2400">
                <a:solidFill>
                  <a:srgbClr val="C00000"/>
                </a:solidFill>
                <a:latin typeface="Times New Roman" panose="02020603050405020304" charset="0"/>
                <a:ea typeface="微软雅黑" panose="020B0503020204020204" charset="-122"/>
                <a:cs typeface="Times New Roman" panose="02020603050405020304" charset="0"/>
                <a:sym typeface="+mn-ea"/>
              </a:rPr>
              <a:t>novelty</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blinds(horizontal)">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blinds(horizontal)">
                                      <p:cBhvr>
                                        <p:cTn id="47" dur="500"/>
                                        <p:tgtEl>
                                          <p:spTgt spid="13"/>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blinds(horizontal)">
                                      <p:cBhvr>
                                        <p:cTn id="5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334645" y="113665"/>
            <a:ext cx="6247765" cy="406400"/>
          </a:xfrm>
          <a:prstGeom prst="rect">
            <a:avLst/>
          </a:prstGeom>
          <a:solidFill>
            <a:schemeClr val="accent5">
              <a:lumMod val="60000"/>
              <a:lumOff val="40000"/>
            </a:schemeClr>
          </a:solidFill>
        </p:spPr>
        <p:txBody>
          <a:bodyPr wrap="square">
            <a:noAutofit/>
          </a:bodyPr>
          <a:p>
            <a:pPr algn="l"/>
            <a:r>
              <a:rPr lang="zh-CN" altLang="en-US" b="1">
                <a:latin typeface="Arial" panose="020B0604020202020204" pitchFamily="34" charset="0"/>
                <a:ea typeface="微软雅黑" panose="020B0503020204020204" charset="-122"/>
                <a:sym typeface="+mn-ea"/>
              </a:rPr>
              <a:t>变式（二</a:t>
            </a:r>
            <a:r>
              <a:rPr lang="en-US" altLang="zh-CN" b="1">
                <a:latin typeface="Arial" panose="020B0604020202020204" pitchFamily="34" charset="0"/>
                <a:ea typeface="微软雅黑" panose="020B0503020204020204" charset="-122"/>
                <a:sym typeface="+mn-ea"/>
              </a:rPr>
              <a:t> </a:t>
            </a:r>
            <a:r>
              <a:rPr lang="zh-CN" altLang="en-US" b="1">
                <a:latin typeface="Arial" panose="020B0604020202020204" pitchFamily="34" charset="0"/>
                <a:ea typeface="微软雅黑" panose="020B0503020204020204" charset="-122"/>
                <a:sym typeface="+mn-ea"/>
              </a:rPr>
              <a:t>）读后续写类（</a:t>
            </a:r>
            <a:r>
              <a:rPr lang="zh-CN" altLang="en-US" sz="1800">
                <a:latin typeface="Arial" panose="020B0604020202020204" pitchFamily="34" charset="0"/>
                <a:ea typeface="微软雅黑" panose="020B0503020204020204" charset="-122"/>
              </a:rPr>
              <a:t>对接</a:t>
            </a:r>
            <a:r>
              <a:rPr lang="en-US" altLang="zh-CN" sz="1800">
                <a:latin typeface="Arial" panose="020B0604020202020204" pitchFamily="34" charset="0"/>
                <a:ea typeface="微软雅黑" panose="020B0503020204020204" charset="-122"/>
              </a:rPr>
              <a:t> </a:t>
            </a:r>
            <a:r>
              <a:rPr lang="en-US" altLang="en-US" sz="1800">
                <a:latin typeface="Arial" panose="020B0604020202020204" pitchFamily="34" charset="0"/>
                <a:ea typeface="微软雅黑" panose="020B0503020204020204" charset="-122"/>
              </a:rPr>
              <a:t>Ⅱ</a:t>
            </a:r>
            <a:r>
              <a:rPr lang="en-US" altLang="zh-CN" sz="1800">
                <a:latin typeface="Arial" panose="020B0604020202020204" pitchFamily="34" charset="0"/>
                <a:ea typeface="微软雅黑" panose="020B0503020204020204" charset="-122"/>
              </a:rPr>
              <a:t> </a:t>
            </a:r>
            <a:r>
              <a:rPr lang="zh-CN" altLang="en-US" sz="1800">
                <a:latin typeface="Arial" panose="020B0604020202020204" pitchFamily="34" charset="0"/>
                <a:ea typeface="微软雅黑" panose="020B0503020204020204" charset="-122"/>
              </a:rPr>
              <a:t>卷：追梦觉醒</a:t>
            </a:r>
            <a:r>
              <a:rPr lang="ja-JP" altLang="en-US" sz="1800">
                <a:latin typeface="Arial" panose="020B0604020202020204" pitchFamily="34" charset="0"/>
                <a:ea typeface="微软雅黑" panose="020B0503020204020204" charset="-122"/>
              </a:rPr>
              <a:t>・</a:t>
            </a:r>
            <a:r>
              <a:rPr lang="zh-CN" altLang="en-US" sz="1800">
                <a:latin typeface="Arial" panose="020B0604020202020204" pitchFamily="34" charset="0"/>
                <a:ea typeface="微软雅黑" panose="020B0503020204020204" charset="-122"/>
              </a:rPr>
              <a:t>自我突破）</a:t>
            </a:r>
            <a:endParaRPr lang="zh-CN" altLang="en-US" sz="1800">
              <a:latin typeface="Arial" panose="020B0604020202020204" pitchFamily="34" charset="0"/>
              <a:ea typeface="微软雅黑" panose="020B0503020204020204" charset="-122"/>
            </a:endParaRPr>
          </a:p>
          <a:p>
            <a:pPr algn="l"/>
            <a:endParaRPr lang="zh-CN" altLang="en-US" sz="1800">
              <a:latin typeface="Arial" panose="020B0604020202020204" pitchFamily="34" charset="0"/>
              <a:ea typeface="微软雅黑" panose="020B0503020204020204" charset="-122"/>
            </a:endParaRPr>
          </a:p>
          <a:p>
            <a:pPr algn="l"/>
            <a:endParaRPr lang="en-US" altLang="zh-CN" sz="1600">
              <a:latin typeface="Arial" panose="020B0604020202020204" pitchFamily="34" charset="0"/>
              <a:ea typeface="微软雅黑" panose="020B0503020204020204" charset="-122"/>
            </a:endParaRPr>
          </a:p>
        </p:txBody>
      </p:sp>
      <p:sp>
        <p:nvSpPr>
          <p:cNvPr id="2" name="文本框 1"/>
          <p:cNvSpPr txBox="1"/>
          <p:nvPr/>
        </p:nvSpPr>
        <p:spPr>
          <a:xfrm>
            <a:off x="247650" y="650240"/>
            <a:ext cx="7447915" cy="6161405"/>
          </a:xfrm>
          <a:prstGeom prst="rect">
            <a:avLst/>
          </a:prstGeom>
          <a:solidFill>
            <a:schemeClr val="bg1">
              <a:lumMod val="95000"/>
            </a:schemeClr>
          </a:solidFill>
        </p:spPr>
        <p:txBody>
          <a:bodyPr wrap="square">
            <a:noAutofit/>
          </a:bodyPr>
          <a:p>
            <a:pPr algn="l">
              <a:lnSpc>
                <a:spcPct val="90000"/>
              </a:lnSpc>
            </a:pPr>
            <a:r>
              <a:rPr lang="zh-CN" altLang="en-US">
                <a:latin typeface="Times New Roman" panose="02020603050405020304" charset="0"/>
                <a:ea typeface="微软雅黑" panose="020B0503020204020204" charset="-122"/>
                <a:cs typeface="Times New Roman" panose="02020603050405020304" charset="0"/>
                <a:sym typeface="+mn-ea"/>
              </a:rPr>
              <a:t>阅读下面短文，根据所给情节进行续写，使之构成一个完整的故事。</a:t>
            </a:r>
            <a:endParaRPr lang="zh-CN" altLang="en-US">
              <a:latin typeface="Times New Roman" panose="02020603050405020304" charset="0"/>
              <a:ea typeface="微软雅黑" panose="020B0503020204020204" charset="-122"/>
              <a:cs typeface="Times New Roman" panose="02020603050405020304" charset="0"/>
              <a:sym typeface="+mn-ea"/>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    Emma had loved writing ever since </a:t>
            </a:r>
            <a:r>
              <a:rPr lang="en-US" altLang="zh-CN">
                <a:highlight>
                  <a:srgbClr val="00FFFF"/>
                </a:highlight>
                <a:latin typeface="Times New Roman" panose="02020603050405020304" charset="0"/>
                <a:ea typeface="微软雅黑" panose="020B0503020204020204" charset="-122"/>
                <a:cs typeface="Times New Roman" panose="02020603050405020304" charset="0"/>
              </a:rPr>
              <a:t>she was a little girl</a:t>
            </a:r>
            <a:r>
              <a:rPr lang="en-US" altLang="zh-CN">
                <a:latin typeface="Times New Roman" panose="02020603050405020304" charset="0"/>
                <a:ea typeface="微软雅黑" panose="020B0503020204020204" charset="-122"/>
                <a:cs typeface="Times New Roman" panose="02020603050405020304" charset="0"/>
              </a:rPr>
              <a:t>. She filled notebook after notebook with stories and poems, and dreamed of being a published writer one day. Yet she never came from a literary world. No one in her family wrote for a living, and she always believed that talent was something you were born with, not something you could earn. </a:t>
            </a:r>
            <a:r>
              <a:rPr lang="en-US" altLang="zh-CN">
                <a:highlight>
                  <a:srgbClr val="00FFFF"/>
                </a:highlight>
                <a:latin typeface="Times New Roman" panose="02020603050405020304" charset="0"/>
                <a:ea typeface="微软雅黑" panose="020B0503020204020204" charset="-122"/>
                <a:cs typeface="Times New Roman" panose="02020603050405020304" charset="0"/>
              </a:rPr>
              <a:t>After her undergraduate degree,</a:t>
            </a:r>
            <a:r>
              <a:rPr lang="en-US" altLang="zh-CN">
                <a:latin typeface="Times New Roman" panose="02020603050405020304" charset="0"/>
                <a:ea typeface="微软雅黑" panose="020B0503020204020204" charset="-122"/>
                <a:cs typeface="Times New Roman" panose="02020603050405020304" charset="0"/>
              </a:rPr>
              <a:t> convinced that writing wasn't for her, she stepped aside and went off to study teaching.</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00FFFF"/>
                </a:highlight>
                <a:latin typeface="Times New Roman" panose="02020603050405020304" charset="0"/>
                <a:ea typeface="微软雅黑" panose="020B0503020204020204" charset="-122"/>
                <a:cs typeface="Times New Roman" panose="02020603050405020304" charset="0"/>
              </a:rPr>
              <a:t> Years passed.</a:t>
            </a:r>
            <a:r>
              <a:rPr lang="en-US" altLang="zh-CN">
                <a:latin typeface="Times New Roman" panose="02020603050405020304" charset="0"/>
                <a:ea typeface="微软雅黑" panose="020B0503020204020204" charset="-122"/>
                <a:cs typeface="Times New Roman" panose="02020603050405020304" charset="0"/>
              </a:rPr>
              <a:t> Emma became a high school English teacher, beloved by her students. She always encouraged them to live their dreams, to be brave and take risks. Deep down, though, a quiet regret stayed with her. She never spoke about her own writing dream.</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00FFFF"/>
                </a:highlight>
                <a:latin typeface="Times New Roman" panose="02020603050405020304" charset="0"/>
                <a:ea typeface="微软雅黑" panose="020B0503020204020204" charset="-122"/>
                <a:cs typeface="Times New Roman" panose="02020603050405020304" charset="0"/>
              </a:rPr>
              <a:t> One spring afternoon,</a:t>
            </a:r>
            <a:r>
              <a:rPr lang="en-US" altLang="zh-CN">
                <a:latin typeface="Times New Roman" panose="02020603050405020304" charset="0"/>
                <a:ea typeface="微软雅黑" panose="020B0503020204020204" charset="-122"/>
                <a:cs typeface="Times New Roman" panose="02020603050405020304" charset="0"/>
              </a:rPr>
              <a:t> she was teaching a poetry lesson, encouraging her students to write about their deepest desires. At the end of class, a quiet boy named Leo raised his hand. "Miss Emma," he asked with a disapproving look, "you tell us to follow our dreams, but have you ever followed yours? Have you even tried?"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     Emma froze. The words struck her like lightning. She was struck speechless.</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Paragraph 1</a:t>
            </a:r>
            <a:r>
              <a:rPr lang="zh-CN" altLang="en-US">
                <a:latin typeface="Times New Roman" panose="02020603050405020304" charset="0"/>
                <a:ea typeface="微软雅黑" panose="020B0503020204020204" charset="-122"/>
                <a:cs typeface="Times New Roman" panose="02020603050405020304" charset="0"/>
              </a:rPr>
              <a:t>：</a:t>
            </a:r>
            <a:r>
              <a:rPr lang="en-US" altLang="zh-CN">
                <a:highlight>
                  <a:srgbClr val="00FFFF"/>
                </a:highlight>
                <a:latin typeface="Times New Roman" panose="02020603050405020304" charset="0"/>
                <a:ea typeface="微软雅黑" panose="020B0503020204020204" charset="-122"/>
                <a:cs typeface="Times New Roman" panose="02020603050405020304" charset="0"/>
              </a:rPr>
              <a:t>Leo's simple question cut through years of self-doubt and regret.</a:t>
            </a:r>
            <a:endParaRPr lang="en-US" altLang="zh-CN">
              <a:highlight>
                <a:srgbClr val="00FFFF"/>
              </a:highlight>
              <a:latin typeface="Times New Roman" panose="02020603050405020304" charset="0"/>
              <a:ea typeface="微软雅黑" panose="020B0503020204020204" charset="-122"/>
              <a:cs typeface="Times New Roman" panose="02020603050405020304" charset="0"/>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______________________________________________________________</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90000"/>
              </a:lnSpc>
            </a:pPr>
            <a:r>
              <a:rPr lang="en-US" altLang="zh-CN">
                <a:latin typeface="Times New Roman" panose="02020603050405020304" charset="0"/>
                <a:ea typeface="微软雅黑" panose="020B0503020204020204" charset="-122"/>
                <a:cs typeface="Times New Roman" panose="02020603050405020304" charset="0"/>
              </a:rPr>
              <a:t>Paragraph 2</a:t>
            </a:r>
            <a:r>
              <a:rPr lang="zh-CN" altLang="en-US">
                <a:latin typeface="Times New Roman" panose="02020603050405020304" charset="0"/>
                <a:ea typeface="微软雅黑" panose="020B0503020204020204" charset="-122"/>
                <a:cs typeface="Times New Roman" panose="02020603050405020304" charset="0"/>
              </a:rPr>
              <a:t>：</a:t>
            </a:r>
            <a:r>
              <a:rPr lang="en-US" altLang="zh-CN">
                <a:highlight>
                  <a:srgbClr val="00FFFF"/>
                </a:highlight>
                <a:latin typeface="Times New Roman" panose="02020603050405020304" charset="0"/>
                <a:ea typeface="微软雅黑" panose="020B0503020204020204" charset="-122"/>
                <a:cs typeface="Times New Roman" panose="02020603050405020304" charset="0"/>
              </a:rPr>
              <a:t>Months later,</a:t>
            </a:r>
            <a:r>
              <a:rPr lang="en-US" altLang="zh-CN">
                <a:latin typeface="Times New Roman" panose="02020603050405020304" charset="0"/>
                <a:ea typeface="微软雅黑" panose="020B0503020204020204" charset="-122"/>
                <a:cs typeface="Times New Roman" panose="02020603050405020304" charset="0"/>
              </a:rPr>
              <a:t> Emma held her first published short story in her hands._________________________________________________________</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3964940" y="423545"/>
            <a:ext cx="1243330" cy="398780"/>
          </a:xfrm>
          <a:prstGeom prst="rect">
            <a:avLst/>
          </a:prstGeom>
        </p:spPr>
        <p:txBody>
          <a:bodyPr wrap="square">
            <a:spAutoFit/>
          </a:bodyPr>
          <a:p>
            <a:pPr algn="l"/>
            <a:r>
              <a:rPr lang="en-US" altLang="zh-CN" sz="2000" b="1">
                <a:solidFill>
                  <a:srgbClr val="C00000"/>
                </a:solidFill>
                <a:highlight>
                  <a:srgbClr val="00FFFF"/>
                </a:highlight>
                <a:latin typeface="Arial" panose="020B0604020202020204" pitchFamily="34" charset="0"/>
                <a:ea typeface="微软雅黑" panose="020B0503020204020204" charset="-122"/>
              </a:rPr>
              <a:t>Timeline</a:t>
            </a:r>
            <a:endParaRPr lang="en-US" altLang="zh-CN" sz="2000" b="1">
              <a:solidFill>
                <a:srgbClr val="C00000"/>
              </a:solidFill>
              <a:highlight>
                <a:srgbClr val="00FFFF"/>
              </a:highlight>
              <a:latin typeface="Arial" panose="020B0604020202020204" pitchFamily="34" charset="0"/>
              <a:ea typeface="微软雅黑" panose="020B0503020204020204" charset="-122"/>
            </a:endParaRPr>
          </a:p>
        </p:txBody>
      </p:sp>
      <p:sp>
        <p:nvSpPr>
          <p:cNvPr id="16" name="下箭头 15"/>
          <p:cNvSpPr/>
          <p:nvPr/>
        </p:nvSpPr>
        <p:spPr>
          <a:xfrm>
            <a:off x="5064760" y="1356360"/>
            <a:ext cx="143510" cy="65468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5" name="下箭头 4"/>
          <p:cNvSpPr/>
          <p:nvPr/>
        </p:nvSpPr>
        <p:spPr>
          <a:xfrm rot="4440000">
            <a:off x="3135630" y="1675765"/>
            <a:ext cx="172720" cy="173164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6" name="下箭头 5"/>
          <p:cNvSpPr/>
          <p:nvPr/>
        </p:nvSpPr>
        <p:spPr>
          <a:xfrm>
            <a:off x="1612265" y="2948940"/>
            <a:ext cx="143510" cy="65468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下箭头 6"/>
          <p:cNvSpPr/>
          <p:nvPr/>
        </p:nvSpPr>
        <p:spPr>
          <a:xfrm>
            <a:off x="1642745" y="3882390"/>
            <a:ext cx="156845" cy="114300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8" name="下箭头 7"/>
          <p:cNvSpPr/>
          <p:nvPr/>
        </p:nvSpPr>
        <p:spPr>
          <a:xfrm>
            <a:off x="1642745" y="5411470"/>
            <a:ext cx="156845" cy="212725"/>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9" name="文本框 8"/>
          <p:cNvSpPr txBox="1"/>
          <p:nvPr/>
        </p:nvSpPr>
        <p:spPr>
          <a:xfrm>
            <a:off x="7858760" y="0"/>
            <a:ext cx="3754120" cy="398780"/>
          </a:xfrm>
          <a:prstGeom prst="rect">
            <a:avLst/>
          </a:prstGeom>
        </p:spPr>
        <p:txBody>
          <a:bodyPr wrap="square">
            <a:spAutoFit/>
          </a:bodyPr>
          <a:p>
            <a:pPr algn="l"/>
            <a:r>
              <a:rPr lang="en-US" altLang="zh-CN" sz="2000">
                <a:highlight>
                  <a:srgbClr val="00FFFF"/>
                </a:highlight>
                <a:latin typeface="Arial" panose="020B0604020202020204" pitchFamily="34" charset="0"/>
                <a:ea typeface="微软雅黑" panose="020B0503020204020204" charset="-122"/>
                <a:cs typeface="Arial" panose="020B0604020202020204" pitchFamily="34" charset="0"/>
              </a:rPr>
              <a:t>Narrative Line &amp; Emotional line </a:t>
            </a:r>
            <a:endParaRPr lang="en-US" altLang="zh-CN" sz="2000">
              <a:highlight>
                <a:srgbClr val="00FFFF"/>
              </a:highlight>
              <a:latin typeface="Arial" panose="020B0604020202020204" pitchFamily="34" charset="0"/>
              <a:ea typeface="微软雅黑" panose="020B0503020204020204" charset="-122"/>
              <a:cs typeface="Arial" panose="020B0604020202020204" pitchFamily="34" charset="0"/>
            </a:endParaRPr>
          </a:p>
        </p:txBody>
      </p:sp>
      <p:sp>
        <p:nvSpPr>
          <p:cNvPr id="10" name="文本框 9"/>
          <p:cNvSpPr txBox="1"/>
          <p:nvPr/>
        </p:nvSpPr>
        <p:spPr>
          <a:xfrm>
            <a:off x="8314690" y="398780"/>
            <a:ext cx="3242310" cy="533400"/>
          </a:xfrm>
          <a:prstGeom prst="rect">
            <a:avLst/>
          </a:prstGeom>
          <a:solidFill>
            <a:schemeClr val="accent6">
              <a:lumMod val="20000"/>
              <a:lumOff val="80000"/>
            </a:schemeClr>
          </a:solidFill>
        </p:spPr>
        <p:txBody>
          <a:bodyPr wrap="square">
            <a:spAutoFit/>
          </a:bodyPr>
          <a:p>
            <a:pPr algn="l">
              <a:lnSpc>
                <a:spcPct val="90000"/>
              </a:lnSpc>
            </a:pPr>
            <a:r>
              <a:rPr lang="en-US" altLang="zh-CN" sz="1600">
                <a:latin typeface="Times New Roman" panose="02020603050405020304" charset="0"/>
                <a:ea typeface="微软雅黑" panose="020B0503020204020204" charset="-122"/>
                <a:cs typeface="Times New Roman" panose="02020603050405020304" charset="0"/>
              </a:rPr>
              <a:t>Loved writing from childhood and dreamed of being a writer.</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9208770" y="932180"/>
            <a:ext cx="1037590"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Hopeful</a:t>
            </a:r>
            <a:endParaRPr lang="en-US" altLang="zh-CN" sz="1800">
              <a:latin typeface="Arial" panose="020B0604020202020204" pitchFamily="34" charset="0"/>
              <a:ea typeface="微软雅黑" panose="020B0503020204020204" charset="-122"/>
            </a:endParaRPr>
          </a:p>
        </p:txBody>
      </p:sp>
      <p:sp>
        <p:nvSpPr>
          <p:cNvPr id="12" name="文本框 11"/>
          <p:cNvSpPr txBox="1"/>
          <p:nvPr/>
        </p:nvSpPr>
        <p:spPr>
          <a:xfrm>
            <a:off x="7917180" y="1260475"/>
            <a:ext cx="3924935" cy="583565"/>
          </a:xfrm>
          <a:prstGeom prst="rect">
            <a:avLst/>
          </a:prstGeom>
          <a:solidFill>
            <a:schemeClr val="accent6">
              <a:lumMod val="20000"/>
              <a:lumOff val="80000"/>
            </a:schemeClr>
          </a:solidFill>
        </p:spPr>
        <p:txBody>
          <a:bodyPr wrap="square">
            <a:spAutoFit/>
          </a:bodyPr>
          <a:p>
            <a:pPr algn="l"/>
            <a:r>
              <a:rPr lang="en-US" altLang="zh-CN" sz="1600">
                <a:latin typeface="Times New Roman" panose="02020603050405020304" charset="0"/>
                <a:ea typeface="微软雅黑" panose="020B0503020204020204" charset="-122"/>
                <a:cs typeface="Times New Roman" panose="02020603050405020304" charset="0"/>
              </a:rPr>
              <a:t>Gave up writing for lack of literary background and turned to study teaching</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13" name="文本框 12"/>
          <p:cNvSpPr txBox="1"/>
          <p:nvPr/>
        </p:nvSpPr>
        <p:spPr>
          <a:xfrm>
            <a:off x="8823960" y="1793240"/>
            <a:ext cx="2320290" cy="398780"/>
          </a:xfrm>
          <a:prstGeom prst="rect">
            <a:avLst/>
          </a:prstGeom>
          <a:solidFill>
            <a:schemeClr val="accent4">
              <a:lumMod val="20000"/>
              <a:lumOff val="80000"/>
            </a:schemeClr>
          </a:solidFill>
        </p:spPr>
        <p:txBody>
          <a:bodyPr wrap="square">
            <a:spAutoFit/>
          </a:bodyPr>
          <a:p>
            <a:r>
              <a:rPr lang="en-US" altLang="zh-CN" sz="2000"/>
              <a:t>Insecure &amp; regretful</a:t>
            </a:r>
            <a:endParaRPr lang="en-US" altLang="zh-CN" sz="2000"/>
          </a:p>
        </p:txBody>
      </p:sp>
      <p:sp>
        <p:nvSpPr>
          <p:cNvPr id="14" name="文本框 13"/>
          <p:cNvSpPr txBox="1"/>
          <p:nvPr/>
        </p:nvSpPr>
        <p:spPr>
          <a:xfrm>
            <a:off x="7858760" y="2227580"/>
            <a:ext cx="4029710" cy="829945"/>
          </a:xfrm>
          <a:prstGeom prst="rect">
            <a:avLst/>
          </a:prstGeom>
          <a:solidFill>
            <a:schemeClr val="accent6">
              <a:lumMod val="20000"/>
              <a:lumOff val="80000"/>
            </a:schemeClr>
          </a:solidFill>
        </p:spPr>
        <p:txBody>
          <a:bodyPr wrap="square">
            <a:spAutoFit/>
          </a:bodyPr>
          <a:p>
            <a:pPr algn="l"/>
            <a:r>
              <a:rPr lang="en-US" altLang="zh-CN" sz="1600">
                <a:latin typeface="Times New Roman" panose="02020603050405020304" charset="0"/>
                <a:ea typeface="微软雅黑" panose="020B0503020204020204" charset="-122"/>
                <a:cs typeface="Times New Roman" panose="02020603050405020304" charset="0"/>
              </a:rPr>
              <a:t>Taught and inspired students to chase dreams, yet hid her own unfulfilled writing dream deep inside.</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15" name="文本框 14"/>
          <p:cNvSpPr txBox="1"/>
          <p:nvPr/>
        </p:nvSpPr>
        <p:spPr>
          <a:xfrm>
            <a:off x="7858760" y="4604385"/>
            <a:ext cx="4145915" cy="583565"/>
          </a:xfrm>
          <a:prstGeom prst="rect">
            <a:avLst/>
          </a:prstGeom>
          <a:solidFill>
            <a:schemeClr val="accent6">
              <a:lumMod val="20000"/>
              <a:lumOff val="80000"/>
            </a:schemeClr>
          </a:solidFill>
        </p:spPr>
        <p:txBody>
          <a:bodyPr wrap="square">
            <a:spAutoFit/>
          </a:bodyPr>
          <a:p>
            <a:pPr algn="l">
              <a:buClrTx/>
              <a:buSzTx/>
              <a:buFontTx/>
            </a:pPr>
            <a:r>
              <a:rPr lang="en-US" altLang="zh-CN" sz="1600">
                <a:latin typeface="Times New Roman" panose="02020603050405020304" charset="0"/>
                <a:ea typeface="微软雅黑" panose="020B0503020204020204" charset="-122"/>
                <a:cs typeface="Times New Roman" panose="02020603050405020304" charset="0"/>
              </a:rPr>
              <a:t>Leo questioned her in class for failing to live up to her own words; Emma froze.</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17" name="文本框 16"/>
          <p:cNvSpPr txBox="1"/>
          <p:nvPr/>
        </p:nvSpPr>
        <p:spPr>
          <a:xfrm>
            <a:off x="7917180" y="5560695"/>
            <a:ext cx="3983355" cy="583565"/>
          </a:xfrm>
          <a:prstGeom prst="rect">
            <a:avLst/>
          </a:prstGeom>
          <a:solidFill>
            <a:schemeClr val="accent6">
              <a:lumMod val="20000"/>
              <a:lumOff val="80000"/>
            </a:schemeClr>
          </a:solidFill>
        </p:spPr>
        <p:txBody>
          <a:bodyPr wrap="square">
            <a:spAutoFit/>
          </a:bodyPr>
          <a:p>
            <a:pPr algn="l">
              <a:buClrTx/>
              <a:buSzTx/>
              <a:buFontTx/>
            </a:pPr>
            <a:r>
              <a:rPr lang="en-US" altLang="zh-CN" sz="1600">
                <a:latin typeface="Times New Roman" panose="02020603050405020304" charset="0"/>
                <a:ea typeface="微软雅黑" panose="020B0503020204020204" charset="-122"/>
                <a:cs typeface="Times New Roman" panose="02020603050405020304" charset="0"/>
              </a:rPr>
              <a:t>Gained rewards for her courage; reached inner peace</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18" name="文本框 17"/>
          <p:cNvSpPr txBox="1"/>
          <p:nvPr/>
        </p:nvSpPr>
        <p:spPr>
          <a:xfrm>
            <a:off x="7778115" y="3441615"/>
            <a:ext cx="4064000" cy="829945"/>
          </a:xfrm>
          <a:prstGeom prst="rect">
            <a:avLst/>
          </a:prstGeom>
          <a:solidFill>
            <a:schemeClr val="accent6">
              <a:lumMod val="20000"/>
              <a:lumOff val="80000"/>
            </a:schemeClr>
          </a:solidFill>
        </p:spPr>
        <p:txBody>
          <a:bodyPr>
            <a:spAutoFit/>
          </a:bodyPr>
          <a:p>
            <a:pPr algn="l">
              <a:buClrTx/>
              <a:buSzTx/>
              <a:buFontTx/>
            </a:pPr>
            <a:r>
              <a:rPr lang="en-US" altLang="zh-CN" sz="1600">
                <a:latin typeface="Times New Roman" panose="02020603050405020304" charset="0"/>
                <a:ea typeface="微软雅黑" panose="020B0503020204020204" charset="-122"/>
                <a:cs typeface="Times New Roman" panose="02020603050405020304" charset="0"/>
              </a:rPr>
              <a:t>Faced her true self, picked up her long‑abandoned writing, and overcames self‑doubt.</a:t>
            </a: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19" name="文本框 18"/>
          <p:cNvSpPr txBox="1"/>
          <p:nvPr/>
        </p:nvSpPr>
        <p:spPr>
          <a:xfrm>
            <a:off x="8828405" y="3061970"/>
            <a:ext cx="3060065"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Pleased &amp; secretly regretful</a:t>
            </a:r>
            <a:endParaRPr lang="en-US" altLang="zh-CN" sz="1800">
              <a:latin typeface="Arial" panose="020B0604020202020204" pitchFamily="34" charset="0"/>
              <a:ea typeface="微软雅黑" panose="020B0503020204020204" charset="-122"/>
            </a:endParaRPr>
          </a:p>
        </p:txBody>
      </p:sp>
      <p:sp>
        <p:nvSpPr>
          <p:cNvPr id="20" name="文本框 19"/>
          <p:cNvSpPr txBox="1"/>
          <p:nvPr/>
        </p:nvSpPr>
        <p:spPr>
          <a:xfrm>
            <a:off x="8932545" y="4222750"/>
            <a:ext cx="2518410"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Shocked &amp; awakened</a:t>
            </a:r>
            <a:endParaRPr lang="en-US" altLang="zh-CN" sz="1800">
              <a:latin typeface="Arial" panose="020B0604020202020204" pitchFamily="34" charset="0"/>
              <a:ea typeface="微软雅黑" panose="020B0503020204020204" charset="-122"/>
            </a:endParaRPr>
          </a:p>
        </p:txBody>
      </p:sp>
      <p:sp>
        <p:nvSpPr>
          <p:cNvPr id="21" name="文本框 20"/>
          <p:cNvSpPr txBox="1"/>
          <p:nvPr/>
        </p:nvSpPr>
        <p:spPr>
          <a:xfrm>
            <a:off x="8932545" y="5201285"/>
            <a:ext cx="2853690"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Enlightened &amp; determined</a:t>
            </a:r>
            <a:endParaRPr lang="en-US" altLang="zh-CN" sz="1800">
              <a:latin typeface="Arial" panose="020B0604020202020204" pitchFamily="34" charset="0"/>
              <a:ea typeface="微软雅黑" panose="020B0503020204020204" charset="-122"/>
            </a:endParaRPr>
          </a:p>
        </p:txBody>
      </p:sp>
      <p:sp>
        <p:nvSpPr>
          <p:cNvPr id="22" name="文本框 21"/>
          <p:cNvSpPr txBox="1"/>
          <p:nvPr/>
        </p:nvSpPr>
        <p:spPr>
          <a:xfrm>
            <a:off x="9033510" y="6155690"/>
            <a:ext cx="1901190" cy="368300"/>
          </a:xfrm>
          <a:prstGeom prst="rect">
            <a:avLst/>
          </a:prstGeom>
          <a:solidFill>
            <a:schemeClr val="accent4">
              <a:lumMod val="20000"/>
              <a:lumOff val="80000"/>
            </a:schemeClr>
          </a:solidFill>
        </p:spPr>
        <p:txBody>
          <a:bodyPr wrap="square">
            <a:spAutoFit/>
          </a:bodyPr>
          <a:p>
            <a:pPr algn="l"/>
            <a:r>
              <a:rPr lang="en-US" altLang="zh-CN" sz="1800">
                <a:latin typeface="Arial" panose="020B0604020202020204" pitchFamily="34" charset="0"/>
                <a:ea typeface="微软雅黑" panose="020B0503020204020204" charset="-122"/>
              </a:rPr>
              <a:t>Joyful &amp; relieved</a:t>
            </a:r>
            <a:endParaRPr lang="en-US" altLang="zh-CN" sz="1800">
              <a:latin typeface="Arial" panose="020B0604020202020204" pitchFamily="34" charset="0"/>
              <a:ea typeface="微软雅黑" panose="020B0503020204020204" charset="-122"/>
            </a:endParaRPr>
          </a:p>
        </p:txBody>
      </p:sp>
      <p:sp>
        <p:nvSpPr>
          <p:cNvPr id="23" name="下箭头 22"/>
          <p:cNvSpPr/>
          <p:nvPr/>
        </p:nvSpPr>
        <p:spPr>
          <a:xfrm flipH="1">
            <a:off x="8405495" y="99758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4" name="下箭头 23"/>
          <p:cNvSpPr/>
          <p:nvPr/>
        </p:nvSpPr>
        <p:spPr>
          <a:xfrm flipH="1">
            <a:off x="8405495" y="1850390"/>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5" name="下箭头 24"/>
          <p:cNvSpPr/>
          <p:nvPr/>
        </p:nvSpPr>
        <p:spPr>
          <a:xfrm flipH="1">
            <a:off x="8405495" y="313245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6" name="下箭头 25"/>
          <p:cNvSpPr/>
          <p:nvPr/>
        </p:nvSpPr>
        <p:spPr>
          <a:xfrm flipH="1">
            <a:off x="8405495" y="427164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7" name="下箭头 26"/>
          <p:cNvSpPr/>
          <p:nvPr/>
        </p:nvSpPr>
        <p:spPr>
          <a:xfrm flipH="1">
            <a:off x="8356600" y="5201285"/>
            <a:ext cx="165735" cy="364490"/>
          </a:xfrm>
          <a:prstGeom prst="downArrow">
            <a:avLst/>
          </a:prstGeom>
          <a:solidFill>
            <a:srgbClr val="C00000"/>
          </a:soli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blinds(horizontal)">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blinds(horizontal)">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blinds(horizontal)">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blinds(horizontal)">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blinds(horizontal)">
                                      <p:cBhvr>
                                        <p:cTn id="3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9" grpId="0" bldLvl="0" animBg="1"/>
      <p:bldP spid="20" grpId="0" animBg="1"/>
      <p:bldP spid="21" grpId="0" animBg="1"/>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4460" y="2174875"/>
            <a:ext cx="10163810" cy="1850390"/>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txBody>
          <a:bodyPr wrap="square">
            <a:spAutoFit/>
          </a:bodyPr>
          <a:p>
            <a:pPr algn="ctr">
              <a:lnSpc>
                <a:spcPct val="130000"/>
              </a:lnSpc>
            </a:pPr>
            <a:r>
              <a:rPr lang="zh-CN" altLang="en-US" sz="4400" b="1">
                <a:solidFill>
                  <a:schemeClr val="tx1"/>
                </a:solidFill>
                <a:latin typeface="+mj-ea"/>
                <a:ea typeface="+mj-ea"/>
                <a:cs typeface="+mj-ea"/>
              </a:rPr>
              <a:t>解构完形语篇</a:t>
            </a:r>
            <a:r>
              <a:rPr lang="en-US" altLang="zh-CN" sz="4400" b="1">
                <a:solidFill>
                  <a:schemeClr val="tx1"/>
                </a:solidFill>
                <a:latin typeface="+mj-ea"/>
                <a:ea typeface="+mj-ea"/>
                <a:cs typeface="+mj-ea"/>
              </a:rPr>
              <a:t>   </a:t>
            </a:r>
            <a:r>
              <a:rPr lang="zh-CN" altLang="en-US" sz="4400" b="1">
                <a:solidFill>
                  <a:schemeClr val="tx1"/>
                </a:solidFill>
                <a:latin typeface="+mj-ea"/>
                <a:ea typeface="+mj-ea"/>
                <a:cs typeface="+mj-ea"/>
              </a:rPr>
              <a:t>搭建读写桥梁</a:t>
            </a:r>
            <a:endParaRPr lang="zh-CN" altLang="en-US" sz="2800" b="1">
              <a:solidFill>
                <a:schemeClr val="tx1"/>
              </a:solidFill>
              <a:latin typeface="+mj-ea"/>
              <a:ea typeface="+mj-ea"/>
              <a:cs typeface="+mj-ea"/>
            </a:endParaRPr>
          </a:p>
          <a:p>
            <a:pPr algn="ctr">
              <a:lnSpc>
                <a:spcPct val="130000"/>
              </a:lnSpc>
            </a:pPr>
            <a:r>
              <a:rPr lang="en-US" altLang="zh-CN" sz="2000" b="1">
                <a:solidFill>
                  <a:schemeClr val="tx1"/>
                </a:solidFill>
                <a:latin typeface="+mj-ea"/>
                <a:ea typeface="+mj-ea"/>
                <a:cs typeface="+mj-ea"/>
              </a:rPr>
              <a:t>                    </a:t>
            </a:r>
            <a:endParaRPr lang="en-US" altLang="zh-CN" sz="2000" b="1">
              <a:solidFill>
                <a:schemeClr val="tx1"/>
              </a:solidFill>
              <a:latin typeface="+mj-ea"/>
              <a:ea typeface="+mj-ea"/>
              <a:cs typeface="+mj-ea"/>
            </a:endParaRPr>
          </a:p>
          <a:p>
            <a:pPr algn="ctr">
              <a:lnSpc>
                <a:spcPct val="130000"/>
              </a:lnSpc>
            </a:pPr>
            <a:r>
              <a:rPr lang="en-US" altLang="zh-CN" sz="2000" b="1">
                <a:solidFill>
                  <a:schemeClr val="tx1"/>
                </a:solidFill>
                <a:latin typeface="+mj-ea"/>
                <a:ea typeface="+mj-ea"/>
                <a:cs typeface="+mj-ea"/>
              </a:rPr>
              <a:t>                              </a:t>
            </a:r>
            <a:r>
              <a:rPr lang="en-US" altLang="zh-CN" sz="2400" b="1">
                <a:solidFill>
                  <a:schemeClr val="tx1"/>
                </a:solidFill>
                <a:latin typeface="+mj-ea"/>
                <a:ea typeface="+mj-ea"/>
                <a:cs typeface="+mj-ea"/>
              </a:rPr>
              <a:t>— </a:t>
            </a:r>
            <a:r>
              <a:rPr lang="zh-CN" altLang="en-US" sz="2400" b="1">
                <a:solidFill>
                  <a:schemeClr val="tx1"/>
                </a:solidFill>
                <a:latin typeface="+mj-ea"/>
                <a:ea typeface="+mj-ea"/>
                <a:cs typeface="+mj-ea"/>
              </a:rPr>
              <a:t>基于</a:t>
            </a:r>
            <a:r>
              <a:rPr lang="en-US" altLang="zh-CN" sz="2400" b="1">
                <a:latin typeface="+mj-ea"/>
                <a:ea typeface="+mj-ea"/>
                <a:cs typeface="+mj-ea"/>
                <a:sym typeface="+mn-ea"/>
              </a:rPr>
              <a:t>2026</a:t>
            </a:r>
            <a:r>
              <a:rPr lang="zh-CN" altLang="en-US" sz="2400" b="1">
                <a:latin typeface="+mj-ea"/>
                <a:ea typeface="+mj-ea"/>
                <a:cs typeface="+mj-ea"/>
                <a:sym typeface="+mn-ea"/>
              </a:rPr>
              <a:t>年全国Ⅰ卷与Ⅱ卷英语</a:t>
            </a:r>
            <a:r>
              <a:rPr lang="zh-CN" altLang="en-US" sz="2400" b="1">
                <a:solidFill>
                  <a:schemeClr val="tx1"/>
                </a:solidFill>
                <a:latin typeface="+mj-ea"/>
                <a:ea typeface="+mj-ea"/>
                <a:cs typeface="+mj-ea"/>
              </a:rPr>
              <a:t>完形深度教学实践</a:t>
            </a:r>
            <a:endParaRPr lang="zh-CN" altLang="en-US" sz="2400" b="1">
              <a:solidFill>
                <a:schemeClr val="tx1"/>
              </a:solidFill>
              <a:latin typeface="+mj-ea"/>
              <a:ea typeface="+mj-ea"/>
              <a:cs typeface="+mj-ea"/>
            </a:endParaRPr>
          </a:p>
        </p:txBody>
      </p:sp>
      <p:sp>
        <p:nvSpPr>
          <p:cNvPr id="6" name="文本占位符 5"/>
          <p:cNvSpPr>
            <a:spLocks noGrp="1"/>
          </p:cNvSpPr>
          <p:nvPr>
            <p:ph type="body" sz="quarter" idx="17"/>
            <p:custDataLst>
              <p:tags r:id="rId1"/>
            </p:custDataLst>
          </p:nvPr>
        </p:nvSpPr>
        <p:spPr>
          <a:xfrm>
            <a:off x="4247515" y="4691380"/>
            <a:ext cx="4100830" cy="798830"/>
          </a:xfrm>
          <a:noFill/>
          <a:extLst>
            <a:ext uri="{909E8E84-426E-40DD-AFC4-6F175D3DCCD1}">
              <a14:hiddenFill xmlns:a14="http://schemas.microsoft.com/office/drawing/2010/main">
                <a:gradFill>
                  <a:gsLst>
                    <a:gs pos="0">
                      <a:schemeClr val="accent1">
                        <a:lumOff val="17500"/>
                      </a:schemeClr>
                    </a:gs>
                    <a:gs pos="100000">
                      <a:schemeClr val="accent1"/>
                    </a:gs>
                  </a:gsLst>
                  <a:lin ang="2700000" scaled="0"/>
                </a:gradFill>
              </a14:hiddenFill>
            </a:ext>
          </a:extLst>
        </p:spPr>
        <p:style>
          <a:lnRef idx="0">
            <a:srgbClr val="FFFFFF"/>
          </a:lnRef>
          <a:fillRef idx="2">
            <a:schemeClr val="accent1"/>
          </a:fillRef>
          <a:effectRef idx="0">
            <a:srgbClr val="FFFFFF"/>
          </a:effectRef>
          <a:fontRef idx="minor">
            <a:schemeClr val="dk1"/>
          </a:fontRef>
        </p:style>
        <p:txBody>
          <a:bodyPr>
            <a:noAutofit/>
          </a:bodyPr>
          <a:lstStyle/>
          <a:p>
            <a:pPr marL="285750" indent="-285750" algn="l">
              <a:buFont typeface="Arial" panose="020B0604020202020204" pitchFamily="34" charset="0"/>
              <a:buChar char="•"/>
            </a:pPr>
            <a:r>
              <a:rPr lang="zh-CN" altLang="en-US" sz="1700">
                <a:solidFill>
                  <a:schemeClr val="tx1"/>
                </a:solidFill>
              </a:rPr>
              <a:t>礼泉县第一中学教师</a:t>
            </a:r>
            <a:r>
              <a:rPr lang="en-US" altLang="zh-CN" sz="1700">
                <a:solidFill>
                  <a:schemeClr val="tx1"/>
                </a:solidFill>
              </a:rPr>
              <a:t>  </a:t>
            </a:r>
            <a:endParaRPr lang="zh-CN" altLang="en-US" sz="1700">
              <a:solidFill>
                <a:schemeClr val="tx1"/>
              </a:solidFill>
            </a:endParaRPr>
          </a:p>
          <a:p>
            <a:pPr marL="285750" indent="-285750" algn="l">
              <a:buFont typeface="Arial" panose="020B0604020202020204" pitchFamily="34" charset="0"/>
              <a:buChar char="•"/>
            </a:pPr>
            <a:r>
              <a:rPr lang="zh-CN" altLang="en-US" sz="1700">
                <a:solidFill>
                  <a:schemeClr val="tx1"/>
                </a:solidFill>
              </a:rPr>
              <a:t>礼泉县教育局教研室教研员</a:t>
            </a:r>
            <a:r>
              <a:rPr lang="en-US" altLang="zh-CN" sz="1700">
                <a:solidFill>
                  <a:schemeClr val="tx1"/>
                </a:solidFill>
              </a:rPr>
              <a:t>  </a:t>
            </a:r>
            <a:r>
              <a:rPr lang="zh-CN" altLang="en-US" sz="1700">
                <a:solidFill>
                  <a:schemeClr val="tx1"/>
                </a:solidFill>
              </a:rPr>
              <a:t>高小聪</a:t>
            </a:r>
            <a:endParaRPr lang="zh-CN" altLang="en-US" sz="1700">
              <a:solidFill>
                <a:schemeClr val="tx1"/>
              </a:solidFill>
            </a:endParaRPr>
          </a:p>
        </p:txBody>
      </p:sp>
      <p:pic>
        <p:nvPicPr>
          <p:cNvPr id="10" name="图片 9"/>
          <p:cNvPicPr>
            <a:picLocks noChangeAspect="1"/>
          </p:cNvPicPr>
          <p:nvPr/>
        </p:nvPicPr>
        <p:blipFill rotWithShape="1">
          <a:blip r:embed="rId2">
            <a:extLst>
              <a:ext uri="{BEBA8EAE-BF5A-486C-A8C5-ECC9F3942E4B}">
                <a14:imgProps xmlns:a14="http://schemas.microsoft.com/office/drawing/2010/main">
                  <a14:imgLayer r:embed="rId3">
                    <a14:imgEffect>
                      <a14:backgroundRemoval t="1130" b="100000" l="0" r="39917">
                        <a14:foregroundMark x1="10187" y1="34463" x2="9563" y2="64407"/>
                        <a14:foregroundMark x1="18295" y1="11864" x2="16424" y2="37288"/>
                        <a14:foregroundMark x1="19751" y1="24294" x2="22453" y2="22599"/>
                        <a14:foregroundMark x1="13306" y1="20339" x2="14761" y2="25424"/>
                        <a14:foregroundMark x1="19335" y1="37288" x2="24532" y2="31638"/>
                        <a14:foregroundMark x1="28274" y1="31638" x2="28274" y2="45763"/>
                        <a14:foregroundMark x1="11850" y1="58192" x2="28690" y2="54237"/>
                        <a14:foregroundMark x1="11642" y1="48588" x2="26819" y2="45763"/>
                        <a14:foregroundMark x1="9563" y1="66102" x2="29730" y2="66667"/>
                        <a14:foregroundMark x1="28898" y1="55367" x2="27651" y2="61582"/>
                        <a14:foregroundMark x1="11227" y1="52542" x2="18295" y2="51977"/>
                        <a14:foregroundMark x1="20582" y1="61582" x2="25156" y2="58192"/>
                        <a14:foregroundMark x1="20166" y1="48588" x2="20166" y2="51412"/>
                        <a14:foregroundMark x1="13306" y1="74011" x2="18295" y2="82486"/>
                        <a14:foregroundMark x1="19751" y1="83616" x2="23909" y2="73446"/>
                      </a14:backgroundRemoval>
                    </a14:imgEffect>
                  </a14:imgLayer>
                </a14:imgProps>
              </a:ext>
            </a:extLst>
          </a:blip>
          <a:srcRect r="60124"/>
          <a:stretch>
            <a:fillRect/>
          </a:stretch>
        </p:blipFill>
        <p:spPr>
          <a:xfrm>
            <a:off x="1173903" y="355177"/>
            <a:ext cx="1183640" cy="1092200"/>
          </a:xfrm>
          <a:prstGeom prst="rect">
            <a:avLst/>
          </a:prstGeom>
        </p:spPr>
      </p:pic>
      <p:sp>
        <p:nvSpPr>
          <p:cNvPr id="2" name="文本框 1"/>
          <p:cNvSpPr txBox="1"/>
          <p:nvPr/>
        </p:nvSpPr>
        <p:spPr>
          <a:xfrm>
            <a:off x="1490980" y="617220"/>
            <a:ext cx="6096000" cy="829945"/>
          </a:xfrm>
          <a:prstGeom prst="rect">
            <a:avLst/>
          </a:prstGeom>
          <a:noFill/>
        </p:spPr>
        <p:txBody>
          <a:bodyPr wrap="square" rtlCol="0" anchor="t">
            <a:spAutoFit/>
          </a:bodyPr>
          <a:p>
            <a:pPr algn="ctr"/>
            <a:r>
              <a:rPr lang="zh-CN" altLang="en-US" sz="2400">
                <a:solidFill>
                  <a:srgbClr val="FC6146"/>
                </a:solidFill>
              </a:rPr>
              <a:t>2026高考英语完形填空</a:t>
            </a:r>
            <a:r>
              <a:rPr lang="en-US" altLang="zh-CN" sz="2400">
                <a:solidFill>
                  <a:srgbClr val="FC6146"/>
                </a:solidFill>
              </a:rPr>
              <a:t> </a:t>
            </a:r>
            <a:endParaRPr lang="en-US" altLang="zh-CN" sz="2400">
              <a:solidFill>
                <a:srgbClr val="FC6146"/>
              </a:solidFill>
            </a:endParaRPr>
          </a:p>
          <a:p>
            <a:pPr algn="ctr"/>
            <a:r>
              <a:rPr lang="en-US" altLang="zh-CN" sz="2400">
                <a:solidFill>
                  <a:srgbClr val="FC6146"/>
                </a:solidFill>
              </a:rPr>
              <a:t> </a:t>
            </a:r>
            <a:r>
              <a:rPr lang="zh-CN" altLang="en-US" sz="2400">
                <a:solidFill>
                  <a:srgbClr val="FC6146"/>
                </a:solidFill>
              </a:rPr>
              <a:t>真题讲评・命题特征・教学反拨</a:t>
            </a:r>
            <a:endParaRPr lang="zh-CN" altLang="en-US" sz="2400">
              <a:solidFill>
                <a:srgbClr val="FC6146"/>
              </a:solidFill>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790575" y="664845"/>
            <a:ext cx="11010900" cy="5778500"/>
          </a:xfrm>
          <a:prstGeom prst="rect">
            <a:avLst/>
          </a:prstGeom>
          <a:solidFill>
            <a:schemeClr val="bg2"/>
          </a:solidFill>
        </p:spPr>
        <p:txBody>
          <a:bodyPr wrap="square">
            <a:spAutoFit/>
          </a:bodyPr>
          <a:p>
            <a:pPr algn="l">
              <a:lnSpc>
                <a:spcPct val="140000"/>
              </a:lnSpc>
            </a:pPr>
            <a:r>
              <a:rPr lang="en-US" altLang="zh-CN" sz="2400">
                <a:latin typeface="Times New Roman" panose="02020603050405020304" charset="0"/>
                <a:ea typeface="微软雅黑" panose="020B0503020204020204" charset="-122"/>
                <a:cs typeface="Times New Roman" panose="02020603050405020304" charset="0"/>
              </a:rPr>
              <a:t>    </a:t>
            </a:r>
            <a:r>
              <a:rPr lang="en-US" altLang="zh-CN" sz="2000">
                <a:latin typeface="Times New Roman" panose="02020603050405020304" charset="0"/>
                <a:ea typeface="微软雅黑" panose="020B0503020204020204" charset="-122"/>
                <a:cs typeface="Times New Roman" panose="02020603050405020304" charset="0"/>
              </a:rPr>
              <a:t>Leo's simple question cut through years of self‑doubt and regret. 1_______ (shake)  by the boy’s words, Emma dug out her 2______ (dust)  old notebooks filled with forgotten stories that evening. With fresh determination 3_________ (build)  up inside her, she took her writing dream seriously after years of holding 4_______ (she)  back. She realized talent wasn’t just something one was born with — it 5__________________ (develop) with practice . On the basis of newfound courage, she 6________ (pick)  up her pen again, rebuilding her self‑belief word by word.</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40000"/>
              </a:lnSpc>
            </a:pPr>
            <a:r>
              <a:rPr lang="en-US" altLang="zh-CN" sz="2000">
                <a:latin typeface="Times New Roman" panose="02020603050405020304" charset="0"/>
                <a:ea typeface="微软雅黑" panose="020B0503020204020204" charset="-122"/>
                <a:cs typeface="Times New Roman" panose="02020603050405020304" charset="0"/>
              </a:rPr>
              <a:t>    Months later, Emma held her first published short story in her hands. 7______ her fingers brushing softly over the printed text, a broad smile 8___ (light) her face; she saw she did have 9______ it takes to live her dreams. </a:t>
            </a:r>
            <a:r>
              <a:rPr lang="en-US" altLang="zh-CN" sz="2000">
                <a:latin typeface="Times New Roman" panose="02020603050405020304" charset="0"/>
                <a:ea typeface="微软雅黑" panose="020B0503020204020204" charset="-122"/>
                <a:cs typeface="Times New Roman" panose="02020603050405020304" charset="0"/>
                <a:sym typeface="+mn-ea"/>
              </a:rPr>
              <a:t>Reflecting on her long‑time struggle, she hope to set a 10______  (live) example for her students. </a:t>
            </a:r>
            <a:r>
              <a:rPr lang="en-US" altLang="zh-CN" sz="2000">
                <a:latin typeface="Times New Roman" panose="02020603050405020304" charset="0"/>
                <a:ea typeface="微软雅黑" panose="020B0503020204020204" charset="-122"/>
                <a:cs typeface="Times New Roman" panose="02020603050405020304" charset="0"/>
              </a:rPr>
              <a:t>So the following morning, she shared 11________ (honest)  with her class the hard‑won lesson from her own life. " It's never too late to start," she told her students, "and Self‑belief is the first step to 12___________(realize) one’s dreams." Leo smiled up at her, and she smiled back, proud to set a real example.</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340360" y="127635"/>
            <a:ext cx="2352040" cy="460375"/>
          </a:xfrm>
          <a:prstGeom prst="rect">
            <a:avLst/>
          </a:prstGeom>
          <a:solidFill>
            <a:schemeClr val="accent6">
              <a:lumMod val="20000"/>
              <a:lumOff val="80000"/>
            </a:schemeClr>
          </a:solidFill>
        </p:spPr>
        <p:txBody>
          <a:bodyPr wrap="square">
            <a:spAutoFit/>
          </a:bodyPr>
          <a:p>
            <a:pPr algn="l"/>
            <a:r>
              <a:rPr lang="en-US" altLang="zh-CN" sz="2400">
                <a:latin typeface="Arial" panose="020B0604020202020204" pitchFamily="34" charset="0"/>
                <a:ea typeface="微软雅黑" panose="020B0503020204020204" charset="-122"/>
              </a:rPr>
              <a:t>Sample writing:</a:t>
            </a:r>
            <a:endParaRPr lang="en-US" altLang="zh-CN" sz="2400">
              <a:latin typeface="Arial" panose="020B0604020202020204" pitchFamily="34" charset="0"/>
              <a:ea typeface="微软雅黑" panose="020B0503020204020204" charset="-122"/>
            </a:endParaRPr>
          </a:p>
        </p:txBody>
      </p:sp>
      <p:sp>
        <p:nvSpPr>
          <p:cNvPr id="3" name="文本框 2"/>
          <p:cNvSpPr txBox="1"/>
          <p:nvPr/>
        </p:nvSpPr>
        <p:spPr>
          <a:xfrm>
            <a:off x="7930515" y="875030"/>
            <a:ext cx="105664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Shaken</a:t>
            </a:r>
            <a:endParaRPr lang="zh-CN" altLang="en-US" sz="2000">
              <a:latin typeface="Arial" panose="020B0604020202020204" pitchFamily="34" charset="0"/>
              <a:ea typeface="微软雅黑" panose="020B0503020204020204" charset="-122"/>
            </a:endParaRPr>
          </a:p>
        </p:txBody>
      </p:sp>
      <p:sp>
        <p:nvSpPr>
          <p:cNvPr id="5" name="文本框 4"/>
          <p:cNvSpPr txBox="1"/>
          <p:nvPr/>
        </p:nvSpPr>
        <p:spPr>
          <a:xfrm>
            <a:off x="2974975" y="1312545"/>
            <a:ext cx="87884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dusty</a:t>
            </a:r>
            <a:endParaRPr lang="zh-CN" altLang="en-US" sz="2000">
              <a:latin typeface="Arial" panose="020B0604020202020204" pitchFamily="34" charset="0"/>
              <a:ea typeface="微软雅黑" panose="020B0503020204020204" charset="-122"/>
            </a:endParaRPr>
          </a:p>
        </p:txBody>
      </p:sp>
      <p:sp>
        <p:nvSpPr>
          <p:cNvPr id="6" name="文本框 5"/>
          <p:cNvSpPr txBox="1"/>
          <p:nvPr/>
        </p:nvSpPr>
        <p:spPr>
          <a:xfrm>
            <a:off x="2508885" y="1704975"/>
            <a:ext cx="117602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building</a:t>
            </a:r>
            <a:endParaRPr lang="zh-CN" altLang="en-US" sz="2000">
              <a:latin typeface="Arial" panose="020B0604020202020204" pitchFamily="34" charset="0"/>
              <a:ea typeface="微软雅黑" panose="020B0503020204020204" charset="-122"/>
            </a:endParaRPr>
          </a:p>
        </p:txBody>
      </p:sp>
      <p:sp>
        <p:nvSpPr>
          <p:cNvPr id="7" name="文本框 6"/>
          <p:cNvSpPr txBox="1"/>
          <p:nvPr/>
        </p:nvSpPr>
        <p:spPr>
          <a:xfrm>
            <a:off x="1833880" y="2103755"/>
            <a:ext cx="923925"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herself</a:t>
            </a:r>
            <a:endParaRPr lang="zh-CN" altLang="en-US" sz="2000">
              <a:latin typeface="Arial" panose="020B0604020202020204" pitchFamily="34" charset="0"/>
              <a:ea typeface="微软雅黑" panose="020B0503020204020204" charset="-122"/>
            </a:endParaRPr>
          </a:p>
        </p:txBody>
      </p:sp>
      <p:sp>
        <p:nvSpPr>
          <p:cNvPr id="8" name="文本框 7"/>
          <p:cNvSpPr txBox="1"/>
          <p:nvPr/>
        </p:nvSpPr>
        <p:spPr>
          <a:xfrm>
            <a:off x="1042035" y="2593975"/>
            <a:ext cx="232410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could be developed</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9" name="文本框 8"/>
          <p:cNvSpPr txBox="1"/>
          <p:nvPr/>
        </p:nvSpPr>
        <p:spPr>
          <a:xfrm>
            <a:off x="10130790" y="2521585"/>
            <a:ext cx="93091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picked</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8315325" y="3429000"/>
            <a:ext cx="746125"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With</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1" name="文本框 10"/>
          <p:cNvSpPr txBox="1"/>
          <p:nvPr/>
        </p:nvSpPr>
        <p:spPr>
          <a:xfrm>
            <a:off x="5227320" y="3875405"/>
            <a:ext cx="479425"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lit</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2" name="文本框 11"/>
          <p:cNvSpPr txBox="1"/>
          <p:nvPr/>
        </p:nvSpPr>
        <p:spPr>
          <a:xfrm>
            <a:off x="9686290" y="3797300"/>
            <a:ext cx="746125"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what</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3" name="文本框 12"/>
          <p:cNvSpPr txBox="1"/>
          <p:nvPr/>
        </p:nvSpPr>
        <p:spPr>
          <a:xfrm>
            <a:off x="8448675" y="4243705"/>
            <a:ext cx="805815"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living</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4" name="文本框 13"/>
          <p:cNvSpPr txBox="1"/>
          <p:nvPr/>
        </p:nvSpPr>
        <p:spPr>
          <a:xfrm>
            <a:off x="5953760" y="4682490"/>
            <a:ext cx="1153160" cy="398780"/>
          </a:xfrm>
          <a:prstGeom prst="rect">
            <a:avLst/>
          </a:prstGeom>
        </p:spPr>
        <p:txBody>
          <a:bodyPr wrap="square">
            <a:spAutoFit/>
          </a:bodyPr>
          <a:p>
            <a:pPr algn="l"/>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honestly</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5" name="文本框 14"/>
          <p:cNvSpPr txBox="1"/>
          <p:nvPr/>
        </p:nvSpPr>
        <p:spPr>
          <a:xfrm>
            <a:off x="1190625" y="5518150"/>
            <a:ext cx="1247140" cy="398780"/>
          </a:xfrm>
          <a:prstGeom prst="rect">
            <a:avLst/>
          </a:prstGeom>
        </p:spPr>
        <p:txBody>
          <a:bodyPr wrap="square">
            <a:spAutoFit/>
          </a:bodyPr>
          <a:p>
            <a:pPr algn="l"/>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rPr>
              <a:t>realizing</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linds(horizont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linds(horizont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linds(horizont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linds(horizont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linds(horizont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blinds(horizontal)">
                                      <p:cBhvr>
                                        <p:cTn id="47" dur="500"/>
                                        <p:tgtEl>
                                          <p:spTgt spid="12"/>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blinds(horizontal)">
                                      <p:cBhvr>
                                        <p:cTn id="52" dur="500"/>
                                        <p:tgtEl>
                                          <p:spTgt spid="13"/>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blinds(horizontal)">
                                      <p:cBhvr>
                                        <p:cTn id="6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P spid="7" grpId="0"/>
      <p:bldP spid="8" grpId="0"/>
      <p:bldP spid="9" grpId="0"/>
      <p:bldP spid="10" grpId="0"/>
      <p:bldP spid="11" grpId="0"/>
      <p:bldP spid="12" grpId="0"/>
      <p:bldP spid="13" grpId="0"/>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364490" y="147955"/>
            <a:ext cx="4046855" cy="526415"/>
          </a:xfrm>
          <a:solidFill>
            <a:schemeClr val="accent5">
              <a:lumMod val="20000"/>
              <a:lumOff val="80000"/>
            </a:schemeClr>
          </a:solidFill>
        </p:spPr>
        <p:txBody>
          <a:bodyPr>
            <a:noAutofit/>
          </a:bodyPr>
          <a:lstStyle/>
          <a:p>
            <a:pPr algn="l">
              <a:lnSpc>
                <a:spcPct val="100000"/>
              </a:lnSpc>
              <a:buClrTx/>
              <a:buSzTx/>
              <a:buFontTx/>
            </a:pPr>
            <a:r>
              <a:rPr lang="zh-CN" altLang="en-US" sz="2400" b="1" spc="300" dirty="0">
                <a:solidFill>
                  <a:schemeClr val="tx1"/>
                </a:solidFill>
                <a:latin typeface="+mj-ea"/>
                <a:cs typeface="+mn-cs"/>
              </a:rPr>
              <a:t>六、备考指导・效能提升</a:t>
            </a:r>
            <a:endParaRPr lang="zh-CN" altLang="en-US" sz="2400" b="1" spc="300" dirty="0">
              <a:solidFill>
                <a:schemeClr val="tx1"/>
              </a:solidFill>
              <a:latin typeface="+mj-ea"/>
              <a:cs typeface="+mn-cs"/>
            </a:endParaRPr>
          </a:p>
        </p:txBody>
      </p:sp>
      <p:sp>
        <p:nvSpPr>
          <p:cNvPr id="5" name="任意多边形: 形状 30"/>
          <p:cNvSpPr/>
          <p:nvPr>
            <p:custDataLst>
              <p:tags r:id="rId2"/>
            </p:custDataLst>
          </p:nvPr>
        </p:nvSpPr>
        <p:spPr>
          <a:xfrm>
            <a:off x="550545" y="1818042"/>
            <a:ext cx="2714436" cy="2438482"/>
          </a:xfrm>
          <a:custGeom>
            <a:avLst/>
            <a:gdLst>
              <a:gd name="connsiteX0" fmla="*/ 646744 w 2493990"/>
              <a:gd name="connsiteY0" fmla="*/ 0 h 2240387"/>
              <a:gd name="connsiteX1" fmla="*/ 1940233 w 2493990"/>
              <a:gd name="connsiteY1" fmla="*/ 0 h 2240387"/>
              <a:gd name="connsiteX2" fmla="*/ 2493990 w 2493990"/>
              <a:gd name="connsiteY2" fmla="*/ 959135 h 2240387"/>
              <a:gd name="connsiteX3" fmla="*/ 2493990 w 2493990"/>
              <a:gd name="connsiteY3" fmla="*/ 1287748 h 2240387"/>
              <a:gd name="connsiteX4" fmla="*/ 2483516 w 2493990"/>
              <a:gd name="connsiteY4" fmla="*/ 1305700 h 2240387"/>
              <a:gd name="connsiteX5" fmla="*/ 1940233 w 2493990"/>
              <a:gd name="connsiteY5" fmla="*/ 2240387 h 2240387"/>
              <a:gd name="connsiteX6" fmla="*/ 646744 w 2493990"/>
              <a:gd name="connsiteY6" fmla="*/ 2240387 h 2240387"/>
              <a:gd name="connsiteX7" fmla="*/ 0 w 2493990"/>
              <a:gd name="connsiteY7" fmla="*/ 1120194 h 2240387"/>
              <a:gd name="connsiteX0-1" fmla="*/ 646744 w 2493990"/>
              <a:gd name="connsiteY0-2" fmla="*/ 0 h 2240387"/>
              <a:gd name="connsiteX1-3" fmla="*/ 1940233 w 2493990"/>
              <a:gd name="connsiteY1-4" fmla="*/ 0 h 2240387"/>
              <a:gd name="connsiteX2-5" fmla="*/ 2493990 w 2493990"/>
              <a:gd name="connsiteY2-6" fmla="*/ 959135 h 2240387"/>
              <a:gd name="connsiteX3-7" fmla="*/ 2493384 w 2493990"/>
              <a:gd name="connsiteY3-8" fmla="*/ 1135566 h 2240387"/>
              <a:gd name="connsiteX4-9" fmla="*/ 2493990 w 2493990"/>
              <a:gd name="connsiteY4-10" fmla="*/ 1287748 h 2240387"/>
              <a:gd name="connsiteX5-11" fmla="*/ 2483516 w 2493990"/>
              <a:gd name="connsiteY5-12" fmla="*/ 1305700 h 2240387"/>
              <a:gd name="connsiteX6-13" fmla="*/ 1940233 w 2493990"/>
              <a:gd name="connsiteY6-14" fmla="*/ 2240387 h 2240387"/>
              <a:gd name="connsiteX7-15" fmla="*/ 646744 w 2493990"/>
              <a:gd name="connsiteY7-16" fmla="*/ 2240387 h 2240387"/>
              <a:gd name="connsiteX8" fmla="*/ 0 w 2493990"/>
              <a:gd name="connsiteY8" fmla="*/ 1120194 h 2240387"/>
              <a:gd name="connsiteX9" fmla="*/ 646744 w 2493990"/>
              <a:gd name="connsiteY9" fmla="*/ 0 h 2240387"/>
              <a:gd name="connsiteX0-17" fmla="*/ 646744 w 2493990"/>
              <a:gd name="connsiteY0-18" fmla="*/ 0 h 2240387"/>
              <a:gd name="connsiteX1-19" fmla="*/ 1940233 w 2493990"/>
              <a:gd name="connsiteY1-20" fmla="*/ 0 h 2240387"/>
              <a:gd name="connsiteX2-21" fmla="*/ 2493990 w 2493990"/>
              <a:gd name="connsiteY2-22" fmla="*/ 959135 h 2240387"/>
              <a:gd name="connsiteX3-23" fmla="*/ 2493384 w 2493990"/>
              <a:gd name="connsiteY3-24" fmla="*/ 1135566 h 2240387"/>
              <a:gd name="connsiteX4-25" fmla="*/ 2493990 w 2493990"/>
              <a:gd name="connsiteY4-26" fmla="*/ 1287748 h 2240387"/>
              <a:gd name="connsiteX5-27" fmla="*/ 2483516 w 2493990"/>
              <a:gd name="connsiteY5-28" fmla="*/ 1305700 h 2240387"/>
              <a:gd name="connsiteX6-29" fmla="*/ 1940233 w 2493990"/>
              <a:gd name="connsiteY6-30" fmla="*/ 2240387 h 2240387"/>
              <a:gd name="connsiteX7-31" fmla="*/ 646744 w 2493990"/>
              <a:gd name="connsiteY7-32" fmla="*/ 2240387 h 2240387"/>
              <a:gd name="connsiteX8-33" fmla="*/ 0 w 2493990"/>
              <a:gd name="connsiteY8-34" fmla="*/ 1120194 h 2240387"/>
              <a:gd name="connsiteX9-35" fmla="*/ 646744 w 2493990"/>
              <a:gd name="connsiteY9-36" fmla="*/ 0 h 2240387"/>
              <a:gd name="connsiteX0-37" fmla="*/ 2493384 w 2584824"/>
              <a:gd name="connsiteY0-38" fmla="*/ 1135566 h 2240387"/>
              <a:gd name="connsiteX1-39" fmla="*/ 2493990 w 2584824"/>
              <a:gd name="connsiteY1-40" fmla="*/ 1287748 h 2240387"/>
              <a:gd name="connsiteX2-41" fmla="*/ 2483516 w 2584824"/>
              <a:gd name="connsiteY2-42" fmla="*/ 1305700 h 2240387"/>
              <a:gd name="connsiteX3-43" fmla="*/ 1940233 w 2584824"/>
              <a:gd name="connsiteY3-44" fmla="*/ 2240387 h 2240387"/>
              <a:gd name="connsiteX4-45" fmla="*/ 646744 w 2584824"/>
              <a:gd name="connsiteY4-46" fmla="*/ 2240387 h 2240387"/>
              <a:gd name="connsiteX5-47" fmla="*/ 0 w 2584824"/>
              <a:gd name="connsiteY5-48" fmla="*/ 1120194 h 2240387"/>
              <a:gd name="connsiteX6-49" fmla="*/ 646744 w 2584824"/>
              <a:gd name="connsiteY6-50" fmla="*/ 0 h 2240387"/>
              <a:gd name="connsiteX7-51" fmla="*/ 1940233 w 2584824"/>
              <a:gd name="connsiteY7-52" fmla="*/ 0 h 2240387"/>
              <a:gd name="connsiteX8-53" fmla="*/ 2493990 w 2584824"/>
              <a:gd name="connsiteY8-54" fmla="*/ 959135 h 2240387"/>
              <a:gd name="connsiteX9-55" fmla="*/ 2584824 w 2584824"/>
              <a:gd name="connsiteY9-56" fmla="*/ 1227006 h 2240387"/>
              <a:gd name="connsiteX0-57" fmla="*/ 2493384 w 2493990"/>
              <a:gd name="connsiteY0-58" fmla="*/ 1135566 h 2240387"/>
              <a:gd name="connsiteX1-59" fmla="*/ 2493990 w 2493990"/>
              <a:gd name="connsiteY1-60" fmla="*/ 1287748 h 2240387"/>
              <a:gd name="connsiteX2-61" fmla="*/ 2483516 w 2493990"/>
              <a:gd name="connsiteY2-62" fmla="*/ 1305700 h 2240387"/>
              <a:gd name="connsiteX3-63" fmla="*/ 1940233 w 2493990"/>
              <a:gd name="connsiteY3-64" fmla="*/ 2240387 h 2240387"/>
              <a:gd name="connsiteX4-65" fmla="*/ 646744 w 2493990"/>
              <a:gd name="connsiteY4-66" fmla="*/ 2240387 h 2240387"/>
              <a:gd name="connsiteX5-67" fmla="*/ 0 w 2493990"/>
              <a:gd name="connsiteY5-68" fmla="*/ 1120194 h 2240387"/>
              <a:gd name="connsiteX6-69" fmla="*/ 646744 w 2493990"/>
              <a:gd name="connsiteY6-70" fmla="*/ 0 h 2240387"/>
              <a:gd name="connsiteX7-71" fmla="*/ 1940233 w 2493990"/>
              <a:gd name="connsiteY7-72" fmla="*/ 0 h 2240387"/>
              <a:gd name="connsiteX8-73" fmla="*/ 2493990 w 2493990"/>
              <a:gd name="connsiteY8-74" fmla="*/ 959135 h 2240387"/>
              <a:gd name="connsiteX0-75" fmla="*/ 2493990 w 2493990"/>
              <a:gd name="connsiteY0-76" fmla="*/ 1287748 h 2240387"/>
              <a:gd name="connsiteX1-77" fmla="*/ 2483516 w 2493990"/>
              <a:gd name="connsiteY1-78" fmla="*/ 1305700 h 2240387"/>
              <a:gd name="connsiteX2-79" fmla="*/ 1940233 w 2493990"/>
              <a:gd name="connsiteY2-80" fmla="*/ 2240387 h 2240387"/>
              <a:gd name="connsiteX3-81" fmla="*/ 646744 w 2493990"/>
              <a:gd name="connsiteY3-82" fmla="*/ 2240387 h 2240387"/>
              <a:gd name="connsiteX4-83" fmla="*/ 0 w 2493990"/>
              <a:gd name="connsiteY4-84" fmla="*/ 1120194 h 2240387"/>
              <a:gd name="connsiteX5-85" fmla="*/ 646744 w 2493990"/>
              <a:gd name="connsiteY5-86" fmla="*/ 0 h 2240387"/>
              <a:gd name="connsiteX6-87" fmla="*/ 1940233 w 2493990"/>
              <a:gd name="connsiteY6-88" fmla="*/ 0 h 2240387"/>
              <a:gd name="connsiteX7-89" fmla="*/ 2493990 w 2493990"/>
              <a:gd name="connsiteY7-90" fmla="*/ 959135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2493990" h="2240387">
                <a:moveTo>
                  <a:pt x="2493990" y="1287748"/>
                </a:moveTo>
                <a:lnTo>
                  <a:pt x="2483516" y="1305700"/>
                </a:lnTo>
                <a:lnTo>
                  <a:pt x="1940233" y="2240387"/>
                </a:lnTo>
                <a:lnTo>
                  <a:pt x="646744" y="2240387"/>
                </a:lnTo>
                <a:lnTo>
                  <a:pt x="0" y="1120194"/>
                </a:lnTo>
                <a:lnTo>
                  <a:pt x="646744" y="0"/>
                </a:lnTo>
                <a:lnTo>
                  <a:pt x="1940233" y="0"/>
                </a:lnTo>
                <a:lnTo>
                  <a:pt x="2493990" y="959135"/>
                </a:lnTo>
              </a:path>
            </a:pathLst>
          </a:custGeom>
          <a:noFill/>
          <a:ln w="12700">
            <a:solidFill>
              <a:schemeClr val="accent1">
                <a:alpha val="20000"/>
              </a:schemeClr>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altLang="zh-CN" dirty="0">
              <a:solidFill>
                <a:schemeClr val="lt1"/>
              </a:solidFill>
            </a:endParaRPr>
          </a:p>
        </p:txBody>
      </p:sp>
      <p:sp>
        <p:nvSpPr>
          <p:cNvPr id="6" name="任意多边形: 形状 38"/>
          <p:cNvSpPr/>
          <p:nvPr>
            <p:custDataLst>
              <p:tags r:id="rId3"/>
            </p:custDataLst>
          </p:nvPr>
        </p:nvSpPr>
        <p:spPr>
          <a:xfrm>
            <a:off x="8997005" y="1818042"/>
            <a:ext cx="2815265" cy="2438482"/>
          </a:xfrm>
          <a:custGeom>
            <a:avLst/>
            <a:gdLst>
              <a:gd name="connsiteX0" fmla="*/ 646744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736693 w 2586977"/>
              <a:gd name="connsiteY4" fmla="*/ 2240387 h 2240387"/>
              <a:gd name="connsiteX5" fmla="*/ 736693 w 2586977"/>
              <a:gd name="connsiteY5" fmla="*/ 1726018 h 2240387"/>
              <a:gd name="connsiteX6" fmla="*/ 561841 w 2586977"/>
              <a:gd name="connsiteY6" fmla="*/ 1726018 h 2240387"/>
              <a:gd name="connsiteX7" fmla="*/ 561841 w 2586977"/>
              <a:gd name="connsiteY7" fmla="*/ 2093331 h 2240387"/>
              <a:gd name="connsiteX8" fmla="*/ 0 w 2586977"/>
              <a:gd name="connsiteY8" fmla="*/ 1120194 h 2240387"/>
              <a:gd name="connsiteX0-1" fmla="*/ 736693 w 2586977"/>
              <a:gd name="connsiteY0-2" fmla="*/ 1726018 h 2240387"/>
              <a:gd name="connsiteX1-3" fmla="*/ 561841 w 2586977"/>
              <a:gd name="connsiteY1-4" fmla="*/ 1726018 h 2240387"/>
              <a:gd name="connsiteX2-5" fmla="*/ 561841 w 2586977"/>
              <a:gd name="connsiteY2-6" fmla="*/ 2093331 h 2240387"/>
              <a:gd name="connsiteX3-7" fmla="*/ 0 w 2586977"/>
              <a:gd name="connsiteY3-8" fmla="*/ 1120194 h 2240387"/>
              <a:gd name="connsiteX4-9" fmla="*/ 646744 w 2586977"/>
              <a:gd name="connsiteY4-10" fmla="*/ 0 h 2240387"/>
              <a:gd name="connsiteX5-11" fmla="*/ 1940233 w 2586977"/>
              <a:gd name="connsiteY5-12" fmla="*/ 0 h 2240387"/>
              <a:gd name="connsiteX6-13" fmla="*/ 2586977 w 2586977"/>
              <a:gd name="connsiteY6-14" fmla="*/ 1120194 h 2240387"/>
              <a:gd name="connsiteX7-15" fmla="*/ 1940233 w 2586977"/>
              <a:gd name="connsiteY7-16" fmla="*/ 2240387 h 2240387"/>
              <a:gd name="connsiteX8-17" fmla="*/ 736693 w 2586977"/>
              <a:gd name="connsiteY8-18" fmla="*/ 2240387 h 2240387"/>
              <a:gd name="connsiteX9" fmla="*/ 828133 w 2586977"/>
              <a:gd name="connsiteY9" fmla="*/ 1817458 h 2240387"/>
              <a:gd name="connsiteX0-19" fmla="*/ 736693 w 2586977"/>
              <a:gd name="connsiteY0-20" fmla="*/ 1726018 h 2240387"/>
              <a:gd name="connsiteX1-21" fmla="*/ 561841 w 2586977"/>
              <a:gd name="connsiteY1-22" fmla="*/ 1726018 h 2240387"/>
              <a:gd name="connsiteX2-23" fmla="*/ 561841 w 2586977"/>
              <a:gd name="connsiteY2-24" fmla="*/ 2093331 h 2240387"/>
              <a:gd name="connsiteX3-25" fmla="*/ 0 w 2586977"/>
              <a:gd name="connsiteY3-26" fmla="*/ 1120194 h 2240387"/>
              <a:gd name="connsiteX4-27" fmla="*/ 646744 w 2586977"/>
              <a:gd name="connsiteY4-28" fmla="*/ 0 h 2240387"/>
              <a:gd name="connsiteX5-29" fmla="*/ 1940233 w 2586977"/>
              <a:gd name="connsiteY5-30" fmla="*/ 0 h 2240387"/>
              <a:gd name="connsiteX6-31" fmla="*/ 2586977 w 2586977"/>
              <a:gd name="connsiteY6-32" fmla="*/ 1120194 h 2240387"/>
              <a:gd name="connsiteX7-33" fmla="*/ 1940233 w 2586977"/>
              <a:gd name="connsiteY7-34" fmla="*/ 2240387 h 2240387"/>
              <a:gd name="connsiteX8-35" fmla="*/ 736693 w 2586977"/>
              <a:gd name="connsiteY8-36" fmla="*/ 2240387 h 2240387"/>
              <a:gd name="connsiteX0-37" fmla="*/ 561841 w 2586977"/>
              <a:gd name="connsiteY0-38" fmla="*/ 1726018 h 2240387"/>
              <a:gd name="connsiteX1-39" fmla="*/ 561841 w 2586977"/>
              <a:gd name="connsiteY1-40" fmla="*/ 2093331 h 2240387"/>
              <a:gd name="connsiteX2-41" fmla="*/ 0 w 2586977"/>
              <a:gd name="connsiteY2-42" fmla="*/ 1120194 h 2240387"/>
              <a:gd name="connsiteX3-43" fmla="*/ 646744 w 2586977"/>
              <a:gd name="connsiteY3-44" fmla="*/ 0 h 2240387"/>
              <a:gd name="connsiteX4-45" fmla="*/ 1940233 w 2586977"/>
              <a:gd name="connsiteY4-46" fmla="*/ 0 h 2240387"/>
              <a:gd name="connsiteX5-47" fmla="*/ 2586977 w 2586977"/>
              <a:gd name="connsiteY5-48" fmla="*/ 1120194 h 2240387"/>
              <a:gd name="connsiteX6-49" fmla="*/ 1940233 w 2586977"/>
              <a:gd name="connsiteY6-50" fmla="*/ 2240387 h 2240387"/>
              <a:gd name="connsiteX7-51" fmla="*/ 736693 w 2586977"/>
              <a:gd name="connsiteY7-52" fmla="*/ 2240387 h 2240387"/>
              <a:gd name="connsiteX0-53" fmla="*/ 561841 w 2586977"/>
              <a:gd name="connsiteY0-54" fmla="*/ 2093331 h 2240387"/>
              <a:gd name="connsiteX1-55" fmla="*/ 0 w 2586977"/>
              <a:gd name="connsiteY1-56" fmla="*/ 1120194 h 2240387"/>
              <a:gd name="connsiteX2-57" fmla="*/ 646744 w 2586977"/>
              <a:gd name="connsiteY2-58" fmla="*/ 0 h 2240387"/>
              <a:gd name="connsiteX3-59" fmla="*/ 1940233 w 2586977"/>
              <a:gd name="connsiteY3-60" fmla="*/ 0 h 2240387"/>
              <a:gd name="connsiteX4-61" fmla="*/ 2586977 w 2586977"/>
              <a:gd name="connsiteY4-62" fmla="*/ 1120194 h 2240387"/>
              <a:gd name="connsiteX5-63" fmla="*/ 1940233 w 2586977"/>
              <a:gd name="connsiteY5-64" fmla="*/ 2240387 h 2240387"/>
              <a:gd name="connsiteX6-65" fmla="*/ 736693 w 2586977"/>
              <a:gd name="connsiteY6-66" fmla="*/ 2240387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586977" h="2240387">
                <a:moveTo>
                  <a:pt x="561841" y="2093331"/>
                </a:moveTo>
                <a:lnTo>
                  <a:pt x="0" y="1120194"/>
                </a:lnTo>
                <a:lnTo>
                  <a:pt x="646744" y="0"/>
                </a:lnTo>
                <a:lnTo>
                  <a:pt x="1940233" y="0"/>
                </a:lnTo>
                <a:lnTo>
                  <a:pt x="2586977" y="1120194"/>
                </a:lnTo>
                <a:lnTo>
                  <a:pt x="1940233" y="2240387"/>
                </a:lnTo>
                <a:lnTo>
                  <a:pt x="736693" y="2240387"/>
                </a:lnTo>
              </a:path>
            </a:pathLst>
          </a:custGeom>
          <a:noFill/>
          <a:ln w="12700">
            <a:solidFill>
              <a:schemeClr val="accent5">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7" name="任意多边形: 形状 36"/>
          <p:cNvSpPr/>
          <p:nvPr>
            <p:custDataLst>
              <p:tags r:id="rId4"/>
            </p:custDataLst>
          </p:nvPr>
        </p:nvSpPr>
        <p:spPr>
          <a:xfrm>
            <a:off x="4774106" y="1818042"/>
            <a:ext cx="2719743" cy="2438482"/>
          </a:xfrm>
          <a:custGeom>
            <a:avLst/>
            <a:gdLst>
              <a:gd name="connsiteX0" fmla="*/ 646745 w 2498882"/>
              <a:gd name="connsiteY0" fmla="*/ 0 h 2240387"/>
              <a:gd name="connsiteX1" fmla="*/ 1940233 w 2498882"/>
              <a:gd name="connsiteY1" fmla="*/ 0 h 2240387"/>
              <a:gd name="connsiteX2" fmla="*/ 2498882 w 2498882"/>
              <a:gd name="connsiteY2" fmla="*/ 967609 h 2240387"/>
              <a:gd name="connsiteX3" fmla="*/ 2498882 w 2498882"/>
              <a:gd name="connsiteY3" fmla="*/ 1272779 h 2240387"/>
              <a:gd name="connsiteX4" fmla="*/ 1940233 w 2498882"/>
              <a:gd name="connsiteY4" fmla="*/ 2240387 h 2240387"/>
              <a:gd name="connsiteX5" fmla="*/ 646745 w 2498882"/>
              <a:gd name="connsiteY5" fmla="*/ 2240387 h 2240387"/>
              <a:gd name="connsiteX6" fmla="*/ 0 w 2498882"/>
              <a:gd name="connsiteY6" fmla="*/ 1120194 h 2240387"/>
              <a:gd name="connsiteX0-1" fmla="*/ 646745 w 2498882"/>
              <a:gd name="connsiteY0-2" fmla="*/ 0 h 2240387"/>
              <a:gd name="connsiteX1-3" fmla="*/ 1940233 w 2498882"/>
              <a:gd name="connsiteY1-4" fmla="*/ 0 h 2240387"/>
              <a:gd name="connsiteX2-5" fmla="*/ 2498882 w 2498882"/>
              <a:gd name="connsiteY2-6" fmla="*/ 967609 h 2240387"/>
              <a:gd name="connsiteX3-7" fmla="*/ 2493887 w 2498882"/>
              <a:gd name="connsiteY3-8" fmla="*/ 1110572 h 2240387"/>
              <a:gd name="connsiteX4-9" fmla="*/ 2498882 w 2498882"/>
              <a:gd name="connsiteY4-10" fmla="*/ 1272779 h 2240387"/>
              <a:gd name="connsiteX5-11" fmla="*/ 1940233 w 2498882"/>
              <a:gd name="connsiteY5-12" fmla="*/ 2240387 h 2240387"/>
              <a:gd name="connsiteX6-13" fmla="*/ 646745 w 2498882"/>
              <a:gd name="connsiteY6-14" fmla="*/ 2240387 h 2240387"/>
              <a:gd name="connsiteX7" fmla="*/ 0 w 2498882"/>
              <a:gd name="connsiteY7" fmla="*/ 1120194 h 2240387"/>
              <a:gd name="connsiteX8" fmla="*/ 646745 w 2498882"/>
              <a:gd name="connsiteY8" fmla="*/ 0 h 2240387"/>
              <a:gd name="connsiteX0-15" fmla="*/ 2493887 w 2585327"/>
              <a:gd name="connsiteY0-16" fmla="*/ 1110572 h 2240387"/>
              <a:gd name="connsiteX1-17" fmla="*/ 2498882 w 2585327"/>
              <a:gd name="connsiteY1-18" fmla="*/ 1272779 h 2240387"/>
              <a:gd name="connsiteX2-19" fmla="*/ 1940233 w 2585327"/>
              <a:gd name="connsiteY2-20" fmla="*/ 2240387 h 2240387"/>
              <a:gd name="connsiteX3-21" fmla="*/ 646745 w 2585327"/>
              <a:gd name="connsiteY3-22" fmla="*/ 2240387 h 2240387"/>
              <a:gd name="connsiteX4-23" fmla="*/ 0 w 2585327"/>
              <a:gd name="connsiteY4-24" fmla="*/ 1120194 h 2240387"/>
              <a:gd name="connsiteX5-25" fmla="*/ 646745 w 2585327"/>
              <a:gd name="connsiteY5-26" fmla="*/ 0 h 2240387"/>
              <a:gd name="connsiteX6-27" fmla="*/ 1940233 w 2585327"/>
              <a:gd name="connsiteY6-28" fmla="*/ 0 h 2240387"/>
              <a:gd name="connsiteX7-29" fmla="*/ 2498882 w 2585327"/>
              <a:gd name="connsiteY7-30" fmla="*/ 967609 h 2240387"/>
              <a:gd name="connsiteX8-31" fmla="*/ 2585327 w 2585327"/>
              <a:gd name="connsiteY8-32" fmla="*/ 1202012 h 2240387"/>
              <a:gd name="connsiteX0-33" fmla="*/ 2493887 w 2498882"/>
              <a:gd name="connsiteY0-34" fmla="*/ 1110572 h 2240387"/>
              <a:gd name="connsiteX1-35" fmla="*/ 2498882 w 2498882"/>
              <a:gd name="connsiteY1-36" fmla="*/ 1272779 h 2240387"/>
              <a:gd name="connsiteX2-37" fmla="*/ 1940233 w 2498882"/>
              <a:gd name="connsiteY2-38" fmla="*/ 2240387 h 2240387"/>
              <a:gd name="connsiteX3-39" fmla="*/ 646745 w 2498882"/>
              <a:gd name="connsiteY3-40" fmla="*/ 2240387 h 2240387"/>
              <a:gd name="connsiteX4-41" fmla="*/ 0 w 2498882"/>
              <a:gd name="connsiteY4-42" fmla="*/ 1120194 h 2240387"/>
              <a:gd name="connsiteX5-43" fmla="*/ 646745 w 2498882"/>
              <a:gd name="connsiteY5-44" fmla="*/ 0 h 2240387"/>
              <a:gd name="connsiteX6-45" fmla="*/ 1940233 w 2498882"/>
              <a:gd name="connsiteY6-46" fmla="*/ 0 h 2240387"/>
              <a:gd name="connsiteX7-47" fmla="*/ 2498882 w 2498882"/>
              <a:gd name="connsiteY7-48" fmla="*/ 967609 h 2240387"/>
              <a:gd name="connsiteX0-49" fmla="*/ 2498882 w 2498882"/>
              <a:gd name="connsiteY0-50" fmla="*/ 1272779 h 2240387"/>
              <a:gd name="connsiteX1-51" fmla="*/ 1940233 w 2498882"/>
              <a:gd name="connsiteY1-52" fmla="*/ 2240387 h 2240387"/>
              <a:gd name="connsiteX2-53" fmla="*/ 646745 w 2498882"/>
              <a:gd name="connsiteY2-54" fmla="*/ 2240387 h 2240387"/>
              <a:gd name="connsiteX3-55" fmla="*/ 0 w 2498882"/>
              <a:gd name="connsiteY3-56" fmla="*/ 1120194 h 2240387"/>
              <a:gd name="connsiteX4-57" fmla="*/ 646745 w 2498882"/>
              <a:gd name="connsiteY4-58" fmla="*/ 0 h 2240387"/>
              <a:gd name="connsiteX5-59" fmla="*/ 1940233 w 2498882"/>
              <a:gd name="connsiteY5-60" fmla="*/ 0 h 2240387"/>
              <a:gd name="connsiteX6-61" fmla="*/ 2498882 w 2498882"/>
              <a:gd name="connsiteY6-62" fmla="*/ 967609 h 224038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2498882" h="2240387">
                <a:moveTo>
                  <a:pt x="2498882" y="1272779"/>
                </a:moveTo>
                <a:lnTo>
                  <a:pt x="1940233" y="2240387"/>
                </a:lnTo>
                <a:lnTo>
                  <a:pt x="646745" y="2240387"/>
                </a:lnTo>
                <a:lnTo>
                  <a:pt x="0" y="1120194"/>
                </a:lnTo>
                <a:lnTo>
                  <a:pt x="646745" y="0"/>
                </a:lnTo>
                <a:lnTo>
                  <a:pt x="1940233" y="0"/>
                </a:lnTo>
                <a:lnTo>
                  <a:pt x="2498882" y="967609"/>
                </a:lnTo>
              </a:path>
            </a:pathLst>
          </a:custGeom>
          <a:noFill/>
          <a:ln w="12700">
            <a:solidFill>
              <a:schemeClr val="accent3">
                <a:alpha val="20000"/>
              </a:schemeClr>
            </a:solidFill>
            <a:tail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solidFill>
                <a:schemeClr val="lt1"/>
              </a:solidFill>
            </a:endParaRPr>
          </a:p>
        </p:txBody>
      </p:sp>
      <p:sp>
        <p:nvSpPr>
          <p:cNvPr id="8" name="任意多边形: 形状 53"/>
          <p:cNvSpPr/>
          <p:nvPr>
            <p:custDataLst>
              <p:tags r:id="rId5"/>
            </p:custDataLst>
          </p:nvPr>
        </p:nvSpPr>
        <p:spPr>
          <a:xfrm>
            <a:off x="3455363" y="3036620"/>
            <a:ext cx="2022560" cy="1219241"/>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12700">
            <a:solidFill>
              <a:schemeClr val="accent2">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2" name="任意多边形: 形状 54"/>
          <p:cNvSpPr/>
          <p:nvPr>
            <p:custDataLst>
              <p:tags r:id="rId6"/>
            </p:custDataLst>
          </p:nvPr>
        </p:nvSpPr>
        <p:spPr>
          <a:xfrm>
            <a:off x="2662657" y="3212409"/>
            <a:ext cx="2701832" cy="2262693"/>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12700">
            <a:solidFill>
              <a:schemeClr val="accent2">
                <a:alpha val="20000"/>
              </a:schemeClr>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3" name="任意多边形: 形状 55"/>
          <p:cNvSpPr/>
          <p:nvPr>
            <p:custDataLst>
              <p:tags r:id="rId7"/>
            </p:custDataLst>
          </p:nvPr>
        </p:nvSpPr>
        <p:spPr>
          <a:xfrm>
            <a:off x="6885556" y="3212409"/>
            <a:ext cx="2701832" cy="2262693"/>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1940233 w 2586977"/>
              <a:gd name="connsiteY0-68" fmla="*/ 0 h 2240387"/>
              <a:gd name="connsiteX1-69" fmla="*/ 2586977 w 2586977"/>
              <a:gd name="connsiteY1-70" fmla="*/ 1120194 h 2240387"/>
              <a:gd name="connsiteX2-71" fmla="*/ 1940233 w 2586977"/>
              <a:gd name="connsiteY2-72" fmla="*/ 2240387 h 2240387"/>
              <a:gd name="connsiteX3-73" fmla="*/ 646744 w 2586977"/>
              <a:gd name="connsiteY3-74" fmla="*/ 2240387 h 2240387"/>
              <a:gd name="connsiteX4-75" fmla="*/ 0 w 2586977"/>
              <a:gd name="connsiteY4-76" fmla="*/ 1120194 h 2240387"/>
              <a:gd name="connsiteX5-77" fmla="*/ 553757 w 2586977"/>
              <a:gd name="connsiteY5-78" fmla="*/ 161059 h 2240387"/>
              <a:gd name="connsiteX0-79" fmla="*/ 2586977 w 2586977"/>
              <a:gd name="connsiteY0-80" fmla="*/ 959135 h 2079328"/>
              <a:gd name="connsiteX1-81" fmla="*/ 1940233 w 2586977"/>
              <a:gd name="connsiteY1-82" fmla="*/ 2079328 h 2079328"/>
              <a:gd name="connsiteX2-83" fmla="*/ 646744 w 2586977"/>
              <a:gd name="connsiteY2-84" fmla="*/ 2079328 h 2079328"/>
              <a:gd name="connsiteX3-85" fmla="*/ 0 w 2586977"/>
              <a:gd name="connsiteY3-86" fmla="*/ 959135 h 2079328"/>
              <a:gd name="connsiteX4-87" fmla="*/ 553757 w 2586977"/>
              <a:gd name="connsiteY4-88" fmla="*/ 0 h 2079328"/>
              <a:gd name="connsiteX0-89" fmla="*/ 2482474 w 2482474"/>
              <a:gd name="connsiteY0-90" fmla="*/ 1134551 h 2079328"/>
              <a:gd name="connsiteX1-91" fmla="*/ 1940233 w 2482474"/>
              <a:gd name="connsiteY1-92" fmla="*/ 2079328 h 2079328"/>
              <a:gd name="connsiteX2-93" fmla="*/ 646744 w 2482474"/>
              <a:gd name="connsiteY2-94" fmla="*/ 2079328 h 2079328"/>
              <a:gd name="connsiteX3-95" fmla="*/ 0 w 2482474"/>
              <a:gd name="connsiteY3-96" fmla="*/ 959135 h 2079328"/>
              <a:gd name="connsiteX4-97" fmla="*/ 553757 w 2482474"/>
              <a:gd name="connsiteY4-98" fmla="*/ 0 h 207932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82474" h="2079328">
                <a:moveTo>
                  <a:pt x="2482474" y="1134551"/>
                </a:moveTo>
                <a:lnTo>
                  <a:pt x="1940233" y="2079328"/>
                </a:lnTo>
                <a:lnTo>
                  <a:pt x="646744" y="2079328"/>
                </a:lnTo>
                <a:lnTo>
                  <a:pt x="0" y="959135"/>
                </a:lnTo>
                <a:lnTo>
                  <a:pt x="553757" y="0"/>
                </a:lnTo>
              </a:path>
            </a:pathLst>
          </a:custGeom>
          <a:noFill/>
          <a:ln w="12700">
            <a:solidFill>
              <a:schemeClr val="accent4">
                <a:alpha val="20000"/>
              </a:schemeClr>
            </a:solidFill>
            <a:headEnd type="triangle" w="lg" len="lg"/>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sp>
        <p:nvSpPr>
          <p:cNvPr id="14" name="任意多边形: 形状 56"/>
          <p:cNvSpPr/>
          <p:nvPr>
            <p:custDataLst>
              <p:tags r:id="rId8"/>
            </p:custDataLst>
          </p:nvPr>
        </p:nvSpPr>
        <p:spPr>
          <a:xfrm>
            <a:off x="7678261" y="3036620"/>
            <a:ext cx="2022560" cy="1219241"/>
          </a:xfrm>
          <a:custGeom>
            <a:avLst/>
            <a:gdLst>
              <a:gd name="connsiteX0" fmla="*/ 728609 w 2586977"/>
              <a:gd name="connsiteY0" fmla="*/ 0 h 2240387"/>
              <a:gd name="connsiteX1" fmla="*/ 1940233 w 2586977"/>
              <a:gd name="connsiteY1" fmla="*/ 0 h 2240387"/>
              <a:gd name="connsiteX2" fmla="*/ 2586977 w 2586977"/>
              <a:gd name="connsiteY2" fmla="*/ 1120194 h 2240387"/>
              <a:gd name="connsiteX3" fmla="*/ 1940233 w 2586977"/>
              <a:gd name="connsiteY3" fmla="*/ 2240387 h 2240387"/>
              <a:gd name="connsiteX4" fmla="*/ 646744 w 2586977"/>
              <a:gd name="connsiteY4" fmla="*/ 2240387 h 2240387"/>
              <a:gd name="connsiteX5" fmla="*/ 0 w 2586977"/>
              <a:gd name="connsiteY5" fmla="*/ 1120194 h 2240387"/>
              <a:gd name="connsiteX6" fmla="*/ 553757 w 2586977"/>
              <a:gd name="connsiteY6" fmla="*/ 161059 h 2240387"/>
              <a:gd name="connsiteX7" fmla="*/ 553757 w 2586977"/>
              <a:gd name="connsiteY7" fmla="*/ 758695 h 2240387"/>
              <a:gd name="connsiteX8" fmla="*/ 728609 w 2586977"/>
              <a:gd name="connsiteY8" fmla="*/ 758695 h 2240387"/>
              <a:gd name="connsiteX0-1" fmla="*/ 728609 w 2586977"/>
              <a:gd name="connsiteY0-2" fmla="*/ 758695 h 2240387"/>
              <a:gd name="connsiteX1-3" fmla="*/ 728609 w 2586977"/>
              <a:gd name="connsiteY1-4" fmla="*/ 0 h 2240387"/>
              <a:gd name="connsiteX2-5" fmla="*/ 1940233 w 2586977"/>
              <a:gd name="connsiteY2-6" fmla="*/ 0 h 2240387"/>
              <a:gd name="connsiteX3-7" fmla="*/ 2586977 w 2586977"/>
              <a:gd name="connsiteY3-8" fmla="*/ 1120194 h 2240387"/>
              <a:gd name="connsiteX4-9" fmla="*/ 1940233 w 2586977"/>
              <a:gd name="connsiteY4-10" fmla="*/ 2240387 h 2240387"/>
              <a:gd name="connsiteX5-11" fmla="*/ 646744 w 2586977"/>
              <a:gd name="connsiteY5-12" fmla="*/ 2240387 h 2240387"/>
              <a:gd name="connsiteX6-13" fmla="*/ 0 w 2586977"/>
              <a:gd name="connsiteY6-14" fmla="*/ 1120194 h 2240387"/>
              <a:gd name="connsiteX7-15" fmla="*/ 553757 w 2586977"/>
              <a:gd name="connsiteY7-16" fmla="*/ 161059 h 2240387"/>
              <a:gd name="connsiteX8-17" fmla="*/ 553757 w 2586977"/>
              <a:gd name="connsiteY8-18" fmla="*/ 758695 h 2240387"/>
              <a:gd name="connsiteX9" fmla="*/ 820049 w 2586977"/>
              <a:gd name="connsiteY9" fmla="*/ 850135 h 2240387"/>
              <a:gd name="connsiteX0-19" fmla="*/ 728609 w 2586977"/>
              <a:gd name="connsiteY0-20" fmla="*/ 758695 h 2240387"/>
              <a:gd name="connsiteX1-21" fmla="*/ 728609 w 2586977"/>
              <a:gd name="connsiteY1-22" fmla="*/ 0 h 2240387"/>
              <a:gd name="connsiteX2-23" fmla="*/ 1940233 w 2586977"/>
              <a:gd name="connsiteY2-24" fmla="*/ 0 h 2240387"/>
              <a:gd name="connsiteX3-25" fmla="*/ 2586977 w 2586977"/>
              <a:gd name="connsiteY3-26" fmla="*/ 1120194 h 2240387"/>
              <a:gd name="connsiteX4-27" fmla="*/ 1940233 w 2586977"/>
              <a:gd name="connsiteY4-28" fmla="*/ 2240387 h 2240387"/>
              <a:gd name="connsiteX5-29" fmla="*/ 646744 w 2586977"/>
              <a:gd name="connsiteY5-30" fmla="*/ 2240387 h 2240387"/>
              <a:gd name="connsiteX6-31" fmla="*/ 0 w 2586977"/>
              <a:gd name="connsiteY6-32" fmla="*/ 1120194 h 2240387"/>
              <a:gd name="connsiteX7-33" fmla="*/ 553757 w 2586977"/>
              <a:gd name="connsiteY7-34" fmla="*/ 161059 h 2240387"/>
              <a:gd name="connsiteX8-35" fmla="*/ 553757 w 2586977"/>
              <a:gd name="connsiteY8-36" fmla="*/ 758695 h 2240387"/>
              <a:gd name="connsiteX0-37" fmla="*/ 728609 w 2586977"/>
              <a:gd name="connsiteY0-38" fmla="*/ 0 h 2240387"/>
              <a:gd name="connsiteX1-39" fmla="*/ 1940233 w 2586977"/>
              <a:gd name="connsiteY1-40" fmla="*/ 0 h 2240387"/>
              <a:gd name="connsiteX2-41" fmla="*/ 2586977 w 2586977"/>
              <a:gd name="connsiteY2-42" fmla="*/ 1120194 h 2240387"/>
              <a:gd name="connsiteX3-43" fmla="*/ 1940233 w 2586977"/>
              <a:gd name="connsiteY3-44" fmla="*/ 2240387 h 2240387"/>
              <a:gd name="connsiteX4-45" fmla="*/ 646744 w 2586977"/>
              <a:gd name="connsiteY4-46" fmla="*/ 2240387 h 2240387"/>
              <a:gd name="connsiteX5-47" fmla="*/ 0 w 2586977"/>
              <a:gd name="connsiteY5-48" fmla="*/ 1120194 h 2240387"/>
              <a:gd name="connsiteX6-49" fmla="*/ 553757 w 2586977"/>
              <a:gd name="connsiteY6-50" fmla="*/ 161059 h 2240387"/>
              <a:gd name="connsiteX7-51" fmla="*/ 553757 w 2586977"/>
              <a:gd name="connsiteY7-52" fmla="*/ 758695 h 2240387"/>
              <a:gd name="connsiteX0-53" fmla="*/ 728609 w 2586977"/>
              <a:gd name="connsiteY0-54" fmla="*/ 0 h 2240387"/>
              <a:gd name="connsiteX1-55" fmla="*/ 1940233 w 2586977"/>
              <a:gd name="connsiteY1-56" fmla="*/ 0 h 2240387"/>
              <a:gd name="connsiteX2-57" fmla="*/ 2586977 w 2586977"/>
              <a:gd name="connsiteY2-58" fmla="*/ 1120194 h 2240387"/>
              <a:gd name="connsiteX3-59" fmla="*/ 1940233 w 2586977"/>
              <a:gd name="connsiteY3-60" fmla="*/ 2240387 h 2240387"/>
              <a:gd name="connsiteX4-61" fmla="*/ 646744 w 2586977"/>
              <a:gd name="connsiteY4-62" fmla="*/ 2240387 h 2240387"/>
              <a:gd name="connsiteX5-63" fmla="*/ 0 w 2586977"/>
              <a:gd name="connsiteY5-64" fmla="*/ 1120194 h 2240387"/>
              <a:gd name="connsiteX6-65" fmla="*/ 553757 w 2586977"/>
              <a:gd name="connsiteY6-66" fmla="*/ 161059 h 2240387"/>
              <a:gd name="connsiteX0-67" fmla="*/ 728609 w 2586977"/>
              <a:gd name="connsiteY0-68" fmla="*/ 0 h 2240387"/>
              <a:gd name="connsiteX1-69" fmla="*/ 1940233 w 2586977"/>
              <a:gd name="connsiteY1-70" fmla="*/ 0 h 2240387"/>
              <a:gd name="connsiteX2-71" fmla="*/ 2586977 w 2586977"/>
              <a:gd name="connsiteY2-72" fmla="*/ 1120194 h 2240387"/>
              <a:gd name="connsiteX3-73" fmla="*/ 1940233 w 2586977"/>
              <a:gd name="connsiteY3-74" fmla="*/ 2240387 h 2240387"/>
              <a:gd name="connsiteX4-75" fmla="*/ 646744 w 2586977"/>
              <a:gd name="connsiteY4-76" fmla="*/ 2240387 h 2240387"/>
              <a:gd name="connsiteX5-77" fmla="*/ 0 w 2586977"/>
              <a:gd name="connsiteY5-78" fmla="*/ 1120194 h 2240387"/>
              <a:gd name="connsiteX0-79" fmla="*/ 81865 w 1940233"/>
              <a:gd name="connsiteY0-80" fmla="*/ 0 h 2240387"/>
              <a:gd name="connsiteX1-81" fmla="*/ 1293489 w 1940233"/>
              <a:gd name="connsiteY1-82" fmla="*/ 0 h 2240387"/>
              <a:gd name="connsiteX2-83" fmla="*/ 1940233 w 1940233"/>
              <a:gd name="connsiteY2-84" fmla="*/ 1120194 h 2240387"/>
              <a:gd name="connsiteX3-85" fmla="*/ 1293489 w 1940233"/>
              <a:gd name="connsiteY3-86" fmla="*/ 2240387 h 2240387"/>
              <a:gd name="connsiteX4-87" fmla="*/ 0 w 1940233"/>
              <a:gd name="connsiteY4-88" fmla="*/ 2240387 h 2240387"/>
              <a:gd name="connsiteX0-89" fmla="*/ 0 w 1858368"/>
              <a:gd name="connsiteY0-90" fmla="*/ 0 h 2240387"/>
              <a:gd name="connsiteX1-91" fmla="*/ 1211624 w 1858368"/>
              <a:gd name="connsiteY1-92" fmla="*/ 0 h 2240387"/>
              <a:gd name="connsiteX2-93" fmla="*/ 1858368 w 1858368"/>
              <a:gd name="connsiteY2-94" fmla="*/ 1120194 h 2240387"/>
              <a:gd name="connsiteX3-95" fmla="*/ 1211624 w 1858368"/>
              <a:gd name="connsiteY3-96" fmla="*/ 2240387 h 2240387"/>
              <a:gd name="connsiteX0-97" fmla="*/ 0 w 1858368"/>
              <a:gd name="connsiteY0-98" fmla="*/ 0 h 1120194"/>
              <a:gd name="connsiteX1-99" fmla="*/ 1211624 w 1858368"/>
              <a:gd name="connsiteY1-100" fmla="*/ 0 h 1120194"/>
              <a:gd name="connsiteX2-101" fmla="*/ 1858368 w 1858368"/>
              <a:gd name="connsiteY2-102" fmla="*/ 1120194 h 1120194"/>
            </a:gdLst>
            <a:ahLst/>
            <a:cxnLst>
              <a:cxn ang="0">
                <a:pos x="connsiteX0-1" y="connsiteY0-2"/>
              </a:cxn>
              <a:cxn ang="0">
                <a:pos x="connsiteX1-3" y="connsiteY1-4"/>
              </a:cxn>
              <a:cxn ang="0">
                <a:pos x="connsiteX2-5" y="connsiteY2-6"/>
              </a:cxn>
            </a:cxnLst>
            <a:rect l="l" t="t" r="r" b="b"/>
            <a:pathLst>
              <a:path w="1858368" h="1120194">
                <a:moveTo>
                  <a:pt x="0" y="0"/>
                </a:moveTo>
                <a:lnTo>
                  <a:pt x="1211624" y="0"/>
                </a:lnTo>
                <a:lnTo>
                  <a:pt x="1858368" y="1120194"/>
                </a:lnTo>
              </a:path>
            </a:pathLst>
          </a:custGeom>
          <a:noFill/>
          <a:ln w="12700">
            <a:solidFill>
              <a:schemeClr val="accent4">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lt1"/>
              </a:solidFill>
            </a:endParaRPr>
          </a:p>
        </p:txBody>
      </p:sp>
      <p:pic>
        <p:nvPicPr>
          <p:cNvPr id="18" name="图片 4" descr="343435383036303b343532343134383bcdc5b6d3d0add7f7"/>
          <p:cNvPicPr>
            <a:picLocks noChangeAspect="1"/>
          </p:cNvPicPr>
          <p:nvPr>
            <p:custDataLst>
              <p:tags r:id="rId9"/>
            </p:custDataLst>
          </p:nvPr>
        </p:nvPicPr>
        <p:blipFill>
          <a:blip r:embed="rId10"/>
          <a:stretch>
            <a:fillRect/>
          </a:stretch>
        </p:blipFill>
        <p:spPr>
          <a:xfrm>
            <a:off x="3853374" y="1832636"/>
            <a:ext cx="475623" cy="475623"/>
          </a:xfrm>
          <a:prstGeom prst="rect">
            <a:avLst/>
          </a:prstGeom>
        </p:spPr>
      </p:pic>
      <p:pic>
        <p:nvPicPr>
          <p:cNvPr id="19" name="图片 21" descr="343435383036303b343532343136363bcfeec4bfbdf8b6c8"/>
          <p:cNvPicPr>
            <a:picLocks noChangeAspect="1"/>
          </p:cNvPicPr>
          <p:nvPr>
            <p:custDataLst>
              <p:tags r:id="rId11"/>
            </p:custDataLst>
          </p:nvPr>
        </p:nvPicPr>
        <p:blipFill>
          <a:blip r:embed="rId12"/>
          <a:stretch>
            <a:fillRect/>
          </a:stretch>
        </p:blipFill>
        <p:spPr>
          <a:xfrm>
            <a:off x="10242779" y="5029993"/>
            <a:ext cx="424545" cy="424545"/>
          </a:xfrm>
          <a:prstGeom prst="rect">
            <a:avLst/>
          </a:prstGeom>
        </p:spPr>
      </p:pic>
      <p:pic>
        <p:nvPicPr>
          <p:cNvPr id="20" name="图片 5" descr="343435383036303b343532343134393bcdb7c4d4b7e7b1a9"/>
          <p:cNvPicPr>
            <a:picLocks noChangeAspect="1"/>
          </p:cNvPicPr>
          <p:nvPr>
            <p:custDataLst>
              <p:tags r:id="rId13"/>
            </p:custDataLst>
          </p:nvPr>
        </p:nvPicPr>
        <p:blipFill>
          <a:blip r:embed="rId14"/>
          <a:stretch>
            <a:fillRect/>
          </a:stretch>
        </p:blipFill>
        <p:spPr>
          <a:xfrm>
            <a:off x="8061678" y="1811408"/>
            <a:ext cx="506801" cy="506801"/>
          </a:xfrm>
          <a:prstGeom prst="rect">
            <a:avLst/>
          </a:prstGeom>
        </p:spPr>
      </p:pic>
      <p:pic>
        <p:nvPicPr>
          <p:cNvPr id="21" name="图片 13" descr="343435383036303b343532343135373bcfeec4bfb7d6cef6"/>
          <p:cNvPicPr>
            <a:picLocks noChangeAspect="1"/>
          </p:cNvPicPr>
          <p:nvPr>
            <p:custDataLst>
              <p:tags r:id="rId15"/>
            </p:custDataLst>
          </p:nvPr>
        </p:nvPicPr>
        <p:blipFill>
          <a:blip r:embed="rId16"/>
          <a:stretch>
            <a:fillRect/>
          </a:stretch>
        </p:blipFill>
        <p:spPr>
          <a:xfrm>
            <a:off x="5976100" y="5018716"/>
            <a:ext cx="449089" cy="449089"/>
          </a:xfrm>
          <a:prstGeom prst="rect">
            <a:avLst/>
          </a:prstGeom>
        </p:spPr>
      </p:pic>
      <p:pic>
        <p:nvPicPr>
          <p:cNvPr id="22" name="图片 8" descr="343435383036303b343532343135313bbfaab7a2bbb7beb3"/>
          <p:cNvPicPr>
            <a:picLocks noChangeAspect="1"/>
          </p:cNvPicPr>
          <p:nvPr>
            <p:custDataLst>
              <p:tags r:id="rId17"/>
            </p:custDataLst>
          </p:nvPr>
        </p:nvPicPr>
        <p:blipFill>
          <a:blip r:embed="rId18"/>
          <a:stretch>
            <a:fillRect/>
          </a:stretch>
        </p:blipFill>
        <p:spPr>
          <a:xfrm>
            <a:off x="1704114" y="4993508"/>
            <a:ext cx="488896" cy="488896"/>
          </a:xfrm>
          <a:prstGeom prst="rect">
            <a:avLst/>
          </a:prstGeom>
        </p:spPr>
      </p:pic>
      <p:cxnSp>
        <p:nvCxnSpPr>
          <p:cNvPr id="25" name="直接连接符 2"/>
          <p:cNvCxnSpPr/>
          <p:nvPr>
            <p:custDataLst>
              <p:tags r:id="rId19"/>
            </p:custDataLst>
          </p:nvPr>
        </p:nvCxnSpPr>
        <p:spPr>
          <a:xfrm flipH="1">
            <a:off x="1948227" y="4329493"/>
            <a:ext cx="7960" cy="582914"/>
          </a:xfrm>
          <a:prstGeom prst="line">
            <a:avLst/>
          </a:prstGeom>
          <a:ln w="31750" cap="rnd">
            <a:solidFill>
              <a:schemeClr val="accent1">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6" name="直接连接符 3"/>
          <p:cNvCxnSpPr/>
          <p:nvPr>
            <p:custDataLst>
              <p:tags r:id="rId20"/>
            </p:custDataLst>
          </p:nvPr>
        </p:nvCxnSpPr>
        <p:spPr>
          <a:xfrm flipH="1">
            <a:off x="4062993" y="2493335"/>
            <a:ext cx="7960" cy="507699"/>
          </a:xfrm>
          <a:prstGeom prst="line">
            <a:avLst/>
          </a:prstGeom>
          <a:ln w="31750" cap="rnd">
            <a:solidFill>
              <a:schemeClr val="accent2">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7" name="直接连接符 8"/>
          <p:cNvCxnSpPr/>
          <p:nvPr>
            <p:custDataLst>
              <p:tags r:id="rId21"/>
            </p:custDataLst>
          </p:nvPr>
        </p:nvCxnSpPr>
        <p:spPr>
          <a:xfrm flipH="1">
            <a:off x="6195670" y="4377255"/>
            <a:ext cx="7960" cy="582914"/>
          </a:xfrm>
          <a:prstGeom prst="line">
            <a:avLst/>
          </a:prstGeom>
          <a:ln w="31750" cap="rnd">
            <a:solidFill>
              <a:schemeClr val="accent3">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8" name="直接连接符 9"/>
          <p:cNvCxnSpPr/>
          <p:nvPr>
            <p:custDataLst>
              <p:tags r:id="rId22"/>
            </p:custDataLst>
          </p:nvPr>
        </p:nvCxnSpPr>
        <p:spPr>
          <a:xfrm flipH="1">
            <a:off x="8300485" y="2502622"/>
            <a:ext cx="7960" cy="507699"/>
          </a:xfrm>
          <a:prstGeom prst="line">
            <a:avLst/>
          </a:prstGeom>
          <a:ln w="31750" cap="rnd">
            <a:solidFill>
              <a:schemeClr val="accent4">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cxnSp>
        <p:nvCxnSpPr>
          <p:cNvPr id="29" name="直接连接符 10"/>
          <p:cNvCxnSpPr/>
          <p:nvPr>
            <p:custDataLst>
              <p:tags r:id="rId23"/>
            </p:custDataLst>
          </p:nvPr>
        </p:nvCxnSpPr>
        <p:spPr>
          <a:xfrm flipH="1">
            <a:off x="10419231" y="4366641"/>
            <a:ext cx="7960" cy="582914"/>
          </a:xfrm>
          <a:prstGeom prst="line">
            <a:avLst/>
          </a:prstGeom>
          <a:ln w="31750" cap="rnd">
            <a:solidFill>
              <a:schemeClr val="accent5">
                <a:lumMod val="60000"/>
                <a:lumOff val="40000"/>
              </a:schemeClr>
            </a:solidFill>
            <a:prstDash val="sysDot"/>
            <a:round/>
          </a:ln>
        </p:spPr>
        <p:style>
          <a:lnRef idx="0">
            <a:srgbClr val="FFFFFF"/>
          </a:lnRef>
          <a:fillRef idx="0">
            <a:srgbClr val="FFFFFF"/>
          </a:fillRef>
          <a:effectRef idx="0">
            <a:srgbClr val="FFFFFF"/>
          </a:effectRef>
          <a:fontRef idx="minor">
            <a:schemeClr val="tx1"/>
          </a:fontRef>
        </p:style>
      </p:cxnSp>
      <p:sp useBgFill="1">
        <p:nvSpPr>
          <p:cNvPr id="36" name="六边形 14"/>
          <p:cNvSpPr/>
          <p:nvPr>
            <p:custDataLst>
              <p:tags r:id="rId24"/>
            </p:custDataLst>
          </p:nvPr>
        </p:nvSpPr>
        <p:spPr>
          <a:xfrm>
            <a:off x="723900" y="2002155"/>
            <a:ext cx="2299970" cy="2046605"/>
          </a:xfrm>
          <a:prstGeom prst="hexagon">
            <a:avLst>
              <a:gd name="adj" fmla="val 28654"/>
              <a:gd name="vf" fmla="val 115470"/>
            </a:avLst>
          </a:prstGeom>
          <a:ln w="6350">
            <a:solidFill>
              <a:schemeClr val="accent1"/>
            </a:solidFill>
          </a:ln>
          <a:effectLst>
            <a:outerShdw blurRad="317500" dist="190500" dir="2700000" algn="tl" rotWithShape="0">
              <a:schemeClr val="accent1">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b="1">
                <a:solidFill>
                  <a:schemeClr val="tx1">
                    <a:lumMod val="85000"/>
                    <a:lumOff val="15000"/>
                  </a:schemeClr>
                </a:solidFill>
                <a:sym typeface="+mn-ea"/>
              </a:rPr>
              <a:t>对标《课标》明方向</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厘清完形考查语篇综合能力</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摒弃单纯背单词的备考误区。</a:t>
            </a:r>
            <a:endParaRPr lang="zh-CN" altLang="en-US" sz="1600" b="1">
              <a:solidFill>
                <a:schemeClr val="tx1">
                  <a:lumMod val="85000"/>
                  <a:lumOff val="15000"/>
                </a:schemeClr>
              </a:solidFill>
              <a:sym typeface="+mn-ea"/>
            </a:endParaRPr>
          </a:p>
        </p:txBody>
      </p:sp>
      <p:sp useBgFill="1">
        <p:nvSpPr>
          <p:cNvPr id="38" name="六边形 15"/>
          <p:cNvSpPr/>
          <p:nvPr>
            <p:custDataLst>
              <p:tags r:id="rId25"/>
            </p:custDataLst>
          </p:nvPr>
        </p:nvSpPr>
        <p:spPr>
          <a:xfrm>
            <a:off x="2886207" y="3225676"/>
            <a:ext cx="2361742" cy="2046441"/>
          </a:xfrm>
          <a:prstGeom prst="hexagon">
            <a:avLst>
              <a:gd name="adj" fmla="val 28654"/>
              <a:gd name="vf" fmla="val 115470"/>
            </a:avLst>
          </a:prstGeom>
          <a:ln w="6350">
            <a:solidFill>
              <a:schemeClr val="accent2"/>
            </a:solidFill>
          </a:ln>
          <a:effectLst>
            <a:outerShdw blurRad="317500" dist="190500" dir="2700000" algn="tl" rotWithShape="0">
              <a:schemeClr val="accent2">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b="1">
                <a:solidFill>
                  <a:schemeClr val="tx1">
                    <a:lumMod val="85000"/>
                    <a:lumOff val="15000"/>
                  </a:schemeClr>
                </a:solidFill>
                <a:sym typeface="+mn-ea"/>
              </a:rPr>
              <a:t>固化流程练方法</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落实三步解题流程与四大解题技巧</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形成标准化答题习惯。</a:t>
            </a:r>
            <a:endParaRPr lang="zh-CN" altLang="en-US" sz="1600" b="1">
              <a:solidFill>
                <a:schemeClr val="tx1">
                  <a:lumMod val="85000"/>
                  <a:lumOff val="15000"/>
                </a:schemeClr>
              </a:solidFill>
              <a:sym typeface="+mn-ea"/>
            </a:endParaRPr>
          </a:p>
        </p:txBody>
      </p:sp>
      <p:sp useBgFill="1">
        <p:nvSpPr>
          <p:cNvPr id="40" name="六边形 16"/>
          <p:cNvSpPr/>
          <p:nvPr>
            <p:custDataLst>
              <p:tags r:id="rId26"/>
            </p:custDataLst>
          </p:nvPr>
        </p:nvSpPr>
        <p:spPr>
          <a:xfrm>
            <a:off x="5005616" y="2001791"/>
            <a:ext cx="2361742" cy="2046441"/>
          </a:xfrm>
          <a:prstGeom prst="hexagon">
            <a:avLst>
              <a:gd name="adj" fmla="val 28654"/>
              <a:gd name="vf" fmla="val 115470"/>
            </a:avLst>
          </a:prstGeom>
          <a:ln w="6350">
            <a:solidFill>
              <a:schemeClr val="accent3"/>
            </a:solidFill>
          </a:ln>
          <a:effectLst>
            <a:outerShdw blurRad="317500" dist="190500" dir="2700000" algn="tl" rotWithShape="0">
              <a:schemeClr val="accent3">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b="1">
                <a:solidFill>
                  <a:schemeClr val="tx1">
                    <a:lumMod val="85000"/>
                    <a:lumOff val="15000"/>
                  </a:schemeClr>
                </a:solidFill>
                <a:sym typeface="+mn-ea"/>
              </a:rPr>
              <a:t>深度解构研真题</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拒绝浅刷习题</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深挖语篇主线、线索依据</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做好错题归因。</a:t>
            </a:r>
            <a:endParaRPr lang="zh-CN" altLang="en-US" sz="1600" b="1">
              <a:solidFill>
                <a:schemeClr val="tx1">
                  <a:lumMod val="85000"/>
                  <a:lumOff val="15000"/>
                </a:schemeClr>
              </a:solidFill>
              <a:sym typeface="+mn-ea"/>
            </a:endParaRPr>
          </a:p>
        </p:txBody>
      </p:sp>
      <p:sp useBgFill="1">
        <p:nvSpPr>
          <p:cNvPr id="41" name="六边形 22"/>
          <p:cNvSpPr/>
          <p:nvPr>
            <p:custDataLst>
              <p:tags r:id="rId27"/>
            </p:custDataLst>
          </p:nvPr>
        </p:nvSpPr>
        <p:spPr>
          <a:xfrm>
            <a:off x="7123699" y="3225676"/>
            <a:ext cx="2361742" cy="2046441"/>
          </a:xfrm>
          <a:prstGeom prst="hexagon">
            <a:avLst>
              <a:gd name="adj" fmla="val 28654"/>
              <a:gd name="vf" fmla="val 115470"/>
            </a:avLst>
          </a:prstGeom>
          <a:ln w="6350">
            <a:solidFill>
              <a:schemeClr val="accent4"/>
            </a:solidFill>
          </a:ln>
          <a:effectLst>
            <a:outerShdw blurRad="317500" dist="190500" dir="2700000" algn="tl" rotWithShape="0">
              <a:schemeClr val="accent4">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b="1">
                <a:solidFill>
                  <a:schemeClr val="tx1">
                    <a:lumMod val="85000"/>
                    <a:lumOff val="15000"/>
                  </a:schemeClr>
                </a:solidFill>
                <a:sym typeface="+mn-ea"/>
              </a:rPr>
              <a:t>归纳总结悟规律</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对比真题命题特点</a:t>
            </a:r>
            <a:r>
              <a:rPr lang="en-US" altLang="zh-CN" sz="1600" b="1">
                <a:solidFill>
                  <a:schemeClr val="tx1">
                    <a:lumMod val="85000"/>
                    <a:lumOff val="15000"/>
                  </a:schemeClr>
                </a:solidFill>
                <a:sym typeface="+mn-ea"/>
              </a:rPr>
              <a:t>, </a:t>
            </a:r>
            <a:r>
              <a:rPr lang="zh-CN" altLang="en-US" sz="1600" b="1">
                <a:solidFill>
                  <a:schemeClr val="tx1">
                    <a:lumMod val="85000"/>
                    <a:lumOff val="15000"/>
                  </a:schemeClr>
                </a:solidFill>
                <a:sym typeface="+mn-ea"/>
              </a:rPr>
              <a:t>分类梳理高频考点</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找准个人薄弱短板。</a:t>
            </a:r>
            <a:endParaRPr lang="zh-CN" altLang="en-US" sz="1600" b="1">
              <a:solidFill>
                <a:schemeClr val="tx1">
                  <a:lumMod val="85000"/>
                  <a:lumOff val="15000"/>
                </a:schemeClr>
              </a:solidFill>
              <a:sym typeface="+mn-ea"/>
            </a:endParaRPr>
          </a:p>
        </p:txBody>
      </p:sp>
      <p:sp useBgFill="1">
        <p:nvSpPr>
          <p:cNvPr id="42" name="六边形 23"/>
          <p:cNvSpPr/>
          <p:nvPr>
            <p:custDataLst>
              <p:tags r:id="rId28"/>
            </p:custDataLst>
          </p:nvPr>
        </p:nvSpPr>
        <p:spPr>
          <a:xfrm>
            <a:off x="9243771" y="2002455"/>
            <a:ext cx="2361742" cy="2046441"/>
          </a:xfrm>
          <a:prstGeom prst="hexagon">
            <a:avLst>
              <a:gd name="adj" fmla="val 28654"/>
              <a:gd name="vf" fmla="val 115470"/>
            </a:avLst>
          </a:prstGeom>
          <a:ln w="6350">
            <a:solidFill>
              <a:schemeClr val="accent5"/>
            </a:solidFill>
          </a:ln>
          <a:effectLst>
            <a:outerShdw blurRad="317500" dist="190500" dir="2700000" algn="tl" rotWithShape="0">
              <a:schemeClr val="accent5">
                <a:alpha val="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36195" tIns="45720" rIns="91440" bIns="45720" numCol="1" spcCol="0" rtlCol="0" fromWordArt="0" anchor="ctr" anchorCtr="0" forceAA="0" compatLnSpc="1">
            <a:noAutofit/>
          </a:bodyPr>
          <a:p>
            <a:pPr lvl="0" indent="0" algn="ctr" fontAlgn="auto">
              <a:lnSpc>
                <a:spcPct val="130000"/>
              </a:lnSpc>
              <a:buClrTx/>
              <a:buSzTx/>
              <a:buFontTx/>
            </a:pPr>
            <a:r>
              <a:rPr lang="zh-CN" altLang="en-US" sz="1600" b="1">
                <a:solidFill>
                  <a:schemeClr val="tx1">
                    <a:lumMod val="85000"/>
                    <a:lumOff val="15000"/>
                  </a:schemeClr>
                </a:solidFill>
                <a:sym typeface="+mn-ea"/>
              </a:rPr>
              <a:t>读写联动促迁移</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萃取完形主题词块与情感范式</a:t>
            </a:r>
            <a:r>
              <a:rPr lang="en-US" altLang="zh-CN" sz="1600" b="1">
                <a:solidFill>
                  <a:schemeClr val="tx1">
                    <a:lumMod val="85000"/>
                    <a:lumOff val="15000"/>
                  </a:schemeClr>
                </a:solidFill>
                <a:sym typeface="+mn-ea"/>
              </a:rPr>
              <a:t>,</a:t>
            </a:r>
            <a:r>
              <a:rPr lang="zh-CN" altLang="en-US" sz="1600" b="1">
                <a:solidFill>
                  <a:schemeClr val="tx1">
                    <a:lumMod val="85000"/>
                    <a:lumOff val="15000"/>
                  </a:schemeClr>
                </a:solidFill>
                <a:sym typeface="+mn-ea"/>
              </a:rPr>
              <a:t>反哺应用文、读后续写写作。</a:t>
            </a:r>
            <a:endParaRPr lang="zh-CN" altLang="en-US" sz="1600" b="1">
              <a:solidFill>
                <a:schemeClr val="tx1">
                  <a:lumMod val="85000"/>
                  <a:lumOff val="15000"/>
                </a:schemeClr>
              </a:solidFill>
              <a:sym typeface="+mn-ea"/>
            </a:endParaRPr>
          </a:p>
        </p:txBody>
      </p:sp>
    </p:spTree>
    <p:custDataLst>
      <p:tags r:id="rId29"/>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00200" y="1247140"/>
            <a:ext cx="7272020" cy="3622675"/>
          </a:xfrm>
          <a:prstGeom prst="rect">
            <a:avLst/>
          </a:prstGeom>
          <a:noFill/>
          <a:extLst>
            <a:ext uri="{909E8E84-426E-40DD-AFC4-6F175D3DCCD1}">
              <a14:hiddenFill xmlns:a14="http://schemas.microsoft.com/office/drawing/2010/main">
                <a:solidFill>
                  <a:schemeClr val="accent4">
                    <a:lumMod val="20000"/>
                    <a:lumOff val="80000"/>
                  </a:schemeClr>
                </a:solidFill>
              </a14:hiddenFill>
            </a:ext>
          </a:extLst>
        </p:spPr>
        <p:txBody>
          <a:bodyPr wrap="square">
            <a:spAutoFit/>
          </a:bodyPr>
          <a:p>
            <a:pPr>
              <a:lnSpc>
                <a:spcPct val="120000"/>
              </a:lnSpc>
            </a:pPr>
            <a:r>
              <a:rPr lang="en-US" altLang="zh-CN" sz="2800">
                <a:highlight>
                  <a:srgbClr val="000000">
                    <a:alpha val="0"/>
                  </a:srgbClr>
                </a:highlight>
                <a:latin typeface="Times New Roman" panose="02020603050405020304" charset="0"/>
                <a:cs typeface="Times New Roman" panose="02020603050405020304" charset="0"/>
              </a:rPr>
              <a:t>     Cloze is far more than gap‑filling. It demands interpreting textual logic, tracing emotional cues, and transferring insights from reading to writing.    </a:t>
            </a:r>
            <a:endParaRPr lang="en-US" altLang="zh-CN" sz="2800">
              <a:highlight>
                <a:srgbClr val="000000">
                  <a:alpha val="0"/>
                </a:srgbClr>
              </a:highlight>
              <a:latin typeface="Times New Roman" panose="02020603050405020304" charset="0"/>
              <a:cs typeface="Times New Roman" panose="02020603050405020304" charset="0"/>
            </a:endParaRPr>
          </a:p>
          <a:p>
            <a:r>
              <a:rPr lang="en-US" altLang="zh-CN" sz="2800">
                <a:highlight>
                  <a:srgbClr val="000000">
                    <a:alpha val="0"/>
                  </a:srgbClr>
                </a:highlight>
                <a:latin typeface="Times New Roman" panose="02020603050405020304" charset="0"/>
                <a:cs typeface="Times New Roman" panose="02020603050405020304" charset="0"/>
              </a:rPr>
              <a:t>        </a:t>
            </a:r>
            <a:endParaRPr lang="en-US" altLang="zh-CN" sz="2800">
              <a:highlight>
                <a:srgbClr val="000000">
                  <a:alpha val="0"/>
                </a:srgbClr>
              </a:highlight>
              <a:latin typeface="Times New Roman" panose="02020603050405020304" charset="0"/>
              <a:cs typeface="Times New Roman" panose="02020603050405020304" charset="0"/>
            </a:endParaRPr>
          </a:p>
          <a:p>
            <a:pPr>
              <a:lnSpc>
                <a:spcPct val="120000"/>
              </a:lnSpc>
            </a:pPr>
            <a:r>
              <a:rPr lang="en-US" altLang="zh-CN" sz="2800">
                <a:highlight>
                  <a:srgbClr val="000000">
                    <a:alpha val="0"/>
                  </a:srgbClr>
                </a:highlight>
                <a:latin typeface="Times New Roman" panose="02020603050405020304" charset="0"/>
                <a:cs typeface="Times New Roman" panose="02020603050405020304" charset="0"/>
              </a:rPr>
              <a:t>        </a:t>
            </a:r>
            <a:r>
              <a:rPr lang="zh-CN" altLang="en-US" sz="2800">
                <a:highlight>
                  <a:srgbClr val="000000">
                    <a:alpha val="0"/>
                  </a:srgbClr>
                </a:highlight>
                <a:latin typeface="方正楷体_GB2312" panose="02000000000000000000" charset="-122"/>
                <a:ea typeface="方正楷体_GB2312" panose="02000000000000000000" charset="-122"/>
                <a:cs typeface="Times New Roman" panose="02020603050405020304" charset="0"/>
              </a:rPr>
              <a:t>完形填空远不止补全空格：它要求解读语篇逻辑、捕捉情感线索，并将阅读所得感悟迁移至写作。</a:t>
            </a:r>
            <a:endParaRPr lang="zh-CN" altLang="en-US" sz="2800">
              <a:highlight>
                <a:srgbClr val="000000">
                  <a:alpha val="0"/>
                </a:srgbClr>
              </a:highlight>
              <a:latin typeface="方正楷体_GB2312" panose="02000000000000000000" charset="-122"/>
              <a:ea typeface="方正楷体_GB2312" panose="02000000000000000000" charset="-122"/>
              <a:cs typeface="Times New Roman" panose="02020603050405020304" charset="0"/>
            </a:endParaRPr>
          </a:p>
        </p:txBody>
      </p:sp>
    </p:spTree>
    <p:custDataLst>
      <p:tags r:id="rId1"/>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p:txBody>
          <a:bodyPr/>
          <a:lstStyle/>
          <a:p>
            <a:r>
              <a:rPr lang="zh-CN" altLang="en-US"/>
              <a:t>目录</a:t>
            </a:r>
            <a:endParaRPr lang="zh-CN" altLang="en-US"/>
          </a:p>
        </p:txBody>
      </p:sp>
      <p:sp>
        <p:nvSpPr>
          <p:cNvPr id="2" name="序号"/>
          <p:cNvSpPr txBox="1"/>
          <p:nvPr>
            <p:custDataLst>
              <p:tags r:id="rId2"/>
            </p:custDataLst>
          </p:nvPr>
        </p:nvSpPr>
        <p:spPr>
          <a:xfrm>
            <a:off x="3630295" y="1330836"/>
            <a:ext cx="1068356" cy="681654"/>
          </a:xfrm>
          <a:prstGeom prst="rect">
            <a:avLst/>
          </a:prstGeom>
          <a:noFill/>
        </p:spPr>
        <p:txBody>
          <a:bodyPr wrap="none" lIns="0" tIns="0" rIns="0" bIns="0" rtlCol="0" anchor="ctr" anchorCtr="0">
            <a:normAutofit/>
          </a:bodyPr>
          <a:p>
            <a:pPr algn="r">
              <a:lnSpc>
                <a:spcPct val="100000"/>
              </a:lnSpc>
            </a:pPr>
            <a:r>
              <a:rPr lang="zh-CN" altLang="en-US" sz="3200" b="1" dirty="0">
                <a:solidFill>
                  <a:schemeClr val="accent1"/>
                </a:solidFill>
                <a:latin typeface="+mj-ea"/>
                <a:ea typeface="+mj-ea"/>
                <a:cs typeface="微软雅黑" panose="020B0503020204020204" pitchFamily="34" charset="-120"/>
              </a:rPr>
              <a:t>一</a:t>
            </a:r>
            <a:endParaRPr lang="zh-CN" altLang="en-US" sz="3200" b="1" dirty="0">
              <a:solidFill>
                <a:schemeClr val="accent1"/>
              </a:solidFill>
              <a:latin typeface="+mj-ea"/>
              <a:ea typeface="+mj-ea"/>
              <a:cs typeface="微软雅黑" panose="020B0503020204020204" pitchFamily="34" charset="-120"/>
            </a:endParaRPr>
          </a:p>
        </p:txBody>
      </p:sp>
      <p:sp>
        <p:nvSpPr>
          <p:cNvPr id="4" name="项标题"/>
          <p:cNvSpPr txBox="1"/>
          <p:nvPr>
            <p:custDataLst>
              <p:tags r:id="rId3"/>
            </p:custDataLst>
          </p:nvPr>
        </p:nvSpPr>
        <p:spPr>
          <a:xfrm>
            <a:off x="5187950" y="1425575"/>
            <a:ext cx="2430145" cy="488950"/>
          </a:xfrm>
          <a:prstGeom prst="rect">
            <a:avLst/>
          </a:prstGeom>
          <a:noFill/>
        </p:spPr>
        <p:txBody>
          <a:bodyPr wrap="square" lIns="0" tIns="0" rIns="0" bIns="0" rtlCol="0" anchor="ctr" anchorCtr="0">
            <a:noAutofit/>
          </a:bodyPr>
          <a:p>
            <a:pPr algn="r">
              <a:lnSpc>
                <a:spcPct val="100000"/>
              </a:lnSpc>
            </a:pPr>
            <a:r>
              <a:rPr lang="zh-CN" altLang="en-US" sz="2800" b="1" spc="300" dirty="0">
                <a:solidFill>
                  <a:schemeClr val="tx1"/>
                </a:solidFill>
                <a:latin typeface="+mj-ea"/>
                <a:ea typeface="+mj-ea"/>
              </a:rPr>
              <a:t>解读课标要求</a:t>
            </a:r>
            <a:endParaRPr lang="zh-CN" altLang="en-US" sz="2800" b="1" spc="300" dirty="0">
              <a:solidFill>
                <a:schemeClr val="tx1"/>
              </a:solidFill>
              <a:latin typeface="+mj-ea"/>
              <a:ea typeface="+mj-ea"/>
            </a:endParaRPr>
          </a:p>
        </p:txBody>
      </p:sp>
      <p:sp>
        <p:nvSpPr>
          <p:cNvPr id="5" name="Line 1"/>
          <p:cNvSpPr/>
          <p:nvPr>
            <p:custDataLst>
              <p:tags r:id="rId4"/>
            </p:custDataLst>
          </p:nvPr>
        </p:nvSpPr>
        <p:spPr>
          <a:xfrm>
            <a:off x="3630531" y="2011220"/>
            <a:ext cx="6075772" cy="616"/>
          </a:xfrm>
          <a:prstGeom prst="line">
            <a:avLst/>
          </a:prstGeom>
          <a:noFill/>
          <a:ln w="22225">
            <a:solidFill>
              <a:schemeClr val="accent1">
                <a:alpha val="17000"/>
              </a:schemeClr>
            </a:solidFill>
            <a:prstDash val="solid"/>
          </a:ln>
        </p:spPr>
        <p:txBody>
          <a:bodyPr>
            <a:noAutofit/>
          </a:bodyPr>
          <a:p>
            <a:pPr lvl="0" algn="l">
              <a:buClrTx/>
              <a:buSzTx/>
              <a:buFontTx/>
            </a:pPr>
            <a:endParaRPr lang="zh-CN" altLang="en-US">
              <a:sym typeface="+mn-ea"/>
            </a:endParaRPr>
          </a:p>
        </p:txBody>
      </p:sp>
      <p:sp>
        <p:nvSpPr>
          <p:cNvPr id="8" name="序号"/>
          <p:cNvSpPr txBox="1"/>
          <p:nvPr>
            <p:custDataLst>
              <p:tags r:id="rId5"/>
            </p:custDataLst>
          </p:nvPr>
        </p:nvSpPr>
        <p:spPr>
          <a:xfrm>
            <a:off x="3879681" y="2175630"/>
            <a:ext cx="1068356" cy="681654"/>
          </a:xfrm>
          <a:prstGeom prst="rect">
            <a:avLst/>
          </a:prstGeom>
          <a:noFill/>
        </p:spPr>
        <p:txBody>
          <a:bodyPr wrap="none" lIns="0" tIns="0" rIns="0" bIns="0" rtlCol="0" anchor="ctr" anchorCtr="0">
            <a:normAutofit/>
          </a:bodyPr>
          <a:p>
            <a:pPr algn="r">
              <a:lnSpc>
                <a:spcPct val="100000"/>
              </a:lnSpc>
            </a:pPr>
            <a:r>
              <a:rPr lang="zh-CN" altLang="en-US" sz="3200" b="1" dirty="0">
                <a:solidFill>
                  <a:schemeClr val="accent1"/>
                </a:solidFill>
                <a:latin typeface="+mj-ea"/>
                <a:ea typeface="+mj-ea"/>
                <a:cs typeface="微软雅黑" panose="020B0503020204020204" pitchFamily="34" charset="-120"/>
              </a:rPr>
              <a:t>二</a:t>
            </a:r>
            <a:endParaRPr lang="zh-CN" altLang="en-US" sz="4000" b="1" dirty="0">
              <a:solidFill>
                <a:schemeClr val="accent1"/>
              </a:solidFill>
              <a:latin typeface="+mj-ea"/>
              <a:ea typeface="+mj-ea"/>
              <a:cs typeface="微软雅黑" panose="020B0503020204020204" pitchFamily="34" charset="-120"/>
            </a:endParaRPr>
          </a:p>
        </p:txBody>
      </p:sp>
      <p:sp>
        <p:nvSpPr>
          <p:cNvPr id="12" name="项标题"/>
          <p:cNvSpPr txBox="1"/>
          <p:nvPr>
            <p:custDataLst>
              <p:tags r:id="rId6"/>
            </p:custDataLst>
          </p:nvPr>
        </p:nvSpPr>
        <p:spPr>
          <a:xfrm>
            <a:off x="5428615" y="2272030"/>
            <a:ext cx="2502535" cy="488950"/>
          </a:xfrm>
          <a:prstGeom prst="rect">
            <a:avLst/>
          </a:prstGeom>
          <a:noFill/>
        </p:spPr>
        <p:txBody>
          <a:bodyPr wrap="square" lIns="0" tIns="0" rIns="0" bIns="0" rtlCol="0" anchor="ctr" anchorCtr="0">
            <a:noAutofit/>
          </a:bodyPr>
          <a:p>
            <a:pPr algn="r">
              <a:lnSpc>
                <a:spcPct val="100000"/>
              </a:lnSpc>
            </a:pPr>
            <a:r>
              <a:rPr lang="zh-CN" altLang="en-US" sz="2800" b="1" spc="300" dirty="0">
                <a:solidFill>
                  <a:schemeClr val="tx1"/>
                </a:solidFill>
                <a:latin typeface="+mj-ea"/>
                <a:ea typeface="+mj-ea"/>
              </a:rPr>
              <a:t>建构解题策略</a:t>
            </a:r>
            <a:endParaRPr lang="zh-CN" altLang="en-US" sz="2400" b="1" spc="300" dirty="0">
              <a:solidFill>
                <a:schemeClr val="tx1"/>
              </a:solidFill>
              <a:latin typeface="+mj-ea"/>
              <a:ea typeface="+mj-ea"/>
            </a:endParaRPr>
          </a:p>
        </p:txBody>
      </p:sp>
      <p:sp>
        <p:nvSpPr>
          <p:cNvPr id="13" name="Line 1"/>
          <p:cNvSpPr/>
          <p:nvPr>
            <p:custDataLst>
              <p:tags r:id="rId7"/>
            </p:custDataLst>
          </p:nvPr>
        </p:nvSpPr>
        <p:spPr>
          <a:xfrm>
            <a:off x="3879917" y="2857284"/>
            <a:ext cx="6075772" cy="616"/>
          </a:xfrm>
          <a:prstGeom prst="line">
            <a:avLst/>
          </a:prstGeom>
          <a:noFill/>
          <a:ln w="22225">
            <a:solidFill>
              <a:schemeClr val="accent1">
                <a:alpha val="17000"/>
              </a:schemeClr>
            </a:solidFill>
            <a:prstDash val="solid"/>
          </a:ln>
        </p:spPr>
        <p:txBody>
          <a:bodyPr>
            <a:noAutofit/>
          </a:bodyPr>
          <a:p>
            <a:pPr lvl="0" algn="l">
              <a:buClrTx/>
              <a:buSzTx/>
              <a:buFontTx/>
            </a:pPr>
            <a:endParaRPr lang="zh-CN" altLang="en-US">
              <a:sym typeface="+mn-ea"/>
            </a:endParaRPr>
          </a:p>
        </p:txBody>
      </p:sp>
      <p:sp>
        <p:nvSpPr>
          <p:cNvPr id="14" name="序号"/>
          <p:cNvSpPr txBox="1"/>
          <p:nvPr>
            <p:custDataLst>
              <p:tags r:id="rId8"/>
            </p:custDataLst>
          </p:nvPr>
        </p:nvSpPr>
        <p:spPr>
          <a:xfrm>
            <a:off x="4119830" y="3021694"/>
            <a:ext cx="1068356" cy="681654"/>
          </a:xfrm>
          <a:prstGeom prst="rect">
            <a:avLst/>
          </a:prstGeom>
          <a:noFill/>
        </p:spPr>
        <p:txBody>
          <a:bodyPr wrap="none" lIns="0" tIns="0" rIns="0" bIns="0" rtlCol="0" anchor="ctr" anchorCtr="0">
            <a:normAutofit/>
          </a:bodyPr>
          <a:p>
            <a:pPr algn="r">
              <a:lnSpc>
                <a:spcPct val="100000"/>
              </a:lnSpc>
            </a:pPr>
            <a:r>
              <a:rPr lang="zh-CN" altLang="en-US" sz="3200" b="1" dirty="0">
                <a:solidFill>
                  <a:schemeClr val="accent1"/>
                </a:solidFill>
                <a:latin typeface="+mj-ea"/>
                <a:ea typeface="+mj-ea"/>
                <a:cs typeface="微软雅黑" panose="020B0503020204020204" pitchFamily="34" charset="-120"/>
              </a:rPr>
              <a:t>三</a:t>
            </a:r>
            <a:endParaRPr lang="zh-CN" altLang="en-US" sz="4000" b="1" dirty="0">
              <a:solidFill>
                <a:schemeClr val="accent1"/>
              </a:solidFill>
              <a:latin typeface="+mj-ea"/>
              <a:ea typeface="+mj-ea"/>
              <a:cs typeface="微软雅黑" panose="020B0503020204020204" pitchFamily="34" charset="-120"/>
            </a:endParaRPr>
          </a:p>
        </p:txBody>
      </p:sp>
      <p:sp>
        <p:nvSpPr>
          <p:cNvPr id="16" name="项标题"/>
          <p:cNvSpPr txBox="1"/>
          <p:nvPr>
            <p:custDataLst>
              <p:tags r:id="rId9"/>
            </p:custDataLst>
          </p:nvPr>
        </p:nvSpPr>
        <p:spPr>
          <a:xfrm>
            <a:off x="5636260" y="3184525"/>
            <a:ext cx="2562860" cy="488950"/>
          </a:xfrm>
          <a:prstGeom prst="rect">
            <a:avLst/>
          </a:prstGeom>
          <a:noFill/>
        </p:spPr>
        <p:txBody>
          <a:bodyPr wrap="square" lIns="0" tIns="0" rIns="0" bIns="0" rtlCol="0" anchor="ctr" anchorCtr="0">
            <a:noAutofit/>
          </a:bodyPr>
          <a:p>
            <a:pPr algn="r">
              <a:lnSpc>
                <a:spcPct val="100000"/>
              </a:lnSpc>
            </a:pPr>
            <a:r>
              <a:rPr lang="zh-CN" altLang="en-US" sz="2800" b="1" spc="300" dirty="0">
                <a:solidFill>
                  <a:schemeClr val="tx1"/>
                </a:solidFill>
                <a:latin typeface="+mj-ea"/>
                <a:ea typeface="+mj-ea"/>
              </a:rPr>
              <a:t>演练真题语篇</a:t>
            </a:r>
            <a:endParaRPr lang="zh-CN" altLang="en-US" sz="2400" b="1" spc="300" dirty="0">
              <a:solidFill>
                <a:schemeClr val="tx1"/>
              </a:solidFill>
              <a:latin typeface="+mj-ea"/>
              <a:ea typeface="+mj-ea"/>
            </a:endParaRPr>
          </a:p>
        </p:txBody>
      </p:sp>
      <p:sp>
        <p:nvSpPr>
          <p:cNvPr id="17" name="Line 1"/>
          <p:cNvSpPr/>
          <p:nvPr>
            <p:custDataLst>
              <p:tags r:id="rId10"/>
            </p:custDataLst>
          </p:nvPr>
        </p:nvSpPr>
        <p:spPr>
          <a:xfrm>
            <a:off x="4120066" y="3703348"/>
            <a:ext cx="6075772" cy="616"/>
          </a:xfrm>
          <a:prstGeom prst="line">
            <a:avLst/>
          </a:prstGeom>
          <a:noFill/>
          <a:ln w="22225">
            <a:solidFill>
              <a:schemeClr val="accent1">
                <a:alpha val="17000"/>
              </a:schemeClr>
            </a:solidFill>
            <a:prstDash val="solid"/>
          </a:ln>
        </p:spPr>
        <p:txBody>
          <a:bodyPr>
            <a:noAutofit/>
          </a:bodyPr>
          <a:p>
            <a:pPr lvl="0" algn="l">
              <a:buClrTx/>
              <a:buSzTx/>
              <a:buFontTx/>
            </a:pPr>
            <a:endParaRPr lang="zh-CN" altLang="en-US">
              <a:sym typeface="+mn-ea"/>
            </a:endParaRPr>
          </a:p>
        </p:txBody>
      </p:sp>
      <p:sp>
        <p:nvSpPr>
          <p:cNvPr id="18" name="序号"/>
          <p:cNvSpPr txBox="1"/>
          <p:nvPr>
            <p:custDataLst>
              <p:tags r:id="rId11"/>
            </p:custDataLst>
          </p:nvPr>
        </p:nvSpPr>
        <p:spPr>
          <a:xfrm>
            <a:off x="4359979" y="3869027"/>
            <a:ext cx="1068356" cy="681654"/>
          </a:xfrm>
          <a:prstGeom prst="rect">
            <a:avLst/>
          </a:prstGeom>
          <a:noFill/>
        </p:spPr>
        <p:txBody>
          <a:bodyPr wrap="none" lIns="0" tIns="0" rIns="0" bIns="0" rtlCol="0" anchor="ctr" anchorCtr="0">
            <a:normAutofit/>
          </a:bodyPr>
          <a:p>
            <a:pPr algn="r">
              <a:lnSpc>
                <a:spcPct val="100000"/>
              </a:lnSpc>
            </a:pPr>
            <a:r>
              <a:rPr lang="zh-CN" altLang="en-US" sz="3200" b="1" dirty="0">
                <a:solidFill>
                  <a:schemeClr val="accent1"/>
                </a:solidFill>
                <a:latin typeface="+mj-ea"/>
                <a:ea typeface="+mj-ea"/>
                <a:cs typeface="微软雅黑" panose="020B0503020204020204" pitchFamily="34" charset="-120"/>
              </a:rPr>
              <a:t>四</a:t>
            </a:r>
            <a:endParaRPr lang="zh-CN" altLang="en-US" sz="4000" b="1" dirty="0">
              <a:solidFill>
                <a:schemeClr val="accent1"/>
              </a:solidFill>
              <a:latin typeface="+mj-ea"/>
              <a:ea typeface="+mj-ea"/>
              <a:cs typeface="微软雅黑" panose="020B0503020204020204" pitchFamily="34" charset="-120"/>
            </a:endParaRPr>
          </a:p>
        </p:txBody>
      </p:sp>
      <p:sp>
        <p:nvSpPr>
          <p:cNvPr id="19" name="项标题"/>
          <p:cNvSpPr txBox="1"/>
          <p:nvPr>
            <p:custDataLst>
              <p:tags r:id="rId12"/>
            </p:custDataLst>
          </p:nvPr>
        </p:nvSpPr>
        <p:spPr>
          <a:xfrm>
            <a:off x="5819775" y="3999865"/>
            <a:ext cx="2675890" cy="488950"/>
          </a:xfrm>
          <a:prstGeom prst="rect">
            <a:avLst/>
          </a:prstGeom>
          <a:noFill/>
        </p:spPr>
        <p:txBody>
          <a:bodyPr wrap="square" lIns="0" tIns="0" rIns="0" bIns="0" rtlCol="0" anchor="ctr" anchorCtr="0">
            <a:noAutofit/>
          </a:bodyPr>
          <a:p>
            <a:pPr algn="r">
              <a:lnSpc>
                <a:spcPct val="100000"/>
              </a:lnSpc>
            </a:pPr>
            <a:r>
              <a:rPr lang="zh-CN" altLang="en-US" sz="2800" b="1" spc="300" dirty="0">
                <a:solidFill>
                  <a:schemeClr val="tx1"/>
                </a:solidFill>
                <a:latin typeface="+mj-ea"/>
                <a:ea typeface="+mj-ea"/>
              </a:rPr>
              <a:t>分析命题特点</a:t>
            </a:r>
            <a:endParaRPr lang="zh-CN" altLang="en-US" sz="2400" b="1" spc="300" dirty="0">
              <a:solidFill>
                <a:schemeClr val="tx1"/>
              </a:solidFill>
              <a:latin typeface="+mj-ea"/>
              <a:ea typeface="+mj-ea"/>
            </a:endParaRPr>
          </a:p>
        </p:txBody>
      </p:sp>
      <p:sp>
        <p:nvSpPr>
          <p:cNvPr id="20" name="Line 1"/>
          <p:cNvSpPr/>
          <p:nvPr>
            <p:custDataLst>
              <p:tags r:id="rId13"/>
            </p:custDataLst>
          </p:nvPr>
        </p:nvSpPr>
        <p:spPr>
          <a:xfrm>
            <a:off x="4360215" y="4549411"/>
            <a:ext cx="6075772" cy="616"/>
          </a:xfrm>
          <a:prstGeom prst="line">
            <a:avLst/>
          </a:prstGeom>
          <a:noFill/>
          <a:ln w="22225">
            <a:solidFill>
              <a:schemeClr val="accent1">
                <a:alpha val="17000"/>
              </a:schemeClr>
            </a:solidFill>
            <a:prstDash val="solid"/>
          </a:ln>
        </p:spPr>
        <p:txBody>
          <a:bodyPr>
            <a:noAutofit/>
          </a:bodyPr>
          <a:p>
            <a:pPr lvl="0" algn="l">
              <a:buClrTx/>
              <a:buSzTx/>
              <a:buFontTx/>
            </a:pPr>
            <a:endParaRPr lang="zh-CN" altLang="en-US">
              <a:sym typeface="+mn-ea"/>
            </a:endParaRPr>
          </a:p>
        </p:txBody>
      </p:sp>
      <p:sp>
        <p:nvSpPr>
          <p:cNvPr id="40" name="序号"/>
          <p:cNvSpPr txBox="1"/>
          <p:nvPr>
            <p:custDataLst>
              <p:tags r:id="rId14"/>
            </p:custDataLst>
          </p:nvPr>
        </p:nvSpPr>
        <p:spPr>
          <a:xfrm>
            <a:off x="4600763" y="4715091"/>
            <a:ext cx="1068356" cy="681654"/>
          </a:xfrm>
          <a:prstGeom prst="rect">
            <a:avLst/>
          </a:prstGeom>
          <a:noFill/>
        </p:spPr>
        <p:txBody>
          <a:bodyPr wrap="none" lIns="0" tIns="0" rIns="0" bIns="0" rtlCol="0" anchor="ctr" anchorCtr="0">
            <a:normAutofit/>
          </a:bodyPr>
          <a:p>
            <a:pPr algn="r">
              <a:lnSpc>
                <a:spcPct val="100000"/>
              </a:lnSpc>
            </a:pPr>
            <a:r>
              <a:rPr lang="zh-CN" altLang="en-US" sz="3200" b="1" dirty="0">
                <a:solidFill>
                  <a:schemeClr val="accent1"/>
                </a:solidFill>
                <a:latin typeface="+mj-ea"/>
                <a:ea typeface="+mj-ea"/>
                <a:cs typeface="微软雅黑" panose="020B0503020204020204" pitchFamily="34" charset="-120"/>
              </a:rPr>
              <a:t>五</a:t>
            </a:r>
            <a:endParaRPr lang="zh-CN" altLang="en-US" sz="4000" b="1" dirty="0">
              <a:solidFill>
                <a:schemeClr val="accent1"/>
              </a:solidFill>
              <a:latin typeface="+mj-ea"/>
              <a:ea typeface="+mj-ea"/>
              <a:cs typeface="微软雅黑" panose="020B0503020204020204" pitchFamily="34" charset="-120"/>
            </a:endParaRPr>
          </a:p>
        </p:txBody>
      </p:sp>
      <p:sp>
        <p:nvSpPr>
          <p:cNvPr id="41" name="项标题"/>
          <p:cNvSpPr txBox="1"/>
          <p:nvPr>
            <p:custDataLst>
              <p:tags r:id="rId15"/>
            </p:custDataLst>
          </p:nvPr>
        </p:nvSpPr>
        <p:spPr>
          <a:xfrm>
            <a:off x="6140450" y="4846320"/>
            <a:ext cx="2657475" cy="488950"/>
          </a:xfrm>
          <a:prstGeom prst="rect">
            <a:avLst/>
          </a:prstGeom>
          <a:noFill/>
        </p:spPr>
        <p:txBody>
          <a:bodyPr wrap="square" lIns="0" tIns="0" rIns="0" bIns="0" rtlCol="0" anchor="ctr" anchorCtr="0">
            <a:noAutofit/>
          </a:bodyPr>
          <a:p>
            <a:pPr algn="r">
              <a:lnSpc>
                <a:spcPct val="100000"/>
              </a:lnSpc>
            </a:pPr>
            <a:r>
              <a:rPr lang="zh-CN" altLang="en-US" sz="2800" b="1" spc="300" dirty="0">
                <a:solidFill>
                  <a:schemeClr val="tx1"/>
                </a:solidFill>
                <a:latin typeface="+mj-ea"/>
                <a:ea typeface="+mj-ea"/>
              </a:rPr>
              <a:t>开展变式训练</a:t>
            </a:r>
            <a:endParaRPr lang="zh-CN" altLang="en-US" sz="2400" b="1" spc="300" dirty="0">
              <a:solidFill>
                <a:schemeClr val="tx1"/>
              </a:solidFill>
              <a:latin typeface="+mj-ea"/>
              <a:ea typeface="+mj-ea"/>
            </a:endParaRPr>
          </a:p>
        </p:txBody>
      </p:sp>
      <p:sp>
        <p:nvSpPr>
          <p:cNvPr id="42" name="Line 1"/>
          <p:cNvSpPr/>
          <p:nvPr>
            <p:custDataLst>
              <p:tags r:id="rId16"/>
            </p:custDataLst>
          </p:nvPr>
        </p:nvSpPr>
        <p:spPr>
          <a:xfrm>
            <a:off x="4600364" y="5395475"/>
            <a:ext cx="6075772" cy="616"/>
          </a:xfrm>
          <a:prstGeom prst="line">
            <a:avLst/>
          </a:prstGeom>
          <a:noFill/>
          <a:ln w="22225">
            <a:solidFill>
              <a:schemeClr val="accent1">
                <a:alpha val="17000"/>
              </a:schemeClr>
            </a:solidFill>
            <a:prstDash val="solid"/>
          </a:ln>
        </p:spPr>
        <p:txBody>
          <a:bodyPr>
            <a:noAutofit/>
          </a:bodyPr>
          <a:p>
            <a:pPr lvl="0" algn="l">
              <a:buClrTx/>
              <a:buSzTx/>
              <a:buFontTx/>
            </a:pPr>
            <a:endParaRPr lang="zh-CN" altLang="en-US">
              <a:sym typeface="+mn-ea"/>
            </a:endParaRPr>
          </a:p>
        </p:txBody>
      </p:sp>
      <p:sp>
        <p:nvSpPr>
          <p:cNvPr id="44" name="序号"/>
          <p:cNvSpPr txBox="1"/>
          <p:nvPr>
            <p:custDataLst>
              <p:tags r:id="rId17"/>
            </p:custDataLst>
          </p:nvPr>
        </p:nvSpPr>
        <p:spPr>
          <a:xfrm>
            <a:off x="4840912" y="5524960"/>
            <a:ext cx="1068356" cy="681654"/>
          </a:xfrm>
          <a:prstGeom prst="rect">
            <a:avLst/>
          </a:prstGeom>
          <a:noFill/>
        </p:spPr>
        <p:txBody>
          <a:bodyPr wrap="none" lIns="0" tIns="0" rIns="0" bIns="0" rtlCol="0" anchor="ctr" anchorCtr="0">
            <a:normAutofit/>
          </a:bodyPr>
          <a:p>
            <a:pPr algn="r">
              <a:lnSpc>
                <a:spcPct val="100000"/>
              </a:lnSpc>
            </a:pPr>
            <a:r>
              <a:rPr lang="zh-CN" altLang="en-US" sz="3200" b="1" dirty="0">
                <a:solidFill>
                  <a:schemeClr val="accent1"/>
                </a:solidFill>
                <a:latin typeface="+mj-ea"/>
                <a:ea typeface="+mj-ea"/>
                <a:cs typeface="微软雅黑" panose="020B0503020204020204" pitchFamily="34" charset="-120"/>
              </a:rPr>
              <a:t>六</a:t>
            </a:r>
            <a:endParaRPr lang="zh-CN" altLang="en-US" sz="4000" b="1" dirty="0">
              <a:solidFill>
                <a:schemeClr val="accent1"/>
              </a:solidFill>
              <a:latin typeface="+mj-ea"/>
              <a:ea typeface="+mj-ea"/>
              <a:cs typeface="微软雅黑" panose="020B0503020204020204" pitchFamily="34" charset="-120"/>
            </a:endParaRPr>
          </a:p>
        </p:txBody>
      </p:sp>
      <p:sp>
        <p:nvSpPr>
          <p:cNvPr id="45" name="项标题"/>
          <p:cNvSpPr txBox="1"/>
          <p:nvPr>
            <p:custDataLst>
              <p:tags r:id="rId18"/>
            </p:custDataLst>
          </p:nvPr>
        </p:nvSpPr>
        <p:spPr>
          <a:xfrm>
            <a:off x="6792595" y="5630545"/>
            <a:ext cx="2432050" cy="488950"/>
          </a:xfrm>
          <a:prstGeom prst="rect">
            <a:avLst/>
          </a:prstGeom>
          <a:noFill/>
        </p:spPr>
        <p:txBody>
          <a:bodyPr wrap="square" lIns="0" tIns="0" rIns="0" bIns="0" rtlCol="0" anchor="ctr" anchorCtr="0">
            <a:noAutofit/>
          </a:bodyPr>
          <a:p>
            <a:pPr algn="r">
              <a:lnSpc>
                <a:spcPct val="100000"/>
              </a:lnSpc>
            </a:pPr>
            <a:r>
              <a:rPr lang="zh-CN" altLang="en-US" sz="2800" b="1" spc="300" dirty="0">
                <a:solidFill>
                  <a:schemeClr val="tx1"/>
                </a:solidFill>
                <a:latin typeface="+mj-ea"/>
                <a:ea typeface="+mj-ea"/>
              </a:rPr>
              <a:t>提出备考建议</a:t>
            </a:r>
            <a:endParaRPr lang="zh-CN" altLang="en-US" sz="2800" b="1" spc="300" dirty="0">
              <a:solidFill>
                <a:schemeClr val="tx1"/>
              </a:solidFill>
              <a:latin typeface="+mj-ea"/>
              <a:ea typeface="+mj-ea"/>
            </a:endParaRPr>
          </a:p>
        </p:txBody>
      </p:sp>
      <p:sp>
        <p:nvSpPr>
          <p:cNvPr id="46" name="Line 1"/>
          <p:cNvSpPr/>
          <p:nvPr>
            <p:custDataLst>
              <p:tags r:id="rId19"/>
            </p:custDataLst>
          </p:nvPr>
        </p:nvSpPr>
        <p:spPr>
          <a:xfrm>
            <a:off x="4840513" y="6241539"/>
            <a:ext cx="6075772" cy="616"/>
          </a:xfrm>
          <a:prstGeom prst="line">
            <a:avLst/>
          </a:prstGeom>
          <a:noFill/>
          <a:ln w="22225">
            <a:solidFill>
              <a:schemeClr val="accent1">
                <a:alpha val="17000"/>
              </a:schemeClr>
            </a:solidFill>
            <a:prstDash val="solid"/>
          </a:ln>
        </p:spPr>
        <p:txBody>
          <a:bodyPr>
            <a:noAutofit/>
          </a:bodyPr>
          <a:p>
            <a:pPr lvl="0" algn="l">
              <a:buClrTx/>
              <a:buSzTx/>
              <a:buFontTx/>
            </a:pPr>
            <a:endParaRPr lang="zh-CN" altLang="en-US">
              <a:sym typeface="+mn-ea"/>
            </a:endParaRPr>
          </a:p>
        </p:txBody>
      </p:sp>
    </p:spTree>
    <p:custDataLst>
      <p:tags r:id="rId2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484505" y="888365"/>
            <a:ext cx="11074400" cy="5631180"/>
          </a:xfrm>
          <a:prstGeom prst="rect">
            <a:avLst/>
          </a:prstGeom>
          <a:solidFill>
            <a:schemeClr val="bg1">
              <a:lumMod val="95000"/>
            </a:schemeClr>
          </a:solidFill>
        </p:spPr>
        <p:txBody>
          <a:bodyPr wrap="square">
            <a:spAutoFit/>
          </a:bodyPr>
          <a:p>
            <a:pPr algn="l">
              <a:lnSpc>
                <a:spcPct val="150000"/>
              </a:lnSpc>
            </a:pPr>
            <a:r>
              <a:rPr lang="zh-CN" altLang="en-US" sz="2000">
                <a:solidFill>
                  <a:srgbClr val="C00000"/>
                </a:solidFill>
                <a:latin typeface="方正楷体_GB2312" panose="02000000000000000000" charset="-122"/>
                <a:ea typeface="方正楷体_GB2312" panose="02000000000000000000" charset="-122"/>
                <a:cs typeface="方正楷体_GB2312" panose="02000000000000000000" charset="-122"/>
              </a:rPr>
              <a:t>《普通高中英语课程标准（</a:t>
            </a:r>
            <a:r>
              <a:rPr lang="en-US" altLang="zh-CN" sz="2000">
                <a:solidFill>
                  <a:srgbClr val="C00000"/>
                </a:solidFill>
                <a:latin typeface="方正楷体_GB2312" panose="02000000000000000000" charset="-122"/>
                <a:ea typeface="方正楷体_GB2312" panose="02000000000000000000" charset="-122"/>
                <a:cs typeface="方正楷体_GB2312" panose="02000000000000000000" charset="-122"/>
              </a:rPr>
              <a:t>2017</a:t>
            </a:r>
            <a:r>
              <a:rPr lang="zh-CN" altLang="en-US" sz="2000">
                <a:solidFill>
                  <a:srgbClr val="C00000"/>
                </a:solidFill>
                <a:latin typeface="方正楷体_GB2312" panose="02000000000000000000" charset="-122"/>
                <a:ea typeface="方正楷体_GB2312" panose="02000000000000000000" charset="-122"/>
                <a:cs typeface="方正楷体_GB2312" panose="02000000000000000000" charset="-122"/>
              </a:rPr>
              <a:t>年版</a:t>
            </a:r>
            <a:r>
              <a:rPr lang="en-US" altLang="zh-CN" sz="2000">
                <a:solidFill>
                  <a:srgbClr val="C00000"/>
                </a:solidFill>
                <a:latin typeface="方正楷体_GB2312" panose="02000000000000000000" charset="-122"/>
                <a:ea typeface="方正楷体_GB2312" panose="02000000000000000000" charset="-122"/>
                <a:cs typeface="方正楷体_GB2312" panose="02000000000000000000" charset="-122"/>
              </a:rPr>
              <a:t>2025</a:t>
            </a:r>
            <a:r>
              <a:rPr lang="zh-CN" altLang="en-US" sz="2000">
                <a:solidFill>
                  <a:srgbClr val="C00000"/>
                </a:solidFill>
                <a:latin typeface="方正楷体_GB2312" panose="02000000000000000000" charset="-122"/>
                <a:ea typeface="方正楷体_GB2312" panose="02000000000000000000" charset="-122"/>
                <a:cs typeface="方正楷体_GB2312" panose="02000000000000000000" charset="-122"/>
              </a:rPr>
              <a:t>年修订）》在高中英语学业质量水平二（</a:t>
            </a:r>
            <a:r>
              <a:rPr lang="en-US" altLang="zh-CN" sz="2000">
                <a:solidFill>
                  <a:srgbClr val="C00000"/>
                </a:solidFill>
                <a:latin typeface="方正楷体_GB2312" panose="02000000000000000000" charset="-122"/>
                <a:ea typeface="方正楷体_GB2312" panose="02000000000000000000" charset="-122"/>
                <a:cs typeface="方正楷体_GB2312" panose="02000000000000000000" charset="-122"/>
              </a:rPr>
              <a:t>2-2</a:t>
            </a:r>
            <a:r>
              <a:rPr lang="zh-CN" altLang="en-US" sz="2000">
                <a:solidFill>
                  <a:srgbClr val="C00000"/>
                </a:solidFill>
                <a:latin typeface="方正楷体_GB2312" panose="02000000000000000000" charset="-122"/>
                <a:ea typeface="方正楷体_GB2312" panose="02000000000000000000" charset="-122"/>
                <a:cs typeface="方正楷体_GB2312" panose="02000000000000000000" charset="-122"/>
              </a:rPr>
              <a:t>）</a:t>
            </a:r>
            <a:r>
              <a:rPr lang="zh-CN" altLang="en-US" sz="2000">
                <a:latin typeface="方正楷体_GB2312" panose="02000000000000000000" charset="-122"/>
                <a:ea typeface="方正楷体_GB2312" panose="02000000000000000000" charset="-122"/>
                <a:cs typeface="方正楷体_GB2312" panose="02000000000000000000" charset="-122"/>
              </a:rPr>
              <a:t>中明确了语篇阅读的要求：</a:t>
            </a:r>
            <a:endParaRPr lang="zh-CN" altLang="en-US"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en-US" altLang="zh-CN" sz="2000">
                <a:latin typeface="方正楷体_GB2312" panose="02000000000000000000" charset="-122"/>
                <a:ea typeface="方正楷体_GB2312" panose="02000000000000000000" charset="-122"/>
                <a:cs typeface="方正楷体_GB2312" panose="02000000000000000000" charset="-122"/>
              </a:rPr>
              <a:t> </a:t>
            </a:r>
            <a:r>
              <a:rPr lang="en-US" altLang="zh-CN" sz="2000">
                <a:latin typeface="Calibri" panose="020F0502020204030204" charset="0"/>
                <a:ea typeface="方正楷体_GB2312" panose="02000000000000000000" charset="-122"/>
                <a:cs typeface="方正楷体_GB2312" panose="02000000000000000000" charset="-122"/>
              </a:rPr>
              <a:t>①</a:t>
            </a:r>
            <a:r>
              <a:rPr lang="zh-CN" altLang="en-US" sz="2000">
                <a:latin typeface="方正楷体_GB2312" panose="02000000000000000000" charset="-122"/>
                <a:ea typeface="方正楷体_GB2312" panose="02000000000000000000" charset="-122"/>
                <a:cs typeface="方正楷体_GB2312" panose="02000000000000000000" charset="-122"/>
              </a:rPr>
              <a:t>根据语篇的类型、结构、语言等方面的特点，从错综复杂的信息中推断各种知</a:t>
            </a:r>
            <a:r>
              <a:rPr lang="en-US" altLang="zh-CN" sz="2000">
                <a:latin typeface="方正楷体_GB2312" panose="02000000000000000000" charset="-122"/>
                <a:ea typeface="方正楷体_GB2312" panose="02000000000000000000" charset="-122"/>
                <a:cs typeface="方正楷体_GB2312" panose="02000000000000000000" charset="-122"/>
              </a:rPr>
              <a:t> </a:t>
            </a:r>
            <a:r>
              <a:rPr lang="zh-CN" altLang="en-US" sz="2000">
                <a:latin typeface="方正楷体_GB2312" panose="02000000000000000000" charset="-122"/>
                <a:ea typeface="方正楷体_GB2312" panose="02000000000000000000" charset="-122"/>
                <a:cs typeface="方正楷体_GB2312" panose="02000000000000000000" charset="-122"/>
              </a:rPr>
              <a:t>识之间的内在关系；</a:t>
            </a:r>
            <a:endParaRPr lang="zh-CN" altLang="en-US"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en-US" altLang="zh-CN" sz="2000">
                <a:latin typeface="Calibri" panose="020F0502020204030204" charset="0"/>
                <a:ea typeface="方正楷体_GB2312" panose="02000000000000000000" charset="-122"/>
                <a:cs typeface="方正楷体_GB2312" panose="02000000000000000000" charset="-122"/>
              </a:rPr>
              <a:t> </a:t>
            </a:r>
            <a:r>
              <a:rPr lang="zh-CN" altLang="en-US" sz="2000">
                <a:latin typeface="Calibri" panose="020F0502020204030204" charset="0"/>
                <a:ea typeface="方正楷体_GB2312" panose="02000000000000000000" charset="-122"/>
                <a:cs typeface="方正楷体_GB2312" panose="02000000000000000000" charset="-122"/>
              </a:rPr>
              <a:t>②</a:t>
            </a:r>
            <a:r>
              <a:rPr lang="zh-CN" altLang="en-US" sz="2000">
                <a:latin typeface="方正楷体_GB2312" panose="02000000000000000000" charset="-122"/>
                <a:ea typeface="方正楷体_GB2312" panose="02000000000000000000" charset="-122"/>
                <a:cs typeface="方正楷体_GB2312" panose="02000000000000000000" charset="-122"/>
              </a:rPr>
              <a:t>根据不同学习内容，分析各种知识之间的内在关联和差异，发现产生差异的各种原因，从中梳理出它们之间的逻辑关系；</a:t>
            </a:r>
            <a:endParaRPr lang="zh-CN" altLang="en-US"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en-US" altLang="zh-CN" sz="2000">
                <a:latin typeface="Calibri" panose="020F0502020204030204" charset="0"/>
                <a:ea typeface="方正楷体_GB2312" panose="02000000000000000000" charset="-122"/>
                <a:cs typeface="方正楷体_GB2312" panose="02000000000000000000" charset="-122"/>
              </a:rPr>
              <a:t> </a:t>
            </a:r>
            <a:r>
              <a:rPr lang="zh-CN" altLang="en-US" sz="2000">
                <a:latin typeface="Calibri" panose="020F0502020204030204" charset="0"/>
                <a:ea typeface="方正楷体_GB2312" panose="02000000000000000000" charset="-122"/>
                <a:cs typeface="方正楷体_GB2312" panose="02000000000000000000" charset="-122"/>
              </a:rPr>
              <a:t>③</a:t>
            </a:r>
            <a:r>
              <a:rPr lang="zh-CN" altLang="en-US" sz="2000">
                <a:latin typeface="方正楷体_GB2312" panose="02000000000000000000" charset="-122"/>
                <a:ea typeface="方正楷体_GB2312" panose="02000000000000000000" charset="-122"/>
                <a:cs typeface="方正楷体_GB2312" panose="02000000000000000000" charset="-122"/>
              </a:rPr>
              <a:t>理解语篇中特定语言的使用意图以及语言在反映情感态度和价值观中所起的作用；</a:t>
            </a:r>
            <a:r>
              <a:rPr lang="en-US" altLang="zh-CN" sz="2000">
                <a:latin typeface="方正楷体_GB2312" panose="02000000000000000000" charset="-122"/>
                <a:ea typeface="方正楷体_GB2312" panose="02000000000000000000" charset="-122"/>
                <a:cs typeface="方正楷体_GB2312" panose="02000000000000000000" charset="-122"/>
              </a:rPr>
              <a:t> </a:t>
            </a:r>
            <a:endParaRPr lang="en-US" altLang="zh-CN"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en-US" altLang="zh-CN" sz="2000">
                <a:latin typeface="方正楷体_GB2312" panose="02000000000000000000" charset="-122"/>
                <a:ea typeface="方正楷体_GB2312" panose="02000000000000000000" charset="-122"/>
                <a:cs typeface="方正楷体_GB2312" panose="02000000000000000000" charset="-122"/>
              </a:rPr>
              <a:t> ④</a:t>
            </a:r>
            <a:r>
              <a:rPr lang="zh-CN" altLang="en-US" sz="2000">
                <a:latin typeface="方正楷体_GB2312" panose="02000000000000000000" charset="-122"/>
                <a:ea typeface="方正楷体_GB2312" panose="02000000000000000000" charset="-122"/>
                <a:cs typeface="方正楷体_GB2312" panose="02000000000000000000" charset="-122"/>
              </a:rPr>
              <a:t>在语境中理解词语表达的意义以及使用者表达的意图和态度；</a:t>
            </a:r>
            <a:endParaRPr lang="zh-CN" altLang="en-US"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en-US" altLang="zh-CN" sz="2000">
                <a:latin typeface="方正楷体_GB2312" panose="02000000000000000000" charset="-122"/>
                <a:ea typeface="方正楷体_GB2312" panose="02000000000000000000" charset="-122"/>
                <a:cs typeface="方正楷体_GB2312" panose="02000000000000000000" charset="-122"/>
              </a:rPr>
              <a:t> ⑤理解和欣赏优秀英语文学作品的内容及语言表达形式；</a:t>
            </a:r>
            <a:endParaRPr lang="en-US" altLang="zh-CN"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en-US" altLang="zh-CN" sz="2000">
                <a:latin typeface="方正楷体_GB2312" panose="02000000000000000000" charset="-122"/>
                <a:ea typeface="方正楷体_GB2312" panose="02000000000000000000" charset="-122"/>
                <a:cs typeface="方正楷体_GB2312" panose="02000000000000000000" charset="-122"/>
              </a:rPr>
              <a:t> ⑥从作品的意蕴中获得积极的人生启示。</a:t>
            </a:r>
            <a:r>
              <a:rPr lang="en-US" altLang="zh-CN" sz="2000">
                <a:latin typeface="方正楷体_GB2312" panose="02000000000000000000" charset="-122"/>
                <a:ea typeface="方正楷体_GB2312" panose="02000000000000000000" charset="-122"/>
                <a:cs typeface="方正楷体_GB2312" panose="02000000000000000000" charset="-122"/>
                <a:sym typeface="+mn-ea"/>
              </a:rPr>
              <a:t>（新课标，2025：44）</a:t>
            </a:r>
            <a:endParaRPr lang="en-US" altLang="zh-CN" sz="2000">
              <a:latin typeface="方正楷体_GB2312" panose="02000000000000000000" charset="-122"/>
              <a:ea typeface="方正楷体_GB2312" panose="02000000000000000000" charset="-122"/>
              <a:cs typeface="方正楷体_GB2312" panose="02000000000000000000" charset="-122"/>
            </a:endParaRPr>
          </a:p>
          <a:p>
            <a:pPr algn="l">
              <a:lnSpc>
                <a:spcPct val="150000"/>
              </a:lnSpc>
            </a:pPr>
            <a:r>
              <a:rPr lang="zh-CN" altLang="en-US" sz="2000">
                <a:latin typeface="方正楷体_GB2312" panose="02000000000000000000" charset="-122"/>
                <a:ea typeface="方正楷体_GB2312" panose="02000000000000000000" charset="-122"/>
                <a:cs typeface="方正楷体_GB2312" panose="02000000000000000000" charset="-122"/>
              </a:rPr>
              <a:t> </a:t>
            </a:r>
            <a:r>
              <a:rPr lang="en-US" altLang="zh-CN" sz="2000">
                <a:latin typeface="方正楷体_GB2312" panose="02000000000000000000" charset="-122"/>
                <a:ea typeface="方正楷体_GB2312" panose="02000000000000000000" charset="-122"/>
                <a:cs typeface="方正楷体_GB2312" panose="02000000000000000000" charset="-122"/>
              </a:rPr>
              <a:t>      </a:t>
            </a:r>
            <a:r>
              <a:rPr lang="zh-CN" altLang="en-US" sz="2000">
                <a:latin typeface="方正楷体_GB2312" panose="02000000000000000000" charset="-122"/>
                <a:ea typeface="方正楷体_GB2312" panose="02000000000000000000" charset="-122"/>
                <a:cs typeface="方正楷体_GB2312" panose="02000000000000000000" charset="-122"/>
              </a:rPr>
              <a:t>这些要求涵盖了语篇理解中的</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逻辑推理、情感态度理解、语境中理解词汇、语篇主旨把握等能力</a:t>
            </a:r>
            <a:r>
              <a:rPr lang="zh-CN" altLang="en-US" sz="2000">
                <a:latin typeface="方正楷体_GB2312" panose="02000000000000000000" charset="-122"/>
                <a:ea typeface="方正楷体_GB2312" panose="02000000000000000000" charset="-122"/>
                <a:cs typeface="方正楷体_GB2312" panose="02000000000000000000" charset="-122"/>
              </a:rPr>
              <a:t>。</a:t>
            </a:r>
            <a:r>
              <a:rPr lang="zh-CN" altLang="en-US" sz="2000" b="1">
                <a:solidFill>
                  <a:srgbClr val="C00000"/>
                </a:solidFill>
                <a:latin typeface="方正楷体_GB2312" panose="02000000000000000000" charset="-122"/>
                <a:ea typeface="方正楷体_GB2312" panose="02000000000000000000" charset="-122"/>
                <a:cs typeface="方正楷体_GB2312" panose="02000000000000000000" charset="-122"/>
              </a:rPr>
              <a:t>完型填空作为综合性语篇测试题，是一种有效考查学生语篇综合能力的载体</a:t>
            </a:r>
            <a:r>
              <a:rPr lang="zh-CN" altLang="en-US" sz="2000">
                <a:latin typeface="方正楷体_GB2312" panose="02000000000000000000" charset="-122"/>
                <a:ea typeface="方正楷体_GB2312" panose="02000000000000000000" charset="-122"/>
                <a:cs typeface="方正楷体_GB2312" panose="02000000000000000000" charset="-122"/>
              </a:rPr>
              <a:t>。</a:t>
            </a:r>
            <a:endParaRPr lang="zh-CN" altLang="en-US" sz="2000">
              <a:latin typeface="方正楷体_GB2312" panose="02000000000000000000" charset="-122"/>
              <a:ea typeface="方正楷体_GB2312" panose="02000000000000000000" charset="-122"/>
              <a:cs typeface="方正楷体_GB2312" panose="02000000000000000000" charset="-122"/>
            </a:endParaRPr>
          </a:p>
        </p:txBody>
      </p:sp>
      <p:sp>
        <p:nvSpPr>
          <p:cNvPr id="4" name="项标题"/>
          <p:cNvSpPr txBox="1"/>
          <p:nvPr>
            <p:custDataLst>
              <p:tags r:id="rId1"/>
            </p:custDataLst>
          </p:nvPr>
        </p:nvSpPr>
        <p:spPr>
          <a:xfrm>
            <a:off x="484505" y="272415"/>
            <a:ext cx="3264535" cy="419100"/>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sz="2000" b="1" spc="300" dirty="0">
                <a:solidFill>
                  <a:schemeClr val="tx1"/>
                </a:solidFill>
                <a:latin typeface="+mj-ea"/>
                <a:ea typeface="+mj-ea"/>
              </a:rPr>
              <a:t>一、课标解读</a:t>
            </a:r>
            <a:r>
              <a:rPr lang="ja-JP" altLang="en-US" sz="2000" b="1" spc="300" dirty="0">
                <a:solidFill>
                  <a:schemeClr val="tx1"/>
                </a:solidFill>
                <a:latin typeface="+mj-ea"/>
                <a:ea typeface="+mj-ea"/>
              </a:rPr>
              <a:t>・</a:t>
            </a:r>
            <a:r>
              <a:rPr lang="zh-CN" altLang="en-US" sz="2000" b="1" spc="300" dirty="0">
                <a:solidFill>
                  <a:schemeClr val="tx1"/>
                </a:solidFill>
                <a:latin typeface="+mj-ea"/>
                <a:ea typeface="+mj-ea"/>
              </a:rPr>
              <a:t>方向引领</a:t>
            </a:r>
            <a:endParaRPr lang="zh-CN" altLang="en-US" sz="2000" b="1" spc="300" dirty="0">
              <a:solidFill>
                <a:schemeClr val="tx1"/>
              </a:solidFill>
              <a:latin typeface="+mj-ea"/>
              <a:ea typeface="+mj-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项标题"/>
          <p:cNvSpPr txBox="1"/>
          <p:nvPr>
            <p:custDataLst>
              <p:tags r:id="rId1"/>
            </p:custDataLst>
          </p:nvPr>
        </p:nvSpPr>
        <p:spPr>
          <a:xfrm>
            <a:off x="375920" y="222885"/>
            <a:ext cx="3302635" cy="51244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buClrTx/>
              <a:buSzTx/>
              <a:buFontTx/>
            </a:pPr>
            <a:r>
              <a:rPr lang="zh-CN" altLang="en-US" sz="2000" b="1" spc="300" dirty="0">
                <a:solidFill>
                  <a:schemeClr val="tx1"/>
                </a:solidFill>
                <a:latin typeface="+mj-ea"/>
                <a:ea typeface="+mj-ea"/>
              </a:rPr>
              <a:t>二、策略建构</a:t>
            </a:r>
            <a:r>
              <a:rPr lang="ja-JP" altLang="en-US" sz="2000" b="1" spc="300" dirty="0">
                <a:solidFill>
                  <a:schemeClr val="tx1"/>
                </a:solidFill>
                <a:latin typeface="+mj-ea"/>
                <a:ea typeface="+mj-ea"/>
              </a:rPr>
              <a:t>・</a:t>
            </a:r>
            <a:r>
              <a:rPr lang="zh-CN" altLang="en-US" sz="2000" b="1" spc="300" dirty="0">
                <a:solidFill>
                  <a:schemeClr val="tx1"/>
                </a:solidFill>
                <a:latin typeface="+mj-ea"/>
                <a:ea typeface="+mj-ea"/>
              </a:rPr>
              <a:t>方法赋能</a:t>
            </a:r>
            <a:endParaRPr lang="zh-CN" altLang="en-US" sz="2000" b="1" spc="300" dirty="0">
              <a:solidFill>
                <a:schemeClr val="tx1"/>
              </a:solidFill>
              <a:latin typeface="+mj-ea"/>
              <a:ea typeface="+mj-ea"/>
            </a:endParaRPr>
          </a:p>
        </p:txBody>
      </p:sp>
      <p:graphicFrame>
        <p:nvGraphicFramePr>
          <p:cNvPr id="3" name="表格 2"/>
          <p:cNvGraphicFramePr/>
          <p:nvPr>
            <p:custDataLst>
              <p:tags r:id="rId2"/>
            </p:custDataLst>
          </p:nvPr>
        </p:nvGraphicFramePr>
        <p:xfrm>
          <a:off x="841375" y="1140460"/>
          <a:ext cx="10241280" cy="5125720"/>
        </p:xfrm>
        <a:graphic>
          <a:graphicData uri="http://schemas.openxmlformats.org/drawingml/2006/table">
            <a:tbl>
              <a:tblPr/>
              <a:tblGrid>
                <a:gridCol w="1170305"/>
                <a:gridCol w="1365885"/>
                <a:gridCol w="4654550"/>
                <a:gridCol w="3050540"/>
              </a:tblGrid>
              <a:tr h="340360">
                <a:tc>
                  <a:txBody>
                    <a:bodyPr/>
                    <a:p>
                      <a:pPr marL="0" indent="0" algn="ctr" eaLnBrk="0" fontAlgn="base">
                        <a:spcBef>
                          <a:spcPct val="0"/>
                        </a:spcBef>
                        <a:spcAft>
                          <a:spcPct val="0"/>
                        </a:spcAft>
                      </a:pPr>
                      <a:r>
                        <a:rPr lang="zh-CN" altLang="en-US" sz="1800" b="1">
                          <a:solidFill>
                            <a:srgbClr val="000000"/>
                          </a:solidFill>
                          <a:latin typeface="方正楷体_GB2312" panose="02000000000000000000" charset="-122"/>
                          <a:ea typeface="方正楷体_GB2312" panose="02000000000000000000" charset="-122"/>
                        </a:rPr>
                        <a:t>解题步骤</a:t>
                      </a:r>
                      <a:endParaRPr lang="zh-CN" altLang="en-US" sz="1800" b="1">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eaLnBrk="0" fontAlgn="base">
                        <a:spcBef>
                          <a:spcPct val="0"/>
                        </a:spcBef>
                        <a:spcAft>
                          <a:spcPct val="0"/>
                        </a:spcAft>
                      </a:pPr>
                      <a:r>
                        <a:rPr lang="zh-CN" altLang="en-US" sz="1800" b="1">
                          <a:solidFill>
                            <a:srgbClr val="000000"/>
                          </a:solidFill>
                          <a:latin typeface="方正楷体_GB2312" panose="02000000000000000000" charset="-122"/>
                          <a:ea typeface="方正楷体_GB2312" panose="02000000000000000000" charset="-122"/>
                        </a:rPr>
                        <a:t>时间分配</a:t>
                      </a:r>
                      <a:endParaRPr lang="zh-CN" altLang="en-US" sz="1800" b="1">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eaLnBrk="0" fontAlgn="base">
                        <a:spcBef>
                          <a:spcPct val="0"/>
                        </a:spcBef>
                        <a:spcAft>
                          <a:spcPct val="0"/>
                        </a:spcAft>
                      </a:pPr>
                      <a:r>
                        <a:rPr lang="zh-CN" altLang="en-US" sz="1800" b="1">
                          <a:solidFill>
                            <a:srgbClr val="000000"/>
                          </a:solidFill>
                          <a:latin typeface="方正楷体_GB2312" panose="02000000000000000000" charset="-122"/>
                          <a:ea typeface="方正楷体_GB2312" panose="02000000000000000000" charset="-122"/>
                        </a:rPr>
                        <a:t>操作要求</a:t>
                      </a:r>
                      <a:endParaRPr lang="zh-CN" altLang="en-US" sz="1800" b="1">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ctr" eaLnBrk="0" fontAlgn="base">
                        <a:spcBef>
                          <a:spcPct val="0"/>
                        </a:spcBef>
                        <a:spcAft>
                          <a:spcPct val="0"/>
                        </a:spcAft>
                      </a:pPr>
                      <a:r>
                        <a:rPr lang="zh-CN" altLang="en-US" sz="1800" b="1">
                          <a:solidFill>
                            <a:srgbClr val="000000"/>
                          </a:solidFill>
                          <a:latin typeface="方正楷体_GB2312" panose="02000000000000000000" charset="-122"/>
                          <a:ea typeface="方正楷体_GB2312" panose="02000000000000000000" charset="-122"/>
                        </a:rPr>
                        <a:t>核心说明</a:t>
                      </a:r>
                      <a:endParaRPr lang="zh-CN" altLang="en-US" sz="1800" b="1">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681355">
                <a:tc>
                  <a:txBody>
                    <a:bodyPr/>
                    <a:p>
                      <a:pPr marL="0" indent="0" algn="ctr" eaLnBrk="0" fontAlgn="base">
                        <a:spcBef>
                          <a:spcPct val="0"/>
                        </a:spcBef>
                        <a:spcAft>
                          <a:spcPct val="0"/>
                        </a:spcAft>
                      </a:pPr>
                      <a:r>
                        <a:rPr lang="zh-CN" altLang="en-US" sz="1800" b="1">
                          <a:solidFill>
                            <a:srgbClr val="C00000"/>
                          </a:solidFill>
                          <a:latin typeface="方正楷体_GB2312" panose="02000000000000000000" charset="-122"/>
                          <a:ea typeface="方正楷体_GB2312" panose="02000000000000000000" charset="-122"/>
                        </a:rPr>
                        <a:t>泛读感知</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en-US" altLang="zh-CN" sz="1800">
                          <a:solidFill>
                            <a:srgbClr val="000000"/>
                          </a:solidFill>
                          <a:latin typeface="方正楷体_GB2312" panose="02000000000000000000" charset="-122"/>
                          <a:ea typeface="方正楷体_GB2312" panose="02000000000000000000" charset="-122"/>
                        </a:rPr>
                        <a:t>   1.5 min</a:t>
                      </a:r>
                      <a:endParaRPr lang="en-US" altLang="zh-CN"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zh-CN" altLang="en-US" sz="1800">
                          <a:solidFill>
                            <a:srgbClr val="000000"/>
                          </a:solidFill>
                          <a:latin typeface="方正楷体_GB2312" panose="02000000000000000000" charset="-122"/>
                          <a:ea typeface="方正楷体_GB2312" panose="02000000000000000000" charset="-122"/>
                          <a:cs typeface="方正楷体_GB2312" panose="02000000000000000000" charset="-122"/>
                        </a:rPr>
                        <a:t>抓主线、定基调，快速锁定人物、事件、情感走向；只读首尾段 </a:t>
                      </a:r>
                      <a:r>
                        <a:rPr lang="en-US" altLang="zh-CN" sz="1800">
                          <a:solidFill>
                            <a:srgbClr val="000000"/>
                          </a:solidFill>
                          <a:latin typeface="方正楷体_GB2312" panose="02000000000000000000" charset="-122"/>
                          <a:ea typeface="方正楷体_GB2312" panose="02000000000000000000" charset="-122"/>
                          <a:cs typeface="方正楷体_GB2312" panose="02000000000000000000" charset="-122"/>
                        </a:rPr>
                        <a:t>+ </a:t>
                      </a:r>
                      <a:r>
                        <a:rPr lang="zh-CN" altLang="en-US" sz="1800">
                          <a:solidFill>
                            <a:srgbClr val="000000"/>
                          </a:solidFill>
                          <a:latin typeface="方正楷体_GB2312" panose="02000000000000000000" charset="-122"/>
                          <a:ea typeface="方正楷体_GB2312" panose="02000000000000000000" charset="-122"/>
                          <a:cs typeface="方正楷体_GB2312" panose="02000000000000000000" charset="-122"/>
                        </a:rPr>
                        <a:t>各段首句，跳过空格不纠结生词，压缩泛读时长，不精读细节</a:t>
                      </a:r>
                      <a:endParaRPr lang="zh-CN" altLang="en-US" sz="1800">
                        <a:solidFill>
                          <a:srgbClr val="000000"/>
                        </a:solidFill>
                        <a:latin typeface="方正楷体_GB2312" panose="02000000000000000000" charset="-122"/>
                        <a:ea typeface="方正楷体_GB2312" panose="02000000000000000000" charset="-122"/>
                        <a:cs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en-US" altLang="zh-CN" sz="1800">
                          <a:solidFill>
                            <a:srgbClr val="000000"/>
                          </a:solidFill>
                          <a:latin typeface="方正楷体_GB2312" panose="02000000000000000000" charset="-122"/>
                          <a:ea typeface="方正楷体_GB2312" panose="02000000000000000000" charset="-122"/>
                        </a:rPr>
                        <a:t>        </a:t>
                      </a:r>
                      <a:r>
                        <a:rPr lang="zh-CN" altLang="en-US" sz="1800">
                          <a:solidFill>
                            <a:srgbClr val="000000"/>
                          </a:solidFill>
                          <a:latin typeface="方正楷体_GB2312" panose="02000000000000000000" charset="-122"/>
                          <a:ea typeface="方正楷体_GB2312" panose="02000000000000000000" charset="-122"/>
                        </a:rPr>
                        <a:t>搭建文章整体框架</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10540">
                <a:tc>
                  <a:txBody>
                    <a:bodyPr/>
                    <a:p>
                      <a:pPr marL="0" indent="0" algn="ctr" eaLnBrk="0" fontAlgn="base">
                        <a:spcBef>
                          <a:spcPct val="0"/>
                        </a:spcBef>
                        <a:spcAft>
                          <a:spcPct val="0"/>
                        </a:spcAft>
                      </a:pPr>
                      <a:r>
                        <a:rPr lang="zh-CN" altLang="en-US" sz="1800" b="1">
                          <a:solidFill>
                            <a:srgbClr val="C00000"/>
                          </a:solidFill>
                          <a:latin typeface="方正楷体_GB2312" panose="02000000000000000000" charset="-122"/>
                          <a:ea typeface="方正楷体_GB2312" panose="02000000000000000000" charset="-122"/>
                        </a:rPr>
                        <a:t>逐空初选</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en-US" altLang="zh-CN" sz="1800">
                          <a:solidFill>
                            <a:srgbClr val="000000"/>
                          </a:solidFill>
                          <a:latin typeface="方正楷体_GB2312" panose="02000000000000000000" charset="-122"/>
                          <a:ea typeface="方正楷体_GB2312" panose="02000000000000000000" charset="-122"/>
                        </a:rPr>
                        <a:t>   7min</a:t>
                      </a:r>
                      <a:endParaRPr lang="en-US" altLang="zh-CN"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zh-CN" altLang="en-US" sz="1800">
                          <a:solidFill>
                            <a:srgbClr val="000000"/>
                          </a:solidFill>
                          <a:latin typeface="方正楷体_GB2312" panose="02000000000000000000" charset="-122"/>
                          <a:ea typeface="方正楷体_GB2312" panose="02000000000000000000" charset="-122"/>
                        </a:rPr>
                        <a:t>先易后难，线索清晰直接选；拿不准的空做好标记，最后</a:t>
                      </a:r>
                      <a:r>
                        <a:rPr lang="zh-CN" altLang="en-US" sz="1800">
                          <a:solidFill>
                            <a:srgbClr val="000000"/>
                          </a:solidFill>
                          <a:latin typeface="方正楷体_GB2312" panose="02000000000000000000" charset="-122"/>
                          <a:ea typeface="方正楷体_GB2312" panose="02000000000000000000" charset="-122"/>
                          <a:sym typeface="+mn-ea"/>
                        </a:rPr>
                        <a:t>结合全文情节、人物心理、逻辑线索综合推演</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zh-CN" altLang="en-US" sz="1800">
                          <a:solidFill>
                            <a:srgbClr val="000000"/>
                          </a:solidFill>
                          <a:latin typeface="方正楷体_GB2312" panose="02000000000000000000" charset="-122"/>
                          <a:ea typeface="方正楷体_GB2312" panose="02000000000000000000" charset="-122"/>
                        </a:rPr>
                        <a:t>考场核心答题环节，占多半时长，快速扫清基础题，深入理解难题。</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10540">
                <a:tc>
                  <a:txBody>
                    <a:bodyPr/>
                    <a:p>
                      <a:pPr marL="0" indent="0" algn="ctr" eaLnBrk="0" fontAlgn="base">
                        <a:spcBef>
                          <a:spcPct val="0"/>
                        </a:spcBef>
                        <a:spcAft>
                          <a:spcPct val="0"/>
                        </a:spcAft>
                      </a:pPr>
                      <a:r>
                        <a:rPr lang="zh-CN" altLang="en-US" sz="1800" b="1">
                          <a:solidFill>
                            <a:srgbClr val="C00000"/>
                          </a:solidFill>
                          <a:latin typeface="方正楷体_GB2312" panose="02000000000000000000" charset="-122"/>
                          <a:ea typeface="方正楷体_GB2312" panose="02000000000000000000" charset="-122"/>
                        </a:rPr>
                        <a:t>通读复核</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en-US" altLang="zh-CN" sz="1800">
                          <a:solidFill>
                            <a:srgbClr val="000000"/>
                          </a:solidFill>
                          <a:latin typeface="方正楷体_GB2312" panose="02000000000000000000" charset="-122"/>
                          <a:ea typeface="方正楷体_GB2312" panose="02000000000000000000" charset="-122"/>
                        </a:rPr>
                        <a:t>   1.5 min</a:t>
                      </a:r>
                      <a:endParaRPr lang="en-US" altLang="zh-CN"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zh-CN" altLang="en-US" sz="1800">
                          <a:solidFill>
                            <a:srgbClr val="000000"/>
                          </a:solidFill>
                          <a:latin typeface="方正楷体_GB2312" panose="02000000000000000000" charset="-122"/>
                          <a:ea typeface="方正楷体_GB2312" panose="02000000000000000000" charset="-122"/>
                        </a:rPr>
                        <a:t>完整默读全文，校验情节逻辑、人物情感是否前后自洽，修正明显违和选项</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pPr>
                      <a:r>
                        <a:rPr lang="zh-CN" altLang="en-US" sz="1800">
                          <a:solidFill>
                            <a:srgbClr val="000000"/>
                          </a:solidFill>
                          <a:latin typeface="方正楷体_GB2312" panose="02000000000000000000" charset="-122"/>
                          <a:ea typeface="方正楷体_GB2312" panose="02000000000000000000" charset="-122"/>
                        </a:rPr>
                        <a:t>快速顺读，不逐题二次深度分析，仅排查矛盾</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10540">
                <a:tc rowSpan="4">
                  <a:txBody>
                    <a:bodyPr/>
                    <a:p>
                      <a:pPr marL="0" indent="0" algn="ctr" eaLnBrk="0" fontAlgn="base">
                        <a:spcBef>
                          <a:spcPct val="0"/>
                        </a:spcBef>
                        <a:spcAft>
                          <a:spcPct val="0"/>
                        </a:spcAft>
                        <a:buNone/>
                      </a:pPr>
                      <a:r>
                        <a:rPr lang="zh-CN" altLang="en-US" sz="1800" b="1">
                          <a:solidFill>
                            <a:srgbClr val="002060"/>
                          </a:solidFill>
                          <a:latin typeface="方正楷体_GB2312" panose="02000000000000000000" charset="-122"/>
                          <a:ea typeface="方正楷体_GB2312" panose="02000000000000000000" charset="-122"/>
                        </a:rPr>
                        <a:t>解题技巧</a:t>
                      </a:r>
                      <a:endParaRPr lang="zh-CN" altLang="en-US" sz="1800" b="1">
                        <a:solidFill>
                          <a:srgbClr val="00206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buNone/>
                      </a:pPr>
                      <a:r>
                        <a:rPr lang="zh-CN" altLang="en-US" sz="1800" b="1">
                          <a:solidFill>
                            <a:srgbClr val="C00000"/>
                          </a:solidFill>
                          <a:latin typeface="方正楷体_GB2312" panose="02000000000000000000" charset="-122"/>
                          <a:ea typeface="方正楷体_GB2312" panose="02000000000000000000" charset="-122"/>
                        </a:rPr>
                        <a:t>同义复现法</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l" eaLnBrk="0" fontAlgn="base">
                        <a:spcBef>
                          <a:spcPct val="0"/>
                        </a:spcBef>
                        <a:spcAft>
                          <a:spcPct val="0"/>
                        </a:spcAft>
                        <a:buNone/>
                      </a:pPr>
                      <a:r>
                        <a:rPr lang="zh-CN" altLang="en-US" sz="1800">
                          <a:solidFill>
                            <a:srgbClr val="000000"/>
                          </a:solidFill>
                          <a:latin typeface="方正楷体_GB2312" panose="02000000000000000000" charset="-122"/>
                          <a:ea typeface="方正楷体_GB2312" panose="02000000000000000000" charset="-122"/>
                        </a:rPr>
                        <a:t>依托原词</a:t>
                      </a:r>
                      <a:r>
                        <a:rPr lang="en-US" altLang="zh-CN" sz="1800">
                          <a:solidFill>
                            <a:srgbClr val="000000"/>
                          </a:solidFill>
                          <a:latin typeface="方正楷体_GB2312" panose="02000000000000000000" charset="-122"/>
                          <a:ea typeface="方正楷体_GB2312" panose="02000000000000000000" charset="-122"/>
                        </a:rPr>
                        <a:t> / </a:t>
                      </a:r>
                      <a:r>
                        <a:rPr lang="zh-CN" altLang="en-US" sz="1800">
                          <a:solidFill>
                            <a:srgbClr val="000000"/>
                          </a:solidFill>
                          <a:latin typeface="方正楷体_GB2312" panose="02000000000000000000" charset="-122"/>
                          <a:ea typeface="方正楷体_GB2312" panose="02000000000000000000" charset="-122"/>
                        </a:rPr>
                        <a:t>同义</a:t>
                      </a:r>
                      <a:r>
                        <a:rPr lang="en-US" altLang="zh-CN" sz="1800">
                          <a:solidFill>
                            <a:srgbClr val="000000"/>
                          </a:solidFill>
                          <a:latin typeface="方正楷体_GB2312" panose="02000000000000000000" charset="-122"/>
                          <a:ea typeface="方正楷体_GB2312" panose="02000000000000000000" charset="-122"/>
                        </a:rPr>
                        <a:t> / </a:t>
                      </a:r>
                      <a:r>
                        <a:rPr lang="zh-CN" altLang="en-US" sz="1800">
                          <a:solidFill>
                            <a:srgbClr val="000000"/>
                          </a:solidFill>
                          <a:latin typeface="方正楷体_GB2312" panose="02000000000000000000" charset="-122"/>
                          <a:ea typeface="方正楷体_GB2312" panose="02000000000000000000" charset="-122"/>
                        </a:rPr>
                        <a:t>反义呼应锁定答案；</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1054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buNone/>
                      </a:pPr>
                      <a:r>
                        <a:rPr lang="zh-CN" altLang="en-US" sz="1800" b="1">
                          <a:solidFill>
                            <a:srgbClr val="C00000"/>
                          </a:solidFill>
                          <a:latin typeface="方正楷体_GB2312" panose="02000000000000000000" charset="-122"/>
                          <a:ea typeface="方正楷体_GB2312" panose="02000000000000000000" charset="-122"/>
                        </a:rPr>
                        <a:t>逻辑信号法</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l" eaLnBrk="0" fontAlgn="base">
                        <a:spcBef>
                          <a:spcPct val="0"/>
                        </a:spcBef>
                        <a:spcAft>
                          <a:spcPct val="0"/>
                        </a:spcAft>
                        <a:buNone/>
                      </a:pPr>
                      <a:r>
                        <a:rPr lang="zh-CN" altLang="en-US" sz="1800">
                          <a:solidFill>
                            <a:srgbClr val="000000"/>
                          </a:solidFill>
                          <a:latin typeface="方正楷体_GB2312" panose="02000000000000000000" charset="-122"/>
                          <a:ea typeface="方正楷体_GB2312" panose="02000000000000000000" charset="-122"/>
                        </a:rPr>
                        <a:t>借助转折、因果、递进词预判语义；</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1054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buNone/>
                      </a:pPr>
                      <a:r>
                        <a:rPr lang="zh-CN" altLang="en-US" sz="1800" b="1">
                          <a:solidFill>
                            <a:srgbClr val="C00000"/>
                          </a:solidFill>
                          <a:latin typeface="方正楷体_GB2312" panose="02000000000000000000" charset="-122"/>
                          <a:ea typeface="方正楷体_GB2312" panose="02000000000000000000" charset="-122"/>
                        </a:rPr>
                        <a:t>情感一致法</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l" eaLnBrk="0" fontAlgn="base">
                        <a:spcBef>
                          <a:spcPct val="0"/>
                        </a:spcBef>
                        <a:spcAft>
                          <a:spcPct val="0"/>
                        </a:spcAft>
                        <a:buNone/>
                      </a:pPr>
                      <a:r>
                        <a:rPr lang="zh-CN" altLang="en-US" sz="1800">
                          <a:solidFill>
                            <a:srgbClr val="000000"/>
                          </a:solidFill>
                          <a:latin typeface="方正楷体_GB2312" panose="02000000000000000000" charset="-122"/>
                          <a:ea typeface="方正楷体_GB2312" panose="02000000000000000000" charset="-122"/>
                        </a:rPr>
                        <a:t>依靠人物情绪变化快速筛选选项；</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r h="510540">
                <a:tc v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a:txBody>
                    <a:bodyPr/>
                    <a:p>
                      <a:pPr marL="0" indent="0" algn="l" eaLnBrk="0" fontAlgn="base">
                        <a:spcBef>
                          <a:spcPct val="0"/>
                        </a:spcBef>
                        <a:spcAft>
                          <a:spcPct val="0"/>
                        </a:spcAft>
                        <a:buNone/>
                      </a:pPr>
                      <a:r>
                        <a:rPr lang="zh-CN" altLang="en-US" sz="1800" b="1">
                          <a:solidFill>
                            <a:srgbClr val="C00000"/>
                          </a:solidFill>
                          <a:latin typeface="方正楷体_GB2312" panose="02000000000000000000" charset="-122"/>
                          <a:ea typeface="方正楷体_GB2312" panose="02000000000000000000" charset="-122"/>
                        </a:rPr>
                        <a:t>主旨约束法</a:t>
                      </a:r>
                      <a:endParaRPr lang="zh-CN" altLang="en-US" sz="1800" b="1">
                        <a:solidFill>
                          <a:srgbClr val="C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gridSpan="2">
                  <a:txBody>
                    <a:bodyPr/>
                    <a:p>
                      <a:pPr marL="0" indent="0" algn="l" eaLnBrk="0" fontAlgn="base">
                        <a:spcBef>
                          <a:spcPct val="0"/>
                        </a:spcBef>
                        <a:spcAft>
                          <a:spcPct val="0"/>
                        </a:spcAft>
                        <a:buNone/>
                      </a:pPr>
                      <a:r>
                        <a:rPr lang="zh-CN" altLang="en-US" sz="1800">
                          <a:solidFill>
                            <a:srgbClr val="000000"/>
                          </a:solidFill>
                          <a:latin typeface="方正楷体_GB2312" panose="02000000000000000000" charset="-122"/>
                          <a:ea typeface="方正楷体_GB2312" panose="02000000000000000000" charset="-122"/>
                        </a:rPr>
                        <a:t>以全文核心立意排除偏离主旨答案：</a:t>
                      </a:r>
                      <a:endParaRPr lang="zh-CN" altLang="en-US" sz="1800">
                        <a:solidFill>
                          <a:srgbClr val="000000"/>
                        </a:solidFill>
                        <a:latin typeface="方正楷体_GB2312" panose="02000000000000000000" charset="-122"/>
                        <a:ea typeface="方正楷体_GB2312" panose="02000000000000000000" charset="-122"/>
                      </a:endParaRPr>
                    </a:p>
                  </a:txBody>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c hMerge="1">
                  <a:tcPr marL="68580" marR="68580" marT="0" marB="0" anchor="ctr" anchorCtr="0">
                    <a:lnL w="6350" cap="flat" cmpd="sng">
                      <a:solidFill>
                        <a:srgbClr val="000008"/>
                      </a:solidFill>
                      <a:prstDash val="solid"/>
                      <a:headEnd type="none" w="med" len="med"/>
                      <a:tailEnd type="none" w="med" len="med"/>
                    </a:lnL>
                    <a:lnR w="6350" cap="flat" cmpd="sng">
                      <a:solidFill>
                        <a:srgbClr val="000008"/>
                      </a:solidFill>
                      <a:prstDash val="solid"/>
                      <a:headEnd type="none" w="med" len="med"/>
                      <a:tailEnd type="none" w="med" len="med"/>
                    </a:lnR>
                    <a:lnT w="6350" cap="flat" cmpd="sng">
                      <a:solidFill>
                        <a:srgbClr val="000008"/>
                      </a:solidFill>
                      <a:prstDash val="solid"/>
                      <a:headEnd type="none" w="med" len="med"/>
                      <a:tailEnd type="none" w="med" len="med"/>
                    </a:lnT>
                    <a:lnB w="6350" cap="flat" cmpd="sng">
                      <a:solidFill>
                        <a:srgbClr val="000008"/>
                      </a:solidFill>
                      <a:prstDash val="solid"/>
                      <a:headEnd type="none" w="med" len="med"/>
                      <a:tailEnd type="none" w="med" len="med"/>
                    </a:lnB>
                    <a:noFill/>
                  </a:tcPr>
                </a:tc>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项标题"/>
          <p:cNvSpPr txBox="1"/>
          <p:nvPr>
            <p:custDataLst>
              <p:tags r:id="rId1"/>
            </p:custDataLst>
          </p:nvPr>
        </p:nvSpPr>
        <p:spPr>
          <a:xfrm>
            <a:off x="252095" y="104140"/>
            <a:ext cx="5490845" cy="31813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en-US" altLang="zh-CN" b="1" spc="300" dirty="0">
                <a:latin typeface="+mj-ea"/>
                <a:ea typeface="+mj-ea"/>
                <a:sym typeface="+mn-ea"/>
              </a:rPr>
              <a:t> </a:t>
            </a:r>
            <a:r>
              <a:rPr lang="zh-CN" altLang="en-US" b="1" spc="300" dirty="0">
                <a:latin typeface="+mj-ea"/>
                <a:ea typeface="+mj-ea"/>
                <a:sym typeface="+mn-ea"/>
              </a:rPr>
              <a:t>三、真题实战・语篇解构（2026年高考 I 卷） </a:t>
            </a:r>
            <a:endParaRPr lang="zh-CN" altLang="en-US" b="1" spc="300" dirty="0">
              <a:solidFill>
                <a:schemeClr val="tx1"/>
              </a:solidFill>
              <a:latin typeface="+mj-ea"/>
              <a:ea typeface="+mj-ea"/>
            </a:endParaRPr>
          </a:p>
        </p:txBody>
      </p:sp>
      <p:sp>
        <p:nvSpPr>
          <p:cNvPr id="2" name="文本框 1"/>
          <p:cNvSpPr txBox="1"/>
          <p:nvPr/>
        </p:nvSpPr>
        <p:spPr>
          <a:xfrm>
            <a:off x="252095" y="422275"/>
            <a:ext cx="7788275" cy="6316980"/>
          </a:xfrm>
          <a:prstGeom prst="rect">
            <a:avLst/>
          </a:prstGeom>
          <a:solidFill>
            <a:schemeClr val="bg1">
              <a:lumMod val="95000"/>
            </a:schemeClr>
          </a:solidFill>
        </p:spPr>
        <p:txBody>
          <a:bodyPr wrap="square">
            <a:noAutofit/>
          </a:bodyPr>
          <a:p>
            <a:pPr algn="l">
              <a:lnSpc>
                <a:spcPct val="100000"/>
              </a:lnSpc>
            </a:pPr>
            <a:r>
              <a:rPr lang="zh-CN" altLang="en-US">
                <a:latin typeface="Times New Roman" panose="02020603050405020304" charset="0"/>
                <a:ea typeface="微软雅黑" panose="020B0503020204020204" charset="-122"/>
                <a:cs typeface="Times New Roman" panose="02020603050405020304" charset="0"/>
              </a:rPr>
              <a:t>第一节</a:t>
            </a:r>
            <a:r>
              <a:rPr lang="en-US" altLang="zh-CN">
                <a:latin typeface="Times New Roman" panose="02020603050405020304" charset="0"/>
                <a:ea typeface="微软雅黑" panose="020B0503020204020204" charset="-122"/>
                <a:cs typeface="Times New Roman" panose="02020603050405020304" charset="0"/>
              </a:rPr>
              <a:t> (</a:t>
            </a:r>
            <a:r>
              <a:rPr lang="zh-CN" altLang="en-US">
                <a:latin typeface="Times New Roman" panose="02020603050405020304" charset="0"/>
                <a:ea typeface="微软雅黑" panose="020B0503020204020204" charset="-122"/>
                <a:cs typeface="Times New Roman" panose="02020603050405020304" charset="0"/>
              </a:rPr>
              <a:t>共</a:t>
            </a:r>
            <a:r>
              <a:rPr lang="en-US" altLang="zh-CN">
                <a:latin typeface="Times New Roman" panose="02020603050405020304" charset="0"/>
                <a:ea typeface="微软雅黑" panose="020B0503020204020204" charset="-122"/>
                <a:cs typeface="Times New Roman" panose="02020603050405020304" charset="0"/>
              </a:rPr>
              <a:t> 15 </a:t>
            </a:r>
            <a:r>
              <a:rPr lang="zh-CN" altLang="en-US">
                <a:latin typeface="Times New Roman" panose="02020603050405020304" charset="0"/>
                <a:ea typeface="微软雅黑" panose="020B0503020204020204" charset="-122"/>
                <a:cs typeface="Times New Roman" panose="02020603050405020304" charset="0"/>
              </a:rPr>
              <a:t>小题；每小题</a:t>
            </a:r>
            <a:r>
              <a:rPr lang="en-US" altLang="zh-CN">
                <a:latin typeface="Times New Roman" panose="02020603050405020304" charset="0"/>
                <a:ea typeface="微软雅黑" panose="020B0503020204020204" charset="-122"/>
                <a:cs typeface="Times New Roman" panose="02020603050405020304" charset="0"/>
              </a:rPr>
              <a:t> 1 </a:t>
            </a:r>
            <a:r>
              <a:rPr lang="zh-CN" altLang="en-US">
                <a:latin typeface="Times New Roman" panose="02020603050405020304" charset="0"/>
                <a:ea typeface="微软雅黑" panose="020B0503020204020204" charset="-122"/>
                <a:cs typeface="Times New Roman" panose="02020603050405020304" charset="0"/>
              </a:rPr>
              <a:t>分，满分</a:t>
            </a:r>
            <a:r>
              <a:rPr lang="en-US" altLang="zh-CN">
                <a:latin typeface="Times New Roman" panose="02020603050405020304" charset="0"/>
                <a:ea typeface="微软雅黑" panose="020B0503020204020204" charset="-122"/>
                <a:cs typeface="Times New Roman" panose="02020603050405020304" charset="0"/>
              </a:rPr>
              <a:t> 15 </a:t>
            </a:r>
            <a:r>
              <a:rPr lang="zh-CN" altLang="en-US">
                <a:latin typeface="Times New Roman" panose="02020603050405020304" charset="0"/>
                <a:ea typeface="微软雅黑" panose="020B0503020204020204" charset="-122"/>
                <a:cs typeface="Times New Roman" panose="02020603050405020304" charset="0"/>
              </a:rPr>
              <a:t>分</a:t>
            </a:r>
            <a:r>
              <a:rPr lang="en-US" altLang="zh-CN">
                <a:latin typeface="Times New Roman" panose="02020603050405020304" charset="0"/>
                <a:ea typeface="微软雅黑" panose="020B0503020204020204" charset="-122"/>
                <a:cs typeface="Times New Roman" panose="02020603050405020304" charset="0"/>
              </a:rPr>
              <a: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Times New Roman" panose="02020603050405020304" charset="0"/>
                <a:ea typeface="微软雅黑" panose="020B0503020204020204" charset="-122"/>
                <a:cs typeface="Times New Roman" panose="02020603050405020304" charset="0"/>
              </a:rPr>
              <a:t>阅读下面短文，从每题所给的</a:t>
            </a:r>
            <a:r>
              <a:rPr lang="en-US" altLang="zh-CN">
                <a:latin typeface="Times New Roman" panose="02020603050405020304" charset="0"/>
                <a:ea typeface="微软雅黑" panose="020B0503020204020204" charset="-122"/>
                <a:cs typeface="Times New Roman" panose="02020603050405020304" charset="0"/>
              </a:rPr>
              <a:t> A</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B</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C</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D </a:t>
            </a:r>
            <a:r>
              <a:rPr lang="zh-CN" altLang="en-US">
                <a:latin typeface="Times New Roman" panose="02020603050405020304" charset="0"/>
                <a:ea typeface="微软雅黑" panose="020B0503020204020204" charset="-122"/>
                <a:cs typeface="Times New Roman" panose="02020603050405020304" charset="0"/>
              </a:rPr>
              <a:t>四个选项中选出可以填入空白处的最佳选项｡</a:t>
            </a:r>
            <a:endParaRPr lang="zh-CN" altLang="en-US">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I grew up in a little town in northeast Ohio.</a:t>
            </a:r>
            <a:r>
              <a:rPr lang="en-US" altLang="zh-CN">
                <a:latin typeface="Times New Roman" panose="02020603050405020304" charset="0"/>
                <a:ea typeface="微软雅黑" panose="020B0503020204020204" charset="-122"/>
                <a:cs typeface="Times New Roman" panose="02020603050405020304" charset="0"/>
              </a:rPr>
              <a:t> The 41 __ of how little people knew about Ohio came quickly</a:t>
            </a:r>
            <a:r>
              <a:rPr lang="en-US" altLang="zh-CN">
                <a:solidFill>
                  <a:srgbClr val="C00000"/>
                </a:solidFill>
                <a:latin typeface="Times New Roman" panose="02020603050405020304" charset="0"/>
                <a:ea typeface="微软雅黑" panose="020B0503020204020204" charset="-122"/>
                <a:cs typeface="Times New Roman" panose="02020603050405020304" charset="0"/>
              </a:rPr>
              <a:t> </a:t>
            </a:r>
            <a:r>
              <a:rPr lang="en-US" altLang="zh-CN">
                <a:solidFill>
                  <a:schemeClr val="tx1"/>
                </a:solidFill>
                <a:highlight>
                  <a:srgbClr val="FFFF00"/>
                </a:highlight>
                <a:latin typeface="Times New Roman" panose="02020603050405020304" charset="0"/>
                <a:ea typeface="微软雅黑" panose="020B0503020204020204" charset="-122"/>
                <a:cs typeface="Times New Roman" panose="02020603050405020304" charset="0"/>
              </a:rPr>
              <a:t>after I went to school in central Pennsylvania. </a:t>
            </a:r>
            <a:r>
              <a:rPr lang="en-US" altLang="zh-CN">
                <a:latin typeface="Times New Roman" panose="02020603050405020304" charset="0"/>
                <a:ea typeface="微软雅黑" panose="020B0503020204020204" charset="-122"/>
                <a:cs typeface="Times New Roman" panose="02020603050405020304" charset="0"/>
              </a:rPr>
              <a:t>Though I lived 42 __ three and a half hours away, most of my classmates thought of Ohio as a whole different world. "Do you have to fly home? Do you live on a farm?" The 43_____were never - ending. I was a 44____in their eyes.</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solidFill>
                  <a:schemeClr val="tx1"/>
                </a:solidFill>
                <a:latin typeface="Times New Roman" panose="02020603050405020304" charset="0"/>
                <a:ea typeface="微软雅黑" panose="020B0503020204020204" charset="-122"/>
                <a:cs typeface="Times New Roman" panose="02020603050405020304" charset="0"/>
              </a:rPr>
              <a:t> </a:t>
            </a:r>
            <a:r>
              <a:rPr lang="en-US" altLang="zh-CN">
                <a:solidFill>
                  <a:schemeClr val="tx1"/>
                </a:solidFill>
                <a:highlight>
                  <a:srgbClr val="FFFF00"/>
                </a:highlight>
                <a:latin typeface="Times New Roman" panose="02020603050405020304" charset="0"/>
                <a:ea typeface="微软雅黑" panose="020B0503020204020204" charset="-122"/>
                <a:cs typeface="Times New Roman" panose="02020603050405020304" charset="0"/>
              </a:rPr>
              <a:t> As I grow older, </a:t>
            </a:r>
            <a:r>
              <a:rPr lang="en-US" altLang="zh-CN">
                <a:latin typeface="Times New Roman" panose="02020603050405020304" charset="0"/>
                <a:ea typeface="微软雅黑" panose="020B0503020204020204" charset="-122"/>
                <a:cs typeface="Times New Roman" panose="02020603050405020304" charset="0"/>
              </a:rPr>
              <a:t>I'm more and more 45____for my small town roots. Sure, my friends and I loved to 46 ____about how bored we were in the middle of nowhere; 47______,</a:t>
            </a:r>
            <a:r>
              <a:rPr lang="en-US" altLang="zh-CN">
                <a:solidFill>
                  <a:schemeClr val="tx2"/>
                </a:solidFill>
                <a:highlight>
                  <a:srgbClr val="FFFF00"/>
                </a:highlight>
                <a:latin typeface="Times New Roman" panose="02020603050405020304" charset="0"/>
                <a:ea typeface="微软雅黑" panose="020B0503020204020204" charset="-122"/>
                <a:cs typeface="Times New Roman" panose="02020603050405020304" charset="0"/>
              </a:rPr>
              <a:t> </a:t>
            </a:r>
            <a:r>
              <a:rPr lang="en-US" altLang="zh-CN">
                <a:solidFill>
                  <a:schemeClr val="tx1"/>
                </a:solidFill>
                <a:highlight>
                  <a:srgbClr val="FFFF00"/>
                </a:highlight>
                <a:latin typeface="Times New Roman" panose="02020603050405020304" charset="0"/>
                <a:ea typeface="微软雅黑" panose="020B0503020204020204" charset="-122"/>
                <a:cs typeface="Times New Roman" panose="02020603050405020304" charset="0"/>
              </a:rPr>
              <a:t>as I finish up my junior year of college,</a:t>
            </a:r>
            <a:r>
              <a:rPr lang="en-US" altLang="zh-CN">
                <a:solidFill>
                  <a:schemeClr val="tx1"/>
                </a:solidFill>
                <a:latin typeface="Times New Roman" panose="02020603050405020304" charset="0"/>
                <a:ea typeface="微软雅黑" panose="020B0503020204020204" charset="-122"/>
                <a:cs typeface="Times New Roman" panose="02020603050405020304" charset="0"/>
              </a:rPr>
              <a:t> </a:t>
            </a:r>
            <a:r>
              <a:rPr lang="en-US" altLang="zh-CN">
                <a:latin typeface="Times New Roman" panose="02020603050405020304" charset="0"/>
                <a:ea typeface="微软雅黑" panose="020B0503020204020204" charset="-122"/>
                <a:cs typeface="Times New Roman" panose="02020603050405020304" charset="0"/>
              </a:rPr>
              <a:t>I'm convinced that it took 48 _____our small town to realize how much we actually love it and what exactly we loved about it.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The pace of life is slow and people 49____ connecting to each other. You do more than just talk to your neighbors - in a lot of cases, they're truly an 50__ of your family. Much of this 51___ centers around being outside and knowing the ins and outs of the town; being present and mindful of your 52____ is a critical part of the culture.</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 As I move through my college years,</a:t>
            </a:r>
            <a:r>
              <a:rPr lang="en-US" altLang="zh-CN">
                <a:latin typeface="Times New Roman" panose="02020603050405020304" charset="0"/>
                <a:ea typeface="微软雅黑" panose="020B0503020204020204" charset="-122"/>
                <a:cs typeface="Times New Roman" panose="02020603050405020304" charset="0"/>
              </a:rPr>
              <a:t> I 53 ___the visits to my little hometown.</a:t>
            </a:r>
            <a:r>
              <a:rPr lang="en-US" altLang="zh-CN">
                <a:highlight>
                  <a:srgbClr val="C0C0C0"/>
                </a:highlight>
                <a:latin typeface="Times New Roman" panose="02020603050405020304" charset="0"/>
                <a:ea typeface="微软雅黑" panose="020B0503020204020204" charset="-122"/>
                <a:cs typeface="Times New Roman" panose="02020603050405020304" charset="0"/>
              </a:rPr>
              <a:t> </a:t>
            </a:r>
            <a:endParaRPr lang="en-US" altLang="zh-CN">
              <a:highlight>
                <a:srgbClr val="C0C0C0"/>
              </a:highlight>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I am grateful for the 54____ that I had growing up and know that wherever my next adventure takes me, I can 55_____my small town roots to lead me in the right direction.</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endParaRPr lang="en-US" altLang="zh-CN" sz="1600">
              <a:latin typeface="Times New Roman" panose="02020603050405020304" charset="0"/>
              <a:ea typeface="微软雅黑" panose="020B0503020204020204" charset="-122"/>
              <a:cs typeface="Times New Roman" panose="02020603050405020304" charset="0"/>
            </a:endParaRPr>
          </a:p>
        </p:txBody>
      </p:sp>
      <p:sp>
        <p:nvSpPr>
          <p:cNvPr id="67" name="文本框 66"/>
          <p:cNvSpPr txBox="1"/>
          <p:nvPr/>
        </p:nvSpPr>
        <p:spPr>
          <a:xfrm>
            <a:off x="8242935" y="264795"/>
            <a:ext cx="3840480" cy="829945"/>
          </a:xfrm>
          <a:prstGeom prst="rect">
            <a:avLst/>
          </a:prstGeom>
          <a:solidFill>
            <a:schemeClr val="accent6">
              <a:lumMod val="40000"/>
              <a:lumOff val="60000"/>
            </a:schemeClr>
          </a:solidFill>
        </p:spPr>
        <p:txBody>
          <a:bodyPr wrap="square">
            <a:spAutoFit/>
          </a:bodyPr>
          <a:p>
            <a:pPr algn="ctr"/>
            <a:r>
              <a:rPr lang="en-US" altLang="zh-CN" sz="2400" b="1">
                <a:latin typeface="Arial" panose="020B0604020202020204" pitchFamily="34" charset="0"/>
                <a:ea typeface="微软雅黑" panose="020B0503020204020204" charset="-122"/>
              </a:rPr>
              <a:t>   </a:t>
            </a:r>
            <a:r>
              <a:rPr lang="zh-CN" altLang="en-US" sz="2400" b="1">
                <a:latin typeface="Arial" panose="020B0604020202020204" pitchFamily="34" charset="0"/>
                <a:ea typeface="微软雅黑" panose="020B0503020204020204" charset="-122"/>
              </a:rPr>
              <a:t>先完意，再完型；</a:t>
            </a:r>
            <a:endParaRPr lang="zh-CN" altLang="en-US" sz="2400" b="1">
              <a:latin typeface="Arial" panose="020B0604020202020204" pitchFamily="34" charset="0"/>
              <a:ea typeface="微软雅黑" panose="020B0503020204020204" charset="-122"/>
            </a:endParaRPr>
          </a:p>
          <a:p>
            <a:pPr algn="ctr"/>
            <a:r>
              <a:rPr lang="zh-CN" altLang="en-US" sz="2400" b="1">
                <a:latin typeface="Arial" panose="020B0604020202020204" pitchFamily="34" charset="0"/>
                <a:ea typeface="微软雅黑" panose="020B0503020204020204" charset="-122"/>
              </a:rPr>
              <a:t>抓主线；定基调</a:t>
            </a:r>
            <a:endParaRPr lang="zh-CN" altLang="en-US" sz="2400" b="1">
              <a:latin typeface="Arial" panose="020B0604020202020204" pitchFamily="34" charset="0"/>
              <a:ea typeface="微软雅黑" panose="020B0503020204020204" charset="-122"/>
            </a:endParaRPr>
          </a:p>
        </p:txBody>
      </p:sp>
      <p:sp>
        <p:nvSpPr>
          <p:cNvPr id="3" name="文本框 2"/>
          <p:cNvSpPr txBox="1"/>
          <p:nvPr/>
        </p:nvSpPr>
        <p:spPr>
          <a:xfrm>
            <a:off x="8242300" y="1226820"/>
            <a:ext cx="3841115" cy="5268595"/>
          </a:xfrm>
          <a:prstGeom prst="rect">
            <a:avLst/>
          </a:prstGeom>
          <a:solidFill>
            <a:schemeClr val="accent4">
              <a:lumMod val="20000"/>
              <a:lumOff val="80000"/>
            </a:schemeClr>
          </a:solidFill>
        </p:spPr>
        <p:txBody>
          <a:bodyPr wrap="square">
            <a:spAutoFit/>
          </a:bodyPr>
          <a:p>
            <a:pPr algn="l">
              <a:lnSpc>
                <a:spcPct val="170000"/>
              </a:lnSpc>
            </a:pPr>
            <a:r>
              <a:rPr lang="en-US" altLang="zh-CN" b="1">
                <a:solidFill>
                  <a:srgbClr val="0070C0"/>
                </a:solidFill>
                <a:latin typeface="Times New Roman" panose="02020603050405020304" charset="0"/>
                <a:ea typeface="微软雅黑" panose="020B0503020204020204" charset="-122"/>
                <a:cs typeface="Times New Roman" panose="02020603050405020304" charset="0"/>
              </a:rPr>
              <a:t>Main Plot: </a:t>
            </a:r>
            <a:r>
              <a:rPr lang="en-US" altLang="zh-CN">
                <a:latin typeface="Times New Roman" panose="02020603050405020304" charset="0"/>
                <a:ea typeface="微软雅黑" panose="020B0503020204020204" charset="-122"/>
                <a:cs typeface="Times New Roman" panose="02020603050405020304" charset="0"/>
              </a:rPr>
              <a:t>A young man from a small town in Ohio went to college far away. At first, he is 1______________ by classmates and 2________ his hometown when he was young. In his later college years, he feels 3________ and regarded his hometown roots as his  4_________support.</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70000"/>
              </a:lnSpc>
            </a:pPr>
            <a:r>
              <a:rPr lang="en-US" altLang="zh-CN" b="1">
                <a:solidFill>
                  <a:srgbClr val="0070C0"/>
                </a:solidFill>
                <a:latin typeface="Times New Roman" panose="02020603050405020304" charset="0"/>
                <a:ea typeface="微软雅黑" panose="020B0503020204020204" charset="-122"/>
                <a:cs typeface="Times New Roman" panose="02020603050405020304" charset="0"/>
              </a:rPr>
              <a:t>Emotional Tone:</a:t>
            </a:r>
            <a:r>
              <a:rPr lang="en-US" altLang="zh-CN">
                <a:latin typeface="Times New Roman" panose="02020603050405020304" charset="0"/>
                <a:ea typeface="微软雅黑" panose="020B0503020204020204" charset="-122"/>
                <a:cs typeface="Times New Roman" panose="02020603050405020304" charset="0"/>
              </a:rPr>
              <a:t> Confused, bored and  5____________at first </a:t>
            </a:r>
            <a:r>
              <a:rPr lang="en-US"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  thankful and 6________ in the end (emotional shift)</a:t>
            </a:r>
            <a:endParaRPr lang="en-US" altLang="zh-CN">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9661525" y="2310130"/>
            <a:ext cx="168148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misunderstood</a:t>
            </a:r>
            <a:r>
              <a:rPr lang="en-US" altLang="zh-CN">
                <a:latin typeface="Times New Roman" panose="02020603050405020304" charset="0"/>
                <a:ea typeface="微软雅黑" panose="020B0503020204020204" charset="-122"/>
                <a:cs typeface="Times New Roman" panose="02020603050405020304" charset="0"/>
                <a:sym typeface="+mn-ea"/>
              </a:rPr>
              <a:t> </a:t>
            </a:r>
            <a:endParaRPr lang="zh-CN" altLang="en-US" sz="1800">
              <a:latin typeface="Arial" panose="020B0604020202020204" pitchFamily="34" charset="0"/>
              <a:ea typeface="微软雅黑" panose="020B0503020204020204" charset="-122"/>
            </a:endParaRPr>
          </a:p>
        </p:txBody>
      </p:sp>
      <p:sp>
        <p:nvSpPr>
          <p:cNvPr id="6" name="文本框 5"/>
          <p:cNvSpPr txBox="1"/>
          <p:nvPr/>
        </p:nvSpPr>
        <p:spPr>
          <a:xfrm>
            <a:off x="9865995" y="2771140"/>
            <a:ext cx="100647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disliked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11022330" y="3671570"/>
            <a:ext cx="98044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grateful</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8486775" y="4601845"/>
            <a:ext cx="105346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spiritual</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8433435" y="5537835"/>
            <a:ext cx="150241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embarrassed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10" name="文本框 9"/>
          <p:cNvSpPr txBox="1"/>
          <p:nvPr/>
        </p:nvSpPr>
        <p:spPr>
          <a:xfrm>
            <a:off x="8433435" y="6040120"/>
            <a:ext cx="97345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resolute</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blinds(horizontal)">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blinds(horizontal)">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blinds(horizontal)">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blinds(horizontal)">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09855" y="596265"/>
            <a:ext cx="11995785" cy="6262370"/>
          </a:xfrm>
          <a:prstGeom prst="rect">
            <a:avLst/>
          </a:prstGeom>
          <a:solidFill>
            <a:schemeClr val="bg2"/>
          </a:solidFill>
        </p:spPr>
        <p:txBody>
          <a:bodyPr wrap="square">
            <a:noAutofit/>
          </a:bodyPr>
          <a:p>
            <a:pPr algn="l">
              <a:lnSpc>
                <a:spcPct val="90000"/>
              </a:lnSpc>
            </a:pPr>
            <a:r>
              <a:rPr lang="zh-CN" altLang="en-US" sz="1600" b="1">
                <a:solidFill>
                  <a:srgbClr val="C00000"/>
                </a:solidFill>
                <a:latin typeface="Times New Roman" panose="02020603050405020304" charset="0"/>
                <a:ea typeface="微软雅黑" panose="020B0503020204020204" charset="-122"/>
                <a:cs typeface="Times New Roman" panose="02020603050405020304" charset="0"/>
                <a:sym typeface="+mn-ea"/>
              </a:rPr>
              <a:t>题源：美国网络生活平台</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 Unwritten   What Growing Up In A Small Town Teaches You About Life</a:t>
            </a:r>
            <a:endPar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endParaRPr>
          </a:p>
          <a:p>
            <a:pPr algn="l">
              <a:lnSpc>
                <a:spcPct val="90000"/>
              </a:lnSpc>
            </a:pP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https://www.readunwritten.com/2015/04/03/what-growing-up-in-a-small-town-teaches-you-about-life/</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sym typeface="+mn-ea"/>
              </a:rPr>
              <a:t>发表时间：</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2015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sym typeface="+mn-ea"/>
              </a:rPr>
              <a:t>年</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 4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sym typeface="+mn-ea"/>
              </a:rPr>
              <a:t>月</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 3 </a:t>
            </a:r>
            <a:r>
              <a:rPr lang="zh-CN" altLang="en-US" sz="1600" b="1">
                <a:solidFill>
                  <a:srgbClr val="C00000"/>
                </a:solidFill>
                <a:latin typeface="Times New Roman" panose="02020603050405020304" charset="0"/>
                <a:ea typeface="微软雅黑" panose="020B0503020204020204" charset="-122"/>
                <a:cs typeface="Times New Roman" panose="02020603050405020304" charset="0"/>
                <a:sym typeface="+mn-ea"/>
              </a:rPr>
              <a:t>日</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  </a:t>
            </a:r>
            <a:r>
              <a:rPr lang="en-US" altLang="zh-CN" sz="1600">
                <a:latin typeface="Times New Roman" panose="02020603050405020304" charset="0"/>
                <a:ea typeface="微软雅黑" panose="020B0503020204020204" charset="-122"/>
                <a:cs typeface="Times New Roman" panose="02020603050405020304" charset="0"/>
                <a:sym typeface="+mn-ea"/>
              </a:rPr>
              <a:t>  </a:t>
            </a:r>
            <a:endParaRPr lang="en-US" altLang="zh-CN" sz="1600">
              <a:latin typeface="Times New Roman" panose="02020603050405020304" charset="0"/>
              <a:ea typeface="微软雅黑" panose="020B0503020204020204" charset="-122"/>
              <a:cs typeface="Times New Roman" panose="02020603050405020304" charset="0"/>
              <a:sym typeface="+mn-ea"/>
            </a:endParaRPr>
          </a:p>
          <a:p>
            <a:pPr algn="l">
              <a:lnSpc>
                <a:spcPct val="90000"/>
              </a:lnSpc>
            </a:pPr>
            <a:endParaRPr lang="en-US" altLang="zh-CN" sz="1600">
              <a:latin typeface="Times New Roman" panose="02020603050405020304" charset="0"/>
              <a:ea typeface="微软雅黑" panose="020B0503020204020204" charset="-122"/>
              <a:cs typeface="Times New Roman" panose="02020603050405020304" charset="0"/>
              <a:sym typeface="+mn-ea"/>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sym typeface="+mn-ea"/>
              </a:rPr>
              <a:t>I grew up in a little town in northeast Ohio. The 41 ___ of </a:t>
            </a:r>
            <a:r>
              <a:rPr lang="en-US" altLang="zh-CN" sz="1600" u="sng">
                <a:latin typeface="Times New Roman" panose="02020603050405020304" charset="0"/>
                <a:ea typeface="微软雅黑" panose="020B0503020204020204" charset="-122"/>
                <a:cs typeface="Times New Roman" panose="02020603050405020304" charset="0"/>
                <a:sym typeface="+mn-ea"/>
              </a:rPr>
              <a:t>how little people knew about Ohio came quickly</a:t>
            </a:r>
            <a:r>
              <a:rPr lang="en-US" altLang="zh-CN" sz="1600">
                <a:solidFill>
                  <a:srgbClr val="C00000"/>
                </a:solidFill>
                <a:latin typeface="Times New Roman" panose="02020603050405020304" charset="0"/>
                <a:ea typeface="微软雅黑" panose="020B0503020204020204" charset="-122"/>
                <a:cs typeface="Times New Roman" panose="02020603050405020304" charset="0"/>
                <a:sym typeface="+mn-ea"/>
              </a:rPr>
              <a:t> </a:t>
            </a:r>
            <a:r>
              <a:rPr lang="en-US" altLang="zh-CN" sz="1600">
                <a:highlight>
                  <a:srgbClr val="00FFFF"/>
                </a:highlight>
                <a:latin typeface="Times New Roman" panose="02020603050405020304" charset="0"/>
                <a:ea typeface="微软雅黑" panose="020B0503020204020204" charset="-122"/>
                <a:cs typeface="Times New Roman" panose="02020603050405020304" charset="0"/>
                <a:sym typeface="+mn-ea"/>
              </a:rPr>
              <a:t>after I went to school in central Pennsylvania. </a:t>
            </a:r>
            <a:r>
              <a:rPr lang="en-US" altLang="zh-CN" sz="1600">
                <a:latin typeface="微软雅黑" panose="020B0503020204020204" charset="-122"/>
                <a:ea typeface="微软雅黑" panose="020B0503020204020204" charset="-122"/>
                <a:cs typeface="Times New Roman" panose="02020603050405020304" charset="0"/>
                <a:sym typeface="+mn-ea"/>
              </a:rPr>
              <a:t>①</a:t>
            </a:r>
            <a:r>
              <a:rPr lang="en-US" altLang="zh-CN" sz="1600">
                <a:highlight>
                  <a:srgbClr val="FFFF00"/>
                </a:highlight>
                <a:latin typeface="Times New Roman" panose="02020603050405020304" charset="0"/>
                <a:ea typeface="微软雅黑" panose="020B0503020204020204" charset="-122"/>
                <a:cs typeface="Times New Roman" panose="02020603050405020304" charset="0"/>
                <a:sym typeface="+mn-ea"/>
              </a:rPr>
              <a:t>Though</a:t>
            </a:r>
            <a:r>
              <a:rPr lang="en-US" altLang="zh-CN" sz="1600">
                <a:latin typeface="Times New Roman" panose="02020603050405020304" charset="0"/>
                <a:ea typeface="微软雅黑" panose="020B0503020204020204" charset="-122"/>
                <a:cs typeface="Times New Roman" panose="02020603050405020304" charset="0"/>
                <a:sym typeface="+mn-ea"/>
              </a:rPr>
              <a:t> I lived 42 ____ </a:t>
            </a:r>
            <a:r>
              <a:rPr lang="en-US" altLang="zh-CN" sz="1600">
                <a:highlight>
                  <a:srgbClr val="FFFF00"/>
                </a:highlight>
                <a:latin typeface="Times New Roman" panose="02020603050405020304" charset="0"/>
                <a:ea typeface="微软雅黑" panose="020B0503020204020204" charset="-122"/>
                <a:cs typeface="Times New Roman" panose="02020603050405020304" charset="0"/>
                <a:sym typeface="+mn-ea"/>
              </a:rPr>
              <a:t>three and a half hour</a:t>
            </a:r>
            <a:r>
              <a:rPr lang="en-US" altLang="zh-CN" sz="1600">
                <a:latin typeface="Times New Roman" panose="02020603050405020304" charset="0"/>
                <a:ea typeface="微软雅黑" panose="020B0503020204020204" charset="-122"/>
                <a:cs typeface="Times New Roman" panose="02020603050405020304" charset="0"/>
                <a:sym typeface="+mn-ea"/>
              </a:rPr>
              <a:t>s away, most of my classmates thought of Ohio as</a:t>
            </a:r>
            <a:r>
              <a:rPr lang="en-US" altLang="zh-CN" sz="1600">
                <a:highlight>
                  <a:srgbClr val="FFFF00"/>
                </a:highlight>
                <a:latin typeface="Times New Roman" panose="02020603050405020304" charset="0"/>
                <a:ea typeface="微软雅黑" panose="020B0503020204020204" charset="-122"/>
                <a:cs typeface="Times New Roman" panose="02020603050405020304" charset="0"/>
                <a:sym typeface="+mn-ea"/>
              </a:rPr>
              <a:t> a whole different world</a:t>
            </a:r>
            <a:r>
              <a:rPr lang="en-US" altLang="zh-CN" sz="1600">
                <a:latin typeface="Times New Roman" panose="02020603050405020304" charset="0"/>
                <a:ea typeface="微软雅黑" panose="020B0503020204020204" charset="-122"/>
                <a:cs typeface="Times New Roman" panose="02020603050405020304" charset="0"/>
                <a:sym typeface="+mn-ea"/>
              </a:rPr>
              <a:t>. "</a:t>
            </a:r>
            <a:r>
              <a:rPr lang="en-US" altLang="zh-CN" sz="1600">
                <a:latin typeface="微软雅黑" panose="020B0503020204020204" charset="-122"/>
                <a:ea typeface="微软雅黑" panose="020B0503020204020204" charset="-122"/>
                <a:cs typeface="Times New Roman" panose="02020603050405020304" charset="0"/>
                <a:sym typeface="+mn-ea"/>
              </a:rPr>
              <a:t>②</a:t>
            </a:r>
            <a:r>
              <a:rPr lang="en-US" altLang="zh-CN" sz="1600">
                <a:latin typeface="Times New Roman" panose="02020603050405020304" charset="0"/>
                <a:ea typeface="微软雅黑" panose="020B0503020204020204" charset="-122"/>
                <a:cs typeface="Times New Roman" panose="02020603050405020304" charset="0"/>
                <a:sym typeface="+mn-ea"/>
              </a:rPr>
              <a:t>Do you have to fly home? Do you live on a farm?" The 43_____were never - ending. I was a 44____in their eyes.</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sym typeface="+mn-ea"/>
              </a:rPr>
              <a:t>    As I grow older, I'm more and more 45____for my small town roots. </a:t>
            </a:r>
            <a:r>
              <a:rPr lang="zh-CN" altLang="en-US" sz="1600">
                <a:latin typeface="Times New Roman" panose="02020603050405020304" charset="0"/>
                <a:ea typeface="微软雅黑" panose="020B0503020204020204" charset="-122"/>
                <a:cs typeface="Times New Roman" panose="02020603050405020304" charset="0"/>
                <a:sym typeface="+mn-ea"/>
              </a:rPr>
              <a:t>（</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Sure,</a:t>
            </a:r>
            <a:r>
              <a:rPr lang="en-US" altLang="zh-CN" sz="1600">
                <a:latin typeface="Times New Roman" panose="02020603050405020304" charset="0"/>
                <a:ea typeface="微软雅黑" panose="020B0503020204020204" charset="-122"/>
                <a:cs typeface="Times New Roman" panose="02020603050405020304" charset="0"/>
                <a:sym typeface="+mn-ea"/>
              </a:rPr>
              <a:t> my friends and I loved to 46 ____about how </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bored</a:t>
            </a:r>
            <a:r>
              <a:rPr lang="en-US" altLang="zh-CN" sz="1600">
                <a:latin typeface="Times New Roman" panose="02020603050405020304" charset="0"/>
                <a:ea typeface="微软雅黑" panose="020B0503020204020204" charset="-122"/>
                <a:cs typeface="Times New Roman" panose="02020603050405020304" charset="0"/>
                <a:sym typeface="+mn-ea"/>
              </a:rPr>
              <a:t> we were in the middle of nowhere; 47______,</a:t>
            </a:r>
            <a:r>
              <a:rPr lang="en-US" altLang="zh-CN" sz="1600">
                <a:solidFill>
                  <a:schemeClr val="tx2"/>
                </a:solidFill>
                <a:latin typeface="Times New Roman" panose="02020603050405020304" charset="0"/>
                <a:ea typeface="微软雅黑" panose="020B0503020204020204" charset="-122"/>
                <a:cs typeface="Times New Roman" panose="02020603050405020304" charset="0"/>
                <a:sym typeface="+mn-ea"/>
              </a:rPr>
              <a:t> </a:t>
            </a:r>
            <a:r>
              <a:rPr lang="en-US" altLang="zh-CN" sz="1600">
                <a:highlight>
                  <a:srgbClr val="00FFFF"/>
                </a:highlight>
                <a:latin typeface="Times New Roman" panose="02020603050405020304" charset="0"/>
                <a:ea typeface="微软雅黑" panose="020B0503020204020204" charset="-122"/>
                <a:cs typeface="Times New Roman" panose="02020603050405020304" charset="0"/>
                <a:sym typeface="+mn-ea"/>
              </a:rPr>
              <a:t>as I finish up my junior year of college,</a:t>
            </a:r>
            <a:r>
              <a:rPr lang="en-US" altLang="zh-CN" sz="1600">
                <a:latin typeface="Times New Roman" panose="02020603050405020304" charset="0"/>
                <a:ea typeface="微软雅黑" panose="020B0503020204020204" charset="-122"/>
                <a:cs typeface="Times New Roman" panose="02020603050405020304" charset="0"/>
                <a:sym typeface="+mn-ea"/>
              </a:rPr>
              <a:t> I'm convinced that it took 48 _____our small town to realize how much we actually love it and what exactly we loved about it.</a:t>
            </a:r>
            <a:r>
              <a:rPr lang="zh-CN" altLang="en-US" sz="1600">
                <a:latin typeface="Times New Roman" panose="02020603050405020304" charset="0"/>
                <a:ea typeface="微软雅黑" panose="020B0503020204020204" charset="-122"/>
                <a:cs typeface="Times New Roman" panose="02020603050405020304" charset="0"/>
                <a:sym typeface="+mn-ea"/>
              </a:rPr>
              <a:t>）</a:t>
            </a:r>
            <a:endParaRPr lang="en-US" altLang="zh-CN" sz="1600">
              <a:latin typeface="Times New Roman" panose="02020603050405020304" charset="0"/>
              <a:ea typeface="微软雅黑" panose="020B0503020204020204" charset="-122"/>
              <a:cs typeface="Times New Roman" panose="02020603050405020304" charset="0"/>
              <a:sym typeface="+mn-ea"/>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41.A.fantasy          B.prejudice    </a:t>
            </a:r>
            <a:r>
              <a:rPr lang="en-US" altLang="zh-CN" sz="1600" b="1">
                <a:latin typeface="Times New Roman" panose="02020603050405020304" charset="0"/>
                <a:ea typeface="微软雅黑" panose="020B0503020204020204" charset="-122"/>
                <a:cs typeface="Times New Roman" panose="02020603050405020304" charset="0"/>
                <a:sym typeface="+mn-ea"/>
              </a:rPr>
              <a:t>  C.realization</a:t>
            </a:r>
            <a:r>
              <a:rPr lang="en-US" altLang="zh-CN" sz="1600">
                <a:latin typeface="Times New Roman" panose="02020603050405020304" charset="0"/>
                <a:ea typeface="微软雅黑" panose="020B0503020204020204" charset="-122"/>
                <a:cs typeface="Times New Roman" panose="02020603050405020304" charset="0"/>
                <a:sym typeface="+mn-ea"/>
              </a:rPr>
              <a:t>    D.expectation  </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42.</a:t>
            </a:r>
            <a:r>
              <a:rPr lang="en-US" altLang="zh-CN" sz="1600" b="1">
                <a:latin typeface="Times New Roman" panose="02020603050405020304" charset="0"/>
                <a:ea typeface="微软雅黑" panose="020B0503020204020204" charset="-122"/>
                <a:cs typeface="Times New Roman" panose="02020603050405020304" charset="0"/>
                <a:sym typeface="+mn-ea"/>
              </a:rPr>
              <a:t>A.only</a:t>
            </a:r>
            <a:r>
              <a:rPr lang="en-US" altLang="zh-CN" sz="1600">
                <a:latin typeface="Times New Roman" panose="02020603050405020304" charset="0"/>
                <a:ea typeface="微软雅黑" panose="020B0503020204020204" charset="-122"/>
                <a:cs typeface="Times New Roman" panose="02020603050405020304" charset="0"/>
                <a:sym typeface="+mn-ea"/>
              </a:rPr>
              <a:t>              B.indeed           C.still                D.even</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43.A.tests              </a:t>
            </a:r>
            <a:r>
              <a:rPr lang="en-US" altLang="zh-CN" sz="1600" b="1">
                <a:latin typeface="Times New Roman" panose="02020603050405020304" charset="0"/>
                <a:ea typeface="微软雅黑" panose="020B0503020204020204" charset="-122"/>
                <a:cs typeface="Times New Roman" panose="02020603050405020304" charset="0"/>
                <a:sym typeface="+mn-ea"/>
              </a:rPr>
              <a:t>B.questions</a:t>
            </a:r>
            <a:r>
              <a:rPr lang="en-US" altLang="zh-CN" sz="1600">
                <a:latin typeface="Times New Roman" panose="02020603050405020304" charset="0"/>
                <a:ea typeface="微软雅黑" panose="020B0503020204020204" charset="-122"/>
                <a:cs typeface="Times New Roman" panose="02020603050405020304" charset="0"/>
                <a:sym typeface="+mn-ea"/>
              </a:rPr>
              <a:t>      C.games           D.debates</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44.A.success         B.victim            </a:t>
            </a:r>
            <a:r>
              <a:rPr lang="en-US" altLang="zh-CN" sz="1600" b="1">
                <a:latin typeface="Times New Roman" panose="02020603050405020304" charset="0"/>
                <a:ea typeface="微软雅黑" panose="020B0503020204020204" charset="-122"/>
                <a:cs typeface="Times New Roman" panose="02020603050405020304" charset="0"/>
                <a:sym typeface="+mn-ea"/>
              </a:rPr>
              <a:t>C.novelty</a:t>
            </a:r>
            <a:r>
              <a:rPr lang="en-US" altLang="zh-CN" sz="1600">
                <a:latin typeface="Times New Roman" panose="02020603050405020304" charset="0"/>
                <a:ea typeface="微软雅黑" panose="020B0503020204020204" charset="-122"/>
                <a:cs typeface="Times New Roman" panose="02020603050405020304" charset="0"/>
                <a:sym typeface="+mn-ea"/>
              </a:rPr>
              <a:t>         D.problem</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45.</a:t>
            </a:r>
            <a:r>
              <a:rPr lang="en-US" altLang="zh-CN" sz="1600" b="1">
                <a:latin typeface="Times New Roman" panose="02020603050405020304" charset="0"/>
                <a:ea typeface="微软雅黑" panose="020B0503020204020204" charset="-122"/>
                <a:cs typeface="Times New Roman" panose="02020603050405020304" charset="0"/>
                <a:sym typeface="+mn-ea"/>
              </a:rPr>
              <a:t>A.thankful </a:t>
            </a:r>
            <a:r>
              <a:rPr lang="en-US" altLang="zh-CN" sz="1600">
                <a:latin typeface="Times New Roman" panose="02020603050405020304" charset="0"/>
                <a:ea typeface="微软雅黑" panose="020B0503020204020204" charset="-122"/>
                <a:cs typeface="Times New Roman" panose="02020603050405020304" charset="0"/>
                <a:sym typeface="+mn-ea"/>
              </a:rPr>
              <a:t>       B.hopeful         C.suitable        D.reliable</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46.A.dream           B.lie                  C.hear              </a:t>
            </a:r>
            <a:r>
              <a:rPr lang="en-US" altLang="zh-CN" sz="1600" b="1">
                <a:latin typeface="Times New Roman" panose="02020603050405020304" charset="0"/>
                <a:ea typeface="微软雅黑" panose="020B0503020204020204" charset="-122"/>
                <a:cs typeface="Times New Roman" panose="02020603050405020304" charset="0"/>
                <a:sym typeface="+mn-ea"/>
              </a:rPr>
              <a:t> D.complain</a:t>
            </a:r>
            <a:endParaRPr lang="en-US" altLang="zh-CN" sz="1600" b="1">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47.A.therefore       </a:t>
            </a:r>
            <a:r>
              <a:rPr lang="en-US" altLang="zh-CN" sz="1600" b="1">
                <a:solidFill>
                  <a:srgbClr val="C00000"/>
                </a:solidFill>
                <a:latin typeface="Times New Roman" panose="02020603050405020304" charset="0"/>
                <a:ea typeface="微软雅黑" panose="020B0503020204020204" charset="-122"/>
                <a:cs typeface="Times New Roman" panose="02020603050405020304" charset="0"/>
                <a:sym typeface="+mn-ea"/>
              </a:rPr>
              <a:t>B.however </a:t>
            </a:r>
            <a:r>
              <a:rPr lang="en-US" altLang="zh-CN" sz="1600">
                <a:latin typeface="Times New Roman" panose="02020603050405020304" charset="0"/>
                <a:ea typeface="微软雅黑" panose="020B0503020204020204" charset="-122"/>
                <a:cs typeface="Times New Roman" panose="02020603050405020304" charset="0"/>
                <a:sym typeface="+mn-ea"/>
              </a:rPr>
              <a:t>       C.instead          D.otherwise</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50000"/>
              </a:lnSpc>
            </a:pPr>
            <a:r>
              <a:rPr lang="en-US" altLang="zh-CN" sz="1600">
                <a:latin typeface="Times New Roman" panose="02020603050405020304" charset="0"/>
                <a:ea typeface="微软雅黑" panose="020B0503020204020204" charset="-122"/>
                <a:cs typeface="Times New Roman" panose="02020603050405020304" charset="0"/>
                <a:sym typeface="+mn-ea"/>
              </a:rPr>
              <a:t>48.A.touring          B.changing       </a:t>
            </a:r>
            <a:r>
              <a:rPr lang="en-US" altLang="zh-CN" sz="1600" b="1">
                <a:latin typeface="Times New Roman" panose="02020603050405020304" charset="0"/>
                <a:ea typeface="微软雅黑" panose="020B0503020204020204" charset="-122"/>
                <a:cs typeface="Times New Roman" panose="02020603050405020304" charset="0"/>
                <a:sym typeface="+mn-ea"/>
              </a:rPr>
              <a:t>C.leaving </a:t>
            </a:r>
            <a:r>
              <a:rPr lang="en-US" altLang="zh-CN" sz="1600">
                <a:latin typeface="Times New Roman" panose="02020603050405020304" charset="0"/>
                <a:ea typeface="微软雅黑" panose="020B0503020204020204" charset="-122"/>
                <a:cs typeface="Times New Roman" panose="02020603050405020304" charset="0"/>
                <a:sym typeface="+mn-ea"/>
              </a:rPr>
              <a:t>         D.protecting</a:t>
            </a:r>
            <a:endParaRPr lang="zh-CN" altLang="en-US" sz="1600">
              <a:latin typeface="Arial" panose="020B0604020202020204" pitchFamily="34" charset="0"/>
              <a:ea typeface="微软雅黑" panose="020B0503020204020204" charset="-122"/>
            </a:endParaRPr>
          </a:p>
        </p:txBody>
      </p:sp>
      <p:sp>
        <p:nvSpPr>
          <p:cNvPr id="6" name="文本框 5"/>
          <p:cNvSpPr txBox="1"/>
          <p:nvPr/>
        </p:nvSpPr>
        <p:spPr>
          <a:xfrm>
            <a:off x="4476115" y="1255395"/>
            <a:ext cx="35115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C</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3241040" y="1563370"/>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A</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4742180" y="1812925"/>
            <a:ext cx="344170"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B</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3672205" y="2084705"/>
            <a:ext cx="35750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A</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7717790" y="1799590"/>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C</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0" name="文本框 9"/>
          <p:cNvSpPr txBox="1"/>
          <p:nvPr/>
        </p:nvSpPr>
        <p:spPr>
          <a:xfrm>
            <a:off x="9109075" y="2055495"/>
            <a:ext cx="360680" cy="33718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D</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1" name="文本框 10"/>
          <p:cNvSpPr txBox="1"/>
          <p:nvPr/>
        </p:nvSpPr>
        <p:spPr>
          <a:xfrm>
            <a:off x="2385060" y="2309495"/>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B</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2" name="文本框 11"/>
          <p:cNvSpPr txBox="1"/>
          <p:nvPr/>
        </p:nvSpPr>
        <p:spPr>
          <a:xfrm>
            <a:off x="8738235" y="2353945"/>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C</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5597525" y="2682875"/>
            <a:ext cx="6387465" cy="521970"/>
          </a:xfrm>
          <a:prstGeom prst="rect">
            <a:avLst/>
          </a:prstGeom>
          <a:solidFill>
            <a:schemeClr val="accent4">
              <a:lumMod val="20000"/>
              <a:lumOff val="80000"/>
            </a:schemeClr>
          </a:solidFill>
        </p:spPr>
        <p:txBody>
          <a:bodyPr wrap="square">
            <a:spAutoFit/>
          </a:bodyPr>
          <a:p>
            <a:pPr algn="l"/>
            <a:r>
              <a:rPr lang="en-US" altLang="zh-CN" sz="1400" b="1">
                <a:latin typeface="微软雅黑" panose="020B0503020204020204" charset="-122"/>
                <a:ea typeface="微软雅黑" panose="020B0503020204020204" charset="-122"/>
                <a:cs typeface="微软雅黑" panose="020B0503020204020204" charset="-122"/>
              </a:rPr>
              <a:t>41.</a:t>
            </a:r>
            <a:r>
              <a:rPr lang="zh-CN" altLang="en-US" sz="1400" b="1">
                <a:solidFill>
                  <a:srgbClr val="C00000"/>
                </a:solidFill>
                <a:latin typeface="微软雅黑" panose="020B0503020204020204" charset="-122"/>
                <a:ea typeface="微软雅黑" panose="020B0503020204020204" charset="-122"/>
                <a:cs typeface="微软雅黑" panose="020B0503020204020204" charset="-122"/>
                <a:sym typeface="+mn-ea"/>
              </a:rPr>
              <a:t>上下文线索法</a:t>
            </a:r>
            <a:r>
              <a:rPr lang="zh-CN" altLang="en-US" sz="1400" b="1">
                <a:latin typeface="微软雅黑" panose="020B0503020204020204" charset="-122"/>
                <a:ea typeface="微软雅黑" panose="020B0503020204020204" charset="-122"/>
                <a:cs typeface="微软雅黑" panose="020B0503020204020204" charset="-122"/>
                <a:sym typeface="+mn-ea"/>
              </a:rPr>
              <a:t>。作者提出判断：</a:t>
            </a:r>
            <a:r>
              <a:rPr lang="en-US" altLang="zh-CN" sz="1400" b="1">
                <a:latin typeface="微软雅黑" panose="020B0503020204020204" charset="-122"/>
                <a:ea typeface="微软雅黑" panose="020B0503020204020204" charset="-122"/>
                <a:cs typeface="微软雅黑" panose="020B0503020204020204" charset="-122"/>
                <a:sym typeface="+mn-ea"/>
              </a:rPr>
              <a:t>"</a:t>
            </a:r>
            <a:r>
              <a:rPr lang="zh-CN" altLang="en-US" sz="1400" b="1">
                <a:latin typeface="微软雅黑" panose="020B0503020204020204" charset="-122"/>
                <a:ea typeface="微软雅黑" panose="020B0503020204020204" charset="-122"/>
                <a:cs typeface="微软雅黑" panose="020B0503020204020204" charset="-122"/>
                <a:sym typeface="+mn-ea"/>
              </a:rPr>
              <a:t>人们对</a:t>
            </a:r>
            <a:r>
              <a:rPr lang="en-US" altLang="zh-CN" sz="1400" b="1">
                <a:latin typeface="微软雅黑" panose="020B0503020204020204" charset="-122"/>
                <a:ea typeface="微软雅黑" panose="020B0503020204020204" charset="-122"/>
                <a:cs typeface="微软雅黑" panose="020B0503020204020204" charset="-122"/>
                <a:sym typeface="+mn-ea"/>
              </a:rPr>
              <a:t>Ohio</a:t>
            </a:r>
            <a:r>
              <a:rPr lang="zh-CN" altLang="en-US" sz="1400" b="1">
                <a:latin typeface="微软雅黑" panose="020B0503020204020204" charset="-122"/>
                <a:ea typeface="微软雅黑" panose="020B0503020204020204" charset="-122"/>
                <a:cs typeface="微软雅黑" panose="020B0503020204020204" charset="-122"/>
                <a:sym typeface="+mn-ea"/>
              </a:rPr>
              <a:t>了解很少</a:t>
            </a:r>
            <a:r>
              <a:rPr lang="en-US" altLang="zh-CN" sz="1400" b="1">
                <a:latin typeface="微软雅黑" panose="020B0503020204020204" charset="-122"/>
                <a:ea typeface="微软雅黑" panose="020B0503020204020204" charset="-122"/>
                <a:cs typeface="微软雅黑" panose="020B0503020204020204" charset="-122"/>
                <a:sym typeface="+mn-ea"/>
              </a:rPr>
              <a:t>"</a:t>
            </a:r>
            <a:r>
              <a:rPr lang="zh-CN" altLang="en-US" sz="1400" b="1">
                <a:latin typeface="微软雅黑" panose="020B0503020204020204" charset="-122"/>
                <a:ea typeface="微软雅黑" panose="020B0503020204020204" charset="-122"/>
                <a:cs typeface="微软雅黑" panose="020B0503020204020204" charset="-122"/>
                <a:sym typeface="+mn-ea"/>
              </a:rPr>
              <a:t>。这不是凭空产生的，后面给了两个证据来印证</a:t>
            </a:r>
            <a:r>
              <a:rPr lang="en-US" altLang="zh-CN" sz="1400" b="1">
                <a:latin typeface="微软雅黑" panose="020B0503020204020204" charset="-122"/>
                <a:ea typeface="微软雅黑" panose="020B0503020204020204" charset="-122"/>
                <a:cs typeface="微软雅黑" panose="020B0503020204020204" charset="-122"/>
                <a:sym typeface="+mn-ea"/>
              </a:rPr>
              <a:t> ①</a:t>
            </a:r>
            <a:r>
              <a:rPr lang="zh-CN" altLang="en-US" sz="1400" b="1">
                <a:latin typeface="微软雅黑" panose="020B0503020204020204" charset="-122"/>
                <a:ea typeface="微软雅黑" panose="020B0503020204020204" charset="-122"/>
                <a:cs typeface="微软雅黑" panose="020B0503020204020204" charset="-122"/>
                <a:sym typeface="+mn-ea"/>
              </a:rPr>
              <a:t>和</a:t>
            </a:r>
            <a:r>
              <a:rPr lang="en-US" altLang="zh-CN" sz="1400" b="1">
                <a:latin typeface="微软雅黑" panose="020B0503020204020204" charset="-122"/>
                <a:ea typeface="微软雅黑" panose="020B0503020204020204" charset="-122"/>
                <a:cs typeface="微软雅黑" panose="020B0503020204020204" charset="-122"/>
                <a:sym typeface="+mn-ea"/>
              </a:rPr>
              <a:t>②</a:t>
            </a:r>
            <a:r>
              <a:rPr lang="zh-CN" altLang="en-US" sz="1400" b="1">
                <a:latin typeface="微软雅黑" panose="020B0503020204020204" charset="-122"/>
                <a:ea typeface="微软雅黑" panose="020B0503020204020204" charset="-122"/>
                <a:cs typeface="微软雅黑" panose="020B0503020204020204" charset="-122"/>
                <a:sym typeface="+mn-ea"/>
              </a:rPr>
              <a:t>。</a:t>
            </a:r>
            <a:endParaRPr lang="zh-CN" altLang="en-US" sz="1400" b="1">
              <a:latin typeface="微软雅黑" panose="020B0503020204020204" charset="-122"/>
              <a:ea typeface="微软雅黑" panose="020B0503020204020204" charset="-122"/>
              <a:cs typeface="微软雅黑" panose="020B0503020204020204" charset="-122"/>
              <a:sym typeface="+mn-ea"/>
            </a:endParaRPr>
          </a:p>
        </p:txBody>
      </p:sp>
      <p:cxnSp>
        <p:nvCxnSpPr>
          <p:cNvPr id="13" name="直接连接符 12"/>
          <p:cNvCxnSpPr/>
          <p:nvPr/>
        </p:nvCxnSpPr>
        <p:spPr>
          <a:xfrm flipV="1">
            <a:off x="1507490" y="1799590"/>
            <a:ext cx="10102850" cy="19685"/>
          </a:xfrm>
          <a:prstGeom prst="line">
            <a:avLst/>
          </a:prstGeom>
          <a:ln w="15875">
            <a:solidFill>
              <a:schemeClr val="accent6">
                <a:lumMod val="75000"/>
              </a:schemeClr>
            </a:solidFill>
          </a:ln>
        </p:spPr>
        <p:style>
          <a:lnRef idx="2">
            <a:schemeClr val="accent1"/>
          </a:lnRef>
          <a:fillRef idx="0">
            <a:srgbClr val="FFFFFF"/>
          </a:fillRef>
          <a:effectRef idx="0">
            <a:srgbClr val="FFFFFF"/>
          </a:effectRef>
          <a:fontRef idx="minor">
            <a:schemeClr val="tx1"/>
          </a:fontRef>
        </p:style>
      </p:cxnSp>
      <p:cxnSp>
        <p:nvCxnSpPr>
          <p:cNvPr id="14" name="直接连接符 13"/>
          <p:cNvCxnSpPr/>
          <p:nvPr/>
        </p:nvCxnSpPr>
        <p:spPr>
          <a:xfrm flipV="1">
            <a:off x="352425" y="2120900"/>
            <a:ext cx="4135755" cy="12065"/>
          </a:xfrm>
          <a:prstGeom prst="line">
            <a:avLst/>
          </a:prstGeom>
          <a:ln w="15875">
            <a:solidFill>
              <a:schemeClr val="accent6">
                <a:lumMod val="75000"/>
              </a:schemeClr>
            </a:solidFill>
          </a:ln>
        </p:spPr>
        <p:style>
          <a:lnRef idx="2">
            <a:schemeClr val="accent1"/>
          </a:lnRef>
          <a:fillRef idx="0">
            <a:srgbClr val="FFFFFF"/>
          </a:fillRef>
          <a:effectRef idx="0">
            <a:srgbClr val="FFFFFF"/>
          </a:effectRef>
          <a:fontRef idx="minor">
            <a:schemeClr val="tx1"/>
          </a:fontRef>
        </p:style>
      </p:cxnSp>
      <p:sp>
        <p:nvSpPr>
          <p:cNvPr id="15" name="文本框 14"/>
          <p:cNvSpPr txBox="1"/>
          <p:nvPr/>
        </p:nvSpPr>
        <p:spPr>
          <a:xfrm>
            <a:off x="5597525" y="3196590"/>
            <a:ext cx="6387465" cy="521970"/>
          </a:xfrm>
          <a:prstGeom prst="rect">
            <a:avLst/>
          </a:prstGeom>
          <a:solidFill>
            <a:schemeClr val="accent6">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42.</a:t>
            </a:r>
            <a:r>
              <a:rPr lang="zh-CN" altLang="en-US" sz="1400" b="1">
                <a:solidFill>
                  <a:srgbClr val="C00000"/>
                </a:solidFill>
                <a:latin typeface="Arial" panose="020B0604020202020204" pitchFamily="34" charset="0"/>
                <a:ea typeface="微软雅黑" panose="020B0503020204020204" charset="-122"/>
                <a:sym typeface="+mn-ea"/>
              </a:rPr>
              <a:t>逻辑信号法</a:t>
            </a:r>
            <a:r>
              <a:rPr lang="zh-CN"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sym typeface="+mn-ea"/>
              </a:rPr>
              <a:t>only"</a:t>
            </a:r>
            <a:r>
              <a:rPr lang="zh-CN" altLang="en-US" sz="1400" b="1">
                <a:latin typeface="Arial" panose="020B0604020202020204" pitchFamily="34" charset="0"/>
                <a:ea typeface="微软雅黑" panose="020B0503020204020204" charset="-122"/>
                <a:sym typeface="+mn-ea"/>
              </a:rPr>
              <a:t>强调数量之少</a:t>
            </a:r>
            <a:r>
              <a:rPr lang="en-US" altLang="zh-CN"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仅仅</a:t>
            </a:r>
            <a:r>
              <a:rPr lang="en-US" altLang="zh-CN" sz="1400" b="1">
                <a:latin typeface="Arial" panose="020B0604020202020204" pitchFamily="34" charset="0"/>
                <a:ea typeface="微软雅黑" panose="020B0503020204020204" charset="-122"/>
                <a:sym typeface="+mn-ea"/>
              </a:rPr>
              <a:t>3.5</a:t>
            </a:r>
            <a:r>
              <a:rPr lang="zh-CN" altLang="en-US" sz="1400" b="1">
                <a:latin typeface="Arial" panose="020B0604020202020204" pitchFamily="34" charset="0"/>
                <a:ea typeface="微软雅黑" panose="020B0503020204020204" charset="-122"/>
                <a:sym typeface="+mn-ea"/>
              </a:rPr>
              <a:t>小时车程，客观上并不远，但主观感受完全不同。</a:t>
            </a:r>
            <a:r>
              <a:rPr lang="en-US" altLang="zh-CN"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客观近</a:t>
            </a:r>
            <a:r>
              <a:rPr lang="en-US" altLang="zh-CN" sz="1400" b="1">
                <a:latin typeface="Arial" panose="020B0604020202020204" pitchFamily="34" charset="0"/>
                <a:ea typeface="微软雅黑" panose="020B0503020204020204" charset="-122"/>
                <a:sym typeface="+mn-ea"/>
              </a:rPr>
              <a:t> </a:t>
            </a:r>
            <a:r>
              <a:rPr lang="en-US"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sym typeface="+mn-ea"/>
              </a:rPr>
              <a:t> </a:t>
            </a:r>
            <a:r>
              <a:rPr lang="zh-CN" altLang="en-US" sz="1400" b="1">
                <a:latin typeface="Arial" panose="020B0604020202020204" pitchFamily="34" charset="0"/>
                <a:ea typeface="微软雅黑" panose="020B0503020204020204" charset="-122"/>
                <a:sym typeface="+mn-ea"/>
              </a:rPr>
              <a:t>主观远</a:t>
            </a:r>
            <a:r>
              <a:rPr lang="en-US" altLang="zh-CN"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的反差，才是转折句的核心。</a:t>
            </a:r>
            <a:endParaRPr lang="zh-CN" altLang="en-US" sz="1400" b="1">
              <a:latin typeface="Arial" panose="020B0604020202020204" pitchFamily="34" charset="0"/>
              <a:ea typeface="微软雅黑" panose="020B0503020204020204" charset="-122"/>
              <a:sym typeface="+mn-ea"/>
            </a:endParaRPr>
          </a:p>
        </p:txBody>
      </p:sp>
      <p:sp>
        <p:nvSpPr>
          <p:cNvPr id="16" name="文本框 15"/>
          <p:cNvSpPr txBox="1"/>
          <p:nvPr/>
        </p:nvSpPr>
        <p:spPr>
          <a:xfrm>
            <a:off x="5596890" y="3718560"/>
            <a:ext cx="6387465" cy="306705"/>
          </a:xfrm>
          <a:prstGeom prst="rect">
            <a:avLst/>
          </a:prstGeom>
          <a:solidFill>
            <a:schemeClr val="accent4">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43.</a:t>
            </a:r>
            <a:r>
              <a:rPr lang="zh-CN" altLang="en-US" sz="1400" b="1">
                <a:solidFill>
                  <a:srgbClr val="C00000"/>
                </a:solidFill>
                <a:latin typeface="Arial" panose="020B0604020202020204" pitchFamily="34" charset="0"/>
                <a:ea typeface="微软雅黑" panose="020B0503020204020204" charset="-122"/>
                <a:sym typeface="+mn-ea"/>
              </a:rPr>
              <a:t>问句同义复现法</a:t>
            </a:r>
            <a:r>
              <a:rPr lang="zh-CN"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rPr>
              <a:t>前面的两个问句就是后面概括词</a:t>
            </a:r>
            <a:r>
              <a:rPr lang="en-US" altLang="zh-CN" sz="1400" b="1">
                <a:latin typeface="Arial" panose="020B0604020202020204" pitchFamily="34" charset="0"/>
                <a:ea typeface="微软雅黑" panose="020B0503020204020204" charset="-122"/>
              </a:rPr>
              <a:t>questions</a:t>
            </a:r>
            <a:r>
              <a:rPr lang="zh-CN" altLang="en-US" sz="1400" b="1">
                <a:latin typeface="Arial" panose="020B0604020202020204" pitchFamily="34" charset="0"/>
                <a:ea typeface="微软雅黑" panose="020B0503020204020204" charset="-122"/>
              </a:rPr>
              <a:t>的最佳线索。</a:t>
            </a:r>
            <a:endParaRPr lang="zh-CN" altLang="en-US" sz="1400" b="1">
              <a:latin typeface="Arial" panose="020B0604020202020204" pitchFamily="34" charset="0"/>
              <a:ea typeface="微软雅黑" panose="020B0503020204020204" charset="-122"/>
            </a:endParaRPr>
          </a:p>
        </p:txBody>
      </p:sp>
      <p:sp>
        <p:nvSpPr>
          <p:cNvPr id="17" name="文本框 16"/>
          <p:cNvSpPr txBox="1"/>
          <p:nvPr/>
        </p:nvSpPr>
        <p:spPr>
          <a:xfrm>
            <a:off x="5644515" y="4025265"/>
            <a:ext cx="6339840" cy="737235"/>
          </a:xfrm>
          <a:prstGeom prst="rect">
            <a:avLst/>
          </a:prstGeom>
          <a:solidFill>
            <a:schemeClr val="accent6">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44. </a:t>
            </a:r>
            <a:r>
              <a:rPr lang="zh-CN" altLang="en-US" sz="1400" b="1">
                <a:solidFill>
                  <a:srgbClr val="C00000"/>
                </a:solidFill>
                <a:latin typeface="Arial" panose="020B0604020202020204" pitchFamily="34" charset="0"/>
                <a:ea typeface="微软雅黑" panose="020B0503020204020204" charset="-122"/>
                <a:sym typeface="+mn-ea"/>
              </a:rPr>
              <a:t>现象归纳定性法</a:t>
            </a:r>
            <a:r>
              <a:rPr lang="zh-CN" altLang="en-US" sz="1400" b="1">
                <a:latin typeface="Arial" panose="020B0604020202020204" pitchFamily="34" charset="0"/>
                <a:ea typeface="微软雅黑" panose="020B0503020204020204" charset="-122"/>
                <a:sym typeface="+mn-ea"/>
              </a:rPr>
              <a:t>。面整段描述同学们对作者和</a:t>
            </a:r>
            <a:r>
              <a:rPr lang="en-US" altLang="zh-CN" sz="1400" b="1">
                <a:latin typeface="Arial" panose="020B0604020202020204" pitchFamily="34" charset="0"/>
                <a:ea typeface="微软雅黑" panose="020B0503020204020204" charset="-122"/>
                <a:sym typeface="+mn-ea"/>
              </a:rPr>
              <a:t>Ohio</a:t>
            </a:r>
            <a:r>
              <a:rPr lang="zh-CN" altLang="en-US" sz="1400" b="1">
                <a:latin typeface="Arial" panose="020B0604020202020204" pitchFamily="34" charset="0"/>
                <a:ea typeface="微软雅黑" panose="020B0503020204020204" charset="-122"/>
                <a:sym typeface="+mn-ea"/>
              </a:rPr>
              <a:t>的误解：觉得不同世界、问要飞回家吗、问题层出不穷。所有现象归纳为一个定性判断</a:t>
            </a:r>
            <a:r>
              <a:rPr lang="en-US" altLang="zh-CN"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在他们眼中，我是</a:t>
            </a:r>
            <a:r>
              <a:rPr lang="en-US" altLang="zh-CN" sz="1400" b="1">
                <a:latin typeface="Arial" panose="020B0604020202020204" pitchFamily="34" charset="0"/>
                <a:ea typeface="微软雅黑" panose="020B0503020204020204" charset="-122"/>
                <a:sym typeface="+mn-ea"/>
              </a:rPr>
              <a:t>novelty——</a:t>
            </a:r>
            <a:r>
              <a:rPr lang="zh-CN" altLang="en-US" sz="1400" b="1">
                <a:latin typeface="Arial" panose="020B0604020202020204" pitchFamily="34" charset="0"/>
                <a:ea typeface="微软雅黑" panose="020B0503020204020204" charset="-122"/>
                <a:sym typeface="+mn-ea"/>
              </a:rPr>
              <a:t>被当作新奇的人。</a:t>
            </a:r>
            <a:endParaRPr lang="zh-CN" altLang="en-US" sz="1400" b="1">
              <a:latin typeface="Arial" panose="020B0604020202020204" pitchFamily="34" charset="0"/>
              <a:ea typeface="微软雅黑" panose="020B0503020204020204" charset="-122"/>
              <a:sym typeface="+mn-ea"/>
            </a:endParaRPr>
          </a:p>
        </p:txBody>
      </p:sp>
      <p:sp>
        <p:nvSpPr>
          <p:cNvPr id="18" name="文本框 17"/>
          <p:cNvSpPr txBox="1"/>
          <p:nvPr/>
        </p:nvSpPr>
        <p:spPr>
          <a:xfrm>
            <a:off x="5644515" y="4762500"/>
            <a:ext cx="6292215" cy="515620"/>
          </a:xfrm>
          <a:prstGeom prst="rect">
            <a:avLst/>
          </a:prstGeom>
          <a:solidFill>
            <a:schemeClr val="accent4">
              <a:lumMod val="20000"/>
              <a:lumOff val="80000"/>
            </a:schemeClr>
          </a:solidFill>
        </p:spPr>
        <p:txBody>
          <a:bodyPr wrap="square">
            <a:noAutofit/>
          </a:bodyPr>
          <a:p>
            <a:pPr algn="l"/>
            <a:r>
              <a:rPr lang="en-US" altLang="zh-CN" sz="1400" b="1">
                <a:latin typeface="Arial" panose="020B0604020202020204" pitchFamily="34" charset="0"/>
                <a:ea typeface="微软雅黑" panose="020B0503020204020204" charset="-122"/>
                <a:sym typeface="+mn-ea"/>
              </a:rPr>
              <a:t>45.</a:t>
            </a:r>
            <a:r>
              <a:rPr lang="zh-CN" altLang="en-US" sz="1400" b="1">
                <a:solidFill>
                  <a:srgbClr val="C00000"/>
                </a:solidFill>
                <a:latin typeface="Arial" panose="020B0604020202020204" pitchFamily="34" charset="0"/>
                <a:ea typeface="微软雅黑" panose="020B0503020204020204" charset="-122"/>
                <a:sym typeface="+mn-ea"/>
              </a:rPr>
              <a:t>情感一致法</a:t>
            </a:r>
            <a:r>
              <a:rPr lang="zh-CN"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rPr>
              <a:t>末段</a:t>
            </a:r>
            <a:r>
              <a:rPr lang="en-US" altLang="zh-CN" sz="1400" b="1">
                <a:latin typeface="Arial" panose="020B0604020202020204" pitchFamily="34" charset="0"/>
                <a:ea typeface="微软雅黑" panose="020B0503020204020204" charset="-122"/>
              </a:rPr>
              <a:t>"I am</a:t>
            </a:r>
            <a:r>
              <a:rPr lang="en-US" altLang="en-US" sz="1400" b="1">
                <a:latin typeface="Arial" panose="020B0604020202020204" pitchFamily="34" charset="0"/>
                <a:ea typeface="微软雅黑" panose="020B0503020204020204" charset="-122"/>
              </a:rPr>
              <a:t> </a:t>
            </a:r>
            <a:r>
              <a:rPr lang="en-US" altLang="zh-CN" sz="1400" b="1">
                <a:latin typeface="Arial" panose="020B0604020202020204" pitchFamily="34" charset="0"/>
                <a:ea typeface="微软雅黑" panose="020B0503020204020204" charset="-122"/>
              </a:rPr>
              <a:t>grateful</a:t>
            </a:r>
            <a:r>
              <a:rPr lang="en-US" altLang="en-US" sz="1400" b="1">
                <a:latin typeface="Arial" panose="020B0604020202020204" pitchFamily="34" charset="0"/>
                <a:ea typeface="微软雅黑" panose="020B0503020204020204" charset="-122"/>
              </a:rPr>
              <a:t> </a:t>
            </a:r>
            <a:r>
              <a:rPr lang="en-US" altLang="zh-CN" sz="1400" b="1">
                <a:latin typeface="Arial" panose="020B0604020202020204" pitchFamily="34" charset="0"/>
                <a:ea typeface="微软雅黑" panose="020B0503020204020204" charset="-122"/>
              </a:rPr>
              <a:t>for the experience"</a:t>
            </a:r>
            <a:r>
              <a:rPr lang="zh-CN" altLang="en-US" sz="1400" b="1">
                <a:latin typeface="Arial" panose="020B0604020202020204" pitchFamily="34" charset="0"/>
                <a:ea typeface="微软雅黑" panose="020B0503020204020204" charset="-122"/>
              </a:rPr>
              <a:t>，</a:t>
            </a:r>
            <a:r>
              <a:rPr lang="en-US" altLang="zh-CN" sz="1400" b="1">
                <a:latin typeface="Arial" panose="020B0604020202020204" pitchFamily="34" charset="0"/>
                <a:ea typeface="微软雅黑" panose="020B0503020204020204" charset="-122"/>
              </a:rPr>
              <a:t>grateful </a:t>
            </a:r>
            <a:r>
              <a:rPr lang="zh-CN" altLang="en-US" sz="1400" b="1">
                <a:latin typeface="Arial" panose="020B0604020202020204" pitchFamily="34" charset="0"/>
                <a:ea typeface="微软雅黑" panose="020B0503020204020204" charset="-122"/>
              </a:rPr>
              <a:t>和</a:t>
            </a:r>
            <a:r>
              <a:rPr lang="en-US" altLang="zh-CN" sz="1400" b="1">
                <a:latin typeface="Arial" panose="020B0604020202020204" pitchFamily="34" charset="0"/>
                <a:ea typeface="微软雅黑" panose="020B0503020204020204" charset="-122"/>
              </a:rPr>
              <a:t> thankful </a:t>
            </a:r>
            <a:r>
              <a:rPr lang="zh-CN" altLang="en-US" sz="1400" b="1">
                <a:latin typeface="Arial" panose="020B0604020202020204" pitchFamily="34" charset="0"/>
                <a:ea typeface="微软雅黑" panose="020B0503020204020204" charset="-122"/>
              </a:rPr>
              <a:t>属于同一语义群（感激类词汇），下文直接提供原词线索。</a:t>
            </a:r>
            <a:endParaRPr lang="zh-CN" altLang="en-US" sz="1400">
              <a:latin typeface="Arial" panose="020B0604020202020204" pitchFamily="34" charset="0"/>
              <a:ea typeface="微软雅黑" panose="020B0503020204020204" charset="-122"/>
            </a:endParaRPr>
          </a:p>
          <a:p>
            <a:pPr algn="l"/>
            <a:endParaRPr lang="zh-CN" altLang="en-US" sz="1400">
              <a:latin typeface="Arial" panose="020B0604020202020204" pitchFamily="34" charset="0"/>
              <a:ea typeface="微软雅黑" panose="020B0503020204020204" charset="-122"/>
            </a:endParaRPr>
          </a:p>
        </p:txBody>
      </p:sp>
      <p:sp>
        <p:nvSpPr>
          <p:cNvPr id="19" name="文本框 18"/>
          <p:cNvSpPr txBox="1"/>
          <p:nvPr/>
        </p:nvSpPr>
        <p:spPr>
          <a:xfrm>
            <a:off x="5597525" y="5258435"/>
            <a:ext cx="6338570" cy="1599565"/>
          </a:xfrm>
          <a:prstGeom prst="rect">
            <a:avLst/>
          </a:prstGeom>
          <a:solidFill>
            <a:schemeClr val="accent6">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46</a:t>
            </a:r>
            <a:r>
              <a:rPr lang="zh-CN"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sym typeface="+mn-ea"/>
              </a:rPr>
              <a:t>47</a:t>
            </a:r>
            <a:r>
              <a:rPr lang="zh-CN"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sym typeface="+mn-ea"/>
              </a:rPr>
              <a:t>48. </a:t>
            </a:r>
            <a:r>
              <a:rPr lang="zh-CN" altLang="en-US" sz="1400" b="1">
                <a:solidFill>
                  <a:srgbClr val="C00000"/>
                </a:solidFill>
                <a:latin typeface="Arial" panose="020B0604020202020204" pitchFamily="34" charset="0"/>
                <a:ea typeface="微软雅黑" panose="020B0503020204020204" charset="-122"/>
                <a:sym typeface="+mn-ea"/>
              </a:rPr>
              <a:t>辑信号法</a:t>
            </a:r>
            <a:r>
              <a:rPr lang="en-US" altLang="zh-CN" sz="1400" b="1">
                <a:solidFill>
                  <a:srgbClr val="C00000"/>
                </a:solidFill>
                <a:latin typeface="Arial" panose="020B0604020202020204" pitchFamily="34" charset="0"/>
                <a:ea typeface="微软雅黑" panose="020B0503020204020204" charset="-122"/>
                <a:sym typeface="+mn-ea"/>
              </a:rPr>
              <a:t>+</a:t>
            </a:r>
            <a:r>
              <a:rPr lang="zh-CN" altLang="en-US" sz="1400" b="1">
                <a:solidFill>
                  <a:srgbClr val="C00000"/>
                </a:solidFill>
                <a:latin typeface="Arial" panose="020B0604020202020204" pitchFamily="34" charset="0"/>
                <a:ea typeface="微软雅黑" panose="020B0503020204020204" charset="-122"/>
                <a:sym typeface="+mn-ea"/>
              </a:rPr>
              <a:t>情感一致法</a:t>
            </a:r>
            <a:r>
              <a:rPr lang="zh-CN"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sym typeface="+mn-ea"/>
              </a:rPr>
              <a:t>sure ≠ </a:t>
            </a:r>
            <a:r>
              <a:rPr lang="zh-CN" altLang="en-US" sz="1400" b="1">
                <a:latin typeface="Arial" panose="020B0604020202020204" pitchFamily="34" charset="0"/>
                <a:ea typeface="微软雅黑" panose="020B0503020204020204" charset="-122"/>
                <a:sym typeface="+mn-ea"/>
              </a:rPr>
              <a:t>副词</a:t>
            </a:r>
            <a:r>
              <a:rPr lang="en-US" altLang="zh-CN" sz="1400" b="1">
                <a:latin typeface="Arial" panose="020B0604020202020204" pitchFamily="34" charset="0"/>
                <a:ea typeface="微软雅黑" panose="020B0503020204020204" charset="-122"/>
                <a:sym typeface="+mn-ea"/>
              </a:rPr>
              <a:t> “</a:t>
            </a:r>
            <a:r>
              <a:rPr lang="zh-CN" altLang="en-US" sz="1400" b="1">
                <a:latin typeface="Arial" panose="020B0604020202020204" pitchFamily="34" charset="0"/>
                <a:ea typeface="微软雅黑" panose="020B0503020204020204" charset="-122"/>
                <a:sym typeface="+mn-ea"/>
              </a:rPr>
              <a:t>确定地</a:t>
            </a:r>
            <a:r>
              <a:rPr lang="en-US" altLang="zh-CN"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，本处属于让步标记语</a:t>
            </a:r>
            <a:r>
              <a:rPr lang="en-US" altLang="zh-CN" sz="1400" b="1">
                <a:latin typeface="Arial" panose="020B0604020202020204" pitchFamily="34" charset="0"/>
                <a:ea typeface="微软雅黑" panose="020B0503020204020204" charset="-122"/>
                <a:sym typeface="+mn-ea"/>
              </a:rPr>
              <a:t> </a:t>
            </a:r>
            <a:r>
              <a:rPr lang="zh-CN" altLang="en-US" sz="1400" b="1">
                <a:latin typeface="Arial" panose="020B0604020202020204" pitchFamily="34" charset="0"/>
                <a:ea typeface="微软雅黑" panose="020B0503020204020204" charset="-122"/>
                <a:sym typeface="+mn-ea"/>
              </a:rPr>
              <a:t>，语义近似</a:t>
            </a:r>
            <a:r>
              <a:rPr lang="en-US" altLang="zh-CN" sz="1400" b="1">
                <a:latin typeface="Arial" panose="020B0604020202020204" pitchFamily="34" charset="0"/>
                <a:ea typeface="微软雅黑" panose="020B0503020204020204" charset="-122"/>
                <a:sym typeface="+mn-ea"/>
              </a:rPr>
              <a:t> admittedly</a:t>
            </a:r>
            <a:r>
              <a:rPr lang="zh-CN" altLang="en-US" sz="1400" b="1">
                <a:latin typeface="Arial" panose="020B0604020202020204" pitchFamily="34" charset="0"/>
                <a:ea typeface="微软雅黑" panose="020B0503020204020204" charset="-122"/>
                <a:sym typeface="+mn-ea"/>
              </a:rPr>
              <a:t>（诚然）、</a:t>
            </a:r>
            <a:r>
              <a:rPr lang="en-US" altLang="zh-CN" sz="1400" b="1">
                <a:latin typeface="Arial" panose="020B0604020202020204" pitchFamily="34" charset="0"/>
                <a:ea typeface="微软雅黑" panose="020B0503020204020204" charset="-122"/>
                <a:sym typeface="+mn-ea"/>
              </a:rPr>
              <a:t>actually</a:t>
            </a:r>
            <a:r>
              <a:rPr lang="zh-CN" altLang="en-US" sz="1400" b="1">
                <a:latin typeface="Arial" panose="020B0604020202020204" pitchFamily="34" charset="0"/>
                <a:ea typeface="微软雅黑" panose="020B0503020204020204" charset="-122"/>
                <a:sym typeface="+mn-ea"/>
              </a:rPr>
              <a:t>（说实话）</a:t>
            </a:r>
            <a:endParaRPr lang="zh-CN" altLang="en-US" sz="1400" b="1">
              <a:latin typeface="Arial" panose="020B0604020202020204" pitchFamily="34" charset="0"/>
              <a:ea typeface="微软雅黑" panose="020B0503020204020204" charset="-122"/>
              <a:sym typeface="+mn-ea"/>
            </a:endParaRPr>
          </a:p>
          <a:p>
            <a:pPr algn="l"/>
            <a:r>
              <a:rPr lang="zh-CN" altLang="en-US" sz="1400" b="1">
                <a:latin typeface="Arial" panose="020B0604020202020204" pitchFamily="34" charset="0"/>
                <a:ea typeface="微软雅黑" panose="020B0503020204020204" charset="-122"/>
                <a:sym typeface="+mn-ea"/>
              </a:rPr>
              <a:t>逻辑模式：</a:t>
            </a:r>
            <a:r>
              <a:rPr lang="en-US" altLang="zh-CN" sz="1400" b="1">
                <a:latin typeface="Arial" panose="020B0604020202020204" pitchFamily="34" charset="0"/>
                <a:ea typeface="微软雅黑" panose="020B0503020204020204" charset="-122"/>
                <a:sym typeface="+mn-ea"/>
              </a:rPr>
              <a:t>Sure</a:t>
            </a:r>
            <a:r>
              <a:rPr lang="zh-CN" altLang="en-US" sz="1400" b="1">
                <a:latin typeface="Arial" panose="020B0604020202020204" pitchFamily="34" charset="0"/>
                <a:ea typeface="微软雅黑" panose="020B0503020204020204" charset="-122"/>
                <a:sym typeface="+mn-ea"/>
              </a:rPr>
              <a:t>（让步）</a:t>
            </a:r>
            <a:r>
              <a:rPr lang="en-US" altLang="zh-CN" sz="1400" b="1">
                <a:latin typeface="Arial" panose="020B0604020202020204" pitchFamily="34" charset="0"/>
                <a:ea typeface="微软雅黑" panose="020B0503020204020204" charset="-122"/>
                <a:sym typeface="+mn-ea"/>
              </a:rPr>
              <a:t> + however</a:t>
            </a:r>
            <a:r>
              <a:rPr lang="zh-CN" altLang="en-US" sz="1400" b="1">
                <a:latin typeface="Arial" panose="020B0604020202020204" pitchFamily="34" charset="0"/>
                <a:ea typeface="微软雅黑" panose="020B0503020204020204" charset="-122"/>
                <a:sym typeface="+mn-ea"/>
              </a:rPr>
              <a:t>（转折），先承认旧立场，再反转观点，说理更自然。</a:t>
            </a:r>
            <a:endParaRPr lang="zh-CN" altLang="en-US" sz="1400" b="1">
              <a:latin typeface="Arial" panose="020B0604020202020204" pitchFamily="34" charset="0"/>
              <a:ea typeface="微软雅黑" panose="020B0503020204020204" charset="-122"/>
              <a:sym typeface="+mn-ea"/>
            </a:endParaRPr>
          </a:p>
          <a:p>
            <a:pPr algn="l"/>
            <a:r>
              <a:rPr lang="zh-CN" altLang="en-US" sz="1400" b="1">
                <a:latin typeface="Arial" panose="020B0604020202020204" pitchFamily="34" charset="0"/>
                <a:ea typeface="微软雅黑" panose="020B0503020204020204" charset="-122"/>
                <a:sym typeface="+mn-ea"/>
              </a:rPr>
              <a:t>推理：因果逻辑：感到</a:t>
            </a:r>
            <a:r>
              <a:rPr lang="en-US" altLang="zh-CN" sz="1400" b="1">
                <a:latin typeface="Arial" panose="020B0604020202020204" pitchFamily="34" charset="0"/>
                <a:ea typeface="微软雅黑" panose="020B0503020204020204" charset="-122"/>
                <a:sym typeface="+mn-ea"/>
              </a:rPr>
              <a:t> bored</a:t>
            </a:r>
            <a:r>
              <a:rPr lang="zh-CN" altLang="en-US" sz="1400" b="1">
                <a:latin typeface="Arial" panose="020B0604020202020204" pitchFamily="34" charset="0"/>
                <a:ea typeface="微软雅黑" panose="020B0503020204020204" charset="-122"/>
                <a:sym typeface="+mn-ea"/>
              </a:rPr>
              <a:t>（无聊），因而产生</a:t>
            </a:r>
            <a:r>
              <a:rPr lang="en-US" altLang="zh-CN" sz="1400" b="1">
                <a:latin typeface="Arial" panose="020B0604020202020204" pitchFamily="34" charset="0"/>
                <a:ea typeface="微软雅黑" panose="020B0503020204020204" charset="-122"/>
                <a:sym typeface="+mn-ea"/>
              </a:rPr>
              <a:t> complain</a:t>
            </a:r>
            <a:r>
              <a:rPr lang="zh-CN" altLang="en-US" sz="1400" b="1">
                <a:latin typeface="Arial" panose="020B0604020202020204" pitchFamily="34" charset="0"/>
                <a:ea typeface="微软雅黑" panose="020B0503020204020204" charset="-122"/>
                <a:sym typeface="+mn-ea"/>
              </a:rPr>
              <a:t>（抱怨）</a:t>
            </a:r>
            <a:endParaRPr lang="zh-CN" altLang="en-US" sz="1400" b="1">
              <a:latin typeface="Arial" panose="020B0604020202020204" pitchFamily="34" charset="0"/>
              <a:ea typeface="微软雅黑" panose="020B0503020204020204" charset="-122"/>
              <a:sym typeface="+mn-ea"/>
            </a:endParaRPr>
          </a:p>
          <a:p>
            <a:pPr algn="l"/>
            <a:r>
              <a:rPr lang="zh-CN" altLang="en-US" sz="1400" b="1">
                <a:latin typeface="Arial" panose="020B0604020202020204" pitchFamily="34" charset="0"/>
                <a:ea typeface="微软雅黑" panose="020B0503020204020204" charset="-122"/>
                <a:sym typeface="+mn-ea"/>
              </a:rPr>
              <a:t>推理过程：前面抱怨家乡无聊（负面情绪）</a:t>
            </a:r>
            <a:r>
              <a:rPr lang="en-US" altLang="zh-CN" sz="1400" b="1">
                <a:latin typeface="Arial" panose="020B0604020202020204" pitchFamily="34" charset="0"/>
                <a:ea typeface="微软雅黑" panose="020B0503020204020204" charset="-122"/>
                <a:sym typeface="+mn-ea"/>
              </a:rPr>
              <a:t> </a:t>
            </a:r>
            <a:r>
              <a:rPr lang="zh-CN" altLang="en-US" sz="1400" b="1">
                <a:latin typeface="Arial" panose="020B0604020202020204" pitchFamily="34" charset="0"/>
                <a:ea typeface="微软雅黑" panose="020B0503020204020204" charset="-122"/>
                <a:sym typeface="+mn-ea"/>
              </a:rPr>
              <a:t>后面意识到爱家乡（正面情绪）情绪方向反转</a:t>
            </a:r>
            <a:r>
              <a:rPr lang="en-US" altLang="zh-CN" sz="1400" b="1">
                <a:latin typeface="Arial" panose="020B0604020202020204" pitchFamily="34" charset="0"/>
                <a:ea typeface="微软雅黑" panose="020B0503020204020204" charset="-122"/>
                <a:sym typeface="+mn-ea"/>
              </a:rPr>
              <a:t> = </a:t>
            </a:r>
            <a:r>
              <a:rPr lang="zh-CN" altLang="en-US" sz="1400" b="1">
                <a:latin typeface="Arial" panose="020B0604020202020204" pitchFamily="34" charset="0"/>
                <a:ea typeface="微软雅黑" panose="020B0503020204020204" charset="-122"/>
                <a:sym typeface="+mn-ea"/>
              </a:rPr>
              <a:t>转折</a:t>
            </a:r>
            <a:r>
              <a:rPr lang="en-US" altLang="zh-CN" sz="1400" b="1">
                <a:latin typeface="Arial" panose="020B0604020202020204" pitchFamily="34" charset="0"/>
                <a:ea typeface="微软雅黑" panose="020B0503020204020204" charset="-122"/>
                <a:sym typeface="+mn-ea"/>
              </a:rPr>
              <a:t> =</a:t>
            </a:r>
            <a:r>
              <a:rPr lang="en-US" altLang="en-US" sz="1400" b="1">
                <a:latin typeface="Arial" panose="020B0604020202020204" pitchFamily="34" charset="0"/>
                <a:ea typeface="微软雅黑" panose="020B0503020204020204" charset="-122"/>
                <a:sym typeface="+mn-ea"/>
              </a:rPr>
              <a:t> </a:t>
            </a:r>
            <a:r>
              <a:rPr lang="en-US" altLang="zh-CN" sz="1400" b="1">
                <a:latin typeface="Arial" panose="020B0604020202020204" pitchFamily="34" charset="0"/>
                <a:ea typeface="微软雅黑" panose="020B0503020204020204" charset="-122"/>
                <a:sym typeface="+mn-ea"/>
              </a:rPr>
              <a:t>however</a:t>
            </a:r>
            <a:endParaRPr lang="en-US" altLang="zh-CN" sz="1400" b="1">
              <a:latin typeface="Arial" panose="020B0604020202020204" pitchFamily="34" charset="0"/>
              <a:ea typeface="微软雅黑" panose="020B0503020204020204" charset="-122"/>
              <a:sym typeface="+mn-ea"/>
            </a:endParaRPr>
          </a:p>
        </p:txBody>
      </p:sp>
      <p:sp>
        <p:nvSpPr>
          <p:cNvPr id="20" name="文本框 19"/>
          <p:cNvSpPr txBox="1"/>
          <p:nvPr/>
        </p:nvSpPr>
        <p:spPr>
          <a:xfrm>
            <a:off x="280670" y="5941695"/>
            <a:ext cx="5129530" cy="815340"/>
          </a:xfrm>
          <a:prstGeom prst="rect">
            <a:avLst/>
          </a:prstGeom>
          <a:solidFill>
            <a:schemeClr val="accent4">
              <a:lumMod val="20000"/>
              <a:lumOff val="80000"/>
            </a:schemeClr>
          </a:solidFill>
        </p:spPr>
        <p:txBody>
          <a:bodyPr wrap="square">
            <a:noAutofit/>
          </a:bodyPr>
          <a:p>
            <a:pPr algn="l"/>
            <a:r>
              <a:rPr lang="en-US" altLang="zh-CN" sz="1400" b="1">
                <a:latin typeface="Arial" panose="020B0604020202020204" pitchFamily="34" charset="0"/>
                <a:ea typeface="微软雅黑" panose="020B0503020204020204" charset="-122"/>
                <a:sym typeface="+mn-ea"/>
              </a:rPr>
              <a:t>48. </a:t>
            </a:r>
            <a:r>
              <a:rPr lang="zh-CN" altLang="en-US" sz="1400" b="1">
                <a:solidFill>
                  <a:srgbClr val="C00000"/>
                </a:solidFill>
                <a:latin typeface="Arial" panose="020B0604020202020204" pitchFamily="34" charset="0"/>
                <a:ea typeface="微软雅黑" panose="020B0503020204020204" charset="-122"/>
                <a:sym typeface="+mn-ea"/>
              </a:rPr>
              <a:t>语境推断法</a:t>
            </a:r>
            <a:r>
              <a:rPr lang="zh-CN" altLang="en-US" sz="1400" b="1">
                <a:latin typeface="Arial" panose="020B0604020202020204" pitchFamily="34" charset="0"/>
                <a:ea typeface="微软雅黑" panose="020B0503020204020204" charset="-122"/>
                <a:sym typeface="+mn-ea"/>
              </a:rPr>
              <a:t>（词义复现法</a:t>
            </a:r>
            <a:r>
              <a:rPr lang="en-US" altLang="zh-CN" sz="1400" b="1">
                <a:latin typeface="Arial" panose="020B0604020202020204" pitchFamily="34" charset="0"/>
                <a:ea typeface="微软雅黑" panose="020B0503020204020204" charset="-122"/>
                <a:sym typeface="+mn-ea"/>
              </a:rPr>
              <a:t> + </a:t>
            </a:r>
            <a:r>
              <a:rPr lang="zh-CN" altLang="en-US" sz="1400" b="1">
                <a:latin typeface="Arial" panose="020B0604020202020204" pitchFamily="34" charset="0"/>
                <a:ea typeface="微软雅黑" panose="020B0503020204020204" charset="-122"/>
                <a:sym typeface="+mn-ea"/>
              </a:rPr>
              <a:t>主旨呼应法）</a:t>
            </a:r>
            <a:r>
              <a:rPr lang="en-US" altLang="zh-CN"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rPr>
              <a:t>答案不在本句语法结构里，而在上下文的情境逻辑里。"</a:t>
            </a:r>
            <a:r>
              <a:rPr lang="en-US" altLang="zh-CN" sz="1400" b="1">
                <a:latin typeface="Arial" panose="020B0604020202020204" pitchFamily="34" charset="0"/>
                <a:ea typeface="微软雅黑" panose="020B0503020204020204" charset="-122"/>
                <a:sym typeface="+mn-ea"/>
              </a:rPr>
              <a:t>my junior year of college</a:t>
            </a:r>
            <a:r>
              <a:rPr lang="en-US" altLang="zh-CN" sz="1400" b="1">
                <a:latin typeface="Arial" panose="020B0604020202020204" pitchFamily="34" charset="0"/>
                <a:ea typeface="微软雅黑" panose="020B0503020204020204" charset="-122"/>
              </a:rPr>
              <a:t>"这个语境信息才是推断 leaving 的关键。</a:t>
            </a:r>
            <a:endParaRPr lang="en-US" altLang="zh-CN" sz="1400" b="1">
              <a:latin typeface="Arial" panose="020B0604020202020204" pitchFamily="34" charset="0"/>
              <a:ea typeface="微软雅黑" panose="020B0503020204020204" charset="-122"/>
            </a:endParaRPr>
          </a:p>
          <a:p>
            <a:pPr algn="l"/>
            <a:endParaRPr lang="zh-CN" altLang="en-US" sz="1800" b="1">
              <a:latin typeface="Arial" panose="020B0604020202020204" pitchFamily="34" charset="0"/>
              <a:ea typeface="微软雅黑" panose="020B0503020204020204" charset="-122"/>
            </a:endParaRPr>
          </a:p>
        </p:txBody>
      </p:sp>
      <p:sp>
        <p:nvSpPr>
          <p:cNvPr id="21" name="文本框 20"/>
          <p:cNvSpPr txBox="1"/>
          <p:nvPr/>
        </p:nvSpPr>
        <p:spPr>
          <a:xfrm>
            <a:off x="4966970" y="104140"/>
            <a:ext cx="7138035" cy="460375"/>
          </a:xfrm>
          <a:prstGeom prst="rect">
            <a:avLst/>
          </a:prstGeom>
          <a:solidFill>
            <a:schemeClr val="accent3">
              <a:lumMod val="20000"/>
              <a:lumOff val="80000"/>
            </a:schemeClr>
          </a:solidFill>
        </p:spPr>
        <p:txBody>
          <a:bodyPr wrap="square" rtlCol="0" anchor="t">
            <a:spAutoFit/>
          </a:bodyPr>
          <a:p>
            <a:r>
              <a:rPr lang="zh-CN" altLang="en-US" sz="1200" b="1"/>
              <a:t>诚然，我和朋友们总爱抱怨身处偏僻小镇，日子乏味无趣；然而，快到大三临结束，我才幡然醒悟：正是因为离开了这座小镇，我们才明白自己有多深爱它，也清楚了自己真正眷恋的是什么。</a:t>
            </a:r>
            <a:endParaRPr lang="zh-CN" altLang="en-US" sz="1200" b="1"/>
          </a:p>
        </p:txBody>
      </p:sp>
      <p:cxnSp>
        <p:nvCxnSpPr>
          <p:cNvPr id="22" name="直接箭头连接符 21"/>
          <p:cNvCxnSpPr/>
          <p:nvPr/>
        </p:nvCxnSpPr>
        <p:spPr>
          <a:xfrm flipV="1">
            <a:off x="7480935" y="514985"/>
            <a:ext cx="0" cy="1879600"/>
          </a:xfrm>
          <a:prstGeom prst="straightConnector1">
            <a:avLst/>
          </a:prstGeom>
          <a:ln w="22225">
            <a:solidFill>
              <a:srgbClr val="002060"/>
            </a:solidFill>
            <a:tailEnd type="arrow"/>
          </a:ln>
        </p:spPr>
        <p:style>
          <a:lnRef idx="2">
            <a:schemeClr val="accent1"/>
          </a:lnRef>
          <a:fillRef idx="0">
            <a:srgbClr val="FFFFFF"/>
          </a:fillRef>
          <a:effectRef idx="0">
            <a:srgbClr val="FFFFFF"/>
          </a:effectRef>
          <a:fontRef idx="minor">
            <a:schemeClr val="tx1"/>
          </a:fontRef>
        </p:style>
      </p:cxnSp>
      <p:sp>
        <p:nvSpPr>
          <p:cNvPr id="23" name="项标题"/>
          <p:cNvSpPr txBox="1"/>
          <p:nvPr>
            <p:custDataLst>
              <p:tags r:id="rId1"/>
            </p:custDataLst>
          </p:nvPr>
        </p:nvSpPr>
        <p:spPr>
          <a:xfrm>
            <a:off x="0" y="104140"/>
            <a:ext cx="5023485" cy="318135"/>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en-US" altLang="zh-CN" b="1" spc="300" dirty="0">
                <a:latin typeface="+mj-ea"/>
                <a:ea typeface="+mj-ea"/>
                <a:sym typeface="+mn-ea"/>
              </a:rPr>
              <a:t> </a:t>
            </a:r>
            <a:r>
              <a:rPr lang="zh-CN" altLang="en-US" sz="1600" b="1" spc="300" dirty="0">
                <a:latin typeface="+mj-ea"/>
                <a:ea typeface="+mj-ea"/>
                <a:sym typeface="+mn-ea"/>
              </a:rPr>
              <a:t>三、真题实战・语篇解构（2026年高考 I 卷</a:t>
            </a:r>
            <a:r>
              <a:rPr lang="zh-CN" altLang="en-US" b="1" spc="300" dirty="0">
                <a:latin typeface="+mj-ea"/>
                <a:ea typeface="+mj-ea"/>
                <a:sym typeface="+mn-ea"/>
              </a:rPr>
              <a:t>） </a:t>
            </a:r>
            <a:endParaRPr lang="zh-CN" altLang="en-US" b="1" spc="300" dirty="0">
              <a:solidFill>
                <a:schemeClr val="tx1"/>
              </a:solidFill>
              <a:latin typeface="+mj-ea"/>
              <a:ea typeface="+mj-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linds(horizontal)">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blinds(horizontal)">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blinds(horizontal)">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blinds(horizontal)">
                                      <p:cBhvr>
                                        <p:cTn id="27" dur="500"/>
                                        <p:tgtEl>
                                          <p:spTgt spid="16"/>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linds(horizont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linds(horizontal)">
                                      <p:cBhvr>
                                        <p:cTn id="42" dur="500"/>
                                        <p:tgtEl>
                                          <p:spTgt spid="9"/>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blinds(horizontal)">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7"/>
                                        </p:tgtEl>
                                        <p:attrNameLst>
                                          <p:attrName>style.visibility</p:attrName>
                                        </p:attrNameLst>
                                      </p:cBhvr>
                                      <p:to>
                                        <p:strVal val="visible"/>
                                      </p:to>
                                    </p:set>
                                    <p:animEffect transition="in" filter="blinds(horizontal)">
                                      <p:cBhvr>
                                        <p:cTn id="52" dur="500"/>
                                        <p:tgtEl>
                                          <p:spTgt spid="7"/>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blinds(horizontal)">
                                      <p:cBhvr>
                                        <p:cTn id="57" dur="500"/>
                                        <p:tgtEl>
                                          <p:spTgt spid="19"/>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blinds(horizontal)">
                                      <p:cBhvr>
                                        <p:cTn id="62" dur="500"/>
                                        <p:tgtEl>
                                          <p:spTgt spid="22"/>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blinds(horizontal)">
                                      <p:cBhvr>
                                        <p:cTn id="67" dur="500"/>
                                        <p:tgtEl>
                                          <p:spTgt spid="21"/>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blinds(horizontal)">
                                      <p:cBhvr>
                                        <p:cTn id="72" dur="500"/>
                                        <p:tgtEl>
                                          <p:spTgt spid="10"/>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grpId="0" nodeType="clickEffect">
                                  <p:stCondLst>
                                    <p:cond delay="0"/>
                                  </p:stCondLst>
                                  <p:childTnLst>
                                    <p:set>
                                      <p:cBhvr>
                                        <p:cTn id="76" dur="1" fill="hold">
                                          <p:stCondLst>
                                            <p:cond delay="0"/>
                                          </p:stCondLst>
                                        </p:cTn>
                                        <p:tgtEl>
                                          <p:spTgt spid="11"/>
                                        </p:tgtEl>
                                        <p:attrNameLst>
                                          <p:attrName>style.visibility</p:attrName>
                                        </p:attrNameLst>
                                      </p:cBhvr>
                                      <p:to>
                                        <p:strVal val="visible"/>
                                      </p:to>
                                    </p:set>
                                    <p:animEffect transition="in" filter="blinds(horizontal)">
                                      <p:cBhvr>
                                        <p:cTn id="77" dur="500"/>
                                        <p:tgtEl>
                                          <p:spTgt spid="11"/>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grpId="0" nodeType="click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blinds(horizontal)">
                                      <p:cBhvr>
                                        <p:cTn id="82" dur="500"/>
                                        <p:tgtEl>
                                          <p:spTgt spid="20"/>
                                        </p:tgtEl>
                                      </p:cBhvr>
                                    </p:animEffect>
                                  </p:childTnLst>
                                </p:cTn>
                              </p:par>
                            </p:childTnLst>
                          </p:cTn>
                        </p:par>
                      </p:childTnLst>
                    </p:cTn>
                  </p:par>
                  <p:par>
                    <p:cTn id="83" fill="hold">
                      <p:stCondLst>
                        <p:cond delay="indefinite"/>
                      </p:stCondLst>
                      <p:childTnLst>
                        <p:par>
                          <p:cTn id="84" fill="hold">
                            <p:stCondLst>
                              <p:cond delay="0"/>
                            </p:stCondLst>
                            <p:childTnLst>
                              <p:par>
                                <p:cTn id="85" presetID="3" presetClass="entr" presetSubtype="10" fill="hold" grpId="0"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blinds(horizontal)">
                                      <p:cBhvr>
                                        <p:cTn id="8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6" grpId="0"/>
      <p:bldP spid="15" grpId="0" bldLvl="0" animBg="1"/>
      <p:bldP spid="4" grpId="0"/>
      <p:bldP spid="16" grpId="0" bldLvl="0" animBg="1"/>
      <p:bldP spid="5" grpId="0"/>
      <p:bldP spid="18" grpId="0" bldLvl="0" animBg="1"/>
      <p:bldP spid="7" grpId="0"/>
      <p:bldP spid="19" grpId="0" bldLvl="0" animBg="1"/>
      <p:bldP spid="21" grpId="0" animBg="1"/>
      <p:bldP spid="10" grpId="0"/>
      <p:bldP spid="11" grpId="0"/>
      <p:bldP spid="12" grpId="0"/>
      <p:bldP spid="20" grpId="0" bldLvl="0" animBg="1"/>
      <p:bldP spid="17" grpId="0" bldLvl="0" animBg="1"/>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377825" y="342265"/>
            <a:ext cx="11389995" cy="6375400"/>
          </a:xfrm>
          <a:prstGeom prst="rect">
            <a:avLst/>
          </a:prstGeom>
          <a:solidFill>
            <a:schemeClr val="bg2"/>
          </a:solidFill>
        </p:spPr>
        <p:txBody>
          <a:bodyPr wrap="square">
            <a:noAutofit/>
          </a:bodyPr>
          <a:p>
            <a:pPr algn="l">
              <a:lnSpc>
                <a:spcPct val="110000"/>
              </a:lnSpc>
            </a:pPr>
            <a:r>
              <a:rPr lang="en-US" altLang="zh-CN">
                <a:latin typeface="Times New Roman" panose="02020603050405020304" charset="0"/>
                <a:ea typeface="微软雅黑" panose="020B0503020204020204" charset="-122"/>
                <a:cs typeface="Times New Roman" panose="02020603050405020304" charset="0"/>
                <a:sym typeface="+mn-ea"/>
              </a:rPr>
              <a:t>   </a:t>
            </a:r>
            <a:r>
              <a:rPr lang="en-US" altLang="zh-CN" sz="1600">
                <a:highlight>
                  <a:srgbClr val="00FF00"/>
                </a:highlight>
                <a:latin typeface="Times New Roman" panose="02020603050405020304" charset="0"/>
                <a:ea typeface="微软雅黑" panose="020B0503020204020204" charset="-122"/>
                <a:cs typeface="Times New Roman" panose="02020603050405020304" charset="0"/>
                <a:sym typeface="+mn-ea"/>
              </a:rPr>
              <a:t>The pace of life is slow</a:t>
            </a:r>
            <a:r>
              <a:rPr lang="en-US" altLang="zh-CN" sz="1600">
                <a:latin typeface="Times New Roman" panose="02020603050405020304" charset="0"/>
                <a:ea typeface="微软雅黑" panose="020B0503020204020204" charset="-122"/>
                <a:cs typeface="Times New Roman" panose="02020603050405020304" charset="0"/>
                <a:sym typeface="+mn-ea"/>
              </a:rPr>
              <a:t> and people 49____ connecting to each other. You do </a:t>
            </a:r>
            <a:r>
              <a:rPr lang="en-US" altLang="zh-CN" sz="1600">
                <a:highlight>
                  <a:srgbClr val="FF00FF"/>
                </a:highlight>
                <a:latin typeface="Times New Roman" panose="02020603050405020304" charset="0"/>
                <a:ea typeface="微软雅黑" panose="020B0503020204020204" charset="-122"/>
                <a:cs typeface="Times New Roman" panose="02020603050405020304" charset="0"/>
                <a:sym typeface="+mn-ea"/>
              </a:rPr>
              <a:t>more than just</a:t>
            </a:r>
            <a:r>
              <a:rPr lang="en-US" altLang="zh-CN" sz="1600">
                <a:latin typeface="Times New Roman" panose="02020603050405020304" charset="0"/>
                <a:ea typeface="微软雅黑" panose="020B0503020204020204" charset="-122"/>
                <a:cs typeface="Times New Roman" panose="02020603050405020304" charset="0"/>
                <a:sym typeface="+mn-ea"/>
              </a:rPr>
              <a:t> talk to your neighbors - in a lot of cases, they're</a:t>
            </a:r>
            <a:r>
              <a:rPr lang="en-US" altLang="zh-CN" sz="1600">
                <a:highlight>
                  <a:srgbClr val="FF00FF"/>
                </a:highlight>
                <a:latin typeface="Times New Roman" panose="02020603050405020304" charset="0"/>
                <a:ea typeface="微软雅黑" panose="020B0503020204020204" charset="-122"/>
                <a:cs typeface="Times New Roman" panose="02020603050405020304" charset="0"/>
                <a:sym typeface="+mn-ea"/>
              </a:rPr>
              <a:t> truly</a:t>
            </a:r>
            <a:r>
              <a:rPr lang="en-US" altLang="zh-CN" sz="1600">
                <a:latin typeface="Times New Roman" panose="02020603050405020304" charset="0"/>
                <a:ea typeface="微软雅黑" panose="020B0503020204020204" charset="-122"/>
                <a:cs typeface="Times New Roman" panose="02020603050405020304" charset="0"/>
                <a:sym typeface="+mn-ea"/>
              </a:rPr>
              <a:t> an 50____ of your family. Much of this 51____ centers around </a:t>
            </a:r>
            <a:r>
              <a:rPr lang="en-US" altLang="zh-CN" sz="1600">
                <a:highlight>
                  <a:srgbClr val="C0C0C0"/>
                </a:highlight>
                <a:latin typeface="Times New Roman" panose="02020603050405020304" charset="0"/>
                <a:ea typeface="微软雅黑" panose="020B0503020204020204" charset="-122"/>
                <a:cs typeface="Times New Roman" panose="02020603050405020304" charset="0"/>
                <a:sym typeface="+mn-ea"/>
              </a:rPr>
              <a:t>being outside and knowing the ins and outs of the town</a:t>
            </a:r>
            <a:r>
              <a:rPr lang="en-US" altLang="zh-CN" sz="1600">
                <a:latin typeface="Times New Roman" panose="02020603050405020304" charset="0"/>
                <a:ea typeface="微软雅黑" panose="020B0503020204020204" charset="-122"/>
                <a:cs typeface="Times New Roman" panose="02020603050405020304" charset="0"/>
                <a:sym typeface="+mn-ea"/>
              </a:rPr>
              <a:t>; </a:t>
            </a:r>
            <a:r>
              <a:rPr lang="en-US" altLang="zh-CN" sz="1600">
                <a:highlight>
                  <a:srgbClr val="C0C0C0"/>
                </a:highlight>
                <a:latin typeface="Times New Roman" panose="02020603050405020304" charset="0"/>
                <a:ea typeface="微软雅黑" panose="020B0503020204020204" charset="-122"/>
                <a:cs typeface="Times New Roman" panose="02020603050405020304" charset="0"/>
                <a:sym typeface="+mn-ea"/>
              </a:rPr>
              <a:t>being present and mindful of your 52____ is a critical part of the culture</a:t>
            </a:r>
            <a:r>
              <a:rPr lang="en-US" altLang="zh-CN" sz="1600">
                <a:latin typeface="Times New Roman" panose="02020603050405020304" charset="0"/>
                <a:ea typeface="微软雅黑" panose="020B0503020204020204" charset="-122"/>
                <a:cs typeface="Times New Roman" panose="02020603050405020304" charset="0"/>
                <a:sym typeface="+mn-ea"/>
              </a:rPr>
              <a:t>.</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110000"/>
              </a:lnSpc>
            </a:pPr>
            <a:r>
              <a:rPr lang="en-US" altLang="zh-CN" sz="1600">
                <a:latin typeface="Times New Roman" panose="02020603050405020304" charset="0"/>
                <a:ea typeface="微软雅黑" panose="020B0503020204020204" charset="-122"/>
                <a:cs typeface="Times New Roman" panose="02020603050405020304" charset="0"/>
                <a:sym typeface="+mn-ea"/>
              </a:rPr>
              <a:t>   As I move through my college years, I 53 ___the visits to my little hometown.</a:t>
            </a:r>
            <a:r>
              <a:rPr lang="en-US" altLang="zh-CN" sz="1600">
                <a:highlight>
                  <a:srgbClr val="C0C0C0"/>
                </a:highlight>
                <a:latin typeface="Times New Roman" panose="02020603050405020304" charset="0"/>
                <a:ea typeface="微软雅黑" panose="020B0503020204020204" charset="-122"/>
                <a:cs typeface="Times New Roman" panose="02020603050405020304" charset="0"/>
                <a:sym typeface="+mn-ea"/>
              </a:rPr>
              <a:t> </a:t>
            </a:r>
            <a:r>
              <a:rPr lang="en-US" altLang="zh-CN" sz="1600">
                <a:latin typeface="Times New Roman" panose="02020603050405020304" charset="0"/>
                <a:ea typeface="微软雅黑" panose="020B0503020204020204" charset="-122"/>
                <a:cs typeface="Times New Roman" panose="02020603050405020304" charset="0"/>
                <a:sym typeface="+mn-ea"/>
              </a:rPr>
              <a:t>I am grateful for the 54____ that I had growing up and know that wherever my next adventure takes me, I can 55_____</a:t>
            </a:r>
            <a:r>
              <a:rPr lang="en-US" altLang="zh-CN" sz="1600">
                <a:highlight>
                  <a:srgbClr val="808000"/>
                </a:highlight>
                <a:latin typeface="Times New Roman" panose="02020603050405020304" charset="0"/>
                <a:ea typeface="微软雅黑" panose="020B0503020204020204" charset="-122"/>
                <a:cs typeface="Times New Roman" panose="02020603050405020304" charset="0"/>
                <a:sym typeface="+mn-ea"/>
              </a:rPr>
              <a:t>my small town roots to lead me in the right direction</a:t>
            </a:r>
            <a:r>
              <a:rPr lang="en-US" altLang="zh-CN" sz="1600">
                <a:latin typeface="Times New Roman" panose="02020603050405020304" charset="0"/>
                <a:ea typeface="微软雅黑" panose="020B0503020204020204" charset="-122"/>
                <a:cs typeface="Times New Roman" panose="02020603050405020304" charset="0"/>
                <a:sym typeface="+mn-ea"/>
              </a:rPr>
              <a:t>.</a:t>
            </a:r>
            <a:endParaRPr lang="en-US" altLang="zh-CN" sz="1600">
              <a:latin typeface="Times New Roman" panose="02020603050405020304" charset="0"/>
              <a:ea typeface="微软雅黑" panose="020B0503020204020204" charset="-122"/>
              <a:cs typeface="Times New Roman" panose="02020603050405020304" charset="0"/>
              <a:sym typeface="+mn-ea"/>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49.</a:t>
            </a:r>
            <a:r>
              <a:rPr lang="en-US" altLang="zh-CN" sz="1600" b="1">
                <a:latin typeface="Times New Roman" panose="02020603050405020304" charset="0"/>
                <a:ea typeface="微软雅黑" panose="020B0503020204020204" charset="-122"/>
                <a:cs typeface="Times New Roman" panose="02020603050405020304" charset="0"/>
                <a:sym typeface="+mn-ea"/>
              </a:rPr>
              <a:t>A.value</a:t>
            </a:r>
            <a:r>
              <a:rPr lang="en-US" altLang="zh-CN" sz="1600">
                <a:latin typeface="Times New Roman" panose="02020603050405020304" charset="0"/>
                <a:ea typeface="微软雅黑" panose="020B0503020204020204" charset="-122"/>
                <a:cs typeface="Times New Roman" panose="02020603050405020304" charset="0"/>
                <a:sym typeface="+mn-ea"/>
              </a:rPr>
              <a:t>             B.admit             C.fear               D.remember</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50.A.advantage      B.example         C.honor           </a:t>
            </a:r>
            <a:r>
              <a:rPr lang="en-US" altLang="zh-CN" sz="1600" b="1">
                <a:latin typeface="Times New Roman" panose="02020603050405020304" charset="0"/>
                <a:ea typeface="微软雅黑" panose="020B0503020204020204" charset="-122"/>
                <a:cs typeface="Times New Roman" panose="02020603050405020304" charset="0"/>
                <a:sym typeface="+mn-ea"/>
              </a:rPr>
              <a:t>D.extension</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51.</a:t>
            </a:r>
            <a:r>
              <a:rPr lang="en-US" altLang="zh-CN" sz="1600" b="1">
                <a:latin typeface="Times New Roman" panose="02020603050405020304" charset="0"/>
                <a:ea typeface="微软雅黑" panose="020B0503020204020204" charset="-122"/>
                <a:cs typeface="Times New Roman" panose="02020603050405020304" charset="0"/>
                <a:sym typeface="+mn-ea"/>
              </a:rPr>
              <a:t>A.lifestyle</a:t>
            </a:r>
            <a:r>
              <a:rPr lang="en-US" altLang="zh-CN" sz="1600">
                <a:latin typeface="Times New Roman" panose="02020603050405020304" charset="0"/>
                <a:ea typeface="微软雅黑" panose="020B0503020204020204" charset="-122"/>
                <a:cs typeface="Times New Roman" panose="02020603050405020304" charset="0"/>
                <a:sym typeface="+mn-ea"/>
              </a:rPr>
              <a:t>          B.landscape       C.procedure    D.personality</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52.A.findings          </a:t>
            </a:r>
            <a:r>
              <a:rPr lang="en-US" altLang="zh-CN" sz="1600" b="1">
                <a:latin typeface="Times New Roman" panose="02020603050405020304" charset="0"/>
                <a:ea typeface="微软雅黑" panose="020B0503020204020204" charset="-122"/>
                <a:cs typeface="Times New Roman" panose="02020603050405020304" charset="0"/>
                <a:sym typeface="+mn-ea"/>
              </a:rPr>
              <a:t>B.surroundings</a:t>
            </a:r>
            <a:r>
              <a:rPr lang="en-US" altLang="zh-CN" sz="1600">
                <a:latin typeface="Times New Roman" panose="02020603050405020304" charset="0"/>
                <a:ea typeface="微软雅黑" panose="020B0503020204020204" charset="-122"/>
                <a:cs typeface="Times New Roman" panose="02020603050405020304" charset="0"/>
                <a:sym typeface="+mn-ea"/>
              </a:rPr>
              <a:t>  C.belongings   D.greetings </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53.A.give up         B.put off      C.face up to    </a:t>
            </a:r>
            <a:r>
              <a:rPr lang="en-US" altLang="zh-CN" sz="1600" b="1">
                <a:latin typeface="Times New Roman" panose="02020603050405020304" charset="0"/>
                <a:ea typeface="微软雅黑" panose="020B0503020204020204" charset="-122"/>
                <a:cs typeface="Times New Roman" panose="02020603050405020304" charset="0"/>
                <a:sym typeface="+mn-ea"/>
              </a:rPr>
              <a:t>D.look forward to</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54.A.confidence      B.reputation   </a:t>
            </a:r>
            <a:r>
              <a:rPr lang="en-US" altLang="zh-CN" sz="1600" b="1">
                <a:latin typeface="Times New Roman" panose="02020603050405020304" charset="0"/>
                <a:ea typeface="微软雅黑" panose="020B0503020204020204" charset="-122"/>
                <a:cs typeface="Times New Roman" panose="02020603050405020304" charset="0"/>
                <a:sym typeface="+mn-ea"/>
              </a:rPr>
              <a:t>C.experience</a:t>
            </a:r>
            <a:r>
              <a:rPr lang="en-US" altLang="zh-CN" sz="1600">
                <a:latin typeface="Times New Roman" panose="02020603050405020304" charset="0"/>
                <a:ea typeface="微软雅黑" panose="020B0503020204020204" charset="-122"/>
                <a:cs typeface="Times New Roman" panose="02020603050405020304" charset="0"/>
                <a:sym typeface="+mn-ea"/>
              </a:rPr>
              <a:t>   D.opportunity</a:t>
            </a:r>
            <a:endParaRPr lang="en-US" altLang="zh-CN" sz="1600">
              <a:latin typeface="Times New Roman" panose="02020603050405020304" charset="0"/>
              <a:ea typeface="微软雅黑" panose="020B0503020204020204" charset="-122"/>
              <a:cs typeface="Times New Roman" panose="02020603050405020304" charset="0"/>
            </a:endParaRPr>
          </a:p>
          <a:p>
            <a:pPr algn="l">
              <a:lnSpc>
                <a:spcPct val="270000"/>
              </a:lnSpc>
            </a:pPr>
            <a:r>
              <a:rPr lang="en-US" altLang="zh-CN" sz="1600">
                <a:latin typeface="Times New Roman" panose="02020603050405020304" charset="0"/>
                <a:ea typeface="微软雅黑" panose="020B0503020204020204" charset="-122"/>
                <a:cs typeface="Times New Roman" panose="02020603050405020304" charset="0"/>
                <a:sym typeface="+mn-ea"/>
              </a:rPr>
              <a:t>55.A.inspire            </a:t>
            </a:r>
            <a:r>
              <a:rPr lang="en-US" altLang="zh-CN" sz="1600" b="1">
                <a:latin typeface="Times New Roman" panose="02020603050405020304" charset="0"/>
                <a:ea typeface="微软雅黑" panose="020B0503020204020204" charset="-122"/>
                <a:cs typeface="Times New Roman" panose="02020603050405020304" charset="0"/>
                <a:sym typeface="+mn-ea"/>
              </a:rPr>
              <a:t>B.trust</a:t>
            </a:r>
            <a:r>
              <a:rPr lang="en-US" altLang="zh-CN" sz="1600">
                <a:latin typeface="Times New Roman" panose="02020603050405020304" charset="0"/>
                <a:ea typeface="微软雅黑" panose="020B0503020204020204" charset="-122"/>
                <a:cs typeface="Times New Roman" panose="02020603050405020304" charset="0"/>
                <a:sym typeface="+mn-ea"/>
              </a:rPr>
              <a:t>                 C.remind         D.challenge</a:t>
            </a:r>
            <a:endParaRPr lang="zh-CN" altLang="en-US" sz="1600">
              <a:latin typeface="Times New Roman" panose="02020603050405020304" charset="0"/>
              <a:ea typeface="微软雅黑" panose="020B0503020204020204" charset="-122"/>
              <a:cs typeface="Times New Roman" panose="02020603050405020304" charset="0"/>
            </a:endParaRPr>
          </a:p>
          <a:p>
            <a:pPr algn="l">
              <a:lnSpc>
                <a:spcPct val="270000"/>
              </a:lnSpc>
            </a:pPr>
            <a:endParaRPr lang="zh-CN" altLang="en-US" sz="1600">
              <a:latin typeface="Times New Roman" panose="02020603050405020304" charset="0"/>
              <a:ea typeface="微软雅黑" panose="020B0503020204020204" charset="-122"/>
              <a:cs typeface="Times New Roman" panose="02020603050405020304" charset="0"/>
            </a:endParaRPr>
          </a:p>
        </p:txBody>
      </p:sp>
      <p:sp>
        <p:nvSpPr>
          <p:cNvPr id="4" name="文本框 3"/>
          <p:cNvSpPr txBox="1"/>
          <p:nvPr/>
        </p:nvSpPr>
        <p:spPr>
          <a:xfrm>
            <a:off x="3749040" y="399415"/>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A</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10" name="文本框 9"/>
          <p:cNvSpPr txBox="1"/>
          <p:nvPr/>
        </p:nvSpPr>
        <p:spPr>
          <a:xfrm>
            <a:off x="2020570" y="667385"/>
            <a:ext cx="360680" cy="33718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D</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3" name="文本框 2"/>
          <p:cNvSpPr txBox="1"/>
          <p:nvPr/>
        </p:nvSpPr>
        <p:spPr>
          <a:xfrm>
            <a:off x="4966970" y="696595"/>
            <a:ext cx="43116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A</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5" name="文本框 4"/>
          <p:cNvSpPr txBox="1"/>
          <p:nvPr/>
        </p:nvSpPr>
        <p:spPr>
          <a:xfrm>
            <a:off x="3536315" y="913765"/>
            <a:ext cx="344170"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B</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6" name="文本框 5"/>
          <p:cNvSpPr txBox="1"/>
          <p:nvPr/>
        </p:nvSpPr>
        <p:spPr>
          <a:xfrm>
            <a:off x="3987165" y="1175385"/>
            <a:ext cx="360680" cy="337185"/>
          </a:xfrm>
          <a:prstGeom prst="rect">
            <a:avLst/>
          </a:prstGeom>
        </p:spPr>
        <p:txBody>
          <a:bodyPr wrap="square">
            <a:sp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D</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7" name="文本框 6"/>
          <p:cNvSpPr txBox="1"/>
          <p:nvPr/>
        </p:nvSpPr>
        <p:spPr>
          <a:xfrm>
            <a:off x="5247005" y="1434465"/>
            <a:ext cx="351155"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C</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8" name="文本框 7"/>
          <p:cNvSpPr txBox="1"/>
          <p:nvPr/>
        </p:nvSpPr>
        <p:spPr>
          <a:xfrm>
            <a:off x="8936990" y="1175385"/>
            <a:ext cx="344170" cy="307975"/>
          </a:xfrm>
          <a:prstGeom prst="rect">
            <a:avLst/>
          </a:prstGeom>
        </p:spPr>
        <p:txBody>
          <a:bodyPr wrap="square">
            <a:noAutofit/>
            <a:scene3d>
              <a:camera prst="orthographicFront"/>
              <a:lightRig rig="soft" dir="t">
                <a:rot lat="0" lon="0" rev="15600000"/>
              </a:lightRig>
            </a:scene3d>
            <a:sp3d extrusionH="57150" prstMaterial="softEdge">
              <a:bevelT w="25400" h="38100"/>
            </a:sp3d>
          </a:bodyPr>
          <a:p>
            <a:pPr algn="l"/>
            <a:r>
              <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rPr>
              <a:t>B</a:t>
            </a:r>
            <a:endParaRPr lang="en-US" altLang="zh-CN" sz="1600" b="1">
              <a:solidFill>
                <a:srgbClr val="C00000"/>
              </a:solidFill>
              <a:effectLst/>
              <a:latin typeface="Times New Roman" panose="02020603050405020304" charset="0"/>
              <a:ea typeface="微软雅黑" panose="020B0503020204020204" charset="-122"/>
              <a:cs typeface="Times New Roman" panose="02020603050405020304" charset="0"/>
            </a:endParaRPr>
          </a:p>
        </p:txBody>
      </p:sp>
      <p:sp>
        <p:nvSpPr>
          <p:cNvPr id="9" name="文本框 8"/>
          <p:cNvSpPr txBox="1"/>
          <p:nvPr/>
        </p:nvSpPr>
        <p:spPr>
          <a:xfrm>
            <a:off x="5690870" y="1839595"/>
            <a:ext cx="5944870" cy="521970"/>
          </a:xfrm>
          <a:prstGeom prst="rect">
            <a:avLst/>
          </a:prstGeom>
          <a:solidFill>
            <a:schemeClr val="accent4">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rPr>
              <a:t>49. </a:t>
            </a:r>
            <a:r>
              <a:rPr lang="zh-CN" altLang="en-US" sz="1400" b="1">
                <a:solidFill>
                  <a:srgbClr val="C00000"/>
                </a:solidFill>
                <a:latin typeface="Arial" panose="020B0604020202020204" pitchFamily="34" charset="0"/>
                <a:ea typeface="微软雅黑" panose="020B0503020204020204" charset="-122"/>
              </a:rPr>
              <a:t>情感一致法</a:t>
            </a:r>
            <a:r>
              <a:rPr lang="zh-CN" altLang="en-US" sz="1400" b="1">
                <a:latin typeface="Arial" panose="020B0604020202020204" pitchFamily="34" charset="0"/>
                <a:ea typeface="微软雅黑" panose="020B0503020204020204" charset="-122"/>
              </a:rPr>
              <a:t>。节奏慢是小镇特点，人们喜欢社交是这个特点带来的价值取向</a:t>
            </a:r>
            <a:r>
              <a:rPr lang="en-US" altLang="zh-CN" sz="1400" b="1">
                <a:latin typeface="Arial" panose="020B0604020202020204" pitchFamily="34" charset="0"/>
                <a:ea typeface="微软雅黑" panose="020B0503020204020204" charset="-122"/>
              </a:rPr>
              <a:t>—</a:t>
            </a:r>
            <a:r>
              <a:rPr lang="zh-CN" altLang="en-US" sz="1400" b="1">
                <a:latin typeface="Arial" panose="020B0604020202020204" pitchFamily="34" charset="0"/>
                <a:ea typeface="微软雅黑" panose="020B0503020204020204" charset="-122"/>
              </a:rPr>
              <a:t>因为有时间、有意愿去重视人与人之间的联系。</a:t>
            </a:r>
            <a:endParaRPr lang="zh-CN" altLang="en-US" sz="1400" b="1">
              <a:latin typeface="Arial" panose="020B0604020202020204" pitchFamily="34" charset="0"/>
              <a:ea typeface="微软雅黑" panose="020B0503020204020204" charset="-122"/>
            </a:endParaRPr>
          </a:p>
        </p:txBody>
      </p:sp>
      <p:sp>
        <p:nvSpPr>
          <p:cNvPr id="11" name="文本框 10"/>
          <p:cNvSpPr txBox="1"/>
          <p:nvPr/>
        </p:nvSpPr>
        <p:spPr>
          <a:xfrm>
            <a:off x="5690870" y="2399030"/>
            <a:ext cx="5948045" cy="521970"/>
          </a:xfrm>
          <a:prstGeom prst="rect">
            <a:avLst/>
          </a:prstGeom>
          <a:solidFill>
            <a:schemeClr val="accent6">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rPr>
              <a:t>50.</a:t>
            </a:r>
            <a:r>
              <a:rPr lang="zh-CN" altLang="en-US" sz="1400" b="1">
                <a:solidFill>
                  <a:srgbClr val="C00000"/>
                </a:solidFill>
                <a:latin typeface="Arial" panose="020B0604020202020204" pitchFamily="34" charset="0"/>
                <a:ea typeface="微软雅黑" panose="020B0503020204020204" charset="-122"/>
                <a:sym typeface="+mn-ea"/>
              </a:rPr>
              <a:t>情感一致法+词义复现</a:t>
            </a:r>
            <a:r>
              <a:rPr lang="zh-CN"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rPr>
              <a:t> </a:t>
            </a:r>
            <a:r>
              <a:rPr lang="zh-CN" altLang="en-US" sz="1400" b="1">
                <a:latin typeface="Arial" panose="020B0604020202020204" pitchFamily="34" charset="0"/>
                <a:ea typeface="微软雅黑" panose="020B0503020204020204" charset="-122"/>
              </a:rPr>
              <a:t>从</a:t>
            </a:r>
            <a:r>
              <a:rPr lang="en-US" altLang="zh-CN" sz="1400" b="1">
                <a:latin typeface="Arial" panose="020B0604020202020204" pitchFamily="34" charset="0"/>
                <a:ea typeface="微软雅黑" panose="020B0503020204020204" charset="-122"/>
              </a:rPr>
              <a:t>"</a:t>
            </a:r>
            <a:r>
              <a:rPr lang="zh-CN" altLang="en-US" sz="1400" b="1">
                <a:latin typeface="Arial" panose="020B0604020202020204" pitchFamily="34" charset="0"/>
                <a:ea typeface="微软雅黑" panose="020B0503020204020204" charset="-122"/>
              </a:rPr>
              <a:t>普通邻里交流</a:t>
            </a:r>
            <a:r>
              <a:rPr lang="en-US" altLang="zh-CN" sz="1400" b="1">
                <a:latin typeface="Arial" panose="020B0604020202020204" pitchFamily="34" charset="0"/>
                <a:ea typeface="微软雅黑" panose="020B0503020204020204" charset="-122"/>
              </a:rPr>
              <a:t>"</a:t>
            </a:r>
            <a:r>
              <a:rPr lang="zh-CN" altLang="en-US" sz="1400" b="1">
                <a:latin typeface="Arial" panose="020B0604020202020204" pitchFamily="34" charset="0"/>
                <a:ea typeface="微软雅黑" panose="020B0503020204020204" charset="-122"/>
              </a:rPr>
              <a:t>递进到</a:t>
            </a:r>
            <a:r>
              <a:rPr lang="en-US" altLang="zh-CN" sz="1400" b="1">
                <a:latin typeface="Arial" panose="020B0604020202020204" pitchFamily="34" charset="0"/>
                <a:ea typeface="微软雅黑" panose="020B0503020204020204" charset="-122"/>
              </a:rPr>
              <a:t>"</a:t>
            </a:r>
            <a:r>
              <a:rPr lang="zh-CN" altLang="en-US" sz="1400" b="1">
                <a:latin typeface="Arial" panose="020B0604020202020204" pitchFamily="34" charset="0"/>
                <a:ea typeface="微软雅黑" panose="020B0503020204020204" charset="-122"/>
              </a:rPr>
              <a:t>像家人一样的存在</a:t>
            </a:r>
            <a:r>
              <a:rPr lang="en-US" altLang="zh-CN" sz="1400" b="1">
                <a:latin typeface="Arial" panose="020B0604020202020204" pitchFamily="34" charset="0"/>
                <a:ea typeface="微软雅黑" panose="020B0503020204020204" charset="-122"/>
              </a:rPr>
              <a:t>"—</a:t>
            </a:r>
            <a:r>
              <a:rPr lang="zh-CN" altLang="en-US" sz="1400" b="1">
                <a:latin typeface="Arial" panose="020B0604020202020204" pitchFamily="34" charset="0"/>
                <a:ea typeface="微软雅黑" panose="020B0503020204020204" charset="-122"/>
              </a:rPr>
              <a:t>邻居不仅是聊天对象，而是家庭情感圈的延伸。</a:t>
            </a:r>
            <a:endParaRPr lang="zh-CN" altLang="en-US" sz="1400" b="1">
              <a:latin typeface="Arial" panose="020B0604020202020204" pitchFamily="34" charset="0"/>
              <a:ea typeface="微软雅黑" panose="020B0503020204020204" charset="-122"/>
            </a:endParaRPr>
          </a:p>
        </p:txBody>
      </p:sp>
      <p:sp>
        <p:nvSpPr>
          <p:cNvPr id="12" name="文本框 11"/>
          <p:cNvSpPr txBox="1"/>
          <p:nvPr/>
        </p:nvSpPr>
        <p:spPr>
          <a:xfrm>
            <a:off x="5753100" y="2974340"/>
            <a:ext cx="5884545" cy="737235"/>
          </a:xfrm>
          <a:prstGeom prst="rect">
            <a:avLst/>
          </a:prstGeom>
          <a:solidFill>
            <a:schemeClr val="accent4">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51.</a:t>
            </a:r>
            <a:r>
              <a:rPr lang="zh-CN" altLang="en-US" sz="1400" b="1">
                <a:solidFill>
                  <a:srgbClr val="C00000"/>
                </a:solidFill>
                <a:latin typeface="Arial" panose="020B0604020202020204" pitchFamily="34" charset="0"/>
                <a:ea typeface="微软雅黑" panose="020B0503020204020204" charset="-122"/>
                <a:sym typeface="+mn-ea"/>
              </a:rPr>
              <a:t>现象归纳定性法</a:t>
            </a:r>
            <a:r>
              <a:rPr lang="zh-CN"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rPr>
              <a:t>前面整段描述：节奏慢、重视联系、邻居像家人、在户外活动、了解小镇里里外外、在场参与。所有特点归结为一个词</a:t>
            </a:r>
            <a:r>
              <a:rPr lang="en-US" altLang="zh-CN" sz="1400" b="1">
                <a:latin typeface="Arial" panose="020B0604020202020204" pitchFamily="34" charset="0"/>
                <a:ea typeface="微软雅黑" panose="020B0503020204020204" charset="-122"/>
              </a:rPr>
              <a:t>—lifestyle</a:t>
            </a:r>
            <a:r>
              <a:rPr lang="zh-CN" altLang="en-US" sz="1400" b="1">
                <a:latin typeface="Arial" panose="020B0604020202020204" pitchFamily="34" charset="0"/>
                <a:ea typeface="微软雅黑" panose="020B0503020204020204" charset="-122"/>
              </a:rPr>
              <a:t>（生活方式）</a:t>
            </a:r>
            <a:endParaRPr lang="zh-CN" altLang="en-US" sz="1400" b="1">
              <a:latin typeface="Arial" panose="020B0604020202020204" pitchFamily="34" charset="0"/>
              <a:ea typeface="微软雅黑" panose="020B0503020204020204" charset="-122"/>
            </a:endParaRPr>
          </a:p>
        </p:txBody>
      </p:sp>
      <p:sp>
        <p:nvSpPr>
          <p:cNvPr id="13" name="文本框 12"/>
          <p:cNvSpPr txBox="1"/>
          <p:nvPr/>
        </p:nvSpPr>
        <p:spPr>
          <a:xfrm>
            <a:off x="5754370" y="3764915"/>
            <a:ext cx="5885180" cy="953135"/>
          </a:xfrm>
          <a:prstGeom prst="rect">
            <a:avLst/>
          </a:prstGeom>
          <a:solidFill>
            <a:schemeClr val="accent6">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52.</a:t>
            </a:r>
            <a:r>
              <a:rPr lang="zh-CN" altLang="en-US" sz="1400" b="1">
                <a:solidFill>
                  <a:srgbClr val="C00000"/>
                </a:solidFill>
                <a:latin typeface="Arial" panose="020B0604020202020204" pitchFamily="34" charset="0"/>
                <a:ea typeface="微软雅黑" panose="020B0503020204020204" charset="-122"/>
                <a:sym typeface="+mn-ea"/>
              </a:rPr>
              <a:t>上下文线索法</a:t>
            </a:r>
            <a:r>
              <a:rPr lang="zh-CN" altLang="en-US" sz="1400" b="1">
                <a:latin typeface="Arial" panose="020B0604020202020204" pitchFamily="34" charset="0"/>
                <a:ea typeface="微软雅黑" panose="020B0503020204020204" charset="-122"/>
                <a:sym typeface="+mn-ea"/>
              </a:rPr>
              <a:t>。</a:t>
            </a:r>
            <a:r>
              <a:rPr lang="en-US" altLang="zh-CN" sz="1400" b="1">
                <a:latin typeface="Arial" panose="020B0604020202020204" pitchFamily="34" charset="0"/>
                <a:ea typeface="微软雅黑" panose="020B0503020204020204" charset="-122"/>
                <a:sym typeface="+mn-ea"/>
              </a:rPr>
              <a:t>"being outside"</a:t>
            </a:r>
            <a:r>
              <a:rPr lang="zh-CN" altLang="en-US" sz="1400" b="1">
                <a:latin typeface="Arial" panose="020B0604020202020204" pitchFamily="34" charset="0"/>
                <a:ea typeface="微软雅黑" panose="020B0503020204020204" charset="-122"/>
                <a:sym typeface="+mn-ea"/>
              </a:rPr>
              <a:t>（在户外）</a:t>
            </a:r>
            <a:r>
              <a:rPr lang="en-US" altLang="zh-CN" sz="1400" b="1">
                <a:latin typeface="Arial" panose="020B0604020202020204" pitchFamily="34" charset="0"/>
                <a:ea typeface="微软雅黑" panose="020B0503020204020204" charset="-122"/>
                <a:sym typeface="+mn-ea"/>
              </a:rPr>
              <a:t>+ "knowing the ins and outs of the town"</a:t>
            </a:r>
            <a:r>
              <a:rPr lang="zh-CN" altLang="en-US" sz="1400" b="1">
                <a:latin typeface="Arial" panose="020B0604020202020204" pitchFamily="34" charset="0"/>
                <a:ea typeface="微软雅黑" panose="020B0503020204020204" charset="-122"/>
                <a:sym typeface="+mn-ea"/>
              </a:rPr>
              <a:t>（了解小镇里里外外）</a:t>
            </a:r>
            <a:r>
              <a:rPr lang="en-US" altLang="zh-CN" sz="1400" b="1">
                <a:latin typeface="Arial" panose="020B0604020202020204" pitchFamily="34" charset="0"/>
                <a:ea typeface="微软雅黑" panose="020B0503020204020204" charset="-122"/>
                <a:sym typeface="+mn-ea"/>
              </a:rPr>
              <a:t>+ "being present and mindful of your ______" </a:t>
            </a:r>
            <a:r>
              <a:rPr lang="zh-CN" altLang="en-US" sz="1400" b="1">
                <a:latin typeface="Arial" panose="020B0604020202020204" pitchFamily="34" charset="0"/>
                <a:ea typeface="微软雅黑" panose="020B0503020204020204" charset="-122"/>
                <a:sym typeface="+mn-ea"/>
              </a:rPr>
              <a:t>活在当下、留意周遭环境，也是当地风土文化中至关重要的一部分。</a:t>
            </a:r>
            <a:endParaRPr lang="zh-CN" altLang="en-US" sz="1400" b="1">
              <a:latin typeface="Arial" panose="020B0604020202020204" pitchFamily="34" charset="0"/>
              <a:ea typeface="微软雅黑" panose="020B0503020204020204" charset="-122"/>
              <a:sym typeface="+mn-ea"/>
            </a:endParaRPr>
          </a:p>
        </p:txBody>
      </p:sp>
      <p:sp>
        <p:nvSpPr>
          <p:cNvPr id="14" name="文本框 13"/>
          <p:cNvSpPr txBox="1"/>
          <p:nvPr/>
        </p:nvSpPr>
        <p:spPr>
          <a:xfrm>
            <a:off x="5752465" y="5240020"/>
            <a:ext cx="5883275" cy="737235"/>
          </a:xfrm>
          <a:prstGeom prst="rect">
            <a:avLst/>
          </a:prstGeom>
          <a:solidFill>
            <a:schemeClr val="accent6">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rPr>
              <a:t>54. </a:t>
            </a:r>
            <a:r>
              <a:rPr lang="zh-CN" altLang="en-US" sz="1400" b="1">
                <a:solidFill>
                  <a:srgbClr val="C00000"/>
                </a:solidFill>
                <a:latin typeface="Arial" panose="020B0604020202020204" pitchFamily="34" charset="0"/>
                <a:ea typeface="微软雅黑" panose="020B0503020204020204" charset="-122"/>
              </a:rPr>
              <a:t>主旨呼应法</a:t>
            </a:r>
            <a:r>
              <a:rPr lang="zh-CN" altLang="en-US" sz="1400" b="1">
                <a:latin typeface="Arial" panose="020B0604020202020204" pitchFamily="34" charset="0"/>
                <a:ea typeface="微软雅黑" panose="020B0503020204020204" charset="-122"/>
              </a:rPr>
              <a:t>。根据</a:t>
            </a:r>
            <a:r>
              <a:rPr lang="en-US" altLang="zh-CN" sz="1400" b="1">
                <a:latin typeface="Arial" panose="020B0604020202020204" pitchFamily="34" charset="0"/>
                <a:ea typeface="微软雅黑" panose="020B0503020204020204" charset="-122"/>
              </a:rPr>
              <a:t>“I grew up in a little town in northeast Ohio”</a:t>
            </a:r>
            <a:r>
              <a:rPr lang="zh-CN" altLang="en-US" sz="1400" b="1">
                <a:latin typeface="Arial" panose="020B0604020202020204" pitchFamily="34" charset="0"/>
                <a:ea typeface="微软雅黑" panose="020B0503020204020204" charset="-122"/>
              </a:rPr>
              <a:t>可知，全文围绕小镇成长历程展开，作者感恩自己在小镇成长过程中收获的种种经历。</a:t>
            </a:r>
            <a:endParaRPr lang="zh-CN" altLang="en-US" sz="1400" b="1">
              <a:latin typeface="Arial" panose="020B0604020202020204" pitchFamily="34" charset="0"/>
              <a:ea typeface="微软雅黑" panose="020B0503020204020204" charset="-122"/>
            </a:endParaRPr>
          </a:p>
        </p:txBody>
      </p:sp>
      <p:sp>
        <p:nvSpPr>
          <p:cNvPr id="15" name="文本框 14"/>
          <p:cNvSpPr txBox="1"/>
          <p:nvPr/>
        </p:nvSpPr>
        <p:spPr>
          <a:xfrm>
            <a:off x="5753100" y="4718050"/>
            <a:ext cx="5882640" cy="521970"/>
          </a:xfrm>
          <a:prstGeom prst="rect">
            <a:avLst/>
          </a:prstGeom>
          <a:solidFill>
            <a:schemeClr val="accent4">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sym typeface="+mn-ea"/>
              </a:rPr>
              <a:t>53.</a:t>
            </a:r>
            <a:r>
              <a:rPr lang="zh-CN" altLang="en-US" sz="1400" b="1">
                <a:solidFill>
                  <a:srgbClr val="C00000"/>
                </a:solidFill>
                <a:latin typeface="Arial" panose="020B0604020202020204" pitchFamily="34" charset="0"/>
                <a:ea typeface="微软雅黑" panose="020B0503020204020204" charset="-122"/>
                <a:sym typeface="+mn-ea"/>
              </a:rPr>
              <a:t>情感一致法</a:t>
            </a:r>
            <a:r>
              <a:rPr lang="zh-CN" altLang="en-US" sz="1400" b="1">
                <a:latin typeface="Arial" panose="020B0604020202020204" pitchFamily="34" charset="0"/>
                <a:ea typeface="微软雅黑" panose="020B0503020204020204" charset="-122"/>
                <a:sym typeface="+mn-ea"/>
              </a:rPr>
              <a:t>。情绪线已明确：抱怨</a:t>
            </a:r>
            <a:r>
              <a:rPr lang="en-US"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转折</a:t>
            </a:r>
            <a:r>
              <a:rPr lang="en-US"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意识到爱</a:t>
            </a:r>
            <a:r>
              <a:rPr lang="en-US"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理解爱的理由</a:t>
            </a:r>
            <a:r>
              <a:rPr lang="en-US" altLang="en-US" sz="1400" b="1">
                <a:latin typeface="Arial" panose="020B0604020202020204" pitchFamily="34" charset="0"/>
                <a:ea typeface="微软雅黑" panose="020B0503020204020204" charset="-122"/>
                <a:sym typeface="+mn-ea"/>
              </a:rPr>
              <a:t>→</a:t>
            </a:r>
            <a:r>
              <a:rPr lang="zh-CN" altLang="en-US" sz="1400" b="1">
                <a:latin typeface="Arial" panose="020B0604020202020204" pitchFamily="34" charset="0"/>
                <a:ea typeface="微软雅黑" panose="020B0503020204020204" charset="-122"/>
                <a:sym typeface="+mn-ea"/>
              </a:rPr>
              <a:t>行动。爱家乡的人在行动上会盼望着回家。</a:t>
            </a:r>
            <a:endParaRPr lang="zh-CN" altLang="en-US" sz="1400" b="1">
              <a:latin typeface="Arial" panose="020B0604020202020204" pitchFamily="34" charset="0"/>
              <a:ea typeface="微软雅黑" panose="020B0503020204020204" charset="-122"/>
              <a:sym typeface="+mn-ea"/>
            </a:endParaRPr>
          </a:p>
        </p:txBody>
      </p:sp>
      <p:sp>
        <p:nvSpPr>
          <p:cNvPr id="16" name="文本框 15"/>
          <p:cNvSpPr txBox="1"/>
          <p:nvPr/>
        </p:nvSpPr>
        <p:spPr>
          <a:xfrm>
            <a:off x="5826760" y="5977255"/>
            <a:ext cx="5808980" cy="306705"/>
          </a:xfrm>
          <a:prstGeom prst="rect">
            <a:avLst/>
          </a:prstGeom>
          <a:solidFill>
            <a:schemeClr val="accent4">
              <a:lumMod val="20000"/>
              <a:lumOff val="80000"/>
            </a:schemeClr>
          </a:solidFill>
        </p:spPr>
        <p:txBody>
          <a:bodyPr wrap="square">
            <a:spAutoFit/>
          </a:bodyPr>
          <a:p>
            <a:pPr algn="l"/>
            <a:r>
              <a:rPr lang="en-US" altLang="zh-CN" sz="1400" b="1">
                <a:latin typeface="Arial" panose="020B0604020202020204" pitchFamily="34" charset="0"/>
                <a:ea typeface="微软雅黑" panose="020B0503020204020204" charset="-122"/>
              </a:rPr>
              <a:t>55.</a:t>
            </a:r>
            <a:r>
              <a:rPr lang="zh-CN" altLang="en-US" sz="1400" b="1">
                <a:solidFill>
                  <a:srgbClr val="C00000"/>
                </a:solidFill>
                <a:latin typeface="Arial" panose="020B0604020202020204" pitchFamily="34" charset="0"/>
                <a:ea typeface="微软雅黑" panose="020B0503020204020204" charset="-122"/>
                <a:sym typeface="+mn-ea"/>
              </a:rPr>
              <a:t>主旨呼应法</a:t>
            </a:r>
            <a:r>
              <a:rPr lang="zh-CN" altLang="en-US" sz="1400" b="1">
                <a:latin typeface="Times New Roman" panose="02020603050405020304" charset="0"/>
                <a:ea typeface="微软雅黑" panose="020B0503020204020204" charset="-122"/>
                <a:cs typeface="Times New Roman" panose="02020603050405020304" charset="0"/>
                <a:sym typeface="+mn-ea"/>
              </a:rPr>
              <a:t>。信任根脉</a:t>
            </a:r>
            <a:r>
              <a:rPr lang="en-US" altLang="zh-CN" sz="1400" b="1">
                <a:latin typeface="Times New Roman" panose="02020603050405020304" charset="0"/>
                <a:ea typeface="微软雅黑" panose="020B0503020204020204" charset="-122"/>
                <a:cs typeface="Times New Roman" panose="02020603050405020304" charset="0"/>
                <a:sym typeface="+mn-ea"/>
              </a:rPr>
              <a:t> </a:t>
            </a:r>
            <a:r>
              <a:rPr lang="en-US" altLang="en-US" sz="1400" b="1">
                <a:latin typeface="Times New Roman" panose="02020603050405020304" charset="0"/>
                <a:ea typeface="微软雅黑" panose="020B0503020204020204" charset="-122"/>
                <a:cs typeface="Times New Roman" panose="02020603050405020304" charset="0"/>
                <a:sym typeface="+mn-ea"/>
              </a:rPr>
              <a:t>→</a:t>
            </a:r>
            <a:r>
              <a:rPr lang="en-US" altLang="zh-CN" sz="1400" b="1">
                <a:latin typeface="Times New Roman" panose="02020603050405020304" charset="0"/>
                <a:ea typeface="微软雅黑" panose="020B0503020204020204" charset="-122"/>
                <a:cs typeface="Times New Roman" panose="02020603050405020304" charset="0"/>
                <a:sym typeface="+mn-ea"/>
              </a:rPr>
              <a:t> </a:t>
            </a:r>
            <a:r>
              <a:rPr lang="zh-CN" altLang="en-US" sz="1400" b="1">
                <a:latin typeface="Times New Roman" panose="02020603050405020304" charset="0"/>
                <a:ea typeface="微软雅黑" panose="020B0503020204020204" charset="-122"/>
                <a:cs typeface="Times New Roman" panose="02020603050405020304" charset="0"/>
                <a:sym typeface="+mn-ea"/>
              </a:rPr>
              <a:t>让根脉指引方向</a:t>
            </a:r>
            <a:r>
              <a:rPr lang="en-US" altLang="zh-CN" sz="1400" b="1">
                <a:latin typeface="Times New Roman" panose="02020603050405020304" charset="0"/>
                <a:ea typeface="微软雅黑" panose="020B0503020204020204" charset="-122"/>
                <a:cs typeface="Times New Roman" panose="02020603050405020304" charset="0"/>
                <a:sym typeface="+mn-ea"/>
              </a:rPr>
              <a:t> </a:t>
            </a:r>
            <a:r>
              <a:rPr lang="en-US" altLang="en-US" sz="1400" b="1">
                <a:latin typeface="Times New Roman" panose="02020603050405020304" charset="0"/>
                <a:ea typeface="微软雅黑" panose="020B0503020204020204" charset="-122"/>
                <a:cs typeface="Times New Roman" panose="02020603050405020304" charset="0"/>
                <a:sym typeface="+mn-ea"/>
              </a:rPr>
              <a:t>→</a:t>
            </a:r>
            <a:r>
              <a:rPr lang="en-US" altLang="zh-CN" sz="1400" b="1">
                <a:latin typeface="Times New Roman" panose="02020603050405020304" charset="0"/>
                <a:ea typeface="微软雅黑" panose="020B0503020204020204" charset="-122"/>
                <a:cs typeface="Times New Roman" panose="02020603050405020304" charset="0"/>
                <a:sym typeface="+mn-ea"/>
              </a:rPr>
              <a:t> </a:t>
            </a:r>
            <a:r>
              <a:rPr lang="zh-CN" altLang="en-US" sz="1400" b="1">
                <a:latin typeface="Times New Roman" panose="02020603050405020304" charset="0"/>
                <a:ea typeface="微软雅黑" panose="020B0503020204020204" charset="-122"/>
                <a:cs typeface="Times New Roman" panose="02020603050405020304" charset="0"/>
                <a:sym typeface="+mn-ea"/>
              </a:rPr>
              <a:t>走对方向。</a:t>
            </a:r>
            <a:endParaRPr lang="zh-CN" altLang="en-US" sz="1400" b="1">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blinds(horizontal)">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blinds(horizontal)">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blinds(horizontal)">
                                      <p:cBhvr>
                                        <p:cTn id="32" dur="500"/>
                                        <p:tgtEl>
                                          <p:spTgt spid="3"/>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blinds(horizontal)">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blinds(horizontal)">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blinds(horizontal)">
                                      <p:cBhvr>
                                        <p:cTn id="47" dur="5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6"/>
                                        </p:tgtEl>
                                        <p:attrNameLst>
                                          <p:attrName>style.visibility</p:attrName>
                                        </p:attrNameLst>
                                      </p:cBhvr>
                                      <p:to>
                                        <p:strVal val="visible"/>
                                      </p:to>
                                    </p:set>
                                    <p:animEffect transition="in" filter="blinds(horizontal)">
                                      <p:cBhvr>
                                        <p:cTn id="52" dur="500"/>
                                        <p:tgtEl>
                                          <p:spTgt spid="6"/>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blinds(horizontal)">
                                      <p:cBhvr>
                                        <p:cTn id="57" dur="500"/>
                                        <p:tgtEl>
                                          <p:spTgt spid="14"/>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8"/>
                                        </p:tgtEl>
                                        <p:attrNameLst>
                                          <p:attrName>style.visibility</p:attrName>
                                        </p:attrNameLst>
                                      </p:cBhvr>
                                      <p:to>
                                        <p:strVal val="visible"/>
                                      </p:to>
                                    </p:set>
                                    <p:animEffect transition="in" filter="blinds(horizontal)">
                                      <p:cBhvr>
                                        <p:cTn id="62" dur="500"/>
                                        <p:tgtEl>
                                          <p:spTgt spid="8"/>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blinds(horizontal)">
                                      <p:cBhvr>
                                        <p:cTn id="67" dur="500"/>
                                        <p:tgtEl>
                                          <p:spTgt spid="16"/>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grpId="0" nodeType="clickEffect">
                                  <p:stCondLst>
                                    <p:cond delay="0"/>
                                  </p:stCondLst>
                                  <p:childTnLst>
                                    <p:set>
                                      <p:cBhvr>
                                        <p:cTn id="71" dur="1" fill="hold">
                                          <p:stCondLst>
                                            <p:cond delay="0"/>
                                          </p:stCondLst>
                                        </p:cTn>
                                        <p:tgtEl>
                                          <p:spTgt spid="7"/>
                                        </p:tgtEl>
                                        <p:attrNameLst>
                                          <p:attrName>style.visibility</p:attrName>
                                        </p:attrNameLst>
                                      </p:cBhvr>
                                      <p:to>
                                        <p:strVal val="visible"/>
                                      </p:to>
                                    </p:set>
                                    <p:animEffect transition="in" filter="blinds(horizontal)">
                                      <p:cBhvr>
                                        <p:cTn id="7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ldLvl="0" animBg="1"/>
      <p:bldP spid="4" grpId="0"/>
      <p:bldP spid="11" grpId="0" animBg="1"/>
      <p:bldP spid="10" grpId="0"/>
      <p:bldP spid="12" grpId="0" animBg="1"/>
      <p:bldP spid="3" grpId="0"/>
      <p:bldP spid="13" grpId="0" animBg="1"/>
      <p:bldP spid="5" grpId="0"/>
      <p:bldP spid="15" grpId="0" animBg="1"/>
      <p:bldP spid="6" grpId="0"/>
      <p:bldP spid="14" grpId="0" animBg="1"/>
      <p:bldP spid="8" grpId="0"/>
      <p:bldP spid="16" grpId="0" bldLvl="0" animBg="1"/>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文本框 1"/>
          <p:cNvSpPr txBox="1"/>
          <p:nvPr/>
        </p:nvSpPr>
        <p:spPr>
          <a:xfrm>
            <a:off x="154940" y="634365"/>
            <a:ext cx="7432040" cy="5995035"/>
          </a:xfrm>
          <a:prstGeom prst="rect">
            <a:avLst/>
          </a:prstGeom>
          <a:solidFill>
            <a:schemeClr val="bg1">
              <a:lumMod val="95000"/>
            </a:schemeClr>
          </a:solidFill>
        </p:spPr>
        <p:txBody>
          <a:bodyPr wrap="square">
            <a:noAutofit/>
          </a:bodyPr>
          <a:p>
            <a:pPr algn="l">
              <a:lnSpc>
                <a:spcPct val="100000"/>
              </a:lnSpc>
            </a:pPr>
            <a:r>
              <a:rPr lang="zh-CN" altLang="en-US">
                <a:latin typeface="Times New Roman" panose="02020603050405020304" charset="0"/>
                <a:ea typeface="微软雅黑" panose="020B0503020204020204" charset="-122"/>
                <a:cs typeface="Times New Roman" panose="02020603050405020304" charset="0"/>
              </a:rPr>
              <a:t>第一节（共</a:t>
            </a:r>
            <a:r>
              <a:rPr lang="en-US" altLang="zh-CN">
                <a:latin typeface="Times New Roman" panose="02020603050405020304" charset="0"/>
                <a:ea typeface="微软雅黑" panose="020B0503020204020204" charset="-122"/>
                <a:cs typeface="Times New Roman" panose="02020603050405020304" charset="0"/>
              </a:rPr>
              <a:t> 15 </a:t>
            </a:r>
            <a:r>
              <a:rPr lang="zh-CN" altLang="en-US">
                <a:latin typeface="Times New Roman" panose="02020603050405020304" charset="0"/>
                <a:ea typeface="微软雅黑" panose="020B0503020204020204" charset="-122"/>
                <a:cs typeface="Times New Roman" panose="02020603050405020304" charset="0"/>
              </a:rPr>
              <a:t>小题；每小题</a:t>
            </a:r>
            <a:r>
              <a:rPr lang="en-US" altLang="zh-CN">
                <a:latin typeface="Times New Roman" panose="02020603050405020304" charset="0"/>
                <a:ea typeface="微软雅黑" panose="020B0503020204020204" charset="-122"/>
                <a:cs typeface="Times New Roman" panose="02020603050405020304" charset="0"/>
              </a:rPr>
              <a:t> 1 </a:t>
            </a:r>
            <a:r>
              <a:rPr lang="zh-CN" altLang="en-US">
                <a:latin typeface="Times New Roman" panose="02020603050405020304" charset="0"/>
                <a:ea typeface="微软雅黑" panose="020B0503020204020204" charset="-122"/>
                <a:cs typeface="Times New Roman" panose="02020603050405020304" charset="0"/>
              </a:rPr>
              <a:t>分，满分</a:t>
            </a:r>
            <a:r>
              <a:rPr lang="en-US" altLang="zh-CN">
                <a:latin typeface="Times New Roman" panose="02020603050405020304" charset="0"/>
                <a:ea typeface="微软雅黑" panose="020B0503020204020204" charset="-122"/>
                <a:cs typeface="Times New Roman" panose="02020603050405020304" charset="0"/>
              </a:rPr>
              <a:t> 15 </a:t>
            </a:r>
            <a:r>
              <a:rPr lang="zh-CN" altLang="en-US">
                <a:latin typeface="Times New Roman" panose="02020603050405020304" charset="0"/>
                <a:ea typeface="微软雅黑" panose="020B0503020204020204" charset="-122"/>
                <a:cs typeface="Times New Roman" panose="02020603050405020304" charset="0"/>
              </a:rPr>
              <a:t>分）</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zh-CN" altLang="en-US">
                <a:latin typeface="Times New Roman" panose="02020603050405020304" charset="0"/>
                <a:ea typeface="微软雅黑" panose="020B0503020204020204" charset="-122"/>
                <a:cs typeface="Times New Roman" panose="02020603050405020304" charset="0"/>
              </a:rPr>
              <a:t>阅读下面短文，从短文后各题所给的</a:t>
            </a:r>
            <a:r>
              <a:rPr lang="en-US" altLang="zh-CN">
                <a:latin typeface="Times New Roman" panose="02020603050405020304" charset="0"/>
                <a:ea typeface="微软雅黑" panose="020B0503020204020204" charset="-122"/>
                <a:cs typeface="Times New Roman" panose="02020603050405020304" charset="0"/>
              </a:rPr>
              <a:t> A</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B</a:t>
            </a:r>
            <a:r>
              <a:rPr lang="zh-CN" altLang="en-US">
                <a:latin typeface="Times New Roman" panose="02020603050405020304" charset="0"/>
                <a:ea typeface="微软雅黑" panose="020B0503020204020204" charset="-122"/>
                <a:cs typeface="Times New Roman" panose="02020603050405020304" charset="0"/>
              </a:rPr>
              <a:t>、</a:t>
            </a:r>
            <a:r>
              <a:rPr lang="en-US" altLang="zh-CN">
                <a:latin typeface="Times New Roman" panose="02020603050405020304" charset="0"/>
                <a:ea typeface="微软雅黑" panose="020B0503020204020204" charset="-122"/>
                <a:cs typeface="Times New Roman" panose="02020603050405020304" charset="0"/>
              </a:rPr>
              <a:t>C </a:t>
            </a:r>
            <a:r>
              <a:rPr lang="zh-CN" altLang="en-US">
                <a:latin typeface="Times New Roman" panose="02020603050405020304" charset="0"/>
                <a:ea typeface="微软雅黑" panose="020B0503020204020204" charset="-122"/>
                <a:cs typeface="Times New Roman" panose="02020603050405020304" charset="0"/>
              </a:rPr>
              <a:t>和</a:t>
            </a:r>
            <a:r>
              <a:rPr lang="en-US" altLang="zh-CN">
                <a:latin typeface="Times New Roman" panose="02020603050405020304" charset="0"/>
                <a:ea typeface="微软雅黑" panose="020B0503020204020204" charset="-122"/>
                <a:cs typeface="Times New Roman" panose="02020603050405020304" charset="0"/>
              </a:rPr>
              <a:t> D </a:t>
            </a:r>
            <a:r>
              <a:rPr lang="zh-CN" altLang="en-US">
                <a:latin typeface="Times New Roman" panose="02020603050405020304" charset="0"/>
                <a:ea typeface="微软雅黑" panose="020B0503020204020204" charset="-122"/>
                <a:cs typeface="Times New Roman" panose="02020603050405020304" charset="0"/>
              </a:rPr>
              <a:t>四个选项中，选出可以填入空白处的最佳选项。</a:t>
            </a:r>
            <a:endParaRPr lang="zh-CN" altLang="en-US">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I never thought I could be a writer.</a:t>
            </a:r>
            <a:r>
              <a:rPr lang="en-US" altLang="zh-CN">
                <a:latin typeface="Times New Roman" panose="02020603050405020304" charset="0"/>
                <a:ea typeface="微软雅黑" panose="020B0503020204020204" charset="-122"/>
                <a:cs typeface="Times New Roman" panose="02020603050405020304" charset="0"/>
              </a:rPr>
              <a:t> I didn't come from a family connected to the 41____ world, which I perceived as a major 42 ____ . After my undergraduate degree, convinced that writing wasn't for me, I 43____ to study teaching.</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Then came an afternoon that 44 ______everything.</a:t>
            </a:r>
            <a:r>
              <a:rPr lang="en-US" altLang="zh-CN">
                <a:latin typeface="Times New Roman" panose="02020603050405020304" charset="0"/>
                <a:ea typeface="微软雅黑" panose="020B0503020204020204" charset="-122"/>
                <a:cs typeface="Times New Roman" panose="02020603050405020304" charset="0"/>
              </a:rPr>
              <a:t> I was teaching poetry, encouraging students to  write  about  their 45 _____ . And  then,  at  the  end  of  the  lesson,  one  child  asked  me  a question:"Have you always wanted to be 46 _____, Miss?" I explained that when I was his age, I actually wanted to be a writer, but I didn't think I quite had what it 47 _____ .The boy replied with a 48___ look," Well, you are telling us to live our dreams when you haven't even done it yourself. Have you even 49_____?”</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I was struck speechless-he was 50____ .</a:t>
            </a:r>
            <a:r>
              <a:rPr lang="en-US" altLang="zh-CN">
                <a:latin typeface="Times New Roman" panose="02020603050405020304" charset="0"/>
                <a:ea typeface="微软雅黑" panose="020B0503020204020204" charset="-122"/>
                <a:cs typeface="Times New Roman" panose="02020603050405020304" charset="0"/>
              </a:rPr>
              <a:t>Who was I to 51______ them on bravery and risk when I had never taken myself nor my own 52 ______ seriously?</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100000"/>
              </a:lnSpc>
            </a:pPr>
            <a:r>
              <a:rPr lang="en-US" altLang="zh-CN">
                <a:latin typeface="Times New Roman" panose="02020603050405020304" charset="0"/>
                <a:ea typeface="微软雅黑" panose="020B0503020204020204" charset="-122"/>
                <a:cs typeface="Times New Roman" panose="02020603050405020304" charset="0"/>
              </a:rPr>
              <a:t>    </a:t>
            </a:r>
            <a:r>
              <a:rPr lang="en-US" altLang="zh-CN">
                <a:highlight>
                  <a:srgbClr val="FFFF00"/>
                </a:highlight>
                <a:latin typeface="Times New Roman" panose="02020603050405020304" charset="0"/>
                <a:ea typeface="微软雅黑" panose="020B0503020204020204" charset="-122"/>
                <a:cs typeface="Times New Roman" panose="02020603050405020304" charset="0"/>
              </a:rPr>
              <a:t> On the basis of that 53_____ , I applied to go back to university and study creative writing.</a:t>
            </a:r>
            <a:r>
              <a:rPr lang="en-US" altLang="zh-CN">
                <a:latin typeface="Times New Roman" panose="02020603050405020304" charset="0"/>
                <a:ea typeface="微软雅黑" panose="020B0503020204020204" charset="-122"/>
                <a:cs typeface="Times New Roman" panose="02020603050405020304" charset="0"/>
              </a:rPr>
              <a:t>There were times when I found myself wondering if I should pack it all in, but the boy's words kept ringing in my ears. I knew I needed nothing else to succeed but a bit 54 ________ and hard work. I 55_______to find a way out of my shame and into a pattern of work that I loved.</a:t>
            </a:r>
            <a:endParaRPr lang="en-US" altLang="zh-CN">
              <a:latin typeface="Times New Roman" panose="02020603050405020304" charset="0"/>
              <a:ea typeface="微软雅黑" panose="020B0503020204020204" charset="-122"/>
              <a:cs typeface="Times New Roman" panose="02020603050405020304" charset="0"/>
            </a:endParaRPr>
          </a:p>
          <a:p>
            <a:pPr algn="l">
              <a:lnSpc>
                <a:spcPct val="90000"/>
              </a:lnSpc>
            </a:pPr>
            <a:endParaRPr lang="en-US" altLang="zh-CN">
              <a:latin typeface="Times New Roman" panose="02020603050405020304" charset="0"/>
              <a:ea typeface="微软雅黑" panose="020B0503020204020204" charset="-122"/>
              <a:cs typeface="Times New Roman" panose="02020603050405020304" charset="0"/>
            </a:endParaRPr>
          </a:p>
        </p:txBody>
      </p:sp>
      <p:sp>
        <p:nvSpPr>
          <p:cNvPr id="3" name="项标题"/>
          <p:cNvSpPr txBox="1"/>
          <p:nvPr>
            <p:custDataLst>
              <p:tags r:id="rId1"/>
            </p:custDataLst>
          </p:nvPr>
        </p:nvSpPr>
        <p:spPr>
          <a:xfrm>
            <a:off x="81280" y="104140"/>
            <a:ext cx="4902835" cy="312420"/>
          </a:xfrm>
          <a:prstGeom prst="rect">
            <a:avLst/>
          </a:prstGeom>
          <a:solidFill>
            <a:schemeClr val="accent5">
              <a:lumMod val="40000"/>
              <a:lumOff val="60000"/>
            </a:schemeClr>
          </a:solidFill>
        </p:spPr>
        <p:txBody>
          <a:bodyPr wrap="square" lIns="0" tIns="0" rIns="0" bIns="0" rtlCol="0" anchor="ctr" anchorCtr="0">
            <a:noAutofit/>
          </a:bodyPr>
          <a:p>
            <a:pPr algn="l">
              <a:lnSpc>
                <a:spcPct val="100000"/>
              </a:lnSpc>
            </a:pPr>
            <a:r>
              <a:rPr lang="zh-CN" altLang="en-US" b="1" spc="300" dirty="0">
                <a:latin typeface="+mj-ea"/>
                <a:ea typeface="+mj-ea"/>
                <a:sym typeface="+mn-ea"/>
              </a:rPr>
              <a:t>三、完型填空实操训练</a:t>
            </a:r>
            <a:r>
              <a:rPr lang="en-US" altLang="zh-CN" b="1" spc="300" dirty="0">
                <a:latin typeface="+mj-ea"/>
                <a:ea typeface="+mj-ea"/>
                <a:sym typeface="+mn-ea"/>
              </a:rPr>
              <a:t> </a:t>
            </a:r>
            <a:r>
              <a:rPr lang="zh-CN" altLang="en-US">
                <a:latin typeface="Times New Roman" panose="02020603050405020304" charset="0"/>
                <a:ea typeface="微软雅黑" panose="020B0503020204020204" charset="-122"/>
                <a:cs typeface="Times New Roman" panose="02020603050405020304" charset="0"/>
                <a:sym typeface="+mn-ea"/>
              </a:rPr>
              <a:t>（</a:t>
            </a:r>
            <a:r>
              <a:rPr lang="en-US" altLang="zh-CN">
                <a:latin typeface="Times New Roman" panose="02020603050405020304" charset="0"/>
                <a:ea typeface="微软雅黑" panose="020B0503020204020204" charset="-122"/>
                <a:cs typeface="Times New Roman" panose="02020603050405020304" charset="0"/>
                <a:sym typeface="+mn-ea"/>
              </a:rPr>
              <a:t>2026</a:t>
            </a:r>
            <a:r>
              <a:rPr lang="zh-CN" altLang="en-US">
                <a:latin typeface="Times New Roman" panose="02020603050405020304" charset="0"/>
                <a:ea typeface="微软雅黑" panose="020B0503020204020204" charset="-122"/>
                <a:cs typeface="Times New Roman" panose="02020603050405020304" charset="0"/>
                <a:sym typeface="+mn-ea"/>
              </a:rPr>
              <a:t>年全国</a:t>
            </a:r>
            <a:r>
              <a:rPr lang="en-US" altLang="zh-CN">
                <a:latin typeface="Times New Roman" panose="02020603050405020304" charset="0"/>
                <a:ea typeface="微软雅黑" panose="020B0503020204020204" charset="-122"/>
                <a:cs typeface="Times New Roman" panose="02020603050405020304" charset="0"/>
                <a:sym typeface="+mn-ea"/>
              </a:rPr>
              <a:t>II</a:t>
            </a:r>
            <a:r>
              <a:rPr lang="zh-CN" altLang="en-US">
                <a:latin typeface="Times New Roman" panose="02020603050405020304" charset="0"/>
                <a:ea typeface="微软雅黑" panose="020B0503020204020204" charset="-122"/>
                <a:cs typeface="Times New Roman" panose="02020603050405020304" charset="0"/>
                <a:sym typeface="+mn-ea"/>
              </a:rPr>
              <a:t>卷）</a:t>
            </a:r>
            <a:r>
              <a:rPr lang="zh-CN" altLang="en-US" b="1" spc="300" dirty="0">
                <a:latin typeface="+mj-ea"/>
                <a:ea typeface="+mj-ea"/>
                <a:sym typeface="+mn-ea"/>
              </a:rPr>
              <a:t> </a:t>
            </a:r>
            <a:endParaRPr lang="zh-CN" altLang="en-US" b="1" spc="300" dirty="0">
              <a:solidFill>
                <a:schemeClr val="tx1"/>
              </a:solidFill>
              <a:latin typeface="+mj-ea"/>
              <a:ea typeface="+mj-ea"/>
            </a:endParaRPr>
          </a:p>
        </p:txBody>
      </p:sp>
      <p:sp>
        <p:nvSpPr>
          <p:cNvPr id="12" name="文本框 11"/>
          <p:cNvSpPr txBox="1"/>
          <p:nvPr/>
        </p:nvSpPr>
        <p:spPr>
          <a:xfrm>
            <a:off x="7614285" y="1367155"/>
            <a:ext cx="4343400" cy="5262245"/>
          </a:xfrm>
          <a:prstGeom prst="rect">
            <a:avLst/>
          </a:prstGeom>
          <a:solidFill>
            <a:schemeClr val="accent4">
              <a:lumMod val="20000"/>
              <a:lumOff val="80000"/>
            </a:schemeClr>
          </a:solidFill>
        </p:spPr>
        <p:txBody>
          <a:bodyPr wrap="square">
            <a:spAutoFit/>
          </a:bodyPr>
          <a:p>
            <a:pPr algn="l">
              <a:lnSpc>
                <a:spcPct val="140000"/>
              </a:lnSpc>
            </a:pPr>
            <a:r>
              <a:rPr lang="en-US" altLang="zh-CN" sz="2000" b="1">
                <a:solidFill>
                  <a:srgbClr val="C00000"/>
                </a:solidFill>
                <a:latin typeface="Times New Roman" panose="02020603050405020304" charset="0"/>
                <a:ea typeface="微软雅黑" panose="020B0503020204020204" charset="-122"/>
                <a:cs typeface="Times New Roman" panose="02020603050405020304" charset="0"/>
              </a:rPr>
              <a:t>Main Plot: </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40000"/>
              </a:lnSpc>
            </a:pPr>
            <a:r>
              <a:rPr lang="en-US" altLang="zh-CN" sz="2000">
                <a:latin typeface="Times New Roman" panose="02020603050405020304" charset="0"/>
                <a:ea typeface="微软雅黑" panose="020B0503020204020204" charset="-122"/>
                <a:cs typeface="Times New Roman" panose="02020603050405020304" charset="0"/>
              </a:rPr>
              <a:t>    The author 1______ writing from an early age, yet 2______ up this dream and became a teacher due to a lack of 3_________  family background. A student’s questioning 4______ her up, so she picked up writing again and kept working hard at it.</a:t>
            </a:r>
            <a:endParaRPr lang="en-US" altLang="zh-CN" sz="2000">
              <a:latin typeface="Times New Roman" panose="02020603050405020304" charset="0"/>
              <a:ea typeface="微软雅黑" panose="020B0503020204020204" charset="-122"/>
              <a:cs typeface="Times New Roman" panose="02020603050405020304" charset="0"/>
            </a:endParaRPr>
          </a:p>
          <a:p>
            <a:pPr algn="l">
              <a:lnSpc>
                <a:spcPct val="140000"/>
              </a:lnSpc>
            </a:pPr>
            <a:r>
              <a:rPr lang="en-US" altLang="zh-CN" sz="2000" b="1">
                <a:solidFill>
                  <a:srgbClr val="C00000"/>
                </a:solidFill>
                <a:latin typeface="Times New Roman" panose="02020603050405020304" charset="0"/>
                <a:ea typeface="微软雅黑" panose="020B0503020204020204" charset="-122"/>
                <a:cs typeface="Times New Roman" panose="02020603050405020304" charset="0"/>
              </a:rPr>
              <a:t>Emotional Tone: </a:t>
            </a:r>
            <a:endParaRPr lang="en-US" altLang="zh-CN" sz="2000" b="1">
              <a:solidFill>
                <a:srgbClr val="C00000"/>
              </a:solidFill>
              <a:latin typeface="Times New Roman" panose="02020603050405020304" charset="0"/>
              <a:ea typeface="微软雅黑" panose="020B0503020204020204" charset="-122"/>
              <a:cs typeface="Times New Roman" panose="02020603050405020304" charset="0"/>
            </a:endParaRPr>
          </a:p>
          <a:p>
            <a:pPr algn="l">
              <a:lnSpc>
                <a:spcPct val="140000"/>
              </a:lnSpc>
            </a:pPr>
            <a:r>
              <a:rPr lang="en-US" altLang="zh-CN" sz="2000">
                <a:latin typeface="Times New Roman" panose="02020603050405020304" charset="0"/>
                <a:ea typeface="微软雅黑" panose="020B0503020204020204" charset="-122"/>
                <a:cs typeface="Times New Roman" panose="02020603050405020304" charset="0"/>
              </a:rPr>
              <a:t>     Self‑doubtful and 5__________ </a:t>
            </a:r>
            <a:r>
              <a:rPr lang="en-US" altLang="en-US" sz="2000">
                <a:latin typeface="Times New Roman" panose="02020603050405020304" charset="0"/>
                <a:ea typeface="微软雅黑" panose="020B0503020204020204" charset="-122"/>
                <a:cs typeface="Times New Roman" panose="02020603050405020304" charset="0"/>
              </a:rPr>
              <a:t>→</a:t>
            </a:r>
            <a:r>
              <a:rPr lang="en-US" altLang="zh-CN" sz="2000">
                <a:latin typeface="Times New Roman" panose="02020603050405020304" charset="0"/>
                <a:ea typeface="微软雅黑" panose="020B0503020204020204" charset="-122"/>
                <a:cs typeface="Times New Roman" panose="02020603050405020304" charset="0"/>
              </a:rPr>
              <a:t> Awakened and reflective </a:t>
            </a:r>
            <a:r>
              <a:rPr lang="en-US" altLang="en-US" sz="2000">
                <a:latin typeface="Times New Roman" panose="02020603050405020304" charset="0"/>
                <a:ea typeface="微软雅黑" panose="020B0503020204020204" charset="-122"/>
                <a:cs typeface="Times New Roman" panose="02020603050405020304" charset="0"/>
              </a:rPr>
              <a:t>→</a:t>
            </a:r>
            <a:r>
              <a:rPr lang="en-US" altLang="zh-CN" sz="2000">
                <a:latin typeface="Times New Roman" panose="02020603050405020304" charset="0"/>
                <a:ea typeface="微软雅黑" panose="020B0503020204020204" charset="-122"/>
                <a:cs typeface="Times New Roman" panose="02020603050405020304" charset="0"/>
              </a:rPr>
              <a:t> 6_______ to pursue the dream.</a:t>
            </a:r>
            <a:endParaRPr lang="en-US" altLang="zh-CN" sz="2000">
              <a:latin typeface="Times New Roman" panose="02020603050405020304" charset="0"/>
              <a:ea typeface="微软雅黑" panose="020B0503020204020204" charset="-122"/>
              <a:cs typeface="Times New Roman" panose="02020603050405020304" charset="0"/>
            </a:endParaRPr>
          </a:p>
        </p:txBody>
      </p:sp>
      <p:sp>
        <p:nvSpPr>
          <p:cNvPr id="67" name="文本框 66"/>
          <p:cNvSpPr txBox="1"/>
          <p:nvPr/>
        </p:nvSpPr>
        <p:spPr>
          <a:xfrm>
            <a:off x="7614920" y="471170"/>
            <a:ext cx="4342765" cy="829945"/>
          </a:xfrm>
          <a:prstGeom prst="rect">
            <a:avLst/>
          </a:prstGeom>
          <a:solidFill>
            <a:schemeClr val="accent6">
              <a:lumMod val="40000"/>
              <a:lumOff val="60000"/>
            </a:schemeClr>
          </a:solidFill>
        </p:spPr>
        <p:txBody>
          <a:bodyPr wrap="square">
            <a:spAutoFit/>
          </a:bodyPr>
          <a:p>
            <a:pPr algn="ctr"/>
            <a:r>
              <a:rPr lang="en-US" altLang="zh-CN" sz="2400" b="1">
                <a:latin typeface="Arial" panose="020B0604020202020204" pitchFamily="34" charset="0"/>
                <a:ea typeface="微软雅黑" panose="020B0503020204020204" charset="-122"/>
              </a:rPr>
              <a:t>    </a:t>
            </a:r>
            <a:r>
              <a:rPr lang="zh-CN" altLang="en-US" sz="2400" b="1">
                <a:latin typeface="Arial" panose="020B0604020202020204" pitchFamily="34" charset="0"/>
                <a:ea typeface="微软雅黑" panose="020B0503020204020204" charset="-122"/>
              </a:rPr>
              <a:t>先完意，再完型；</a:t>
            </a:r>
            <a:endParaRPr lang="zh-CN" altLang="en-US" sz="2400" b="1">
              <a:latin typeface="Arial" panose="020B0604020202020204" pitchFamily="34" charset="0"/>
              <a:ea typeface="微软雅黑" panose="020B0503020204020204" charset="-122"/>
            </a:endParaRPr>
          </a:p>
          <a:p>
            <a:pPr algn="ctr"/>
            <a:r>
              <a:rPr lang="zh-CN" altLang="en-US" sz="2400" b="1">
                <a:latin typeface="Arial" panose="020B0604020202020204" pitchFamily="34" charset="0"/>
                <a:ea typeface="微软雅黑" panose="020B0503020204020204" charset="-122"/>
              </a:rPr>
              <a:t>抓主线；定基调</a:t>
            </a:r>
            <a:endParaRPr lang="zh-CN" altLang="en-US" sz="2400" b="1">
              <a:latin typeface="Arial" panose="020B0604020202020204" pitchFamily="34" charset="0"/>
              <a:ea typeface="微软雅黑" panose="020B0503020204020204" charset="-122"/>
            </a:endParaRPr>
          </a:p>
        </p:txBody>
      </p:sp>
      <p:sp>
        <p:nvSpPr>
          <p:cNvPr id="4" name="文本框 3"/>
          <p:cNvSpPr txBox="1"/>
          <p:nvPr/>
        </p:nvSpPr>
        <p:spPr>
          <a:xfrm>
            <a:off x="10044430" y="5287645"/>
            <a:ext cx="116776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regretful</a:t>
            </a:r>
            <a:endPar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5" name="文本框 4"/>
          <p:cNvSpPr txBox="1"/>
          <p:nvPr/>
        </p:nvSpPr>
        <p:spPr>
          <a:xfrm>
            <a:off x="10615295" y="5744845"/>
            <a:ext cx="139573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Determined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6" name="文本框 5"/>
          <p:cNvSpPr txBox="1"/>
          <p:nvPr/>
        </p:nvSpPr>
        <p:spPr>
          <a:xfrm>
            <a:off x="9287510" y="1878330"/>
            <a:ext cx="756920"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loved</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7" name="文本框 6"/>
          <p:cNvSpPr txBox="1"/>
          <p:nvPr/>
        </p:nvSpPr>
        <p:spPr>
          <a:xfrm>
            <a:off x="9342755" y="2305050"/>
            <a:ext cx="70167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gave</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8" name="文本框 7"/>
          <p:cNvSpPr txBox="1"/>
          <p:nvPr/>
        </p:nvSpPr>
        <p:spPr>
          <a:xfrm>
            <a:off x="7924800" y="3132455"/>
            <a:ext cx="93535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literary</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
        <p:nvSpPr>
          <p:cNvPr id="9" name="文本框 8"/>
          <p:cNvSpPr txBox="1"/>
          <p:nvPr/>
        </p:nvSpPr>
        <p:spPr>
          <a:xfrm>
            <a:off x="10044430" y="3578860"/>
            <a:ext cx="763905" cy="368300"/>
          </a:xfrm>
          <a:prstGeom prst="rect">
            <a:avLst/>
          </a:prstGeom>
        </p:spPr>
        <p:txBody>
          <a:bodyPr wrap="square">
            <a:spAutoFit/>
          </a:bodyPr>
          <a:p>
            <a:pPr algn="l"/>
            <a:r>
              <a:rPr lang="en-US" altLang="zh-CN" b="1">
                <a:solidFill>
                  <a:srgbClr val="C00000"/>
                </a:solidFill>
                <a:latin typeface="Times New Roman" panose="02020603050405020304" charset="0"/>
                <a:ea typeface="微软雅黑" panose="020B0503020204020204" charset="-122"/>
                <a:cs typeface="Times New Roman" panose="02020603050405020304" charset="0"/>
                <a:sym typeface="+mn-ea"/>
              </a:rPr>
              <a:t>woke</a:t>
            </a:r>
            <a:endParaRPr lang="en-US" altLang="zh-CN" sz="1800" b="1">
              <a:solidFill>
                <a:srgbClr val="C00000"/>
              </a:solidFill>
              <a:latin typeface="Times New Roman" panose="02020603050405020304" charset="0"/>
              <a:ea typeface="微软雅黑" panose="020B0503020204020204" charset="-122"/>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linds(horizontal)">
                                      <p:cBhvr>
                                        <p:cTn id="27" dur="500"/>
                                        <p:tgtEl>
                                          <p:spTgt spid="4"/>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linds(horizontal)">
                                      <p:cBhvr>
                                        <p:cTn id="3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4" grpId="0"/>
      <p:bldP spid="5" grpId="0"/>
    </p:bldLst>
  </p:timing>
</p:sld>
</file>

<file path=ppt/tags/tag1.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i*2"/>
  <p:tag name="KSO_WM_UNIT_LAYERLEVEL" val="1"/>
  <p:tag name="KSO_WM_TEMPLATE_USER_THEME" val="1"/>
  <p:tag name="KSO_WM_UNIT_HIGHLIGHT" val="0"/>
  <p:tag name="KSO_WM_UNIT_COMPATIBLE" val="0"/>
  <p:tag name="KSO_WM_UNIT_DIAGRAM_ISNUMVISUAL" val="0"/>
  <p:tag name="KSO_WM_UNIT_DIAGRAM_ISREFERUNIT" val="0"/>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00.xml><?xml version="1.0" encoding="utf-8"?>
<p:tagLst xmlns:p="http://schemas.openxmlformats.org/presentationml/2006/main">
  <p:tag name="KSO_WM_UNIT_TYPE" val="a"/>
  <p:tag name="KSO_WM_UNIT_INDEX" val="1"/>
  <p:tag name="KSO_WM_BEAUTIFY_FLAG" val="#wm#"/>
  <p:tag name="KSO_WM_TAG_VERSION" val="3.0"/>
  <p:tag name="KSO_WM_UNIT_PRESET_TEXT" val="编辑标题"/>
  <p:tag name="KSO_WM_UNIT_ID" val="_1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6"/>
</p:tagLst>
</file>

<file path=ppt/tags/tag101.xml><?xml version="1.0" encoding="utf-8"?>
<p:tagLst xmlns:p="http://schemas.openxmlformats.org/presentationml/2006/main">
  <p:tag name="KSO_WM_UNIT_TYPE" val="f"/>
  <p:tag name="KSO_WM_UNIT_INDEX" val="1"/>
  <p:tag name="KSO_WM_BEAUTIFY_FLAG" val="#wm#"/>
  <p:tag name="KSO_WM_TAG_VERSION" val="3.0"/>
  <p:tag name="KSO_WM_UNIT_PRESET_TEXT" val="日期"/>
  <p:tag name="KSO_WM_UNIT_ID" val="_1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1"/>
  <p:tag name="KSO_WM_UNIT_SUBTYPE" val="c"/>
  <p:tag name="KSO_WM_UNIT_TEXT_LAYER_COUNT" val="1"/>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f*1"/>
  <p:tag name="KSO_WM_UNIT_LAYERLEVEL" val="1"/>
  <p:tag name="KSO_WM_TAG_VERSION" val="3.0"/>
  <p:tag name="KSO_WM_BEAUTIFY_FLAG" val="#wm#"/>
  <p:tag name="KSO_WM_UNIT_SUBTYPE" val="b"/>
  <p:tag name="KSO_WM_UNIT_PRESET_TEXT" val="署名"/>
  <p:tag name="KSO_WM_UNIT_NOCLEAR" val="0"/>
  <p:tag name="KSO_WM_UNIT_VALUE" val="24"/>
  <p:tag name="KSO_WM_UNIT_TYPE" val="f"/>
  <p:tag name="KSO_WM_UNIT_INDEX" val="1"/>
  <p:tag name="KSO_WM_UNIT_TEXT_LAYER_COUNT" val="1"/>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105.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LAYERLEVEL" val="1"/>
  <p:tag name="KSO_WM_TEMPLATE_USER_THEME" val="1"/>
  <p:tag name="KSO_WM_UNIT_HIGHLIGHT" val="0"/>
  <p:tag name="KSO_WM_UNIT_COMPATIBLE" val="0"/>
  <p:tag name="KSO_WM_UNIT_DIAGRAM_ISNUMVISUAL" val="0"/>
  <p:tag name="KSO_WM_UNIT_DIAGRAM_ISREFERUNIT" val="0"/>
</p:tagLst>
</file>

<file path=ppt/tags/tag106.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LAYERLEVEL" val="1"/>
  <p:tag name="KSO_WM_TEMPLATE_USER_THEME" val="1"/>
  <p:tag name="KSO_WM_UNIT_HIGHLIGHT" val="0"/>
  <p:tag name="KSO_WM_UNIT_COMPATIBLE" val="0"/>
  <p:tag name="KSO_WM_UNIT_DIAGRAM_ISNUMVISUAL" val="0"/>
  <p:tag name="KSO_WM_UNIT_DIAGRAM_ISREFERUNIT" val="0"/>
</p:tagLst>
</file>

<file path=ppt/tags/tag107.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08.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09.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LAYERLEVEL" val="1"/>
  <p:tag name="KSO_WM_TEMPLATE_USER_THEME" val="1"/>
  <p:tag name="KSO_WM_UNIT_HIGHLIGHT" val="0"/>
  <p:tag name="KSO_WM_UNIT_COMPATIBLE" val="0"/>
  <p:tag name="KSO_WM_UNIT_DIAGRAM_ISNUMVISUAL" val="0"/>
  <p:tag name="KSO_WM_UNIT_DIAGRAM_ISREFERUNIT" val="0"/>
</p:tagLst>
</file>

<file path=ppt/tags/tag110.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340"/>
  <p:tag name="KSO_WM_TEMPLATE_CATEGORY" val="custom"/>
  <p:tag name="KSO_WM_TEMPLATE_INDEX" val="40481050"/>
</p:tagLst>
</file>

<file path=ppt/tags/tag111.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TEMPLATE_CATEGORY" val="custom"/>
  <p:tag name="KSO_WM_TEMPLATE_INDEX" val="40481050"/>
</p:tagLst>
</file>

<file path=ppt/tags/tag112.xml><?xml version="1.0" encoding="utf-8"?>
<p:tagLst xmlns:p="http://schemas.openxmlformats.org/presentationml/2006/main">
  <p:tag name="KSO_WM_TEMPLATE_THUMBS_INDEX" val="1、9"/>
  <p:tag name="KSO_WM_BEAUTIFY_FLAG" val="#wm#"/>
  <p:tag name="KSO_WM_TEMPLATE_CATEGORY" val="custom"/>
  <p:tag name="KSO_WM_TEMPLATE_USER_THEME" val="1"/>
  <p:tag name="KSO_WM_TEMPLATE_SUBCATEGORY" val="29"/>
  <p:tag name="KSO_WM_TEMPLATE_MASTER_TYPE" val="0"/>
  <p:tag name="KSO_WM_TEMPLATE_COLOR_TYPE" val="0"/>
  <p:tag name="KSO_WM_TAG_VERSION" val="3.0"/>
  <p:tag name="KSO_WM_TEMPLATE_INDEX" val="40481050"/>
</p:tagLst>
</file>

<file path=ppt/tags/tag113.xml><?xml version="1.0" encoding="utf-8"?>
<p:tagLst xmlns:p="http://schemas.openxmlformats.org/presentationml/2006/main">
  <p:tag name="KSO_WM_BEAUTIFY_FLAG" val="#wm#"/>
  <p:tag name="KSO_WM_TEMPLATE_CATEGORY" val="custom"/>
  <p:tag name="KSO_WM_TEMPLATE_INDEX" val="40481050"/>
</p:tagLst>
</file>

<file path=ppt/tags/tag114.xml><?xml version="1.0" encoding="utf-8"?>
<p:tagLst xmlns:p="http://schemas.openxmlformats.org/presentationml/2006/main">
  <p:tag name="KSO_WM_UNIT_SUBTYPE" val="b"/>
  <p:tag name="KSO_WM_UNIT_TEXT_LAYER_COUNT" val="1"/>
  <p:tag name="KSO_WM_UNIT_NOCLEAR" val="0"/>
  <p:tag name="KSO_WM_UNIT_VALUE" val="24"/>
  <p:tag name="KSO_WM_UNIT_HIGHLIGHT" val="0"/>
  <p:tag name="KSO_WM_UNIT_COMPATIBLE" val="0"/>
  <p:tag name="KSO_WM_UNIT_DIAGRAM_ISNUMVISUAL" val="0"/>
  <p:tag name="KSO_WM_UNIT_DIAGRAM_ISREFERUNIT" val="0"/>
  <p:tag name="KSO_WM_UNIT_TYPE" val="f"/>
  <p:tag name="KSO_WM_UNIT_INDEX" val="1"/>
  <p:tag name="KSO_WM_UNIT_ID" val="custom40481050_1*f*1"/>
  <p:tag name="KSO_WM_TEMPLATE_CATEGORY" val="custom"/>
  <p:tag name="KSO_WM_TEMPLATE_INDEX" val="40481050"/>
  <p:tag name="KSO_WM_UNIT_LAYERLEVEL" val="1"/>
  <p:tag name="KSO_WM_TAG_VERSION" val="3.0"/>
  <p:tag name="KSO_WM_BEAUTIFY_FLAG" val="#wm#"/>
  <p:tag name="KSO_WM_UNIT_TEXT_TYPE" val="1"/>
  <p:tag name="KSO_WM_UNIT_PRESET_TEXT" val="汇报人：WPS"/>
</p:tagLst>
</file>

<file path=ppt/tags/tag115.xml><?xml version="1.0" encoding="utf-8"?>
<p:tagLst xmlns:p="http://schemas.openxmlformats.org/presentationml/2006/main">
  <p:tag name="KSO_WM_SLIDE_TYPE" val="title"/>
  <p:tag name="KSO_WM_TEMPLATE_THUMBS_INDEX" val="1、9"/>
  <p:tag name="KSO_WM_BEAUTIFY_FLAG" val="#wm#"/>
  <p:tag name="KSO_WM_TEMPLATE_CATEGORY" val="custom"/>
  <p:tag name="KSO_WM_TEMPLATE_USER_THEME" val="1"/>
  <p:tag name="KSO_WM_SLIDE_INDEX" val="1"/>
  <p:tag name="KSO_WM_SLIDE_ID" val="custom40481050_1"/>
  <p:tag name="KSO_WM_TEMPLATE_SUBCATEGORY" val="29"/>
  <p:tag name="KSO_WM_SLIDE_LAYOUT_CNT" val="1_2"/>
  <p:tag name="KSO_WM_TEMPLATE_MASTER_TYPE" val="0"/>
  <p:tag name="KSO_WM_TEMPLATE_COLOR_TYPE" val="0"/>
  <p:tag name="KSO_WM_SLIDE_SUBTYPE" val="pureTxt"/>
  <p:tag name="KSO_WM_SLIDE_ITEM_CNT" val="0"/>
  <p:tag name="KSO_WM_TAG_VERSION" val="3.0"/>
  <p:tag name="KSO_WM_TEMPLATE_INDEX" val="40481050"/>
  <p:tag name="KSO_WM_SLIDE_LAYOUT" val="a_f"/>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4*a*1"/>
  <p:tag name="KSO_WM_TEMPLATE_CATEGORY" val="custom"/>
  <p:tag name="KSO_WM_TEMPLATE_INDEX" val="40481050"/>
  <p:tag name="KSO_WM_UNIT_LAYERLEVEL" val="1"/>
  <p:tag name="KSO_WM_TAG_VERSION" val="3.0"/>
  <p:tag name="KSO_WM_BEAUTIFY_FLAG" val="#wm#"/>
  <p:tag name="KSO_WM_UNIT_ISCONTENTSTITLE" val="1"/>
  <p:tag name="KSO_WM_UNIT_ISNUMDGMTITLE" val="0"/>
  <p:tag name="KSO_WM_UNIT_NOCLEAR" val="0"/>
  <p:tag name="KSO_WM_UNIT_VALUE" val="3"/>
  <p:tag name="KSO_WM_UNIT_TYPE" val="a"/>
  <p:tag name="KSO_WM_UNIT_INDEX" val="1"/>
  <p:tag name="KSO_WM_UNIT_PRESET_TEXT_INDEX" val="-1"/>
  <p:tag name="KSO_WM_UNIT_PRESET_TEXT_LEN" val="0"/>
  <p:tag name="KSO_WM_DIAGRAM_GROUP_CODE" val="l1-1"/>
  <p:tag name="KSO_WM_UNIT_TEXT_FILL_FORE_SCHEMECOLOR_INDEX" val="13"/>
  <p:tag name="KSO_WM_UNIT_TEXT_FILL_TYPE" val="1"/>
  <p:tag name="KSO_WM_UNIT_USESOURCEFORMAT_APPLY" val="1"/>
</p:tagLst>
</file>

<file path=ppt/tags/tag1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1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GROUP_CODE" val="l1-1"/>
  <p:tag name="KSO_WM_UNIT_SUBTYPE" val="d"/>
  <p:tag name="KSO_WM_UNIT_TYPE" val="l_h_i"/>
  <p:tag name="KSO_WM_UNIT_INDEX" val="1_1_1"/>
  <p:tag name="KSO_WM_DIAGRAM_VERSION" val="3"/>
  <p:tag name="KSO_WM_DIAGRAM_COLOR_TRICK" val="1"/>
  <p:tag name="KSO_WM_DIAGRAM_COLOR_TEXT_CAN_REMOVE" val="n"/>
  <p:tag name="KSO_WM_UNIT_USESOURCEFORMAT_APPLY" val="1"/>
</p:tagLst>
</file>

<file path=ppt/tags/tag11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1_2"/>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solidLine&quot;:{&quot;brightness&quot;:0,&quot;colorType&quot;:1,&quot;foreColorIndex&quot;:5,&quot;transparency&quot;:0.829999983310699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GROUP_CODE" val="l1-1"/>
  <p:tag name="KSO_WM_UNIT_TYPE" val="l_h_i"/>
  <p:tag name="KSO_WM_UNIT_INDEX" val="1_1_2"/>
  <p:tag name="KSO_WM_DIAGRAM_VERSION" val="3"/>
  <p:tag name="KSO_WM_DIAGRAM_COLOR_TRICK" val="1"/>
  <p:tag name="KSO_WM_DIAGRAM_COLOR_TEXT_CAN_REMOVE" val="n"/>
  <p:tag name="KSO_WM_UNIT_LINE_FILL_TYPE" val="2"/>
  <p:tag name="KSO_WM_UNIT_TEXT_FILL_FORE_SCHEMECOLOR_INDEX" val="13"/>
  <p:tag name="KSO_WM_UNIT_TEXT_FILL_TYPE" val="1"/>
  <p:tag name="KSO_WM_UNIT_USESOURCEFORMAT_APPLY" val="1"/>
</p:tagLst>
</file>

<file path=ppt/tags/tag1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LAYERLEVEL" val="1"/>
  <p:tag name="KSO_WM_TEMPLATE_USER_THEME" val="1"/>
  <p:tag name="KSO_WM_UNIT_HIGHLIGHT" val="0"/>
  <p:tag name="KSO_WM_UNIT_COMPATIBLE" val="0"/>
  <p:tag name="KSO_WM_UNIT_DIAGRAM_ISNUMVISUAL" val="0"/>
  <p:tag name="KSO_WM_UNIT_DIAGRAM_ISREFERUNIT" val="0"/>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2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GROUP_CODE" val="l1-1"/>
  <p:tag name="KSO_WM_UNIT_SUBTYPE" val="d"/>
  <p:tag name="KSO_WM_UNIT_TYPE" val="l_h_i"/>
  <p:tag name="KSO_WM_UNIT_INDEX" val="1_2_1"/>
  <p:tag name="KSO_WM_DIAGRAM_VERSION" val="3"/>
  <p:tag name="KSO_WM_DIAGRAM_COLOR_TRICK" val="1"/>
  <p:tag name="KSO_WM_DIAGRAM_COLOR_TEXT_CAN_REMOVE" val="n"/>
  <p:tag name="KSO_WM_UNIT_USESOURCEFORMAT_APPLY" val="1"/>
</p:tagLst>
</file>

<file path=ppt/tags/tag12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2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2_1"/>
  <p:tag name="KSO_WM_DIAGRAM_VERSION" val="3"/>
  <p:tag name="KSO_WM_DIAGRAM_COLOR_TRICK" val="1"/>
  <p:tag name="KSO_WM_DIAGRAM_COLOR_TEXT_CAN_REMOVE" val="n"/>
  <p:tag name="KSO_WM_UNIT_PRESET_TEXT" val="添加目录项标题"/>
  <p:tag name="KSO_WM_UNIT_USESOURCEFORMAT_APPLY" val="1"/>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2_2"/>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solidLine&quot;:{&quot;brightness&quot;:0,&quot;colorType&quot;:1,&quot;foreColorIndex&quot;:5,&quot;transparency&quot;:0.829999983310699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GROUP_CODE" val="l1-1"/>
  <p:tag name="KSO_WM_UNIT_TYPE" val="l_h_i"/>
  <p:tag name="KSO_WM_UNIT_INDEX" val="1_2_2"/>
  <p:tag name="KSO_WM_DIAGRAM_VERSION" val="3"/>
  <p:tag name="KSO_WM_DIAGRAM_COLOR_TRICK" val="1"/>
  <p:tag name="KSO_WM_DIAGRAM_COLOR_TEXT_CAN_REMOVE" val="n"/>
  <p:tag name="KSO_WM_UNIT_LINE_FILL_TYPE" val="2"/>
  <p:tag name="KSO_WM_UNIT_TEXT_FILL_FORE_SCHEMECOLOR_INDEX" val="13"/>
  <p:tag name="KSO_WM_UNIT_TEXT_FILL_TYPE" val="1"/>
  <p:tag name="KSO_WM_UNIT_USESOURCEFORMAT_APPLY" val="1"/>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3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GROUP_CODE" val="l1-1"/>
  <p:tag name="KSO_WM_UNIT_SUBTYPE" val="d"/>
  <p:tag name="KSO_WM_UNIT_TYPE" val="l_h_i"/>
  <p:tag name="KSO_WM_UNIT_INDEX" val="1_3_1"/>
  <p:tag name="KSO_WM_DIAGRAM_VERSION" val="3"/>
  <p:tag name="KSO_WM_DIAGRAM_COLOR_TRICK" val="1"/>
  <p:tag name="KSO_WM_DIAGRAM_COLOR_TEXT_CAN_REMOVE" val="n"/>
  <p:tag name="KSO_WM_UNIT_USESOURCEFORMAT_APPLY" val="1"/>
</p:tagLst>
</file>

<file path=ppt/tags/tag124.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3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3_1"/>
  <p:tag name="KSO_WM_DIAGRAM_VERSION" val="3"/>
  <p:tag name="KSO_WM_DIAGRAM_COLOR_TRICK" val="1"/>
  <p:tag name="KSO_WM_DIAGRAM_COLOR_TEXT_CAN_REMOVE" val="n"/>
  <p:tag name="KSO_WM_UNIT_PRESET_TEXT" val="添加目录项标题"/>
  <p:tag name="KSO_WM_UNIT_USESOURCEFORMAT_APPLY" val="1"/>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3_2"/>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solidLine&quot;:{&quot;brightness&quot;:0,&quot;colorType&quot;:1,&quot;foreColorIndex&quot;:5,&quot;transparency&quot;:0.829999983310699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GROUP_CODE" val="l1-1"/>
  <p:tag name="KSO_WM_UNIT_TYPE" val="l_h_i"/>
  <p:tag name="KSO_WM_UNIT_INDEX" val="1_3_2"/>
  <p:tag name="KSO_WM_DIAGRAM_VERSION" val="3"/>
  <p:tag name="KSO_WM_DIAGRAM_COLOR_TRICK" val="1"/>
  <p:tag name="KSO_WM_DIAGRAM_COLOR_TEXT_CAN_REMOVE" val="n"/>
  <p:tag name="KSO_WM_UNIT_LINE_FILL_TYPE" val="2"/>
  <p:tag name="KSO_WM_UNIT_TEXT_FILL_FORE_SCHEMECOLOR_INDEX" val="13"/>
  <p:tag name="KSO_WM_UNIT_TEXT_FILL_TYPE" val="1"/>
  <p:tag name="KSO_WM_UNIT_USESOURCEFORMAT_APPLY" val="1"/>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4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GROUP_CODE" val="l1-1"/>
  <p:tag name="KSO_WM_UNIT_SUBTYPE" val="d"/>
  <p:tag name="KSO_WM_UNIT_TYPE" val="l_h_i"/>
  <p:tag name="KSO_WM_UNIT_INDEX" val="1_4_1"/>
  <p:tag name="KSO_WM_DIAGRAM_VERSION" val="3"/>
  <p:tag name="KSO_WM_DIAGRAM_COLOR_TRICK" val="1"/>
  <p:tag name="KSO_WM_DIAGRAM_COLOR_TEXT_CAN_REMOVE" val="n"/>
  <p:tag name="KSO_WM_UNIT_USESOURCEFORMAT_APPLY" val="1"/>
</p:tagLst>
</file>

<file path=ppt/tags/tag12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4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4_1"/>
  <p:tag name="KSO_WM_DIAGRAM_VERSION" val="3"/>
  <p:tag name="KSO_WM_DIAGRAM_COLOR_TRICK" val="1"/>
  <p:tag name="KSO_WM_DIAGRAM_COLOR_TEXT_CAN_REMOVE" val="n"/>
  <p:tag name="KSO_WM_UNIT_PRESET_TEXT" val="添加目录项标题"/>
  <p:tag name="KSO_WM_UNIT_USESOURCEFORMAT_APPLY" val="1"/>
</p:tagLst>
</file>

<file path=ppt/tags/tag1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4_2"/>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solidLine&quot;:{&quot;brightness&quot;:0,&quot;colorType&quot;:1,&quot;foreColorIndex&quot;:5,&quot;transparency&quot;:0.829999983310699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GROUP_CODE" val="l1-1"/>
  <p:tag name="KSO_WM_UNIT_TYPE" val="l_h_i"/>
  <p:tag name="KSO_WM_UNIT_INDEX" val="1_4_2"/>
  <p:tag name="KSO_WM_DIAGRAM_VERSION" val="3"/>
  <p:tag name="KSO_WM_DIAGRAM_COLOR_TRICK" val="1"/>
  <p:tag name="KSO_WM_DIAGRAM_COLOR_TEXT_CAN_REMOVE" val="n"/>
  <p:tag name="KSO_WM_UNIT_LINE_FILL_TYPE" val="2"/>
  <p:tag name="KSO_WM_UNIT_TEXT_FILL_FORE_SCHEMECOLOR_INDEX" val="13"/>
  <p:tag name="KSO_WM_UNIT_TEXT_FILL_TYPE" val="1"/>
  <p:tag name="KSO_WM_UNIT_USESOURCEFORMAT_APPLY" val="1"/>
</p:tagLst>
</file>

<file path=ppt/tags/tag1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5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GROUP_CODE" val="l1-1"/>
  <p:tag name="KSO_WM_UNIT_SUBTYPE" val="d"/>
  <p:tag name="KSO_WM_UNIT_TYPE" val="l_h_i"/>
  <p:tag name="KSO_WM_UNIT_INDEX" val="1_5_1"/>
  <p:tag name="KSO_WM_DIAGRAM_VERSION" val="3"/>
  <p:tag name="KSO_WM_DIAGRAM_COLOR_TRICK" val="1"/>
  <p:tag name="KSO_WM_DIAGRAM_COLOR_TEXT_CAN_REMOVE" val="n"/>
  <p:tag name="KSO_WM_UNIT_USESOURCEFORMAT_APPLY" val="1"/>
</p:tagLst>
</file>

<file path=ppt/tags/tag13.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3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5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5_1"/>
  <p:tag name="KSO_WM_DIAGRAM_VERSION" val="3"/>
  <p:tag name="KSO_WM_DIAGRAM_COLOR_TRICK" val="1"/>
  <p:tag name="KSO_WM_DIAGRAM_COLOR_TEXT_CAN_REMOVE" val="n"/>
  <p:tag name="KSO_WM_UNIT_PRESET_TEXT" val="添加目录项标题"/>
  <p:tag name="KSO_WM_UNIT_USESOURCEFORMAT_APPLY" val="1"/>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5_2"/>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solidLine&quot;:{&quot;brightness&quot;:0,&quot;colorType&quot;:1,&quot;foreColorIndex&quot;:5,&quot;transparency&quot;:0.829999983310699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GROUP_CODE" val="l1-1"/>
  <p:tag name="KSO_WM_UNIT_TYPE" val="l_h_i"/>
  <p:tag name="KSO_WM_UNIT_INDEX" val="1_5_2"/>
  <p:tag name="KSO_WM_DIAGRAM_VERSION" val="3"/>
  <p:tag name="KSO_WM_DIAGRAM_COLOR_TRICK" val="1"/>
  <p:tag name="KSO_WM_DIAGRAM_COLOR_TEXT_CAN_REMOVE" val="n"/>
  <p:tag name="KSO_WM_UNIT_LINE_FILL_TYPE" val="2"/>
  <p:tag name="KSO_WM_UNIT_TEXT_FILL_FORE_SCHEMECOLOR_INDEX" val="13"/>
  <p:tag name="KSO_WM_UNIT_TEXT_FILL_TYPE" val="1"/>
  <p:tag name="KSO_WM_UNIT_USESOURCEFORMAT_APPLY" val="1"/>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6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DIAGRAM_GROUP_CODE" val="l1-1"/>
  <p:tag name="KSO_WM_UNIT_SUBTYPE" val="d"/>
  <p:tag name="KSO_WM_UNIT_TYPE" val="l_h_i"/>
  <p:tag name="KSO_WM_UNIT_INDEX" val="1_6_1"/>
  <p:tag name="KSO_WM_DIAGRAM_VERSION" val="3"/>
  <p:tag name="KSO_WM_DIAGRAM_COLOR_TRICK" val="1"/>
  <p:tag name="KSO_WM_DIAGRAM_COLOR_TEXT_CAN_REMOVE" val="n"/>
  <p:tag name="KSO_WM_UNIT_USESOURCEFORMAT_APPLY" val="1"/>
</p:tagLst>
</file>

<file path=ppt/tags/tag13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6_1"/>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6_1"/>
  <p:tag name="KSO_WM_DIAGRAM_VERSION" val="3"/>
  <p:tag name="KSO_WM_DIAGRAM_COLOR_TRICK" val="1"/>
  <p:tag name="KSO_WM_DIAGRAM_COLOR_TEXT_CAN_REMOVE" val="n"/>
  <p:tag name="KSO_WM_UNIT_PRESET_TEXT" val="添加目录项标题"/>
  <p:tag name="KSO_WM_UNIT_USESOURCEFORMAT_APPLY" val="1"/>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custom40481050_6*l_h_i*1_6_2"/>
  <p:tag name="KSO_WM_TEMPLATE_CATEGORY" val="custom"/>
  <p:tag name="KSO_WM_TEMPLATE_INDEX" val="40481050"/>
  <p:tag name="KSO_WM_UNIT_LAYERLEVEL" val="1_1_1"/>
  <p:tag name="KSO_WM_TAG_VERSION" val="3.0"/>
  <p:tag name="KSO_WM_BEAUTIFY_FLAG" val="#wm#"/>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solidLine&quot;:{&quot;brightness&quot;:0,&quot;colorType&quot;:1,&quot;foreColorIndex&quot;:5,&quot;transparency&quot;:0.8299999833106995},&quot;type&quot;:1},&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ORE_SCHEMECOLOR_INDEX" val="5"/>
  <p:tag name="KSO_WM_DIAGRAM_GROUP_CODE" val="l1-1"/>
  <p:tag name="KSO_WM_UNIT_TYPE" val="l_h_i"/>
  <p:tag name="KSO_WM_UNIT_INDEX" val="1_6_2"/>
  <p:tag name="KSO_WM_DIAGRAM_VERSION" val="3"/>
  <p:tag name="KSO_WM_DIAGRAM_COLOR_TRICK" val="1"/>
  <p:tag name="KSO_WM_DIAGRAM_COLOR_TEXT_CAN_REMOVE" val="n"/>
  <p:tag name="KSO_WM_UNIT_LINE_FILL_TYPE" val="2"/>
  <p:tag name="KSO_WM_UNIT_TEXT_FILL_FORE_SCHEMECOLOR_INDEX" val="13"/>
  <p:tag name="KSO_WM_UNIT_TEXT_FILL_TYPE" val="1"/>
  <p:tag name="KSO_WM_UNIT_USESOURCEFORMAT_APPLY" val="1"/>
</p:tagLst>
</file>

<file path=ppt/tags/tag135.xml><?xml version="1.0" encoding="utf-8"?>
<p:tagLst xmlns:p="http://schemas.openxmlformats.org/presentationml/2006/main">
  <p:tag name="KSO_WM_SLIDE_ID" val="custom40481050_4"/>
  <p:tag name="KSO_WM_TEMPLATE_SUBCATEGORY" val="29"/>
  <p:tag name="KSO_WM_TEMPLATE_MASTER_TYPE" val="0"/>
  <p:tag name="KSO_WM_TEMPLATE_COLOR_TYPE" val="0"/>
  <p:tag name="KSO_WM_SLIDE_ITEM_CNT" val="4"/>
  <p:tag name="KSO_WM_SLIDE_INDEX" val="4"/>
  <p:tag name="KSO_WM_TAG_VERSION" val="3.0"/>
  <p:tag name="KSO_WM_BEAUTIFY_FLAG" val="#wm#"/>
  <p:tag name="KSO_WM_TEMPLATE_CATEGORY" val="custom"/>
  <p:tag name="KSO_WM_TEMPLATE_INDEX" val="40481050"/>
  <p:tag name="KSO_WM_SLIDE_LAYOUT" val="a_l"/>
  <p:tag name="KSO_WM_SLIDE_LAYOUT_CNT" val="1_1"/>
  <p:tag name="KSO_WM_SLIDE_TYPE" val="contents"/>
  <p:tag name="KSO_WM_SLIDE_SUBTYPE" val="diag"/>
  <p:tag name="KSO_WM_DIAGRAM_GROUP_CODE" val="l1-1"/>
  <p:tag name="KSO_WM_SLIDE_DIAGTYPE" val="l"/>
</p:tagLst>
</file>

<file path=ppt/tags/tag136.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3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38.xml><?xml version="1.0" encoding="utf-8"?>
<p:tagLst xmlns:p="http://schemas.openxmlformats.org/presentationml/2006/main">
  <p:tag name="TABLE_ENDDRAG_ORIGIN_RECT" val="541*201"/>
  <p:tag name="TABLE_ENDDRAG_RECT" val="124*174*541*201"/>
</p:tagLst>
</file>

<file path=ppt/tags/tag13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4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3.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4.xml><?xml version="1.0" encoding="utf-8"?>
<p:tagLst xmlns:p="http://schemas.openxmlformats.org/presentationml/2006/main">
  <p:tag name="KSO_WM_DIAGRAM_VIRTUALLY_FRAME" val="{&quot;height&quot;:511.3,&quot;left&quot;:15.9,&quot;top&quot;:23.2,&quot;width&quot;:934.65}"/>
</p:tagLst>
</file>

<file path=ppt/tags/tag14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6.xml><?xml version="1.0" encoding="utf-8"?>
<p:tagLst xmlns:p="http://schemas.openxmlformats.org/presentationml/2006/main">
  <p:tag name="TABLE_ENDDRAG_ORIGIN_RECT" val="587*267"/>
  <p:tag name="TABLE_ENDDRAG_RECT" val="197*137*587*267"/>
</p:tagLst>
</file>

<file path=ppt/tags/tag147.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48.xml><?xml version="1.0" encoding="utf-8"?>
<p:tagLst xmlns:p="http://schemas.openxmlformats.org/presentationml/2006/main">
  <p:tag name="TABLE_ENDDRAG_ORIGIN_RECT" val="422*367"/>
  <p:tag name="TABLE_ENDDRAG_RECT" val="231*114*422*367"/>
</p:tagLst>
</file>

<file path=ppt/tags/tag149.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5.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150.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D" val="custom40481050_6*l_h_f*1_1_1"/>
  <p:tag name="KSO_WM_TEMPLATE_CATEGORY" val="custom"/>
  <p:tag name="KSO_WM_TEMPLATE_INDEX" val="40481050"/>
  <p:tag name="KSO_WM_UNIT_LAYERLEVEL" val="1_1_1"/>
  <p:tag name="KSO_WM_TAG_VERSION" val="3.0"/>
  <p:tag name="KSO_WM_DIAGRAM_MAX_ITEMCNT" val="6"/>
  <p:tag name="KSO_WM_DIAGRAM_MIN_ITEMCNT" val="2"/>
  <p:tag name="KSO_WM_DIAGRAM_VIRTUALLY_FRAME" val="{&quot;height&quot;:386.8422581518465,&quot;left&quot;:259.25,&quot;top&quot;:104.66600956468889,&quot;width&quot;:600.3}"/>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TEXT_FILL_FORE_SCHEMECOLOR_INDEX" val="1"/>
  <p:tag name="KSO_WM_UNIT_TEXT_FILL_TYPE" val="1"/>
  <p:tag name="KSO_WM_UNIT_TEXT_TYPE" val="1"/>
  <p:tag name="KSO_WM_UNIT_SUBTYPE" val="a"/>
  <p:tag name="KSO_WM_UNIT_TEXT_LAYER_COUNT" val="1"/>
  <p:tag name="KSO_WM_DIAGRAM_GROUP_CODE" val="l1-1"/>
  <p:tag name="KSO_WM_UNIT_TYPE" val="l_h_f"/>
  <p:tag name="KSO_WM_UNIT_INDEX" val="1_1_1"/>
  <p:tag name="KSO_WM_DIAGRAM_VERSION" val="3"/>
  <p:tag name="KSO_WM_DIAGRAM_COLOR_TRICK" val="1"/>
  <p:tag name="KSO_WM_DIAGRAM_COLOR_TEXT_CAN_REMOVE" val="n"/>
  <p:tag name="KSO_WM_UNIT_PRESET_TEXT" val="添加目录项标题"/>
  <p:tag name="KSO_WM_UNIT_USESOURCEFORMAT_APPLY" val="1"/>
</p:tagLst>
</file>

<file path=ppt/tags/tag151.xml><?xml version="1.0" encoding="utf-8"?>
<p:tagLst xmlns:p="http://schemas.openxmlformats.org/presentationml/2006/main">
  <p:tag name="TABLE_ENDDRAG_ORIGIN_RECT" val="529*246"/>
  <p:tag name="TABLE_ENDDRAG_RECT" val="388*44*529*246"/>
</p:tagLst>
</file>

<file path=ppt/tags/tag152.xml><?xml version="1.0" encoding="utf-8"?>
<p:tagLst xmlns:p="http://schemas.openxmlformats.org/presentationml/2006/main">
  <p:tag name="TABLE_ENDDRAG_ORIGIN_RECT" val="529*264"/>
  <p:tag name="TABLE_ENDDRAG_RECT" val="420*45*529*264"/>
</p:tagLst>
</file>

<file path=ppt/tags/tag153.xml><?xml version="1.0" encoding="utf-8"?>
<p:tagLst xmlns:p="http://schemas.openxmlformats.org/presentationml/2006/main">
  <p:tag name="KSO_WM_UNIT_ISCONTENTSTITLE" val="0"/>
  <p:tag name="KSO_WM_UNIT_ISNUMDGMTITLE" val="0"/>
  <p:tag name="KSO_WM_UNIT_NOCLEAR" val="0"/>
  <p:tag name="KSO_WM_UNIT_VALUE" val="29"/>
  <p:tag name="KSO_WM_UNIT_HIGHLIGHT" val="0"/>
  <p:tag name="KSO_WM_UNIT_COMPATIBLE" val="0"/>
  <p:tag name="KSO_WM_UNIT_DIAGRAM_ISNUMVISUAL" val="0"/>
  <p:tag name="KSO_WM_UNIT_DIAGRAM_ISREFERUNIT" val="0"/>
  <p:tag name="KSO_WM_DIAGRAM_GROUP_CODE" val="l1-1"/>
  <p:tag name="KSO_WM_UNIT_TYPE" val="a"/>
  <p:tag name="KSO_WM_UNIT_INDEX" val="1"/>
  <p:tag name="KSO_WM_UNIT_ID" val="diagram20234515_1*a*1"/>
  <p:tag name="KSO_WM_TEMPLATE_CATEGORY" val="diagram"/>
  <p:tag name="KSO_WM_TEMPLATE_INDEX" val="20234515"/>
  <p:tag name="KSO_WM_UNIT_LAYERLEVEL" val="1"/>
  <p:tag name="KSO_WM_TAG_VERSION" val="3.0"/>
  <p:tag name="KSO_WM_BEAUTIFY_FLAG" val="#wm#"/>
  <p:tag name="KSO_WM_UNIT_TEXT_TYPE" val="1"/>
  <p:tag name="KSO_WM_UNIT_PRESET_TEXT" val="单击此处添加标题"/>
  <p:tag name="KSO_WM_UNIT_TEXT_FILL_FORE_SCHEMECOLOR_INDEX" val="13"/>
  <p:tag name="KSO_WM_UNIT_TEXT_FILL_TYPE" val="1"/>
  <p:tag name="KSO_WM_UNIT_USESOURCEFORMAT_APPLY" val="1"/>
</p:tagLst>
</file>

<file path=ppt/tags/tag15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diagram20234515_1*l_h_i*1_1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5"/>
  <p:tag name="KSO_WM_UNIT_LINE_FILL_TYPE" val="2"/>
  <p:tag name="KSO_WM_UNIT_TEXT_FILL_FORE_SCHEMECOLOR_INDEX" val="2"/>
  <p:tag name="KSO_WM_UNIT_TEXT_FILL_TYPE" val="1"/>
  <p:tag name="KSO_WM_UNIT_USESOURCEFORMAT_APPLY" val="1"/>
</p:tagLst>
</file>

<file path=ppt/tags/tag15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2"/>
  <p:tag name="KSO_WM_UNIT_ID" val="diagram20234515_1*l_h_i*1_5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9"/>
  <p:tag name="KSO_WM_UNIT_LINE_FILL_TYPE" val="2"/>
  <p:tag name="KSO_WM_UNIT_TEXT_FILL_FORE_SCHEMECOLOR_INDEX" val="2"/>
  <p:tag name="KSO_WM_UNIT_TEXT_FILL_TYPE" val="1"/>
  <p:tag name="KSO_WM_UNIT_USESOURCEFORMAT_APPLY" val="1"/>
</p:tagLst>
</file>

<file path=ppt/tags/tag15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diagram20234515_1*l_h_i*1_3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7"/>
  <p:tag name="KSO_WM_UNIT_LINE_FILL_TYPE" val="2"/>
  <p:tag name="KSO_WM_UNIT_TEXT_FILL_FORE_SCHEMECOLOR_INDEX" val="2"/>
  <p:tag name="KSO_WM_UNIT_TEXT_FILL_TYPE" val="1"/>
  <p:tag name="KSO_WM_UNIT_USESOURCEFORMAT_APPLY" val="1"/>
</p:tagLst>
</file>

<file path=ppt/tags/tag15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diagram20234515_1*l_h_i*1_2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5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diagram20234515_1*l_h_i*1_2_3"/>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6"/>
  <p:tag name="KSO_WM_UNIT_LINE_FILL_TYPE" val="2"/>
  <p:tag name="KSO_WM_UNIT_TEXT_FILL_FORE_SCHEMECOLOR_INDEX" val="2"/>
  <p:tag name="KSO_WM_UNIT_TEXT_FILL_TYPE" val="1"/>
  <p:tag name="KSO_WM_UNIT_USESOURCEFORMAT_APPLY" val="1"/>
</p:tagLst>
</file>

<file path=ppt/tags/tag15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3"/>
  <p:tag name="KSO_WM_UNIT_ID" val="diagram20234515_1*l_h_i*1_4_3"/>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6.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340"/>
  <p:tag name="KSO_WM_TEMPLATE_CATEGORY" val="custom"/>
  <p:tag name="KSO_WM_TEMPLATE_INDEX" val="40481050"/>
</p:tagLst>
</file>

<file path=ppt/tags/tag16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2"/>
  <p:tag name="KSO_WM_UNIT_ID" val="diagram20234515_1*l_h_i*1_4_2"/>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quot;colorType&quot;:1,&quot;foreColorIndex&quot;:5,&quot;transparency&quot;:0.800000011920929},&quot;type&quot;:1},&quot;shadow&quot;:{&quot;colorType&quot;:0},&quot;threeD&quot;:{&quot;curvedSurface&quot;:{&quot;brightness&quot;:0,&quot;colorType&quot;:2,&quot;rgb&quot;:&quot;#000000&quot;},&quot;depth&quot;:{&quot;colorType&quot;:0}}},&quot;text&quot;:{&quot;fill&quot;:{&quot;solid&quot;:{&quot;brightness&quot;:0,&quot;colorType&quot;:1,&quot;foreColorIndex&quot;:2,&quot;transparency&quot;:0},&quot;type&quot;:1},&quot;glow&quot;:{&quot;colorType&quot;:0},&quot;line&quot;:{&quot;type&quot;:0},&quot;shadow&quot;:{&quot;colorType&quot;:0},&quot;threeD&quot;:{&quot;curvedSurface&quot;:{&quot;brightness&quot;:0,&quot;colorType&quot;:2,&quot;rgb&quot;:&quot;#000000&quot;},&quot;depth&quot;:{&quot;colorType&quot;:0}}}}"/>
  <p:tag name="KSO_WM_BEAUTIFY_FLAG" val="#wm#"/>
  <p:tag name="KSO_WM_UNIT_LINE_FORE_SCHEMECOLOR_INDEX" val="8"/>
  <p:tag name="KSO_WM_UNIT_LINE_FILL_TYPE" val="2"/>
  <p:tag name="KSO_WM_UNIT_TEXT_FILL_FORE_SCHEMECOLOR_INDEX" val="2"/>
  <p:tag name="KSO_WM_UNIT_TEXT_FILL_TYPE" val="1"/>
  <p:tag name="KSO_WM_UNIT_USESOURCEFORMAT_APPLY" val="1"/>
</p:tagLst>
</file>

<file path=ppt/tags/tag161.xml><?xml version="1.0" encoding="utf-8"?>
<p:tagLst xmlns:p="http://schemas.openxmlformats.org/presentationml/2006/main">
  <p:tag name="KSO_WM_DIAGRAM_VERSION" val="3"/>
  <p:tag name="KSO_WM_DIAGRAM_COLOR_TRICK" val="1"/>
  <p:tag name="KSO_WM_DIAGRAM_COLOR_TEXT_CAN_REMOVE" val="n"/>
  <p:tag name="KSO_WM_UNIT_VALUE" val="125*125"/>
  <p:tag name="KSO_WM_UNIT_HIGHLIGHT" val="0"/>
  <p:tag name="KSO_WM_UNIT_COMPATIBLE" val="0"/>
  <p:tag name="KSO_WM_UNIT_DIAGRAM_ISNUMVISUAL" val="0"/>
  <p:tag name="KSO_WM_UNIT_DIAGRAM_ISREFERUNIT" val="0"/>
  <p:tag name="KSO_WM_DIAGRAM_GROUP_CODE" val="l1-1"/>
  <p:tag name="KSO_WM_UNIT_TYPE" val="l_h_x"/>
  <p:tag name="KSO_WM_UNIT_INDEX" val="1_2_1"/>
  <p:tag name="KSO_WM_UNIT_ID" val="diagram20234515_1*l_h_x*1_2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6"/>
  <p:tag name="KSO_WM_UNIT_FILL_TYPE" val="1"/>
  <p:tag name="KSO_WM_UNIT_USESOURCEFORMAT_APPLY" val="1"/>
</p:tagLst>
</file>

<file path=ppt/tags/tag162.xml><?xml version="1.0" encoding="utf-8"?>
<p:tagLst xmlns:p="http://schemas.openxmlformats.org/presentationml/2006/main">
  <p:tag name="KSO_WM_DIAGRAM_VERSION" val="3"/>
  <p:tag name="KSO_WM_DIAGRAM_COLOR_TRICK" val="1"/>
  <p:tag name="KSO_WM_DIAGRAM_COLOR_TEXT_CAN_REMOVE" val="n"/>
  <p:tag name="KSO_WM_UNIT_VALUE" val="120*125"/>
  <p:tag name="KSO_WM_UNIT_HIGHLIGHT" val="0"/>
  <p:tag name="KSO_WM_UNIT_COMPATIBLE" val="0"/>
  <p:tag name="KSO_WM_UNIT_DIAGRAM_ISNUMVISUAL" val="0"/>
  <p:tag name="KSO_WM_UNIT_DIAGRAM_ISREFERUNIT" val="0"/>
  <p:tag name="KSO_WM_DIAGRAM_GROUP_CODE" val="l1-1"/>
  <p:tag name="KSO_WM_UNIT_TYPE" val="l_h_x"/>
  <p:tag name="KSO_WM_UNIT_INDEX" val="1_5_1"/>
  <p:tag name="KSO_WM_UNIT_ID" val="diagram20234515_1*l_h_x*1_5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9"/>
  <p:tag name="KSO_WM_UNIT_FILL_TYPE" val="1"/>
  <p:tag name="KSO_WM_UNIT_USESOURCEFORMAT_APPLY" val="1"/>
</p:tagLst>
</file>

<file path=ppt/tags/tag163.xml><?xml version="1.0" encoding="utf-8"?>
<p:tagLst xmlns:p="http://schemas.openxmlformats.org/presentationml/2006/main">
  <p:tag name="KSO_WM_DIAGRAM_VERSION" val="3"/>
  <p:tag name="KSO_WM_DIAGRAM_COLOR_TRICK" val="1"/>
  <p:tag name="KSO_WM_DIAGRAM_COLOR_TEXT_CAN_REMOVE" val="n"/>
  <p:tag name="KSO_WM_UNIT_VALUE" val="125*107"/>
  <p:tag name="KSO_WM_UNIT_HIGHLIGHT" val="0"/>
  <p:tag name="KSO_WM_UNIT_COMPATIBLE" val="0"/>
  <p:tag name="KSO_WM_UNIT_DIAGRAM_ISNUMVISUAL" val="0"/>
  <p:tag name="KSO_WM_UNIT_DIAGRAM_ISREFERUNIT" val="0"/>
  <p:tag name="KSO_WM_DIAGRAM_GROUP_CODE" val="l1-1"/>
  <p:tag name="KSO_WM_UNIT_TYPE" val="l_h_x"/>
  <p:tag name="KSO_WM_UNIT_INDEX" val="1_4_1"/>
  <p:tag name="KSO_WM_UNIT_ID" val="diagram20234515_1*l_h_x*1_4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8"/>
  <p:tag name="KSO_WM_UNIT_FILL_TYPE" val="1"/>
  <p:tag name="KSO_WM_UNIT_USESOURCEFORMAT_APPLY" val="1"/>
</p:tagLst>
</file>

<file path=ppt/tags/tag164.xml><?xml version="1.0" encoding="utf-8"?>
<p:tagLst xmlns:p="http://schemas.openxmlformats.org/presentationml/2006/main">
  <p:tag name="KSO_WM_DIAGRAM_VERSION" val="3"/>
  <p:tag name="KSO_WM_DIAGRAM_COLOR_TRICK" val="1"/>
  <p:tag name="KSO_WM_DIAGRAM_COLOR_TEXT_CAN_REMOVE" val="n"/>
  <p:tag name="KSO_WM_UNIT_VALUE" val="125*111"/>
  <p:tag name="KSO_WM_UNIT_HIGHLIGHT" val="0"/>
  <p:tag name="KSO_WM_UNIT_COMPATIBLE" val="0"/>
  <p:tag name="KSO_WM_UNIT_DIAGRAM_ISNUMVISUAL" val="0"/>
  <p:tag name="KSO_WM_UNIT_DIAGRAM_ISREFERUNIT" val="0"/>
  <p:tag name="KSO_WM_DIAGRAM_GROUP_CODE" val="l1-1"/>
  <p:tag name="KSO_WM_UNIT_TYPE" val="l_h_x"/>
  <p:tag name="KSO_WM_UNIT_INDEX" val="1_3_1"/>
  <p:tag name="KSO_WM_UNIT_ID" val="diagram20234515_1*l_h_x*1_3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7"/>
  <p:tag name="KSO_WM_UNIT_FILL_TYPE" val="1"/>
  <p:tag name="KSO_WM_UNIT_USESOURCEFORMAT_APPLY" val="1"/>
</p:tagLst>
</file>

<file path=ppt/tags/tag165.xml><?xml version="1.0" encoding="utf-8"?>
<p:tagLst xmlns:p="http://schemas.openxmlformats.org/presentationml/2006/main">
  <p:tag name="KSO_WM_DIAGRAM_VERSION" val="3"/>
  <p:tag name="KSO_WM_DIAGRAM_COLOR_TRICK" val="1"/>
  <p:tag name="KSO_WM_DIAGRAM_COLOR_TEXT_CAN_REMOVE" val="n"/>
  <p:tag name="KSO_WM_UNIT_VALUE" val="107*125"/>
  <p:tag name="KSO_WM_UNIT_HIGHLIGHT" val="0"/>
  <p:tag name="KSO_WM_UNIT_COMPATIBLE" val="0"/>
  <p:tag name="KSO_WM_UNIT_DIAGRAM_ISNUMVISUAL" val="0"/>
  <p:tag name="KSO_WM_UNIT_DIAGRAM_ISREFERUNIT" val="0"/>
  <p:tag name="KSO_WM_DIAGRAM_GROUP_CODE" val="l1-1"/>
  <p:tag name="KSO_WM_UNIT_TYPE" val="l_h_x"/>
  <p:tag name="KSO_WM_UNIT_INDEX" val="1_1_1"/>
  <p:tag name="KSO_WM_UNIT_ID" val="diagram20234515_1*l_h_x*1_1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solid&quot;:{&quot;brightness&quot;:0,&quot;colorType&quot;:1,&quot;foreColorIndex&quot;:5,&quot;transparency&quot;:0},&quot;type&quot;:1},&quot;glow&quot;:{&quot;colorType&quot;:0},&quot;line&quot;:{&quot;type&quot;:0},&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FILL_FORE_SCHEMECOLOR_INDEX" val="5"/>
  <p:tag name="KSO_WM_UNIT_FILL_TYPE" val="1"/>
  <p:tag name="KSO_WM_UNIT_USESOURCEFORMAT_APPLY" val="1"/>
</p:tagLst>
</file>

<file path=ppt/tags/tag166.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diagram20234515_1*l_h_i*1_1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5"/>
  <p:tag name="KSO_WM_UNIT_LINE_FILL_TYPE" val="2"/>
  <p:tag name="KSO_WM_UNIT_USESOURCEFORMAT_APPLY" val="1"/>
</p:tagLst>
</file>

<file path=ppt/tags/tag167.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diagram20234515_1*l_h_i*1_2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6"/>
  <p:tag name="KSO_WM_UNIT_LINE_FILL_TYPE" val="2"/>
  <p:tag name="KSO_WM_UNIT_USESOURCEFORMAT_APPLY" val="1"/>
</p:tagLst>
</file>

<file path=ppt/tags/tag168.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diagram20234515_1*l_h_i*1_3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7"/>
  <p:tag name="KSO_WM_UNIT_LINE_FILL_TYPE" val="2"/>
  <p:tag name="KSO_WM_UNIT_USESOURCEFORMAT_APPLY" val="1"/>
</p:tagLst>
</file>

<file path=ppt/tags/tag169.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4_1"/>
  <p:tag name="KSO_WM_UNIT_ID" val="diagram20234515_1*l_h_i*1_4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8"/>
  <p:tag name="KSO_WM_UNIT_LINE_FILL_TYPE" val="2"/>
  <p:tag name="KSO_WM_UNIT_USESOURCEFORMAT_APPLY" val="1"/>
</p:tagLst>
</file>

<file path=ppt/tags/tag17.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TEMPLATE_CATEGORY" val="custom"/>
  <p:tag name="KSO_WM_TEMPLATE_INDEX" val="40481050"/>
</p:tagLst>
</file>

<file path=ppt/tags/tag170.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i"/>
  <p:tag name="KSO_WM_UNIT_INDEX" val="1_5_1"/>
  <p:tag name="KSO_WM_UNIT_ID" val="diagram20234515_1*l_h_i*1_5_1"/>
  <p:tag name="KSO_WM_TEMPLATE_CATEGORY" val="diagram"/>
  <p:tag name="KSO_WM_TEMPLATE_INDEX" val="20234515"/>
  <p:tag name="KSO_WM_UNIT_LAYERLEVEL" val="1_1_1"/>
  <p:tag name="KSO_WM_TAG_VERSION" val="3.0"/>
  <p:tag name="KSO_WM_DIAGRAM_MAX_ITEMCNT" val="5"/>
  <p:tag name="KSO_WM_DIAGRAM_MIN_ITEMCNT" val="5"/>
  <p:tag name="KSO_WM_DIAGRAM_VIRTUALLY_FRAME" val="{&quot;height&quot;:362.9353613666893,&quot;left&quot;:43.35,&quot;top&quot;:68.74999296401947,&quot;width&quot;:886.7500000000002}"/>
  <p:tag name="KSO_WM_DIAGRAM_COLOR_MATCH_VALUE" val="{&quot;shape&quot;:{&quot;fill&quot;:{&quot;type&quot;:0},&quot;glow&quot;:{&quot;colorType&quot;:0},&quot;line&quot;:{&quot;solidLine&quot;:{&quot;brightness&quot;:0.4000000059604645,&quot;colorType&quot;:1,&quot;foreColorIndex&quot;:5,&quot;transparency&quot;:0},&quot;type&quot;:1},&quot;shadow&quot;:{&quot;colorType&quot;:0},&quot;threeD&quot;:{&quot;curvedSurface&quot;:{&quot;brightness&quot;:0,&quot;colorType&quot;:2,&quot;rgb&quot;:&quot;#000000&quot;},&quot;depth&quot;:{&quot;colorType&quot;:0}}},&quot;text&quot;:{&quot;fill&quot;:{},&quot;glow&quot;:{},&quot;line&quot;:{},&quot;shadow&quot;:{},&quot;threeD&quot;:{}}}"/>
  <p:tag name="KSO_WM_BEAUTIFY_FLAG" val="#wm#"/>
  <p:tag name="KSO_WM_UNIT_LINE_FORE_SCHEMECOLOR_INDEX" val="9"/>
  <p:tag name="KSO_WM_UNIT_LINE_FILL_TYPE" val="2"/>
  <p:tag name="KSO_WM_UNIT_USESOURCEFORMAT_APPLY" val="1"/>
</p:tagLst>
</file>

<file path=ppt/tags/tag171.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diagram20234515_1*l_h_f*1_1_1"/>
  <p:tag name="KSO_WM_TEMPLATE_CATEGORY" val="diagram"/>
  <p:tag name="KSO_WM_TEMPLATE_INDEX" val="20234515"/>
  <p:tag name="KSO_WM_UNIT_LAYERLEVEL" val="1_1_1"/>
  <p:tag name="KSO_WM_TAG_VERSION" val="3.0"/>
  <p:tag name="KSO_WM_BEAUTIFY_FLAG" val="#wm#"/>
  <p:tag name="KSO_WM_DIAGRAM_VIRTUALLY_FRAME" val="{&quot;height&quot;:362.9353613666893,&quot;left&quot;:43.35,&quot;top&quot;:68.74999296401947,&quot;width&quot;:886.7500000000002}"/>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5"/>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5"/>
  <p:tag name="KSO_WM_UNIT_TEXT_FILL_FORE_SCHEMECOLOR_INDEX" val="13"/>
  <p:tag name="KSO_WM_UNIT_TEXT_FILL_TYPE" val="1"/>
  <p:tag name="KSO_WM_UNIT_USESOURCEFORMAT_APPLY" val="1"/>
</p:tagLst>
</file>

<file path=ppt/tags/tag172.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diagram20234515_1*l_h_f*1_2_1"/>
  <p:tag name="KSO_WM_TEMPLATE_CATEGORY" val="diagram"/>
  <p:tag name="KSO_WM_TEMPLATE_INDEX" val="20234515"/>
  <p:tag name="KSO_WM_UNIT_LAYERLEVEL" val="1_1_1"/>
  <p:tag name="KSO_WM_TAG_VERSION" val="3.0"/>
  <p:tag name="KSO_WM_BEAUTIFY_FLAG" val="#wm#"/>
  <p:tag name="KSO_WM_DIAGRAM_VIRTUALLY_FRAME" val="{&quot;height&quot;:362.9353613666893,&quot;left&quot;:43.35,&quot;top&quot;:68.74999296401947,&quot;width&quot;:886.7500000000002}"/>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6"/>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6"/>
  <p:tag name="KSO_WM_UNIT_TEXT_FILL_FORE_SCHEMECOLOR_INDEX" val="13"/>
  <p:tag name="KSO_WM_UNIT_TEXT_FILL_TYPE" val="1"/>
  <p:tag name="KSO_WM_UNIT_USESOURCEFORMAT_APPLY" val="1"/>
</p:tagLst>
</file>

<file path=ppt/tags/tag173.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diagram20234515_1*l_h_f*1_3_1"/>
  <p:tag name="KSO_WM_TEMPLATE_CATEGORY" val="diagram"/>
  <p:tag name="KSO_WM_TEMPLATE_INDEX" val="20234515"/>
  <p:tag name="KSO_WM_UNIT_LAYERLEVEL" val="1_1_1"/>
  <p:tag name="KSO_WM_TAG_VERSION" val="3.0"/>
  <p:tag name="KSO_WM_BEAUTIFY_FLAG" val="#wm#"/>
  <p:tag name="KSO_WM_DIAGRAM_VIRTUALLY_FRAME" val="{&quot;height&quot;:362.9353613666893,&quot;left&quot;:43.35,&quot;top&quot;:68.74999296401947,&quot;width&quot;:886.7500000000002}"/>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7"/>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7"/>
  <p:tag name="KSO_WM_UNIT_TEXT_FILL_FORE_SCHEMECOLOR_INDEX" val="13"/>
  <p:tag name="KSO_WM_UNIT_TEXT_FILL_TYPE" val="1"/>
  <p:tag name="KSO_WM_UNIT_USESOURCEFORMAT_APPLY" val="1"/>
</p:tagLst>
</file>

<file path=ppt/tags/tag174.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4_1"/>
  <p:tag name="KSO_WM_UNIT_ID" val="diagram20234515_1*l_h_f*1_4_1"/>
  <p:tag name="KSO_WM_TEMPLATE_CATEGORY" val="diagram"/>
  <p:tag name="KSO_WM_TEMPLATE_INDEX" val="20234515"/>
  <p:tag name="KSO_WM_UNIT_LAYERLEVEL" val="1_1_1"/>
  <p:tag name="KSO_WM_TAG_VERSION" val="3.0"/>
  <p:tag name="KSO_WM_BEAUTIFY_FLAG" val="#wm#"/>
  <p:tag name="KSO_WM_DIAGRAM_VIRTUALLY_FRAME" val="{&quot;height&quot;:362.9353613666893,&quot;left&quot;:43.35,&quot;top&quot;:68.74999296401947,&quot;width&quot;:886.7500000000002}"/>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8"/>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8"/>
  <p:tag name="KSO_WM_UNIT_TEXT_FILL_FORE_SCHEMECOLOR_INDEX" val="13"/>
  <p:tag name="KSO_WM_UNIT_TEXT_FILL_TYPE" val="1"/>
  <p:tag name="KSO_WM_UNIT_USESOURCEFORMAT_APPLY" val="1"/>
</p:tagLst>
</file>

<file path=ppt/tags/tag175.xml><?xml version="1.0" encoding="utf-8"?>
<p:tagLst xmlns:p="http://schemas.openxmlformats.org/presentationml/2006/main">
  <p:tag name="KSO_WM_DIAGRAM_VERSION" val="3"/>
  <p:tag name="KSO_WM_DIAGRAM_COLOR_TRICK" val="1"/>
  <p:tag name="KSO_WM_DIAGRAM_COLOR_TEXT_CAN_REMOVE" val="n"/>
  <p:tag name="KSO_WM_UNIT_HIGHLIGHT" val="0"/>
  <p:tag name="KSO_WM_UNIT_COMPATIBLE" val="0"/>
  <p:tag name="KSO_WM_UNIT_DIAGRAM_ISNUMVISUAL" val="0"/>
  <p:tag name="KSO_WM_UNIT_DIAGRAM_ISREFERUNIT" val="0"/>
  <p:tag name="KSO_WM_DIAGRAM_GROUP_CODE" val="l1-1"/>
  <p:tag name="KSO_WM_UNIT_TYPE" val="l_h_f"/>
  <p:tag name="KSO_WM_UNIT_INDEX" val="1_5_1"/>
  <p:tag name="KSO_WM_UNIT_ID" val="diagram20234515_1*l_h_f*1_5_1"/>
  <p:tag name="KSO_WM_TEMPLATE_CATEGORY" val="diagram"/>
  <p:tag name="KSO_WM_TEMPLATE_INDEX" val="20234515"/>
  <p:tag name="KSO_WM_UNIT_LAYERLEVEL" val="1_1_1"/>
  <p:tag name="KSO_WM_TAG_VERSION" val="3.0"/>
  <p:tag name="KSO_WM_BEAUTIFY_FLAG" val="#wm#"/>
  <p:tag name="KSO_WM_DIAGRAM_VIRTUALLY_FRAME" val="{&quot;height&quot;:362.9353613666893,&quot;left&quot;:43.35,&quot;top&quot;:68.74999296401947,&quot;width&quot;:886.7500000000002}"/>
  <p:tag name="KSO_WM_UNIT_SUBTYPE" val="a"/>
  <p:tag name="KSO_WM_UNIT_TEXT_LAYER_COUNT" val="1"/>
  <p:tag name="KSO_WM_UNIT_NOCLEAR" val="0"/>
  <p:tag name="KSO_WM_UNIT_PRESET_TEXT" val="单击此处添加文本简明扼要地阐述您的观点。可酌情增减文字以便观者理解思想明"/>
  <p:tag name="KSO_WM_UNIT_LINE_FORE_SCHEMECOLOR_INDEX" val="9"/>
  <p:tag name="KSO_WM_UNIT_TEXT_TYPE" val="1"/>
  <p:tag name="KSO_WM_DIAGRAM_MAX_ITEMCNT" val="5"/>
  <p:tag name="KSO_WM_DIAGRAM_MIN_ITEMCNT" val="5"/>
  <p:tag name="KSO_WM_DIAGRAM_COLOR_MATCH_VALUE" val="{&quot;shape&quot;:{&quot;fill&quot;:{&quot;type&quot;:0},&quot;glow&quot;:{&quot;colorType&quot;:0},&quot;line&quot;:{&quot;solidLine&quot;:{&quot;brightness&quot;:0,&quot;colorType&quot;:1,&quot;foreColorIndex&quot;:5,&quot;transparency&quot;:0},&quot;type&quot;:1},&quot;shadow&quot;:{&quot;brightness&quot;:0,&quot;colorType&quot;:1,&quot;foreColorIndex&quot;:5,&quot;transparency&quot;:0.9100000262260437},&quot;threeD&quot;:{&quot;curvedSurface&quot;:{&quot;brightness&quot;:0,&quot;colorType&quot;:2,&quot;rgb&quot;:&quot;#000000&quot;},&quot;depth&quot;:{&quot;colorType&quot;:0}}},&quot;text&quot;:{&quot;fill&quot;:{&quot;solid&quot;:{&quot;brightness&quot;:0.15000000596046448,&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 name="KSO_WM_UNIT_LINE_FILL_TYPE" val="2"/>
  <p:tag name="KSO_WM_UNIT_SHADOW_SCHEMECOLOR_INDEX" val="9"/>
  <p:tag name="KSO_WM_UNIT_TEXT_FILL_FORE_SCHEMECOLOR_INDEX" val="13"/>
  <p:tag name="KSO_WM_UNIT_TEXT_FILL_TYPE" val="1"/>
  <p:tag name="KSO_WM_UNIT_USESOURCEFORMAT_APPLY" val="1"/>
</p:tagLst>
</file>

<file path=ppt/tags/tag176.xml><?xml version="1.0" encoding="utf-8"?>
<p:tagLst xmlns:p="http://schemas.openxmlformats.org/presentationml/2006/main">
  <p:tag name="KSO_WM_SLIDE_ID" val="diagram20234515_1"/>
  <p:tag name="KSO_WM_TEMPLATE_SUBCATEGORY" val="0"/>
  <p:tag name="KSO_WM_TEMPLATE_MASTER_TYPE" val="0"/>
  <p:tag name="KSO_WM_TEMPLATE_COLOR_TYPE" val="0"/>
  <p:tag name="KSO_WM_SLIDE_ITEM_CNT" val="5"/>
  <p:tag name="KSO_WM_SLIDE_INDEX" val="1"/>
  <p:tag name="KSO_WM_TAG_VERSION" val="3.0"/>
  <p:tag name="KSO_WM_BEAUTIFY_FLAG" val="#wm#"/>
  <p:tag name="KSO_WM_TEMPLATE_CATEGORY" val="diagram"/>
  <p:tag name="KSO_WM_TEMPLATE_INDEX" val="20234515"/>
  <p:tag name="KSO_WM_SLIDE_TYPE" val="text"/>
  <p:tag name="KSO_WM_SLIDE_SUBTYPE" val="diag"/>
  <p:tag name="KSO_WM_SLIDE_SIZE" val="848.85*276.72"/>
  <p:tag name="KSO_WM_SLIDE_POSITION" val="55.55*154.95"/>
  <p:tag name="KSO_WM_SLIDE_LAYOUT" val="a_l"/>
  <p:tag name="KSO_WM_SLIDE_LAYOUT_CNT" val="1_1"/>
  <p:tag name="KSO_WM_SPECIAL_SOURCE" val="bdnull"/>
  <p:tag name="KSO_WM_DIAGRAM_GROUP_CODE" val="l1-1"/>
  <p:tag name="KSO_WM_SLIDE_DIAGTYPE" val="l"/>
</p:tagLst>
</file>

<file path=ppt/tags/tag177.xml><?xml version="1.0" encoding="utf-8"?>
<p:tagLst xmlns:p="http://schemas.openxmlformats.org/presentationml/2006/main">
  <p:tag name="KSO_WM_SLIDE_TYPE" val="endPage"/>
  <p:tag name="KSO_WM_BEAUTIFY_FLAG" val="#wm#"/>
  <p:tag name="KSO_WM_TEMPLATE_CATEGORY" val="custom"/>
  <p:tag name="KSO_WM_TEMPLATE_USER_THEME" val="1"/>
  <p:tag name="KSO_WM_SLIDE_INDEX" val="9"/>
  <p:tag name="KSO_WM_SLIDE_ID" val="custom40481050_9"/>
  <p:tag name="KSO_WM_TEMPLATE_SUBCATEGORY" val="29"/>
  <p:tag name="KSO_WM_SLIDE_LAYOUT_CNT" val="1_2"/>
  <p:tag name="KSO_WM_TEMPLATE_MASTER_TYPE" val="0"/>
  <p:tag name="KSO_WM_TEMPLATE_COLOR_TYPE" val="0"/>
  <p:tag name="KSO_WM_SLIDE_ITEM_CNT" val="0"/>
  <p:tag name="KSO_WM_TAG_VERSION" val="3.0"/>
  <p:tag name="KSO_WM_TEMPLATE_INDEX" val="40481050"/>
  <p:tag name="KSO_WM_SLIDE_LAYOUT" val="a_f"/>
  <p:tag name="KSO_WM_SLIDE_SUBTYPE" val="pureTxt"/>
</p:tagLst>
</file>

<file path=ppt/tags/tag18.xml><?xml version="1.0" encoding="utf-8"?>
<p:tagLst xmlns:p="http://schemas.openxmlformats.org/presentationml/2006/main">
  <p:tag name="KSO_WM_TEMPLATE_THUMBS_INDEX" val="1、9"/>
  <p:tag name="KSO_WM_BEAUTIFY_FLAG" val="#wm#"/>
  <p:tag name="KSO_WM_TEMPLATE_CATEGORY" val="custom"/>
  <p:tag name="KSO_WM_TEMPLATE_USER_THEME" val="1"/>
  <p:tag name="KSO_WM_TEMPLATE_SUBCATEGORY" val="29"/>
  <p:tag name="KSO_WM_TEMPLATE_MASTER_TYPE" val="0"/>
  <p:tag name="KSO_WM_TEMPLATE_COLOR_TYPE" val="0"/>
  <p:tag name="KSO_WM_TAG_VERSION" val="3.0"/>
  <p:tag name="KSO_WM_TEMPLATE_INDEX" val="40481050"/>
</p:tagLst>
</file>

<file path=ppt/tags/tag19.xml><?xml version="1.0" encoding="utf-8"?>
<p:tagLst xmlns:p="http://schemas.openxmlformats.org/presentationml/2006/main">
  <p:tag name="KSO_WM_UNIT_TYPE" val="i"/>
  <p:tag name="KSO_WM_UNIT_INDEX" val="3"/>
  <p:tag name="KSO_WM_BEAUTIFY_FLAG" val="#wm#"/>
  <p:tag name="KSO_WM_TAG_VERSION" val="3.0"/>
  <p:tag name="KSO_WM_UNIT_ISCONTENTSTITLE" val="1"/>
  <p:tag name="LAYOUTZORDER" val="2"/>
  <p:tag name="KSO_WM_UNIT_ID" val="_3*i*3"/>
  <p:tag name="KSO_WM_UNIT_LAYERLEVEL" val="1"/>
  <p:tag name="KSO_WM_TEMPLATE_USER_THEME" val="1"/>
  <p:tag name="KSO_WM_UNIT_HIGHLIGHT" val="0"/>
  <p:tag name="KSO_WM_UNIT_COMPATIBLE" val="0"/>
  <p:tag name="KSO_WM_UNIT_DIAGRAM_ISNUMVISUAL" val="0"/>
  <p:tag name="KSO_WM_UNIT_DIAGRAM_ISREFERUNIT" val="0"/>
</p:tagLst>
</file>

<file path=ppt/tags/tag2.xml><?xml version="1.0" encoding="utf-8"?>
<p:tagLst xmlns:p="http://schemas.openxmlformats.org/presentationml/2006/main">
  <p:tag name="KSO_WM_UNIT_TYPE" val="i"/>
  <p:tag name="KSO_WM_UNIT_INDEX" val="4"/>
  <p:tag name="KSO_WM_BEAUTIFY_FLAG" val="#wm#"/>
  <p:tag name="KSO_WM_TAG_VERSION" val="3.0"/>
  <p:tag name="LAYOUTZORDER" val="3"/>
  <p:tag name="KSO_WM_UNIT_ID" val="_1*i*4"/>
  <p:tag name="KSO_WM_UNIT_LAYERLEVEL" val="1"/>
  <p:tag name="KSO_WM_TEMPLATE_USER_THEME" val="1"/>
  <p:tag name="KSO_WM_UNIT_HIGHLIGHT" val="0"/>
  <p:tag name="KSO_WM_UNIT_COMPATIBLE" val="0"/>
  <p:tag name="KSO_WM_UNIT_DIAGRAM_ISNUMVISUAL" val="0"/>
  <p:tag name="KSO_WM_UNIT_DIAGRAM_ISREFERUNIT" val="0"/>
</p:tagLst>
</file>

<file path=ppt/tags/tag20.xml><?xml version="1.0" encoding="utf-8"?>
<p:tagLst xmlns:p="http://schemas.openxmlformats.org/presentationml/2006/main">
  <p:tag name="KSO_WM_UNIT_TYPE" val="i"/>
  <p:tag name="KSO_WM_UNIT_INDEX" val="1"/>
  <p:tag name="KSO_WM_BEAUTIFY_FLAG" val="#wm#"/>
  <p:tag name="KSO_WM_TAG_VERSION" val="3.0"/>
  <p:tag name="KSO_WM_UNIT_ISCONTENTSTITLE" val="1"/>
  <p:tag name="LAYOUTZORDER" val="3"/>
  <p:tag name="KSO_WM_UNIT_ID" val="_3*i*1"/>
  <p:tag name="KSO_WM_UNIT_LAYERLEVEL" val="1"/>
  <p:tag name="KSO_WM_TEMPLATE_USER_THEME" val="1"/>
  <p:tag name="KSO_WM_UNIT_HIGHLIGHT" val="0"/>
  <p:tag name="KSO_WM_UNIT_COMPATIBLE" val="0"/>
  <p:tag name="KSO_WM_UNIT_DIAGRAM_ISNUMVISUAL" val="0"/>
  <p:tag name="KSO_WM_UNIT_DIAGRAM_ISREFERUNIT" val="0"/>
</p:tagLst>
</file>

<file path=ppt/tags/tag21.xml><?xml version="1.0" encoding="utf-8"?>
<p:tagLst xmlns:p="http://schemas.openxmlformats.org/presentationml/2006/main">
  <p:tag name="KSO_WM_UNIT_TYPE" val="i"/>
  <p:tag name="KSO_WM_UNIT_INDEX" val="4"/>
  <p:tag name="KSO_WM_BEAUTIFY_FLAG" val="#wm#"/>
  <p:tag name="KSO_WM_TAG_VERSION" val="3.0"/>
  <p:tag name="KSO_WM_UNIT_ISCONTENTSTITLE" val="1"/>
  <p:tag name="LAYOUTZORDER" val="23"/>
  <p:tag name="KSO_WM_UNIT_ID" val="_3*i*4"/>
  <p:tag name="KSO_WM_UNIT_LAYERLEVEL" val="1"/>
  <p:tag name="KSO_WM_TEMPLATE_USER_THEME" val="1"/>
  <p:tag name="KSO_WM_UNIT_HIGHLIGHT" val="0"/>
  <p:tag name="KSO_WM_UNIT_COMPATIBLE" val="0"/>
  <p:tag name="KSO_WM_UNIT_DIAGRAM_ISNUMVISUAL" val="0"/>
  <p:tag name="KSO_WM_UNIT_DIAGRAM_ISREFERUNIT" val="0"/>
</p:tagLst>
</file>

<file path=ppt/tags/tag22.xml><?xml version="1.0" encoding="utf-8"?>
<p:tagLst xmlns:p="http://schemas.openxmlformats.org/presentationml/2006/main">
  <p:tag name="KSO_WM_UNIT_TYPE" val="i"/>
  <p:tag name="KSO_WM_UNIT_INDEX" val="2"/>
  <p:tag name="KSO_WM_BEAUTIFY_FLAG" val="#wm#"/>
  <p:tag name="KSO_WM_TAG_VERSION" val="3.0"/>
  <p:tag name="KSO_WM_UNIT_ISCONTENTSTITLE" val="1"/>
  <p:tag name="LAYOUTZORDER" val="24"/>
  <p:tag name="KSO_WM_UNIT_ID" val="_3*i*2"/>
  <p:tag name="KSO_WM_UNIT_LAYERLEVEL" val="1"/>
  <p:tag name="KSO_WM_TEMPLATE_USER_THEME" val="1"/>
  <p:tag name="KSO_WM_UNIT_HIGHLIGHT" val="0"/>
  <p:tag name="KSO_WM_UNIT_COMPATIBLE" val="0"/>
  <p:tag name="KSO_WM_UNIT_DIAGRAM_ISNUMVISUAL" val="0"/>
  <p:tag name="KSO_WM_UNIT_DIAGRAM_ISREFERUNIT" val="0"/>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USER_THEM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USER_THEME" val="1"/>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USER_THEM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USER_THEME" val="1"/>
</p:tagLst>
</file>

<file path=ppt/tags/tag27.xml><?xml version="1.0" encoding="utf-8"?>
<p:tagLst xmlns:p="http://schemas.openxmlformats.org/presentationml/2006/main">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28.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3.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1*i*3"/>
  <p:tag name="KSO_WM_UNIT_LAYERLEVEL" val="1"/>
  <p:tag name="KSO_WM_TEMPLATE_USER_THEME" val="1"/>
  <p:tag name="KSO_WM_UNIT_HIGHLIGHT" val="0"/>
  <p:tag name="KSO_WM_UNIT_COMPATIBLE" val="0"/>
  <p:tag name="KSO_WM_UNIT_DIAGRAM_ISNUMVISUAL" val="0"/>
  <p:tag name="KSO_WM_UNIT_DIAGRAM_ISREFERUNIT" val="0"/>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2"/>
  <p:tag name="KSO_WM_UNIT_LAYERLEVEL" val="1"/>
  <p:tag name="KSO_WM_TAG_VERSION" val="3.0"/>
  <p:tag name="KSO_WM_BEAUTIFY_FLAG" val="#wm#"/>
  <p:tag name="KSO_WM_UNIT_TYPE" val="i"/>
  <p:tag name="KSO_WM_UNIT_INDEX" val="2"/>
</p:tagLst>
</file>

<file path=ppt/tags/tag31.xml><?xml version="1.0" encoding="utf-8"?>
<p:tagLst xmlns:p="http://schemas.openxmlformats.org/presentationml/2006/main">
  <p:tag name="KSO_WM_UNIT_TYPE" val="i"/>
  <p:tag name="KSO_WM_UNIT_INDEX" val="3"/>
  <p:tag name="KSO_WM_BEAUTIFY_FLAG" val="#wm#"/>
  <p:tag name="KSO_WM_TAG_VERSION" val="3.0"/>
  <p:tag name="KSO_WM_UNIT_ID" val="_0*i*3"/>
  <p:tag name="KSO_WM_UNIT_LAYERLEVEL" val="1"/>
  <p:tag name="KSO_WM_TEMPLATE_USER_THEME" val="1"/>
  <p:tag name="KSO_WM_UNIT_HIGHLIGHT" val="0"/>
  <p:tag name="KSO_WM_UNIT_COMPATIBLE" val="0"/>
  <p:tag name="KSO_WM_UNIT_DIAGRAM_ISNUMVISUAL" val="0"/>
  <p:tag name="KSO_WM_UNIT_DIAGRAM_ISREFERUNIT" val="0"/>
</p:tagLst>
</file>

<file path=ppt/tags/tag32.xml><?xml version="1.0" encoding="utf-8"?>
<p:tagLst xmlns:p="http://schemas.openxmlformats.org/presentationml/2006/main">
  <p:tag name="KSO_WM_UNIT_TYPE" val="i"/>
  <p:tag name="KSO_WM_UNIT_INDEX" val="4"/>
  <p:tag name="KSO_WM_BEAUTIFY_FLAG" val="#wm#"/>
  <p:tag name="KSO_WM_TAG_VERSION" val="3.0"/>
  <p:tag name="KSO_WM_UNIT_ID" val="_0*i*4"/>
  <p:tag name="KSO_WM_UNIT_LAYERLEVEL" val="1"/>
  <p:tag name="KSO_WM_TEMPLATE_USER_THEME" val="1"/>
  <p:tag name="KSO_WM_UNIT_HIGHLIGHT" val="0"/>
  <p:tag name="KSO_WM_UNIT_COMPATIBLE" val="0"/>
  <p:tag name="KSO_WM_UNIT_DIAGRAM_ISNUMVISUAL" val="0"/>
  <p:tag name="KSO_WM_UNIT_DIAGRAM_ISREFERUNIT" val="0"/>
</p:tagLst>
</file>

<file path=ppt/tags/tag33.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34.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35.xml><?xml version="1.0" encoding="utf-8"?>
<p:tagLst xmlns:p="http://schemas.openxmlformats.org/presentationml/2006/main">
  <p:tag name="KSO_WM_UNIT_ID" val="_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36.xml><?xml version="1.0" encoding="utf-8"?>
<p:tagLst xmlns:p="http://schemas.openxmlformats.org/presentationml/2006/main">
  <p:tag name="KSO_WM_UNIT_TYPE" val="f"/>
  <p:tag name="KSO_WM_UNIT_INDEX" val="1"/>
  <p:tag name="KSO_WM_UNIT_ID" val="_0*f*1"/>
  <p:tag name="KSO_WM_BEAUTIFY_FLAG" val="#wm#"/>
  <p:tag name="KSO_WM_TAG_VERSION" val="1.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340"/>
  <p:tag name="KSO_WM_TEMPLATE_CATEGORY" val="custom"/>
  <p:tag name="KSO_WM_TEMPLATE_INDEX" val="40481050"/>
</p:tagLst>
</file>

<file path=ppt/tags/tag37.xml><?xml version="1.0" encoding="utf-8"?>
<p:tagLst xmlns:p="http://schemas.openxmlformats.org/presentationml/2006/main">
  <p:tag name="KSO_WM_UNIT_TYPE" val="a"/>
  <p:tag name="KSO_WM_UNIT_INDEX" val="1"/>
  <p:tag name="KSO_WM_UNIT_ID" val="_0*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TEMPLATE_CATEGORY" val="custom"/>
  <p:tag name="KSO_WM_TEMPLATE_INDEX" val="40481050"/>
</p:tagLst>
</file>

<file path=ppt/tags/tag38.xml><?xml version="1.0" encoding="utf-8"?>
<p:tagLst xmlns:p="http://schemas.openxmlformats.org/presentationml/2006/main">
  <p:tag name="KSO_WM_TEMPLATE_THUMBS_INDEX" val="1、9"/>
  <p:tag name="KSO_WM_BEAUTIFY_FLAG" val="#wm#"/>
  <p:tag name="KSO_WM_TEMPLATE_CATEGORY" val="custom"/>
  <p:tag name="KSO_WM_TEMPLATE_USER_THEME" val="1"/>
  <p:tag name="KSO_WM_TEMPLATE_SUBCATEGORY" val="29"/>
  <p:tag name="KSO_WM_TEMPLATE_MASTER_TYPE" val="0"/>
  <p:tag name="KSO_WM_TEMPLATE_COLOR_TYPE" val="0"/>
  <p:tag name="KSO_WM_TAG_VERSION" val="3.0"/>
  <p:tag name="KSO_WM_TEMPLATE_INDEX" val="40481050"/>
</p:tagLst>
</file>

<file path=ppt/tags/tag39.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i*2"/>
  <p:tag name="KSO_WM_UNIT_LAYERLEVEL" val="1"/>
  <p:tag name="KSO_WM_TEMPLATE_USER_THEME" val="1"/>
  <p:tag name="KSO_WM_UNIT_HIGHLIGHT" val="0"/>
  <p:tag name="KSO_WM_UNIT_COMPATIBLE" val="0"/>
  <p:tag name="KSO_WM_UNIT_DIAGRAM_ISNUMVISUAL" val="0"/>
  <p:tag name="KSO_WM_UNIT_DIAGRAM_ISREFERUNIT" val="0"/>
</p:tagLst>
</file>

<file path=ppt/tags/tag4.xml><?xml version="1.0" encoding="utf-8"?>
<p:tagLst xmlns:p="http://schemas.openxmlformats.org/presentationml/2006/main">
  <p:tag name="KSO_WM_UNIT_TYPE" val="i"/>
  <p:tag name="KSO_WM_UNIT_INDEX" val="1"/>
  <p:tag name="KSO_WM_BEAUTIFY_FLAG" val="#wm#"/>
  <p:tag name="KSO_WM_TAG_VERSION" val="3.0"/>
  <p:tag name="LAYOUTZORDER" val="8"/>
  <p:tag name="KSO_WM_UNIT_ID" val="_1*i*1"/>
  <p:tag name="KSO_WM_UNIT_LAYERLEVEL" val="1"/>
  <p:tag name="KSO_WM_TEMPLATE_USER_THEME" val="1"/>
  <p:tag name="KSO_WM_UNIT_HIGHLIGHT" val="0"/>
  <p:tag name="KSO_WM_UNIT_COMPATIBLE" val="0"/>
  <p:tag name="KSO_WM_UNIT_DIAGRAM_ISNUMVISUAL" val="0"/>
  <p:tag name="KSO_WM_UNIT_DIAGRAM_ISREFERUNIT" val="0"/>
</p:tagLst>
</file>

<file path=ppt/tags/tag40.xml><?xml version="1.0" encoding="utf-8"?>
<p:tagLst xmlns:p="http://schemas.openxmlformats.org/presentationml/2006/main">
  <p:tag name="KSO_WM_UNIT_TYPE" val="i"/>
  <p:tag name="KSO_WM_UNIT_INDEX" val="4"/>
  <p:tag name="KSO_WM_BEAUTIFY_FLAG" val="#wm#"/>
  <p:tag name="KSO_WM_TAG_VERSION" val="3.0"/>
  <p:tag name="LAYOUTZORDER" val="3"/>
  <p:tag name="KSO_WM_UNIT_ID" val="_1*i*4"/>
  <p:tag name="KSO_WM_UNIT_LAYERLEVEL" val="1"/>
  <p:tag name="KSO_WM_TEMPLATE_USER_THEME" val="1"/>
  <p:tag name="KSO_WM_UNIT_HIGHLIGHT" val="0"/>
  <p:tag name="KSO_WM_UNIT_COMPATIBLE" val="0"/>
  <p:tag name="KSO_WM_UNIT_DIAGRAM_ISNUMVISUAL" val="0"/>
  <p:tag name="KSO_WM_UNIT_DIAGRAM_ISREFERUNIT" val="0"/>
</p:tagLst>
</file>

<file path=ppt/tags/tag41.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1*i*3"/>
  <p:tag name="KSO_WM_UNIT_LAYERLEVEL" val="1"/>
  <p:tag name="KSO_WM_TEMPLATE_USER_THEME" val="1"/>
  <p:tag name="KSO_WM_UNIT_HIGHLIGHT" val="0"/>
  <p:tag name="KSO_WM_UNIT_COMPATIBLE" val="0"/>
  <p:tag name="KSO_WM_UNIT_DIAGRAM_ISNUMVISUAL" val="0"/>
  <p:tag name="KSO_WM_UNIT_DIAGRAM_ISREFERUNIT" val="0"/>
</p:tagLst>
</file>

<file path=ppt/tags/tag42.xml><?xml version="1.0" encoding="utf-8"?>
<p:tagLst xmlns:p="http://schemas.openxmlformats.org/presentationml/2006/main">
  <p:tag name="KSO_WM_UNIT_TYPE" val="i"/>
  <p:tag name="KSO_WM_UNIT_INDEX" val="1"/>
  <p:tag name="KSO_WM_BEAUTIFY_FLAG" val="#wm#"/>
  <p:tag name="KSO_WM_TAG_VERSION" val="3.0"/>
  <p:tag name="LAYOUTZORDER" val="8"/>
  <p:tag name="KSO_WM_UNIT_ID" val="_1*i*1"/>
  <p:tag name="KSO_WM_UNIT_LAYERLEVEL" val="1"/>
  <p:tag name="KSO_WM_TEMPLATE_USER_THEME" val="1"/>
  <p:tag name="KSO_WM_UNIT_HIGHLIGHT" val="0"/>
  <p:tag name="KSO_WM_UNIT_COMPATIBLE" val="0"/>
  <p:tag name="KSO_WM_UNIT_DIAGRAM_ISNUMVISUAL" val="0"/>
  <p:tag name="KSO_WM_UNIT_DIAGRAM_ISREFERUNIT" val="0"/>
</p:tagLst>
</file>

<file path=ppt/tags/tag43.xml><?xml version="1.0" encoding="utf-8"?>
<p:tagLst xmlns:p="http://schemas.openxmlformats.org/presentationml/2006/main">
  <p:tag name="KSO_WM_UNIT_TYPE" val="i"/>
  <p:tag name="KSO_WM_UNIT_INDEX" val="7"/>
  <p:tag name="KSO_WM_BEAUTIFY_FLAG" val="#wm#"/>
  <p:tag name="KSO_WM_TAG_VERSION" val="3.0"/>
  <p:tag name="LAYOUTZORDER" val="11"/>
  <p:tag name="KSO_WM_UNIT_ID" val="_1*i*7"/>
  <p:tag name="KSO_WM_UNIT_LAYERLEVEL" val="1"/>
  <p:tag name="KSO_WM_TEMPLATE_USER_THEME" val="1"/>
  <p:tag name="KSO_WM_UNIT_HIGHLIGHT" val="0"/>
  <p:tag name="KSO_WM_UNIT_COMPATIBLE" val="0"/>
  <p:tag name="KSO_WM_UNIT_DIAGRAM_ISNUMVISUAL" val="0"/>
  <p:tag name="KSO_WM_UNIT_DIAGRAM_ISREFERUNIT" val="0"/>
</p:tagLst>
</file>

<file path=ppt/tags/tag44.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8"/>
</p:tagLst>
</file>

<file path=ppt/tags/tag45.xml><?xml version="1.0" encoding="utf-8"?>
<p:tagLst xmlns:p="http://schemas.openxmlformats.org/presentationml/2006/main">
  <p:tag name="KSO_WM_UNIT_TYPE" val="f"/>
  <p:tag name="KSO_WM_UNIT_INDEX" val="1"/>
  <p:tag name="KSO_WM_BEAUTIFY_FLAG" val="#wm#"/>
  <p:tag name="KSO_WM_TAG_VERSION" val="3.0"/>
  <p:tag name="KSO_WM_UNIT_PRESET_TEXT" val="日期"/>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 name="KSO_WM_UNIT_SUBTYPE" val="c"/>
  <p:tag name="KSO_WM_UNIT_TEXT_LAYER_COUNT"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
  <p:tag name="KSO_WM_UNIT_NOCLEAR" val="0"/>
  <p:tag name="KSO_WM_UNIT_VALUE" val="24"/>
  <p:tag name="KSO_WM_UNIT_TYPE" val="f"/>
  <p:tag name="KSO_WM_UNIT_INDEX" val="1"/>
  <p:tag name="KSO_WM_UNIT_TEXT_LAYER_COUNT" val="1"/>
</p:tagLst>
</file>

<file path=ppt/tags/tag47.xml><?xml version="1.0" encoding="utf-8"?>
<p:tagLst xmlns:p="http://schemas.openxmlformats.org/presentationml/2006/main">
  <p:tag name="KSO_WM_UNIT_TYPE" val="a"/>
  <p:tag name="KSO_WM_UNIT_INDEX" val="1"/>
  <p:tag name="KSO_WM_UNIT_ID" val="_2*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29"/>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f*1"/>
  <p:tag name="KSO_WM_UNIT_LAYERLEVEL" val="1"/>
  <p:tag name="KSO_WM_TAG_VERSION" val="3.0"/>
  <p:tag name="KSO_WM_BEAUTIFY_FLAG" val="#wm#"/>
  <p:tag name="KSO_WM_UNIT_SUBTYPE" val="a"/>
  <p:tag name="KSO_WM_UNIT_PRESET_TEXT" val="单击此处编辑母版文本样式&#10;二级&#10;三级&#10;四级&#10;五级"/>
  <p:tag name="KSO_WM_UNIT_NOCLEAR" val="0"/>
  <p:tag name="KSO_WM_UNIT_VALUE" val="330"/>
  <p:tag name="KSO_WM_UNIT_TYPE" val="f"/>
  <p:tag name="KSO_WM_UNIT_INDEX" val="1"/>
  <p:tag name="KSO_WM_UNIT_TEXT_LAYER_COUNT" val="5"/>
</p:tagLst>
</file>

<file path=ppt/tags/tag49.xml><?xml version="1.0" encoding="utf-8"?>
<p:tagLst xmlns:p="http://schemas.openxmlformats.org/presentationml/2006/main">
  <p:tag name="KSO_WM_UNIT_TYPE" val="i"/>
  <p:tag name="KSO_WM_UNIT_INDEX" val="3"/>
  <p:tag name="KSO_WM_BEAUTIFY_FLAG" val="#wm#"/>
  <p:tag name="KSO_WM_TAG_VERSION" val="3.0"/>
  <p:tag name="KSO_WM_UNIT_ISCONTENTSTITLE" val="1"/>
  <p:tag name="LAYOUTZORDER" val="2"/>
  <p:tag name="KSO_WM_UNIT_ID" val="_3*i*3"/>
  <p:tag name="KSO_WM_UNIT_LAYERLEVEL" val="1"/>
  <p:tag name="KSO_WM_TEMPLATE_USER_THEME" val="1"/>
  <p:tag name="KSO_WM_UNIT_HIGHLIGHT" val="0"/>
  <p:tag name="KSO_WM_UNIT_COMPATIBLE" val="0"/>
  <p:tag name="KSO_WM_UNIT_DIAGRAM_ISNUMVISUAL" val="0"/>
  <p:tag name="KSO_WM_UNIT_DIAGRAM_ISREFERUNIT" val="0"/>
</p:tagLst>
</file>

<file path=ppt/tags/tag5.xml><?xml version="1.0" encoding="utf-8"?>
<p:tagLst xmlns:p="http://schemas.openxmlformats.org/presentationml/2006/main">
  <p:tag name="KSO_WM_UNIT_TYPE" val="i"/>
  <p:tag name="KSO_WM_UNIT_INDEX" val="7"/>
  <p:tag name="KSO_WM_BEAUTIFY_FLAG" val="#wm#"/>
  <p:tag name="KSO_WM_TAG_VERSION" val="3.0"/>
  <p:tag name="LAYOUTZORDER" val="11"/>
  <p:tag name="KSO_WM_UNIT_ID" val="_1*i*7"/>
  <p:tag name="KSO_WM_UNIT_LAYERLEVEL" val="1"/>
  <p:tag name="KSO_WM_TEMPLATE_USER_THEME" val="1"/>
  <p:tag name="KSO_WM_UNIT_HIGHLIGHT" val="0"/>
  <p:tag name="KSO_WM_UNIT_COMPATIBLE" val="0"/>
  <p:tag name="KSO_WM_UNIT_DIAGRAM_ISNUMVISUAL" val="0"/>
  <p:tag name="KSO_WM_UNIT_DIAGRAM_ISREFERUNIT" val="0"/>
</p:tagLst>
</file>

<file path=ppt/tags/tag50.xml><?xml version="1.0" encoding="utf-8"?>
<p:tagLst xmlns:p="http://schemas.openxmlformats.org/presentationml/2006/main">
  <p:tag name="KSO_WM_UNIT_TYPE" val="i"/>
  <p:tag name="KSO_WM_UNIT_INDEX" val="1"/>
  <p:tag name="KSO_WM_BEAUTIFY_FLAG" val="#wm#"/>
  <p:tag name="KSO_WM_TAG_VERSION" val="3.0"/>
  <p:tag name="KSO_WM_UNIT_ISCONTENTSTITLE" val="1"/>
  <p:tag name="LAYOUTZORDER" val="3"/>
  <p:tag name="KSO_WM_UNIT_ID" val="_3*i*1"/>
  <p:tag name="KSO_WM_UNIT_LAYERLEVEL" val="1"/>
  <p:tag name="KSO_WM_TEMPLATE_USER_THEME" val="1"/>
  <p:tag name="KSO_WM_UNIT_HIGHLIGHT" val="0"/>
  <p:tag name="KSO_WM_UNIT_COMPATIBLE" val="0"/>
  <p:tag name="KSO_WM_UNIT_DIAGRAM_ISNUMVISUAL" val="0"/>
  <p:tag name="KSO_WM_UNIT_DIAGRAM_ISREFERUNIT" val="0"/>
</p:tagLst>
</file>

<file path=ppt/tags/tag51.xml><?xml version="1.0" encoding="utf-8"?>
<p:tagLst xmlns:p="http://schemas.openxmlformats.org/presentationml/2006/main">
  <p:tag name="KSO_WM_UNIT_TYPE" val="i"/>
  <p:tag name="KSO_WM_UNIT_INDEX" val="4"/>
  <p:tag name="KSO_WM_BEAUTIFY_FLAG" val="#wm#"/>
  <p:tag name="KSO_WM_TAG_VERSION" val="3.0"/>
  <p:tag name="KSO_WM_UNIT_ISCONTENTSTITLE" val="1"/>
  <p:tag name="LAYOUTZORDER" val="23"/>
  <p:tag name="KSO_WM_UNIT_ID" val="_3*i*4"/>
  <p:tag name="KSO_WM_UNIT_LAYERLEVEL" val="1"/>
  <p:tag name="KSO_WM_TEMPLATE_USER_THEME" val="1"/>
  <p:tag name="KSO_WM_UNIT_HIGHLIGHT" val="0"/>
  <p:tag name="KSO_WM_UNIT_COMPATIBLE" val="0"/>
  <p:tag name="KSO_WM_UNIT_DIAGRAM_ISNUMVISUAL" val="0"/>
  <p:tag name="KSO_WM_UNIT_DIAGRAM_ISREFERUNIT" val="0"/>
</p:tagLst>
</file>

<file path=ppt/tags/tag52.xml><?xml version="1.0" encoding="utf-8"?>
<p:tagLst xmlns:p="http://schemas.openxmlformats.org/presentationml/2006/main">
  <p:tag name="KSO_WM_UNIT_TYPE" val="i"/>
  <p:tag name="KSO_WM_UNIT_INDEX" val="2"/>
  <p:tag name="KSO_WM_BEAUTIFY_FLAG" val="#wm#"/>
  <p:tag name="KSO_WM_TAG_VERSION" val="3.0"/>
  <p:tag name="KSO_WM_UNIT_ISCONTENTSTITLE" val="1"/>
  <p:tag name="LAYOUTZORDER" val="24"/>
  <p:tag name="KSO_WM_UNIT_ID" val="_3*i*2"/>
  <p:tag name="KSO_WM_UNIT_LAYERLEVEL" val="1"/>
  <p:tag name="KSO_WM_TEMPLATE_USER_THEME" val="1"/>
  <p:tag name="KSO_WM_UNIT_HIGHLIGHT" val="0"/>
  <p:tag name="KSO_WM_UNIT_COMPATIBLE" val="0"/>
  <p:tag name="KSO_WM_UNIT_DIAGRAM_ISNUMVISUAL" val="0"/>
  <p:tag name="KSO_WM_UNIT_DIAGRAM_ISREFERUNIT" val="0"/>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a*1"/>
  <p:tag name="KSO_WM_UNIT_LAYERLEVEL" val="1"/>
  <p:tag name="KSO_WM_TAG_VERSION" val="3.0"/>
  <p:tag name="KSO_WM_BEAUTIFY_FLAG" val="#wm#"/>
  <p:tag name="KSO_WM_UNIT_ISCONTENTSTITLE" val="1"/>
  <p:tag name="KSO_WM_UNIT_ISNUMDGMTITLE" val="0"/>
  <p:tag name="KSO_WM_UNIT_PRESET_TEXT" val="标题"/>
  <p:tag name="KSO_WM_UNIT_NOCLEAR" val="0"/>
  <p:tag name="KSO_WM_UNIT_VALUE" val="3"/>
  <p:tag name="KSO_WM_UNIT_TYPE" val="a"/>
  <p:tag name="KSO_WM_UNIT_INDEX" val="1"/>
  <p:tag name="KSO_WM_TEMPLATE_USER_THEM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USER_THEM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USER_THEM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3.0"/>
  <p:tag name="KSO_WM_BEAUTIFY_FLAG" val="#wm#"/>
  <p:tag name="KSO_WM_TEMPLATE_USER_THEME" val="1"/>
</p:tagLst>
</file>

<file path=ppt/tags/tag57.xml><?xml version="1.0" encoding="utf-8"?>
<p:tagLst xmlns:p="http://schemas.openxmlformats.org/presentationml/2006/main">
  <p:tag name="KSO_WM_UNIT_FILL_FORE_SCHEMECOLOR_INDEX_BRIGHTNESS" val="0.5"/>
  <p:tag name="KSO_WM_UNIT_FILL_FORE_SCHEMECOLOR_INDEX" val="13"/>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5"/>
  <p:tag name="KSO_WM_UNIT_LAYERLEVEL" val="1"/>
  <p:tag name="KSO_WM_TAG_VERSION" val="3.0"/>
  <p:tag name="KSO_WM_BEAUTIFY_FLAG" val="#wm#"/>
  <p:tag name="KSO_WM_UNIT_TYPE" val="i"/>
  <p:tag name="KSO_WM_UNIT_INDEX" val="5"/>
</p:tagLst>
</file>

<file path=ppt/tags/tag58.xml><?xml version="1.0" encoding="utf-8"?>
<p:tagLst xmlns:p="http://schemas.openxmlformats.org/presentationml/2006/main">
  <p:tag name="KSO_WM_UNIT_FILL_FORE_SCHEMECOLOR_INDEX_BRIGHTNESS" val="-0.35"/>
  <p:tag name="KSO_WM_UNIT_FILL_FORE_SCHEMECOLOR_INDEX" val="14"/>
  <p:tag name="KSO_WM_UNIT_FILL_TYPE" val="1"/>
  <p:tag name="KSO_WM_UNIT_TEXT_FILL_FORE_SCHEMECOLOR_INDEX_BRIGHTNESS" val="0"/>
  <p:tag name="KSO_WM_UNIT_TEXT_FILL_FORE_SCHEMECOLOR_INDEX" val="2"/>
  <p:tag name="KSO_WM_UNIT_TEXT_FILL_TYPE" val="1"/>
  <p:tag name="KSO_WM_UNIT_HIGHLIGHT" val="0"/>
  <p:tag name="KSO_WM_UNIT_COMPATIBLE" val="0"/>
  <p:tag name="KSO_WM_UNIT_DIAGRAM_ISNUMVISUAL" val="0"/>
  <p:tag name="KSO_WM_UNIT_DIAGRAM_ISREFERUNIT" val="0"/>
  <p:tag name="KSO_WM_UNIT_ID" val="_3*i*6"/>
  <p:tag name="KSO_WM_UNIT_LAYERLEVEL" val="1"/>
  <p:tag name="KSO_WM_TAG_VERSION" val="3.0"/>
  <p:tag name="KSO_WM_BEAUTIFY_FLAG" val="#wm#"/>
  <p:tag name="KSO_WM_UNIT_TYPE" val="i"/>
  <p:tag name="KSO_WM_UNIT_INDEX" val="6"/>
</p:tagLst>
</file>

<file path=ppt/tags/tag59.xml><?xml version="1.0" encoding="utf-8"?>
<p:tagLst xmlns:p="http://schemas.openxmlformats.org/presentationml/2006/main">
  <p:tag name="KSO_WM_UNIT_TYPE" val="i"/>
  <p:tag name="KSO_WM_UNIT_INDEX" val="1"/>
  <p:tag name="KSO_WM_BEAUTIFY_FLAG" val="#wm#"/>
  <p:tag name="KSO_WM_TAG_VERSION" val="3.0"/>
  <p:tag name="LAYOUTZORDER" val="2"/>
  <p:tag name="KSO_WM_UNIT_ID" val="_4*i*1"/>
  <p:tag name="KSO_WM_UNIT_LAYERLEVEL" val="1"/>
  <p:tag name="KSO_WM_TEMPLATE_USER_THEME" val="1"/>
  <p:tag name="KSO_WM_UNIT_HIGHLIGHT" val="0"/>
  <p:tag name="KSO_WM_UNIT_COMPATIBLE" val="0"/>
  <p:tag name="KSO_WM_UNIT_DIAGRAM_ISNUMVISUAL" val="0"/>
  <p:tag name="KSO_WM_UNIT_DIAGRAM_ISREFERUNIT" val="0"/>
</p:tagLst>
</file>

<file path=ppt/tags/tag6.xml><?xml version="1.0" encoding="utf-8"?>
<p:tagLst xmlns:p="http://schemas.openxmlformats.org/presentationml/2006/main">
  <p:tag name="KSO_WM_UNIT_TYPE" val="a"/>
  <p:tag name="KSO_WM_UNIT_INDEX" val="1"/>
  <p:tag name="KSO_WM_BEAUTIFY_FLAG" val="#wm#"/>
  <p:tag name="KSO_WM_TAG_VERSION" val="3.0"/>
  <p:tag name="KSO_WM_UNIT_PRESET_TEXT" val="单击此处编辑母版标题样式"/>
  <p:tag name="KSO_WM_UNIT_ID" val="_1*a*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18"/>
</p:tagLst>
</file>

<file path=ppt/tags/tag60.xml><?xml version="1.0" encoding="utf-8"?>
<p:tagLst xmlns:p="http://schemas.openxmlformats.org/presentationml/2006/main">
  <p:tag name="KSO_WM_UNIT_TYPE" val="i"/>
  <p:tag name="KSO_WM_UNIT_INDEX" val="3"/>
  <p:tag name="KSO_WM_BEAUTIFY_FLAG" val="#wm#"/>
  <p:tag name="KSO_WM_TAG_VERSION" val="3.0"/>
  <p:tag name="LAYOUTZORDER" val="3"/>
  <p:tag name="KSO_WM_UNIT_ID" val="_4*i*3"/>
  <p:tag name="KSO_WM_UNIT_LAYERLEVEL" val="1"/>
  <p:tag name="KSO_WM_TEMPLATE_USER_THEME" val="1"/>
  <p:tag name="KSO_WM_UNIT_HIGHLIGHT" val="0"/>
  <p:tag name="KSO_WM_UNIT_COMPATIBLE" val="0"/>
  <p:tag name="KSO_WM_UNIT_DIAGRAM_ISNUMVISUAL" val="0"/>
  <p:tag name="KSO_WM_UNIT_DIAGRAM_ISREFERUNIT" val="0"/>
</p:tagLst>
</file>

<file path=ppt/tags/tag61.xml><?xml version="1.0" encoding="utf-8"?>
<p:tagLst xmlns:p="http://schemas.openxmlformats.org/presentationml/2006/main">
  <p:tag name="KSO_WM_UNIT_TYPE" val="i"/>
  <p:tag name="KSO_WM_UNIT_INDEX" val="2"/>
  <p:tag name="KSO_WM_BEAUTIFY_FLAG" val="#wm#"/>
  <p:tag name="KSO_WM_TAG_VERSION" val="3.0"/>
  <p:tag name="LAYOUTZORDER" val="4"/>
  <p:tag name="KSO_WM_UNIT_ID" val="_4*i*2"/>
  <p:tag name="KSO_WM_UNIT_LAYERLEVEL" val="1"/>
  <p:tag name="KSO_WM_TEMPLATE_USER_THEME" val="1"/>
  <p:tag name="KSO_WM_UNIT_HIGHLIGHT" val="0"/>
  <p:tag name="KSO_WM_UNIT_COMPATIBLE" val="0"/>
  <p:tag name="KSO_WM_UNIT_DIAGRAM_ISNUMVISUAL" val="0"/>
  <p:tag name="KSO_WM_UNIT_DIAGRAM_ISREFERUNIT" val="0"/>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a*1"/>
  <p:tag name="KSO_WM_UNIT_LAYERLEVEL" val="1"/>
  <p:tag name="KSO_WM_TAG_VERSION" val="3.0"/>
  <p:tag name="KSO_WM_BEAUTIFY_FLAG" val="#wm#"/>
  <p:tag name="KSO_WM_UNIT_ISCONTENTSTITLE" val="0"/>
  <p:tag name="KSO_WM_UNIT_ISNUMDGMTITLE" val="0"/>
  <p:tag name="KSO_WM_UNIT_PRESET_TEXT" val="单击此处编辑标题"/>
  <p:tag name="KSO_WM_UNIT_NOCLEAR" val="0"/>
  <p:tag name="KSO_WM_UNIT_TYPE" val="a"/>
  <p:tag name="KSO_WM_UNIT_INDEX" val="1"/>
</p:tagLst>
</file>

<file path=ppt/tags/tag63.xml><?xml version="1.0" encoding="utf-8"?>
<p:tagLst xmlns:p="http://schemas.openxmlformats.org/presentationml/2006/main">
  <p:tag name="KSO_WM_UNIT_HIGHLIGHT" val="0"/>
  <p:tag name="KSO_WM_UNIT_COMPATIBLE" val="1"/>
  <p:tag name="KSO_WM_UNIT_DIAGRAM_ISNUMVISUAL" val="0"/>
  <p:tag name="KSO_WM_UNIT_DIAGRAM_ISREFERUNIT" val="0"/>
  <p:tag name="KSO_WM_UNIT_ID" val="_4*e*1"/>
  <p:tag name="KSO_WM_UNIT_LAYERLEVEL" val="1"/>
  <p:tag name="KSO_WM_TAG_VERSION" val="3.0"/>
  <p:tag name="KSO_WM_BEAUTIFY_FLAG" val="#wm#"/>
  <p:tag name="KSO_WM_UNIT_PRESET_TEXT" val="节编号"/>
  <p:tag name="KSO_WM_UNIT_NOCLEAR" val="0"/>
  <p:tag name="KSO_WM_UNIT_TYPE" val="e"/>
  <p:tag name="KSO_WM_UNIT_INDEX" val="1"/>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b*1"/>
  <p:tag name="KSO_WM_UNIT_LAYERLEVEL" val="1"/>
  <p:tag name="KSO_WM_TAG_VERSION" val="3.0"/>
  <p:tag name="KSO_WM_BEAUTIFY_FLAG" val="#wm#"/>
  <p:tag name="KSO_WM_UNIT_ISCONTENTSTITLE" val="0"/>
  <p:tag name="KSO_WM_UNIT_ISNUMDGMTITLE" val="0"/>
  <p:tag name="KSO_WM_UNIT_PRESET_TEXT" val="单击此处编辑母版副标题样式"/>
  <p:tag name="KSO_WM_UNIT_NOCLEAR" val="0"/>
  <p:tag name="KSO_WM_UNIT_VALUE" val="80"/>
  <p:tag name="KSO_WM_UNIT_TYPE" val="b"/>
  <p:tag name="KSO_WM_UNIT_INDEX" val="1"/>
</p:tagLst>
</file>

<file path=ppt/tags/tag65.xml><?xml version="1.0" encoding="utf-8"?>
<p:tagLst xmlns:p="http://schemas.openxmlformats.org/presentationml/2006/main">
  <p:tag name="KSO_WM_UNIT_TYPE" val="f"/>
  <p:tag name="KSO_WM_UNIT_INDEX" val="1"/>
  <p:tag name="KSO_WM_UNIT_ID" val="_5*f*1"/>
  <p:tag name="KSO_WM_BEAUTIFY_FLAG" val="#wm#"/>
  <p:tag name="KSO_WM_TAG_VERSION" val="3.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160"/>
</p:tagLst>
</file>

<file path=ppt/tags/tag66.xml><?xml version="1.0" encoding="utf-8"?>
<p:tagLst xmlns:p="http://schemas.openxmlformats.org/presentationml/2006/main">
  <p:tag name="KSO_WM_UNIT_TYPE" val="f"/>
  <p:tag name="KSO_WM_UNIT_INDEX" val="2"/>
  <p:tag name="KSO_WM_UNIT_ID" val="_5*f*2"/>
  <p:tag name="KSO_WM_BEAUTIFY_FLAG" val="#wm#"/>
  <p:tag name="KSO_WM_TAG_VERSION" val="3.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160"/>
</p:tagLst>
</file>

<file path=ppt/tags/tag67.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68.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69.xml><?xml version="1.0" encoding="utf-8"?>
<p:tagLst xmlns:p="http://schemas.openxmlformats.org/presentationml/2006/main">
  <p:tag name="KSO_WM_UNIT_ID" val="_5**"/>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7.xml><?xml version="1.0" encoding="utf-8"?>
<p:tagLst xmlns:p="http://schemas.openxmlformats.org/presentationml/2006/main">
  <p:tag name="KSO_WM_UNIT_TYPE" val="f"/>
  <p:tag name="KSO_WM_UNIT_INDEX" val="1"/>
  <p:tag name="KSO_WM_BEAUTIFY_FLAG" val="#wm#"/>
  <p:tag name="KSO_WM_TAG_VERSION" val="3.0"/>
  <p:tag name="KSO_WM_UNIT_PRESET_TEXT" val="日期"/>
  <p:tag name="KSO_WM_UNIT_ID" val="_1*f*1"/>
  <p:tag name="KSO_WM_UNIT_ISNUMDGMTITLE" val="0"/>
  <p:tag name="KSO_WM_UNIT_NOCLEAR" val="0"/>
  <p:tag name="KSO_WM_UNIT_HIGHLIGHT" val="0"/>
  <p:tag name="KSO_WM_UNIT_COMPATIBLE" val="0"/>
  <p:tag name="KSO_WM_UNIT_DIAGRAM_ISNUMVISUAL" val="0"/>
  <p:tag name="KSO_WM_UNIT_DIAGRAM_ISREFERUNIT" val="0"/>
  <p:tag name="KSO_WM_UNIT_LAYERLEVEL" val="1"/>
  <p:tag name="KSO_WM_UNIT_ISCONTENTSTITLE" val="0"/>
  <p:tag name="KSO_WM_UNIT_VALUE" val="21"/>
  <p:tag name="KSO_WM_UNIT_SUBTYPE" val="c"/>
  <p:tag name="KSO_WM_UNIT_TEXT_LAYER_COUNT" val="1"/>
</p:tagLst>
</file>

<file path=ppt/tags/tag70.xml><?xml version="1.0" encoding="utf-8"?>
<p:tagLst xmlns:p="http://schemas.openxmlformats.org/presentationml/2006/main">
  <p:tag name="KSO_WM_UNIT_TYPE" val="a"/>
  <p:tag name="KSO_WM_UNIT_INDEX" val="1"/>
  <p:tag name="KSO_WM_UNIT_ID" val="_5*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29"/>
</p:tagLst>
</file>

<file path=ppt/tags/tag71.xml><?xml version="1.0" encoding="utf-8"?>
<p:tagLst xmlns:p="http://schemas.openxmlformats.org/presentationml/2006/main">
  <p:tag name="KSO_WM_UNIT_TYPE" val="h_a"/>
  <p:tag name="KSO_WM_UNIT_INDEX" val="1_1"/>
  <p:tag name="KSO_WM_UNIT_ID" val="_6*h_a*1_1"/>
  <p:tag name="KSO_WM_BEAUTIFY_FLAG" val="#wm#"/>
  <p:tag name="KSO_WM_TAG_VERSION" val="3.0"/>
  <p:tag name="KSO_WM_UNIT_LAYERLEVEL" val="1_1"/>
  <p:tag name="KSO_WM_TEMPLATE_USER_THEME" val="1"/>
  <p:tag name="KSO_WM_UNIT_TEXT_LAYER_COUNT" val="1"/>
  <p:tag name="KSO_WM_UNIT_NOCLEAR" val="0"/>
  <p:tag name="KSO_WM_UNIT_HIGHLIGHT" val="0"/>
  <p:tag name="KSO_WM_UNIT_COMPATIBLE" val="0"/>
  <p:tag name="KSO_WM_UNIT_DIAGRAM_ISNUMVISUAL" val="0"/>
  <p:tag name="KSO_WM_UNIT_DIAGRAM_ISREFERUNIT" val="0"/>
  <p:tag name="KSO_WM_UNIT_ISCONTENTSTITLE" val="0"/>
  <p:tag name="KSO_WM_UNIT_ISNUMDGMTITLE" val="0"/>
  <p:tag name="KSO_WM_UNIT_PRESET_TEXT" val="单击此处编辑母版文本样式"/>
</p:tagLst>
</file>

<file path=ppt/tags/tag72.xml><?xml version="1.0" encoding="utf-8"?>
<p:tagLst xmlns:p="http://schemas.openxmlformats.org/presentationml/2006/main">
  <p:tag name="KSO_WM_UNIT_TYPE" val="h_f"/>
  <p:tag name="KSO_WM_UNIT_INDEX" val="1_1"/>
  <p:tag name="KSO_WM_UNIT_ID" val="_6*h_f*1_1"/>
  <p:tag name="KSO_WM_BEAUTIFY_FLAG" val="#wm#"/>
  <p:tag name="KSO_WM_TAG_VERSION" val="3.0"/>
  <p:tag name="KSO_WM_UNIT_LAYERLEVEL" val="1_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144"/>
</p:tagLst>
</file>

<file path=ppt/tags/tag73.xml><?xml version="1.0" encoding="utf-8"?>
<p:tagLst xmlns:p="http://schemas.openxmlformats.org/presentationml/2006/main">
  <p:tag name="KSO_WM_UNIT_TYPE" val="h_a"/>
  <p:tag name="KSO_WM_UNIT_INDEX" val="2_1"/>
  <p:tag name="KSO_WM_UNIT_ID" val="_6*h_a*2_1"/>
  <p:tag name="KSO_WM_BEAUTIFY_FLAG" val="#wm#"/>
  <p:tag name="KSO_WM_TAG_VERSION" val="3.0"/>
  <p:tag name="KSO_WM_UNIT_LAYERLEVEL" val="1_1"/>
  <p:tag name="KSO_WM_TEMPLATE_USER_THEME" val="1"/>
  <p:tag name="KSO_WM_UNIT_TEXT_LAYER_COUNT" val="1"/>
  <p:tag name="KSO_WM_UNIT_NOCLEAR" val="0"/>
  <p:tag name="KSO_WM_UNIT_HIGHLIGHT" val="0"/>
  <p:tag name="KSO_WM_UNIT_COMPATIBLE" val="0"/>
  <p:tag name="KSO_WM_UNIT_DIAGRAM_ISNUMVISUAL" val="0"/>
  <p:tag name="KSO_WM_UNIT_DIAGRAM_ISREFERUNIT" val="0"/>
  <p:tag name="KSO_WM_UNIT_ISCONTENTSTITLE" val="0"/>
  <p:tag name="KSO_WM_UNIT_ISNUMDGMTITLE" val="0"/>
  <p:tag name="KSO_WM_UNIT_PRESET_TEXT" val="单击此处编辑母版文本样式"/>
</p:tagLst>
</file>

<file path=ppt/tags/tag74.xml><?xml version="1.0" encoding="utf-8"?>
<p:tagLst xmlns:p="http://schemas.openxmlformats.org/presentationml/2006/main">
  <p:tag name="KSO_WM_UNIT_TYPE" val="h_f"/>
  <p:tag name="KSO_WM_UNIT_INDEX" val="2_1"/>
  <p:tag name="KSO_WM_UNIT_ID" val="_6*h_f*2_1"/>
  <p:tag name="KSO_WM_BEAUTIFY_FLAG" val="#wm#"/>
  <p:tag name="KSO_WM_TAG_VERSION" val="3.0"/>
  <p:tag name="KSO_WM_UNIT_LAYERLEVEL" val="1_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144"/>
</p:tagLst>
</file>

<file path=ppt/tags/tag75.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76.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77.xml><?xml version="1.0" encoding="utf-8"?>
<p:tagLst xmlns:p="http://schemas.openxmlformats.org/presentationml/2006/main">
  <p:tag name="KSO_WM_UNIT_ID" val="_6**"/>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78.xml><?xml version="1.0" encoding="utf-8"?>
<p:tagLst xmlns:p="http://schemas.openxmlformats.org/presentationml/2006/main">
  <p:tag name="KSO_WM_UNIT_TYPE" val="a"/>
  <p:tag name="KSO_WM_UNIT_INDEX" val="1"/>
  <p:tag name="KSO_WM_UNIT_ID" val="_6*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Lst>
</file>

<file path=ppt/tags/tag79.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f*1"/>
  <p:tag name="KSO_WM_UNIT_LAYERLEVEL" val="1"/>
  <p:tag name="KSO_WM_TAG_VERSION" val="3.0"/>
  <p:tag name="KSO_WM_BEAUTIFY_FLAG" val="#wm#"/>
  <p:tag name="KSO_WM_UNIT_SUBTYPE" val="b"/>
  <p:tag name="KSO_WM_UNIT_PRESET_TEXT" val="署名"/>
  <p:tag name="KSO_WM_UNIT_NOCLEAR" val="0"/>
  <p:tag name="KSO_WM_UNIT_VALUE" val="24"/>
  <p:tag name="KSO_WM_UNIT_TYPE" val="f"/>
  <p:tag name="KSO_WM_UNIT_INDEX" val="1"/>
  <p:tag name="KSO_WM_UNIT_TEXT_LAYER_COUNT" val="1"/>
</p:tagLst>
</file>

<file path=ppt/tags/tag80.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1.xml><?xml version="1.0" encoding="utf-8"?>
<p:tagLst xmlns:p="http://schemas.openxmlformats.org/presentationml/2006/main">
  <p:tag name="KSO_WM_UNIT_ID" val="_7**"/>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2.xml><?xml version="1.0" encoding="utf-8"?>
<p:tagLst xmlns:p="http://schemas.openxmlformats.org/presentationml/2006/main">
  <p:tag name="KSO_WM_UNIT_TYPE" val="a"/>
  <p:tag name="KSO_WM_UNIT_INDEX" val="1"/>
  <p:tag name="KSO_WM_UNIT_ID" val="_7*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29"/>
</p:tagLst>
</file>

<file path=ppt/tags/tag83.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4.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5.xml><?xml version="1.0" encoding="utf-8"?>
<p:tagLst xmlns:p="http://schemas.openxmlformats.org/presentationml/2006/main">
  <p:tag name="KSO_WM_UNIT_ID" val="_8**"/>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6.xml><?xml version="1.0" encoding="utf-8"?>
<p:tagLst xmlns:p="http://schemas.openxmlformats.org/presentationml/2006/main">
  <p:tag name="KSO_WM_UNIT_TYPE" val="f"/>
  <p:tag name="KSO_WM_UNIT_INDEX" val="1"/>
  <p:tag name="KSO_WM_UNIT_ID" val="_9*f*1"/>
  <p:tag name="KSO_WM_BEAUTIFY_FLAG" val="#wm#"/>
  <p:tag name="KSO_WM_TAG_VERSION" val="3.0"/>
  <p:tag name="KSO_WM_UNIT_LAYERLEVEL" val="1"/>
  <p:tag name="KSO_WM_TEMPLATE_USER_THEME" val="1"/>
  <p:tag name="KSO_WM_UNIT_SUBTYPE" val="a"/>
  <p:tag name="KSO_WM_UNIT_TEXT_LAYER_COUNT" val="5"/>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408"/>
</p:tagLst>
</file>

<file path=ppt/tags/tag87.xml><?xml version="1.0" encoding="utf-8"?>
<p:tagLst xmlns:p="http://schemas.openxmlformats.org/presentationml/2006/main">
  <p:tag name="KSO_WM_UNIT_ID" val="_9**"/>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8.xml><?xml version="1.0" encoding="utf-8"?>
<p:tagLst xmlns:p="http://schemas.openxmlformats.org/presentationml/2006/main">
  <p:tag name="KSO_WM_UNIT_ID" val="_9**"/>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89.xml><?xml version="1.0" encoding="utf-8"?>
<p:tagLst xmlns:p="http://schemas.openxmlformats.org/presentationml/2006/main">
  <p:tag name="KSO_WM_UNIT_ID" val="_9**"/>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i*1"/>
  <p:tag name="KSO_WM_UNIT_LAYERLEVEL" val="1"/>
  <p:tag name="KSO_WM_TAG_VERSION" val="3.0"/>
  <p:tag name="KSO_WM_BEAUTIFY_FLAG" val="#wm#"/>
  <p:tag name="KSO_WM_UNIT_TYPE" val="i"/>
  <p:tag name="KSO_WM_UNIT_INDEX" val="1"/>
</p:tagLst>
</file>

<file path=ppt/tags/tag90.xml><?xml version="1.0" encoding="utf-8"?>
<p:tagLst xmlns:p="http://schemas.openxmlformats.org/presentationml/2006/main">
  <p:tag name="KSO_WM_UNIT_ID" val="_1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91.xml><?xml version="1.0" encoding="utf-8"?>
<p:tagLst xmlns:p="http://schemas.openxmlformats.org/presentationml/2006/main">
  <p:tag name="KSO_WM_UNIT_ID" val="_1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92.xml><?xml version="1.0" encoding="utf-8"?>
<p:tagLst xmlns:p="http://schemas.openxmlformats.org/presentationml/2006/main">
  <p:tag name="KSO_WM_UNIT_ID" val="_10**"/>
  <p:tag name="KSO_WM_BEAUTIFY_FLAG" val="#wm#"/>
  <p:tag name="KSO_WM_TAG_VERSION" val="3.0"/>
  <p:tag name="KSO_WM_UNIT_LAYERLEVEL" val="1"/>
  <p:tag name="KSO_WM_TEMPLATE_USER_THEME" val="1"/>
  <p:tag name="KSO_WM_UNIT_HIGHLIGHT" val="0"/>
  <p:tag name="KSO_WM_UNIT_COMPATIBLE" val="0"/>
  <p:tag name="KSO_WM_UNIT_DIAGRAM_ISNUMVISUAL" val="0"/>
  <p:tag name="KSO_WM_UNIT_DIAGRAM_ISREFERUNIT" val="0"/>
</p:tagLst>
</file>

<file path=ppt/tags/tag93.xml><?xml version="1.0" encoding="utf-8"?>
<p:tagLst xmlns:p="http://schemas.openxmlformats.org/presentationml/2006/main">
  <p:tag name="KSO_WM_UNIT_TYPE" val="b"/>
  <p:tag name="KSO_WM_UNIT_INDEX" val="1"/>
  <p:tag name="KSO_WM_UNIT_ID" val="_10*b*1"/>
  <p:tag name="KSO_WM_BEAUTIFY_FLAG" val="#wm#"/>
  <p:tag name="KSO_WM_TAG_VERSION" val="3.0"/>
  <p:tag name="KSO_WM_UNIT_LAYERLEVEL" val="1"/>
  <p:tag name="KSO_WM_TEMPLATE_USER_THEME" val="1"/>
  <p:tag name="KSO_WM_UNIT_TEXT_LAYER_COUNT" val="1"/>
  <p:tag name="KSO_WM_UNIT_NOCLEAR" val="0"/>
  <p:tag name="KSO_WM_UNIT_HIGHLIGHT" val="0"/>
  <p:tag name="KSO_WM_UNIT_COMPATIBLE" val="0"/>
  <p:tag name="KSO_WM_UNIT_DIAGRAM_ISNUMVISUAL" val="0"/>
  <p:tag name="KSO_WM_UNIT_DIAGRAM_ISREFERUNIT" val="0"/>
  <p:tag name="KSO_WM_UNIT_ISCONTENTSTITLE" val="0"/>
  <p:tag name="KSO_WM_UNIT_ISNUMDGMTITLE" val="0"/>
  <p:tag name="KSO_WM_UNIT_PRESET_TEXT" val="单击此处编辑副标题"/>
  <p:tag name="KSO_WM_UNIT_VALUE" val="41"/>
</p:tagLst>
</file>

<file path=ppt/tags/tag94.xml><?xml version="1.0" encoding="utf-8"?>
<p:tagLst xmlns:p="http://schemas.openxmlformats.org/presentationml/2006/main">
  <p:tag name="KSO_WM_UNIT_TYPE" val="a"/>
  <p:tag name="KSO_WM_UNIT_INDEX" val="1"/>
  <p:tag name="KSO_WM_UNIT_ID" val="_10*a*1"/>
  <p:tag name="KSO_WM_BEAUTIFY_FLAG" val="#wm#"/>
  <p:tag name="KSO_WM_TAG_VERSION" val="3.0"/>
  <p:tag name="KSO_WM_UNIT_LAYERLEVEL" val="1"/>
  <p:tag name="KSO_WM_TEMPLATE_USER_THEME" val="1"/>
  <p:tag name="KSO_WM_UNIT_ISCONTENTSTITLE" val="0"/>
  <p:tag name="KSO_WM_UNIT_ISNUMDGMTITLE" val="0"/>
  <p:tag name="KSO_WM_UNIT_PRESET_TEXT_INDEX" val="-1"/>
  <p:tag name="KSO_WM_UNIT_PRESET_TEXT_LEN" val="0"/>
  <p:tag name="KSO_WM_UNIT_NOCLEAR" val="0"/>
  <p:tag name="KSO_WM_UNIT_HIGHLIGHT" val="0"/>
  <p:tag name="KSO_WM_UNIT_COMPATIBLE" val="0"/>
  <p:tag name="KSO_WM_UNIT_DIAGRAM_ISNUMVISUAL" val="0"/>
  <p:tag name="KSO_WM_UNIT_DIAGRAM_ISREFERUNIT" val="0"/>
  <p:tag name="KSO_WM_UNIT_VALUE" val="29"/>
</p:tagLst>
</file>

<file path=ppt/tags/tag95.xml><?xml version="1.0" encoding="utf-8"?>
<p:tagLst xmlns:p="http://schemas.openxmlformats.org/presentationml/2006/main">
  <p:tag name="KSO_WM_UNIT_TYPE" val="i"/>
  <p:tag name="KSO_WM_UNIT_INDEX" val="2"/>
  <p:tag name="KSO_WM_BEAUTIFY_FLAG" val="#wm#"/>
  <p:tag name="KSO_WM_TAG_VERSION" val="3.0"/>
  <p:tag name="LAYOUTZORDER" val="2"/>
  <p:tag name="KSO_WM_UNIT_ID" val="_11*i*2"/>
  <p:tag name="KSO_WM_UNIT_LAYERLEVEL" val="1"/>
  <p:tag name="KSO_WM_TEMPLATE_USER_THEME" val="1"/>
  <p:tag name="KSO_WM_UNIT_HIGHLIGHT" val="0"/>
  <p:tag name="KSO_WM_UNIT_COMPATIBLE" val="0"/>
  <p:tag name="KSO_WM_UNIT_DIAGRAM_ISNUMVISUAL" val="0"/>
  <p:tag name="KSO_WM_UNIT_DIAGRAM_ISREFERUNIT" val="0"/>
</p:tagLst>
</file>

<file path=ppt/tags/tag96.xml><?xml version="1.0" encoding="utf-8"?>
<p:tagLst xmlns:p="http://schemas.openxmlformats.org/presentationml/2006/main">
  <p:tag name="KSO_WM_UNIT_TYPE" val="i"/>
  <p:tag name="KSO_WM_UNIT_INDEX" val="7"/>
  <p:tag name="KSO_WM_BEAUTIFY_FLAG" val="#wm#"/>
  <p:tag name="KSO_WM_TAG_VERSION" val="3.0"/>
  <p:tag name="LAYOUTZORDER" val="11"/>
  <p:tag name="KSO_WM_UNIT_ID" val="_11*i*7"/>
  <p:tag name="KSO_WM_UNIT_LAYERLEVEL" val="1"/>
  <p:tag name="KSO_WM_TEMPLATE_USER_THEME" val="1"/>
  <p:tag name="KSO_WM_UNIT_HIGHLIGHT" val="0"/>
  <p:tag name="KSO_WM_UNIT_COMPATIBLE" val="0"/>
  <p:tag name="KSO_WM_UNIT_DIAGRAM_ISNUMVISUAL" val="0"/>
  <p:tag name="KSO_WM_UNIT_DIAGRAM_ISREFERUNIT" val="0"/>
</p:tagLst>
</file>

<file path=ppt/tags/tag97.xml><?xml version="1.0" encoding="utf-8"?>
<p:tagLst xmlns:p="http://schemas.openxmlformats.org/presentationml/2006/main">
  <p:tag name="KSO_WM_UNIT_TYPE" val="i"/>
  <p:tag name="KSO_WM_UNIT_INDEX" val="4"/>
  <p:tag name="KSO_WM_BEAUTIFY_FLAG" val="#wm#"/>
  <p:tag name="KSO_WM_TAG_VERSION" val="3.0"/>
  <p:tag name="LAYOUTZORDER" val="3"/>
  <p:tag name="KSO_WM_UNIT_ID" val="_11*i*4"/>
  <p:tag name="KSO_WM_UNIT_LAYERLEVEL" val="1"/>
  <p:tag name="KSO_WM_TEMPLATE_USER_THEME" val="1"/>
  <p:tag name="KSO_WM_UNIT_HIGHLIGHT" val="0"/>
  <p:tag name="KSO_WM_UNIT_COMPATIBLE" val="0"/>
  <p:tag name="KSO_WM_UNIT_DIAGRAM_ISNUMVISUAL" val="0"/>
  <p:tag name="KSO_WM_UNIT_DIAGRAM_ISREFERUNIT" val="0"/>
</p:tagLst>
</file>

<file path=ppt/tags/tag98.xml><?xml version="1.0" encoding="utf-8"?>
<p:tagLst xmlns:p="http://schemas.openxmlformats.org/presentationml/2006/main">
  <p:tag name="KSO_WM_UNIT_TYPE" val="i"/>
  <p:tag name="KSO_WM_UNIT_INDEX" val="3"/>
  <p:tag name="KSO_WM_BEAUTIFY_FLAG" val="#wm#"/>
  <p:tag name="KSO_WM_TAG_VERSION" val="3.0"/>
  <p:tag name="LAYOUTZORDER" val="4"/>
  <p:tag name="KSO_WM_UNIT_ID" val="_11*i*3"/>
  <p:tag name="KSO_WM_UNIT_LAYERLEVEL" val="1"/>
  <p:tag name="KSO_WM_TEMPLATE_USER_THEME" val="1"/>
  <p:tag name="KSO_WM_UNIT_HIGHLIGHT" val="0"/>
  <p:tag name="KSO_WM_UNIT_COMPATIBLE" val="0"/>
  <p:tag name="KSO_WM_UNIT_DIAGRAM_ISNUMVISUAL" val="0"/>
  <p:tag name="KSO_WM_UNIT_DIAGRAM_ISREFERUNIT" val="0"/>
</p:tagLst>
</file>

<file path=ppt/tags/tag99.xml><?xml version="1.0" encoding="utf-8"?>
<p:tagLst xmlns:p="http://schemas.openxmlformats.org/presentationml/2006/main">
  <p:tag name="KSO_WM_UNIT_TYPE" val="i"/>
  <p:tag name="KSO_WM_UNIT_INDEX" val="1"/>
  <p:tag name="KSO_WM_BEAUTIFY_FLAG" val="#wm#"/>
  <p:tag name="KSO_WM_TAG_VERSION" val="3.0"/>
  <p:tag name="LAYOUTZORDER" val="8"/>
  <p:tag name="KSO_WM_UNIT_ID" val="_11*i*1"/>
  <p:tag name="KSO_WM_UNIT_LAYERLEVEL" val="1"/>
  <p:tag name="KSO_WM_TEMPLATE_USER_THEME" val="1"/>
  <p:tag name="KSO_WM_UNIT_HIGHLIGHT" val="0"/>
  <p:tag name="KSO_WM_UNIT_COMPATIBLE" val="0"/>
  <p:tag name="KSO_WM_UNIT_DIAGRAM_ISNUMVISUAL" val="0"/>
  <p:tag name="KSO_WM_UNIT_DIAGRAM_ISREFERUNIT" val="0"/>
</p:tagLst>
</file>

<file path=ppt/theme/theme1.xml><?xml version="1.0" encoding="utf-8"?>
<a:theme xmlns:a="http://schemas.openxmlformats.org/drawingml/2006/main" name="WPS">
  <a:themeElements>
    <a:clrScheme name="WPS">
      <a:dk1>
        <a:sysClr val="windowText" lastClr="000000"/>
      </a:dk1>
      <a:lt1>
        <a:sysClr val="window" lastClr="FFFFFF"/>
      </a:lt1>
      <a:dk2>
        <a:srgbClr val="44546A"/>
      </a:dk2>
      <a:lt2>
        <a:srgbClr val="E7E6E6"/>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职场通用企业培训主题&#13;">
  <a:themeElements>
    <a:clrScheme name="自定义 1115">
      <a:dk1>
        <a:srgbClr val="000000"/>
      </a:dk1>
      <a:lt1>
        <a:srgbClr val="FFFFFF"/>
      </a:lt1>
      <a:dk2>
        <a:srgbClr val="3D0901"/>
      </a:dk2>
      <a:lt2>
        <a:srgbClr val="FFF7F5"/>
      </a:lt2>
      <a:accent1>
        <a:srgbClr val="FC6146"/>
      </a:accent1>
      <a:accent2>
        <a:srgbClr val="F77780"/>
      </a:accent2>
      <a:accent3>
        <a:srgbClr val="FD8B64"/>
      </a:accent3>
      <a:accent4>
        <a:srgbClr val="EB7BBD"/>
      </a:accent4>
      <a:accent5>
        <a:srgbClr val="DD9292"/>
      </a:accent5>
      <a:accent6>
        <a:srgbClr val="F0BC4D"/>
      </a:accent6>
      <a:hlink>
        <a:srgbClr val="0563C1"/>
      </a:hlink>
      <a:folHlink>
        <a:srgbClr val="954D72"/>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职场通用企业培训主题&#13;">
  <a:themeElements>
    <a:clrScheme name="自定义 1115">
      <a:dk1>
        <a:srgbClr val="000000"/>
      </a:dk1>
      <a:lt1>
        <a:srgbClr val="FFFFFF"/>
      </a:lt1>
      <a:dk2>
        <a:srgbClr val="3D0901"/>
      </a:dk2>
      <a:lt2>
        <a:srgbClr val="FFF7F5"/>
      </a:lt2>
      <a:accent1>
        <a:srgbClr val="FC6146"/>
      </a:accent1>
      <a:accent2>
        <a:srgbClr val="F77780"/>
      </a:accent2>
      <a:accent3>
        <a:srgbClr val="FD8B64"/>
      </a:accent3>
      <a:accent4>
        <a:srgbClr val="EB7BBD"/>
      </a:accent4>
      <a:accent5>
        <a:srgbClr val="DD9292"/>
      </a:accent5>
      <a:accent6>
        <a:srgbClr val="F0BC4D"/>
      </a:accent6>
      <a:hlink>
        <a:srgbClr val="0563C1"/>
      </a:hlink>
      <a:folHlink>
        <a:srgbClr val="954D72"/>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2_职场通用企业培训主题&#13;">
  <a:themeElements>
    <a:clrScheme name="自定义 1115">
      <a:dk1>
        <a:srgbClr val="000000"/>
      </a:dk1>
      <a:lt1>
        <a:srgbClr val="FFFFFF"/>
      </a:lt1>
      <a:dk2>
        <a:srgbClr val="3D0901"/>
      </a:dk2>
      <a:lt2>
        <a:srgbClr val="FFF7F5"/>
      </a:lt2>
      <a:accent1>
        <a:srgbClr val="FC6146"/>
      </a:accent1>
      <a:accent2>
        <a:srgbClr val="F77780"/>
      </a:accent2>
      <a:accent3>
        <a:srgbClr val="FD8B64"/>
      </a:accent3>
      <a:accent4>
        <a:srgbClr val="EB7BBD"/>
      </a:accent4>
      <a:accent5>
        <a:srgbClr val="DD9292"/>
      </a:accent5>
      <a:accent6>
        <a:srgbClr val="F0BC4D"/>
      </a:accent6>
      <a:hlink>
        <a:srgbClr val="0563C1"/>
      </a:hlink>
      <a:folHlink>
        <a:srgbClr val="954D72"/>
      </a:folHlink>
    </a:clrScheme>
    <a:fontScheme name="简约商务科技风">
      <a:majorFont>
        <a:latin typeface="微软雅黑"/>
        <a:ea typeface="微软雅黑"/>
        <a:cs typeface=""/>
      </a:majorFont>
      <a:minorFont>
        <a:latin typeface="微软雅黑"/>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24109</Words>
  <Application>WPS 演示</Application>
  <PresentationFormat>宽屏</PresentationFormat>
  <Paragraphs>778</Paragraphs>
  <Slides>22</Slides>
  <Notes>0</Notes>
  <HiddenSlides>0</HiddenSlides>
  <MMClips>0</MMClips>
  <ScaleCrop>false</ScaleCrop>
  <HeadingPairs>
    <vt:vector size="6" baseType="variant">
      <vt:variant>
        <vt:lpstr>已用的字体</vt:lpstr>
      </vt:variant>
      <vt:variant>
        <vt:i4>16</vt:i4>
      </vt:variant>
      <vt:variant>
        <vt:lpstr>主题</vt:lpstr>
      </vt:variant>
      <vt:variant>
        <vt:i4>4</vt:i4>
      </vt:variant>
      <vt:variant>
        <vt:lpstr>幻灯片标题</vt:lpstr>
      </vt:variant>
      <vt:variant>
        <vt:i4>22</vt:i4>
      </vt:variant>
    </vt:vector>
  </HeadingPairs>
  <TitlesOfParts>
    <vt:vector size="42" baseType="lpstr">
      <vt:lpstr>Arial</vt:lpstr>
      <vt:lpstr>宋体</vt:lpstr>
      <vt:lpstr>Wingdings</vt:lpstr>
      <vt:lpstr>MiSans Heavy</vt:lpstr>
      <vt:lpstr>微软雅黑</vt:lpstr>
      <vt:lpstr>方正楷体_GB2312</vt:lpstr>
      <vt:lpstr>Calibri</vt:lpstr>
      <vt:lpstr>Times New Roman</vt:lpstr>
      <vt:lpstr>微软雅黑</vt:lpstr>
      <vt:lpstr>Arial Unicode MS</vt:lpstr>
      <vt:lpstr>Times New Roman</vt:lpstr>
      <vt:lpstr>黑体</vt:lpstr>
      <vt:lpstr>MS PGothic</vt:lpstr>
      <vt:lpstr>HelveticaNeue</vt:lpstr>
      <vt:lpstr>华文新魏</vt:lpstr>
      <vt:lpstr>语文格子</vt:lpstr>
      <vt:lpstr>WPS</vt:lpstr>
      <vt:lpstr>职场通用企业培训主题</vt:lpstr>
      <vt:lpstr>1_职场通用企业培训主题</vt:lpstr>
      <vt:lpstr>2_职场通用企业培训主题</vt:lpstr>
      <vt:lpstr>PowerPoint 演示文稿</vt:lpstr>
      <vt:lpstr>PowerPoint 演示文稿</vt:lpstr>
      <vt:lpstr>目录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六、备考指导・效能提升</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Lenovo</dc:creator>
  <cp:lastModifiedBy>Administrator</cp:lastModifiedBy>
  <cp:revision>64</cp:revision>
  <dcterms:created xsi:type="dcterms:W3CDTF">2023-08-09T12:44:00Z</dcterms:created>
  <dcterms:modified xsi:type="dcterms:W3CDTF">2026-08-25T06:39:31Z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E8A60297C3B942038B8873BCBD4195F7_12</vt:lpwstr>
  </property>
</Properties>
</file>