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63" r:id="rId4"/>
    <p:sldMasterId id="2147483665" r:id="rId5"/>
  </p:sldMasterIdLst>
  <p:notesMasterIdLst>
    <p:notesMasterId r:id="rId9"/>
  </p:notesMasterIdLst>
  <p:handoutMasterIdLst>
    <p:handoutMasterId r:id="rId25"/>
  </p:handoutMasterIdLst>
  <p:sldIdLst>
    <p:sldId id="302" r:id="rId6"/>
    <p:sldId id="280" r:id="rId7"/>
    <p:sldId id="286" r:id="rId8"/>
    <p:sldId id="270" r:id="rId10"/>
    <p:sldId id="261" r:id="rId11"/>
    <p:sldId id="266" r:id="rId12"/>
    <p:sldId id="272" r:id="rId13"/>
    <p:sldId id="256" r:id="rId14"/>
    <p:sldId id="257" r:id="rId15"/>
    <p:sldId id="258" r:id="rId16"/>
    <p:sldId id="259" r:id="rId17"/>
    <p:sldId id="276" r:id="rId18"/>
    <p:sldId id="273" r:id="rId19"/>
    <p:sldId id="274" r:id="rId20"/>
    <p:sldId id="275" r:id="rId21"/>
    <p:sldId id="277" r:id="rId22"/>
    <p:sldId id="279" r:id="rId23"/>
    <p:sldId id="290" r:id="rId24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  <p:embeddedFont>
      <p:font typeface="汉仪中楷简" panose="02010600000101010101" charset="-122"/>
      <p:regular r:id="rId30"/>
    </p:embeddedFont>
    <p:embeddedFont>
      <p:font typeface="黑体" panose="02010609060101010101" charset="-122"/>
      <p:regular r:id="rId31"/>
    </p:embeddedFont>
    <p:embeddedFont>
      <p:font typeface="新宋体" panose="02010609030101010101" charset="-122"/>
      <p:regular r:id="rId32"/>
    </p:embeddedFont>
    <p:embeddedFont>
      <p:font typeface="仿宋" panose="02010609060101010101" charset="-122"/>
      <p:regular r:id="rId33"/>
    </p:embeddedFont>
    <p:embeddedFont>
      <p:font typeface="华文楷体" panose="02010600040101010101" charset="-122"/>
      <p:regular r:id="rId34"/>
    </p:embeddedFont>
    <p:embeddedFont>
      <p:font typeface="Segoe UI Emoji" panose="020B0502040204020203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汉仪雅酷黑-65J" panose="00020600040101010101" charset="0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1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0" Type="http://schemas.openxmlformats.org/officeDocument/2006/relationships/font" Target="fonts/font1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6.xml"/><Relationship Id="rId7" Type="http://schemas.openxmlformats.org/officeDocument/2006/relationships/image" Target="../media/image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0" Type="http://schemas.openxmlformats.org/officeDocument/2006/relationships/tags" Target="../tags/tag26.xml"/><Relationship Id="rId3" Type="http://schemas.openxmlformats.org/officeDocument/2006/relationships/tags" Target="../tags/tag2.xml"/><Relationship Id="rId29" Type="http://schemas.openxmlformats.org/officeDocument/2006/relationships/tags" Target="../tags/tag25.xml"/><Relationship Id="rId28" Type="http://schemas.openxmlformats.org/officeDocument/2006/relationships/tags" Target="../tags/tag24.xml"/><Relationship Id="rId27" Type="http://schemas.openxmlformats.org/officeDocument/2006/relationships/tags" Target="../tags/tag23.xml"/><Relationship Id="rId26" Type="http://schemas.openxmlformats.org/officeDocument/2006/relationships/tags" Target="../tags/tag22.xml"/><Relationship Id="rId25" Type="http://schemas.openxmlformats.org/officeDocument/2006/relationships/tags" Target="../tags/tag21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tags" Target="../tags/tag16.xml"/><Relationship Id="rId2" Type="http://schemas.openxmlformats.org/officeDocument/2006/relationships/tags" Target="../tags/tag1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3.png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93.xml"/><Relationship Id="rId7" Type="http://schemas.openxmlformats.org/officeDocument/2006/relationships/image" Target="../media/image1.png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0" Type="http://schemas.openxmlformats.org/officeDocument/2006/relationships/tags" Target="../tags/tag113.xml"/><Relationship Id="rId3" Type="http://schemas.openxmlformats.org/officeDocument/2006/relationships/tags" Target="../tags/tag89.xml"/><Relationship Id="rId29" Type="http://schemas.openxmlformats.org/officeDocument/2006/relationships/tags" Target="../tags/tag112.xml"/><Relationship Id="rId28" Type="http://schemas.openxmlformats.org/officeDocument/2006/relationships/tags" Target="../tags/tag111.xml"/><Relationship Id="rId27" Type="http://schemas.openxmlformats.org/officeDocument/2006/relationships/tags" Target="../tags/tag110.xml"/><Relationship Id="rId26" Type="http://schemas.openxmlformats.org/officeDocument/2006/relationships/tags" Target="../tags/tag109.xml"/><Relationship Id="rId25" Type="http://schemas.openxmlformats.org/officeDocument/2006/relationships/tags" Target="../tags/tag108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tags" Target="../tags/tag88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image" Target="../media/image3.png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2" Type="http://schemas.openxmlformats.org/officeDocument/2006/relationships/image" Target="../media/image7.jpeg"/><Relationship Id="rId31" Type="http://schemas.openxmlformats.org/officeDocument/2006/relationships/tags" Target="../tags/tag141.xml"/><Relationship Id="rId30" Type="http://schemas.openxmlformats.org/officeDocument/2006/relationships/tags" Target="../tags/tag140.xml"/><Relationship Id="rId3" Type="http://schemas.openxmlformats.org/officeDocument/2006/relationships/tags" Target="../tags/tag123.xml"/><Relationship Id="rId29" Type="http://schemas.openxmlformats.org/officeDocument/2006/relationships/tags" Target="../tags/tag139.xml"/><Relationship Id="rId28" Type="http://schemas.openxmlformats.org/officeDocument/2006/relationships/tags" Target="../tags/tag138.xml"/><Relationship Id="rId27" Type="http://schemas.openxmlformats.org/officeDocument/2006/relationships/image" Target="../media/image16.png"/><Relationship Id="rId26" Type="http://schemas.openxmlformats.org/officeDocument/2006/relationships/tags" Target="../tags/tag137.xml"/><Relationship Id="rId25" Type="http://schemas.openxmlformats.org/officeDocument/2006/relationships/image" Target="../media/image15.png"/><Relationship Id="rId24" Type="http://schemas.openxmlformats.org/officeDocument/2006/relationships/tags" Target="../tags/tag136.xml"/><Relationship Id="rId23" Type="http://schemas.openxmlformats.org/officeDocument/2006/relationships/image" Target="../media/image14.png"/><Relationship Id="rId22" Type="http://schemas.openxmlformats.org/officeDocument/2006/relationships/tags" Target="../tags/tag135.xml"/><Relationship Id="rId21" Type="http://schemas.openxmlformats.org/officeDocument/2006/relationships/image" Target="../media/image13.png"/><Relationship Id="rId20" Type="http://schemas.openxmlformats.org/officeDocument/2006/relationships/tags" Target="../tags/tag134.xml"/><Relationship Id="rId2" Type="http://schemas.openxmlformats.org/officeDocument/2006/relationships/tags" Target="../tags/tag122.xml"/><Relationship Id="rId19" Type="http://schemas.openxmlformats.org/officeDocument/2006/relationships/image" Target="../media/image12.png"/><Relationship Id="rId18" Type="http://schemas.openxmlformats.org/officeDocument/2006/relationships/tags" Target="../tags/tag133.xml"/><Relationship Id="rId17" Type="http://schemas.openxmlformats.org/officeDocument/2006/relationships/image" Target="../media/image11.png"/><Relationship Id="rId16" Type="http://schemas.openxmlformats.org/officeDocument/2006/relationships/tags" Target="../tags/tag132.xml"/><Relationship Id="rId15" Type="http://schemas.openxmlformats.org/officeDocument/2006/relationships/image" Target="../media/image10.png"/><Relationship Id="rId14" Type="http://schemas.openxmlformats.org/officeDocument/2006/relationships/tags" Target="../tags/tag131.xml"/><Relationship Id="rId13" Type="http://schemas.openxmlformats.org/officeDocument/2006/relationships/image" Target="../media/image9.png"/><Relationship Id="rId12" Type="http://schemas.openxmlformats.org/officeDocument/2006/relationships/tags" Target="../tags/tag130.xml"/><Relationship Id="rId11" Type="http://schemas.openxmlformats.org/officeDocument/2006/relationships/image" Target="NULL" TargetMode="External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image" Target="../media/image18.jpeg"/><Relationship Id="rId26" Type="http://schemas.openxmlformats.org/officeDocument/2006/relationships/image" Target="../media/image20.png"/><Relationship Id="rId25" Type="http://schemas.openxmlformats.org/officeDocument/2006/relationships/tags" Target="../tags/tag191.xml"/><Relationship Id="rId24" Type="http://schemas.openxmlformats.org/officeDocument/2006/relationships/tags" Target="../tags/tag190.xml"/><Relationship Id="rId23" Type="http://schemas.openxmlformats.org/officeDocument/2006/relationships/tags" Target="../tags/tag189.xml"/><Relationship Id="rId22" Type="http://schemas.openxmlformats.org/officeDocument/2006/relationships/tags" Target="../tags/tag188.xml"/><Relationship Id="rId21" Type="http://schemas.openxmlformats.org/officeDocument/2006/relationships/tags" Target="../tags/tag187.xml"/><Relationship Id="rId20" Type="http://schemas.openxmlformats.org/officeDocument/2006/relationships/tags" Target="../tags/tag186.xml"/><Relationship Id="rId2" Type="http://schemas.openxmlformats.org/officeDocument/2006/relationships/tags" Target="../tags/tag170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4.jpeg"/><Relationship Id="rId2" Type="http://schemas.openxmlformats.org/officeDocument/2006/relationships/tags" Target="../tags/tag32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40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microsoft.com/office/2007/relationships/hdphoto" Target="../media/image6.wdp"/><Relationship Id="rId12" Type="http://schemas.openxmlformats.org/officeDocument/2006/relationships/image" Target="../media/image5.png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76000">
                <a:schemeClr val="accent1">
                  <a:alpha val="61000"/>
                </a:schemeClr>
              </a:gs>
              <a:gs pos="34000">
                <a:schemeClr val="bg2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>
            <p:custDataLst>
              <p:tags r:id="rId3"/>
            </p:custDataLst>
          </p:nvPr>
        </p:nvSpPr>
        <p:spPr>
          <a:xfrm>
            <a:off x="5939306" y="1494972"/>
            <a:ext cx="6252695" cy="5363028"/>
          </a:xfrm>
          <a:custGeom>
            <a:avLst/>
            <a:gdLst>
              <a:gd name="connsiteX0" fmla="*/ 4187372 w 6252695"/>
              <a:gd name="connsiteY0" fmla="*/ 0 h 5363028"/>
              <a:gd name="connsiteX1" fmla="*/ 6183322 w 6252695"/>
              <a:gd name="connsiteY1" fmla="*/ 505393 h 5363028"/>
              <a:gd name="connsiteX2" fmla="*/ 6252695 w 6252695"/>
              <a:gd name="connsiteY2" fmla="*/ 545282 h 5363028"/>
              <a:gd name="connsiteX3" fmla="*/ 6252695 w 6252695"/>
              <a:gd name="connsiteY3" fmla="*/ 5363028 h 5363028"/>
              <a:gd name="connsiteX4" fmla="*/ 170376 w 6252695"/>
              <a:gd name="connsiteY4" fmla="*/ 5363028 h 5363028"/>
              <a:gd name="connsiteX5" fmla="*/ 85073 w 6252695"/>
              <a:gd name="connsiteY5" fmla="*/ 5031273 h 5363028"/>
              <a:gd name="connsiteX6" fmla="*/ 0 w 6252695"/>
              <a:gd name="connsiteY6" fmla="*/ 4187371 h 5363028"/>
              <a:gd name="connsiteX7" fmla="*/ 4187372 w 6252695"/>
              <a:gd name="connsiteY7" fmla="*/ 0 h 536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2695" h="5363028">
                <a:moveTo>
                  <a:pt x="4187372" y="0"/>
                </a:moveTo>
                <a:cubicBezTo>
                  <a:pt x="4910066" y="0"/>
                  <a:pt x="5590000" y="183081"/>
                  <a:pt x="6183322" y="505393"/>
                </a:cubicBezTo>
                <a:lnTo>
                  <a:pt x="6252695" y="545282"/>
                </a:lnTo>
                <a:lnTo>
                  <a:pt x="6252695" y="5363028"/>
                </a:lnTo>
                <a:lnTo>
                  <a:pt x="170376" y="5363028"/>
                </a:lnTo>
                <a:lnTo>
                  <a:pt x="85073" y="5031273"/>
                </a:lnTo>
                <a:cubicBezTo>
                  <a:pt x="29293" y="4758685"/>
                  <a:pt x="0" y="4476449"/>
                  <a:pt x="0" y="4187371"/>
                </a:cubicBezTo>
                <a:cubicBezTo>
                  <a:pt x="0" y="1874750"/>
                  <a:pt x="1874750" y="0"/>
                  <a:pt x="418737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9050">
            <a:noFill/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" name="任意多边形: 形状 65"/>
          <p:cNvSpPr/>
          <p:nvPr>
            <p:custDataLst>
              <p:tags r:id="rId4"/>
            </p:custDataLst>
          </p:nvPr>
        </p:nvSpPr>
        <p:spPr>
          <a:xfrm>
            <a:off x="5939306" y="1494972"/>
            <a:ext cx="6252845" cy="5363210"/>
          </a:xfrm>
          <a:custGeom>
            <a:avLst/>
            <a:gdLst>
              <a:gd name="connsiteX0" fmla="*/ 268 w 9847"/>
              <a:gd name="connsiteY0" fmla="*/ 8446 h 8446"/>
              <a:gd name="connsiteX1" fmla="*/ 134 w 9847"/>
              <a:gd name="connsiteY1" fmla="*/ 7923 h 8446"/>
              <a:gd name="connsiteX2" fmla="*/ 0 w 9847"/>
              <a:gd name="connsiteY2" fmla="*/ 6594 h 8446"/>
              <a:gd name="connsiteX3" fmla="*/ 6594 w 9847"/>
              <a:gd name="connsiteY3" fmla="*/ 0 h 8446"/>
              <a:gd name="connsiteX4" fmla="*/ 9738 w 9847"/>
              <a:gd name="connsiteY4" fmla="*/ 796 h 8446"/>
              <a:gd name="connsiteX5" fmla="*/ 9847 w 9847"/>
              <a:gd name="connsiteY5" fmla="*/ 859 h 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7" h="8446">
                <a:moveTo>
                  <a:pt x="268" y="8446"/>
                </a:moveTo>
                <a:lnTo>
                  <a:pt x="134" y="7923"/>
                </a:lnTo>
                <a:cubicBezTo>
                  <a:pt x="46" y="7494"/>
                  <a:pt x="0" y="7050"/>
                  <a:pt x="0" y="6594"/>
                </a:cubicBezTo>
                <a:cubicBezTo>
                  <a:pt x="0" y="2952"/>
                  <a:pt x="2952" y="0"/>
                  <a:pt x="6594" y="0"/>
                </a:cubicBezTo>
                <a:cubicBezTo>
                  <a:pt x="7732" y="0"/>
                  <a:pt x="8803" y="288"/>
                  <a:pt x="9738" y="796"/>
                </a:cubicBezTo>
                <a:lnTo>
                  <a:pt x="9847" y="859"/>
                </a:lnTo>
              </a:path>
            </a:pathLst>
          </a:custGeom>
          <a:noFill/>
          <a:ln w="19050">
            <a:solidFill>
              <a:srgbClr val="FFFFFF"/>
            </a:solidFill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4" name="任意多边形: 形状 63"/>
          <p:cNvSpPr/>
          <p:nvPr>
            <p:custDataLst>
              <p:tags r:id="rId5"/>
            </p:custDataLst>
          </p:nvPr>
        </p:nvSpPr>
        <p:spPr>
          <a:xfrm>
            <a:off x="6295131" y="1899285"/>
            <a:ext cx="5896869" cy="4958715"/>
          </a:xfrm>
          <a:custGeom>
            <a:avLst/>
            <a:gdLst>
              <a:gd name="connsiteX0" fmla="*/ 3824288 w 5896869"/>
              <a:gd name="connsiteY0" fmla="*/ 0 h 4958715"/>
              <a:gd name="connsiteX1" fmla="*/ 5807321 w 5896869"/>
              <a:gd name="connsiteY1" fmla="*/ 553655 h 4958715"/>
              <a:gd name="connsiteX2" fmla="*/ 5896869 w 5896869"/>
              <a:gd name="connsiteY2" fmla="*/ 611064 h 4958715"/>
              <a:gd name="connsiteX3" fmla="*/ 5896869 w 5896869"/>
              <a:gd name="connsiteY3" fmla="*/ 4958715 h 4958715"/>
              <a:gd name="connsiteX4" fmla="*/ 171213 w 5896869"/>
              <a:gd name="connsiteY4" fmla="*/ 4958715 h 4958715"/>
              <a:gd name="connsiteX5" fmla="*/ 77696 w 5896869"/>
              <a:gd name="connsiteY5" fmla="*/ 4595016 h 4958715"/>
              <a:gd name="connsiteX6" fmla="*/ 0 w 5896869"/>
              <a:gd name="connsiteY6" fmla="*/ 3824288 h 4958715"/>
              <a:gd name="connsiteX7" fmla="*/ 3824288 w 5896869"/>
              <a:gd name="connsiteY7" fmla="*/ 0 h 49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6869" h="4958715">
                <a:moveTo>
                  <a:pt x="3824288" y="0"/>
                </a:moveTo>
                <a:cubicBezTo>
                  <a:pt x="4550321" y="0"/>
                  <a:pt x="5229100" y="202320"/>
                  <a:pt x="5807321" y="553655"/>
                </a:cubicBezTo>
                <a:lnTo>
                  <a:pt x="5896869" y="611064"/>
                </a:lnTo>
                <a:lnTo>
                  <a:pt x="5896869" y="4958715"/>
                </a:lnTo>
                <a:lnTo>
                  <a:pt x="171213" y="4958715"/>
                </a:lnTo>
                <a:lnTo>
                  <a:pt x="77696" y="4595016"/>
                </a:lnTo>
                <a:cubicBezTo>
                  <a:pt x="26753" y="4346064"/>
                  <a:pt x="0" y="4088300"/>
                  <a:pt x="0" y="3824288"/>
                </a:cubicBezTo>
                <a:cubicBezTo>
                  <a:pt x="0" y="1712192"/>
                  <a:pt x="1712192" y="0"/>
                  <a:pt x="3824288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79000">
                <a:schemeClr val="accent2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62" name="图片 6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295132" y="1899286"/>
            <a:ext cx="5896869" cy="4958715"/>
          </a:xfrm>
          <a:custGeom>
            <a:avLst/>
            <a:gdLst>
              <a:gd name="connsiteX0" fmla="*/ 3824288 w 5896869"/>
              <a:gd name="connsiteY0" fmla="*/ 0 h 4958715"/>
              <a:gd name="connsiteX1" fmla="*/ 5647171 w 5896869"/>
              <a:gd name="connsiteY1" fmla="*/ 461571 h 4958715"/>
              <a:gd name="connsiteX2" fmla="*/ 5896869 w 5896869"/>
              <a:gd name="connsiteY2" fmla="*/ 613267 h 4958715"/>
              <a:gd name="connsiteX3" fmla="*/ 5896869 w 5896869"/>
              <a:gd name="connsiteY3" fmla="*/ 4958715 h 4958715"/>
              <a:gd name="connsiteX4" fmla="*/ 171138 w 5896869"/>
              <a:gd name="connsiteY4" fmla="*/ 4958715 h 4958715"/>
              <a:gd name="connsiteX5" fmla="*/ 120399 w 5896869"/>
              <a:gd name="connsiteY5" fmla="*/ 4780037 h 4958715"/>
              <a:gd name="connsiteX6" fmla="*/ 0 w 5896869"/>
              <a:gd name="connsiteY6" fmla="*/ 3824288 h 4958715"/>
              <a:gd name="connsiteX7" fmla="*/ 3824288 w 5896869"/>
              <a:gd name="connsiteY7" fmla="*/ 0 h 49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6869" h="4958715">
                <a:moveTo>
                  <a:pt x="3824288" y="0"/>
                </a:moveTo>
                <a:cubicBezTo>
                  <a:pt x="4484318" y="0"/>
                  <a:pt x="5105295" y="167206"/>
                  <a:pt x="5647171" y="461571"/>
                </a:cubicBezTo>
                <a:lnTo>
                  <a:pt x="5896869" y="613267"/>
                </a:lnTo>
                <a:lnTo>
                  <a:pt x="5896869" y="4958715"/>
                </a:lnTo>
                <a:lnTo>
                  <a:pt x="171138" y="4958715"/>
                </a:lnTo>
                <a:lnTo>
                  <a:pt x="120399" y="4780037"/>
                </a:lnTo>
                <a:cubicBezTo>
                  <a:pt x="41802" y="4474555"/>
                  <a:pt x="0" y="4154303"/>
                  <a:pt x="0" y="3824288"/>
                </a:cubicBezTo>
                <a:cubicBezTo>
                  <a:pt x="0" y="1712192"/>
                  <a:pt x="1712192" y="0"/>
                  <a:pt x="3824288" y="0"/>
                </a:cubicBez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34701" y="3028950"/>
            <a:ext cx="1257299" cy="3829050"/>
          </a:xfrm>
          <a:custGeom>
            <a:avLst/>
            <a:gdLst>
              <a:gd name="connsiteX0" fmla="*/ 0 w 1257299"/>
              <a:gd name="connsiteY0" fmla="*/ 0 h 3829050"/>
              <a:gd name="connsiteX1" fmla="*/ 1257299 w 1257299"/>
              <a:gd name="connsiteY1" fmla="*/ 0 h 3829050"/>
              <a:gd name="connsiteX2" fmla="*/ 1257299 w 1257299"/>
              <a:gd name="connsiteY2" fmla="*/ 3829050 h 3829050"/>
              <a:gd name="connsiteX3" fmla="*/ 0 w 1257299"/>
              <a:gd name="connsiteY3" fmla="*/ 3829050 h 382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299" h="3829050">
                <a:moveTo>
                  <a:pt x="0" y="0"/>
                </a:moveTo>
                <a:lnTo>
                  <a:pt x="1257299" y="0"/>
                </a:lnTo>
                <a:lnTo>
                  <a:pt x="1257299" y="3829050"/>
                </a:lnTo>
                <a:lnTo>
                  <a:pt x="0" y="3829050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9173030" y="571501"/>
            <a:ext cx="1930400" cy="4668157"/>
          </a:xfrm>
          <a:custGeom>
            <a:avLst/>
            <a:gdLst>
              <a:gd name="connsiteX0" fmla="*/ 0 w 1930400"/>
              <a:gd name="connsiteY0" fmla="*/ 0 h 4668157"/>
              <a:gd name="connsiteX1" fmla="*/ 1930400 w 1930400"/>
              <a:gd name="connsiteY1" fmla="*/ 0 h 4668157"/>
              <a:gd name="connsiteX2" fmla="*/ 1930400 w 1930400"/>
              <a:gd name="connsiteY2" fmla="*/ 4668157 h 4668157"/>
              <a:gd name="connsiteX3" fmla="*/ 0 w 1930400"/>
              <a:gd name="connsiteY3" fmla="*/ 4668157 h 466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4668157">
                <a:moveTo>
                  <a:pt x="0" y="0"/>
                </a:moveTo>
                <a:lnTo>
                  <a:pt x="1930400" y="0"/>
                </a:lnTo>
                <a:lnTo>
                  <a:pt x="1930400" y="4668157"/>
                </a:lnTo>
                <a:lnTo>
                  <a:pt x="0" y="4668157"/>
                </a:lnTo>
                <a:close/>
              </a:path>
            </a:pathLst>
          </a:custGeom>
        </p:spPr>
      </p:pic>
      <p:cxnSp>
        <p:nvCxnSpPr>
          <p:cNvPr id="27" name="直接连接符 26"/>
          <p:cNvCxnSpPr/>
          <p:nvPr>
            <p:custDataLst>
              <p:tags r:id="rId12"/>
            </p:custDataLst>
          </p:nvPr>
        </p:nvCxnSpPr>
        <p:spPr>
          <a:xfrm>
            <a:off x="1049345" y="756100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3"/>
            </p:custDataLst>
          </p:nvPr>
        </p:nvCxnSpPr>
        <p:spPr>
          <a:xfrm>
            <a:off x="1049345" y="821637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14"/>
            </p:custDataLst>
          </p:nvPr>
        </p:nvCxnSpPr>
        <p:spPr>
          <a:xfrm>
            <a:off x="1049345" y="887173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>
            <p:custDataLst>
              <p:tags r:id="rId15"/>
            </p:custDataLst>
          </p:nvPr>
        </p:nvSpPr>
        <p:spPr>
          <a:xfrm>
            <a:off x="10586534" y="732719"/>
            <a:ext cx="127370" cy="12737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32" name="椭圆 31"/>
          <p:cNvSpPr/>
          <p:nvPr>
            <p:custDataLst>
              <p:tags r:id="rId16"/>
            </p:custDataLst>
          </p:nvPr>
        </p:nvSpPr>
        <p:spPr>
          <a:xfrm>
            <a:off x="10824716" y="732719"/>
            <a:ext cx="127370" cy="1273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33" name="椭圆 32"/>
          <p:cNvSpPr/>
          <p:nvPr>
            <p:custDataLst>
              <p:tags r:id="rId17"/>
            </p:custDataLst>
          </p:nvPr>
        </p:nvSpPr>
        <p:spPr>
          <a:xfrm>
            <a:off x="11064171" y="732719"/>
            <a:ext cx="127370" cy="12737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34" name="椭圆 33"/>
          <p:cNvSpPr/>
          <p:nvPr>
            <p:custDataLst>
              <p:tags r:id="rId18"/>
            </p:custDataLst>
          </p:nvPr>
        </p:nvSpPr>
        <p:spPr>
          <a:xfrm>
            <a:off x="11302353" y="732719"/>
            <a:ext cx="127370" cy="1273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35" name="任意多边形: 形状 34"/>
          <p:cNvSpPr/>
          <p:nvPr>
            <p:custDataLst>
              <p:tags r:id="rId19"/>
            </p:custDataLst>
          </p:nvPr>
        </p:nvSpPr>
        <p:spPr>
          <a:xfrm>
            <a:off x="1" y="2"/>
            <a:ext cx="1739899" cy="1405430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20"/>
            </p:custDataLst>
          </p:nvPr>
        </p:nvSpPr>
        <p:spPr>
          <a:xfrm>
            <a:off x="838198" y="1447800"/>
            <a:ext cx="5956300" cy="1905000"/>
          </a:xfrm>
        </p:spPr>
        <p:txBody>
          <a:bodyPr/>
          <a:lstStyle>
            <a:lvl1pPr>
              <a:defRPr lang="zh-CN" altLang="en-US" sz="6000" dirty="0">
                <a:gradFill>
                  <a:gsLst>
                    <a:gs pos="0">
                      <a:schemeClr val="accent1"/>
                    </a:gs>
                    <a:gs pos="7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24"/>
            </p:custDataLst>
          </p:nvPr>
        </p:nvSpPr>
        <p:spPr>
          <a:xfrm>
            <a:off x="0" y="5358130"/>
            <a:ext cx="12058650" cy="860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55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7" name="等腰三角形 16"/>
          <p:cNvSpPr/>
          <p:nvPr>
            <p:custDataLst>
              <p:tags r:id="rId25"/>
            </p:custDataLst>
          </p:nvPr>
        </p:nvSpPr>
        <p:spPr>
          <a:xfrm rot="5400000">
            <a:off x="11222741" y="5724939"/>
            <a:ext cx="159378" cy="1375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>
            <p:custDataLst>
              <p:tags r:id="rId26"/>
            </p:custDataLst>
          </p:nvPr>
        </p:nvSpPr>
        <p:spPr>
          <a:xfrm rot="5400000" flipV="1">
            <a:off x="10981443" y="5724937"/>
            <a:ext cx="159377" cy="1375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>
            <p:custDataLst>
              <p:tags r:id="rId27"/>
            </p:custDataLst>
          </p:nvPr>
        </p:nvCxnSpPr>
        <p:spPr>
          <a:xfrm>
            <a:off x="3839959" y="5788365"/>
            <a:ext cx="659609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占位符 23"/>
          <p:cNvSpPr>
            <a:spLocks noGrp="1"/>
          </p:cNvSpPr>
          <p:nvPr>
            <p:ph type="body" sz="quarter" idx="18" hasCustomPrompt="1"/>
            <p:custDataLst>
              <p:tags r:id="rId28"/>
            </p:custDataLst>
          </p:nvPr>
        </p:nvSpPr>
        <p:spPr>
          <a:xfrm>
            <a:off x="838198" y="4161089"/>
            <a:ext cx="2066925" cy="49663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74000">
                <a:schemeClr val="accent2"/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署名占位符</a:t>
            </a:r>
            <a:endParaRPr lang="zh-CN" altLang="en-US" dirty="0"/>
          </a:p>
        </p:txBody>
      </p:sp>
      <p:sp>
        <p:nvSpPr>
          <p:cNvPr id="39" name="副标题 2"/>
          <p:cNvSpPr>
            <a:spLocks noGrp="1"/>
          </p:cNvSpPr>
          <p:nvPr>
            <p:ph type="subTitle" idx="1" hasCustomPrompt="1"/>
            <p:custDataLst>
              <p:tags r:id="rId29"/>
            </p:custDataLst>
          </p:nvPr>
        </p:nvSpPr>
        <p:spPr>
          <a:xfrm>
            <a:off x="838200" y="3600000"/>
            <a:ext cx="5962650" cy="38145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0" name="公司名占位符 6"/>
          <p:cNvSpPr>
            <a:spLocks noGrp="1"/>
          </p:cNvSpPr>
          <p:nvPr>
            <p:ph type="body" sz="quarter" idx="13" hasCustomPrompt="1"/>
            <p:custDataLst>
              <p:tags r:id="rId30"/>
            </p:custDataLst>
          </p:nvPr>
        </p:nvSpPr>
        <p:spPr>
          <a:xfrm>
            <a:off x="838198" y="55459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76000">
                <a:schemeClr val="accent1">
                  <a:alpha val="61000"/>
                </a:schemeClr>
              </a:gs>
              <a:gs pos="34000">
                <a:schemeClr val="bg2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6" name="任意多边形: 形状 65"/>
          <p:cNvSpPr/>
          <p:nvPr>
            <p:custDataLst>
              <p:tags r:id="rId3"/>
            </p:custDataLst>
          </p:nvPr>
        </p:nvSpPr>
        <p:spPr>
          <a:xfrm>
            <a:off x="5939306" y="1494972"/>
            <a:ext cx="6252695" cy="5363028"/>
          </a:xfrm>
          <a:custGeom>
            <a:avLst/>
            <a:gdLst>
              <a:gd name="connsiteX0" fmla="*/ 4187372 w 6252695"/>
              <a:gd name="connsiteY0" fmla="*/ 0 h 5363028"/>
              <a:gd name="connsiteX1" fmla="*/ 6183322 w 6252695"/>
              <a:gd name="connsiteY1" fmla="*/ 505393 h 5363028"/>
              <a:gd name="connsiteX2" fmla="*/ 6252695 w 6252695"/>
              <a:gd name="connsiteY2" fmla="*/ 545282 h 5363028"/>
              <a:gd name="connsiteX3" fmla="*/ 6252695 w 6252695"/>
              <a:gd name="connsiteY3" fmla="*/ 5363028 h 5363028"/>
              <a:gd name="connsiteX4" fmla="*/ 170376 w 6252695"/>
              <a:gd name="connsiteY4" fmla="*/ 5363028 h 5363028"/>
              <a:gd name="connsiteX5" fmla="*/ 85073 w 6252695"/>
              <a:gd name="connsiteY5" fmla="*/ 5031273 h 5363028"/>
              <a:gd name="connsiteX6" fmla="*/ 0 w 6252695"/>
              <a:gd name="connsiteY6" fmla="*/ 4187371 h 5363028"/>
              <a:gd name="connsiteX7" fmla="*/ 4187372 w 6252695"/>
              <a:gd name="connsiteY7" fmla="*/ 0 h 536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2695" h="5363028">
                <a:moveTo>
                  <a:pt x="4187372" y="0"/>
                </a:moveTo>
                <a:cubicBezTo>
                  <a:pt x="4910066" y="0"/>
                  <a:pt x="5590000" y="183081"/>
                  <a:pt x="6183322" y="505393"/>
                </a:cubicBezTo>
                <a:lnTo>
                  <a:pt x="6252695" y="545282"/>
                </a:lnTo>
                <a:lnTo>
                  <a:pt x="6252695" y="5363028"/>
                </a:lnTo>
                <a:lnTo>
                  <a:pt x="170376" y="5363028"/>
                </a:lnTo>
                <a:lnTo>
                  <a:pt x="85073" y="5031273"/>
                </a:lnTo>
                <a:cubicBezTo>
                  <a:pt x="29293" y="4758685"/>
                  <a:pt x="0" y="4476449"/>
                  <a:pt x="0" y="4187371"/>
                </a:cubicBezTo>
                <a:cubicBezTo>
                  <a:pt x="0" y="1874750"/>
                  <a:pt x="1874750" y="0"/>
                  <a:pt x="418737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9050">
            <a:noFill/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任意多边形: 形状 65"/>
          <p:cNvSpPr/>
          <p:nvPr>
            <p:custDataLst>
              <p:tags r:id="rId4"/>
            </p:custDataLst>
          </p:nvPr>
        </p:nvSpPr>
        <p:spPr>
          <a:xfrm>
            <a:off x="5939306" y="1494972"/>
            <a:ext cx="6252845" cy="5363210"/>
          </a:xfrm>
          <a:custGeom>
            <a:avLst/>
            <a:gdLst>
              <a:gd name="connsiteX0" fmla="*/ 268 w 9847"/>
              <a:gd name="connsiteY0" fmla="*/ 8446 h 8446"/>
              <a:gd name="connsiteX1" fmla="*/ 134 w 9847"/>
              <a:gd name="connsiteY1" fmla="*/ 7923 h 8446"/>
              <a:gd name="connsiteX2" fmla="*/ 0 w 9847"/>
              <a:gd name="connsiteY2" fmla="*/ 6594 h 8446"/>
              <a:gd name="connsiteX3" fmla="*/ 6594 w 9847"/>
              <a:gd name="connsiteY3" fmla="*/ 0 h 8446"/>
              <a:gd name="connsiteX4" fmla="*/ 9738 w 9847"/>
              <a:gd name="connsiteY4" fmla="*/ 796 h 8446"/>
              <a:gd name="connsiteX5" fmla="*/ 9847 w 9847"/>
              <a:gd name="connsiteY5" fmla="*/ 859 h 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7" h="8446">
                <a:moveTo>
                  <a:pt x="268" y="8446"/>
                </a:moveTo>
                <a:lnTo>
                  <a:pt x="134" y="7923"/>
                </a:lnTo>
                <a:cubicBezTo>
                  <a:pt x="46" y="7494"/>
                  <a:pt x="0" y="7050"/>
                  <a:pt x="0" y="6594"/>
                </a:cubicBezTo>
                <a:cubicBezTo>
                  <a:pt x="0" y="2952"/>
                  <a:pt x="2952" y="0"/>
                  <a:pt x="6594" y="0"/>
                </a:cubicBezTo>
                <a:cubicBezTo>
                  <a:pt x="7732" y="0"/>
                  <a:pt x="8803" y="288"/>
                  <a:pt x="9738" y="796"/>
                </a:cubicBezTo>
                <a:lnTo>
                  <a:pt x="9847" y="859"/>
                </a:lnTo>
              </a:path>
            </a:pathLst>
          </a:custGeom>
          <a:noFill/>
          <a:ln w="19050">
            <a:solidFill>
              <a:srgbClr val="FFFFFF"/>
            </a:solidFill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3" name="任意多边形: 形状 42"/>
          <p:cNvSpPr/>
          <p:nvPr>
            <p:custDataLst>
              <p:tags r:id="rId5"/>
            </p:custDataLst>
          </p:nvPr>
        </p:nvSpPr>
        <p:spPr>
          <a:xfrm>
            <a:off x="6295131" y="1899285"/>
            <a:ext cx="5896869" cy="4958715"/>
          </a:xfrm>
          <a:custGeom>
            <a:avLst/>
            <a:gdLst>
              <a:gd name="connsiteX0" fmla="*/ 3824288 w 5896869"/>
              <a:gd name="connsiteY0" fmla="*/ 0 h 4958715"/>
              <a:gd name="connsiteX1" fmla="*/ 5807321 w 5896869"/>
              <a:gd name="connsiteY1" fmla="*/ 553655 h 4958715"/>
              <a:gd name="connsiteX2" fmla="*/ 5896869 w 5896869"/>
              <a:gd name="connsiteY2" fmla="*/ 611064 h 4958715"/>
              <a:gd name="connsiteX3" fmla="*/ 5896869 w 5896869"/>
              <a:gd name="connsiteY3" fmla="*/ 4958715 h 4958715"/>
              <a:gd name="connsiteX4" fmla="*/ 171213 w 5896869"/>
              <a:gd name="connsiteY4" fmla="*/ 4958715 h 4958715"/>
              <a:gd name="connsiteX5" fmla="*/ 77696 w 5896869"/>
              <a:gd name="connsiteY5" fmla="*/ 4595016 h 4958715"/>
              <a:gd name="connsiteX6" fmla="*/ 0 w 5896869"/>
              <a:gd name="connsiteY6" fmla="*/ 3824288 h 4958715"/>
              <a:gd name="connsiteX7" fmla="*/ 3824288 w 5896869"/>
              <a:gd name="connsiteY7" fmla="*/ 0 h 49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6869" h="4958715">
                <a:moveTo>
                  <a:pt x="3824288" y="0"/>
                </a:moveTo>
                <a:cubicBezTo>
                  <a:pt x="4550321" y="0"/>
                  <a:pt x="5229100" y="202320"/>
                  <a:pt x="5807321" y="553655"/>
                </a:cubicBezTo>
                <a:lnTo>
                  <a:pt x="5896869" y="611064"/>
                </a:lnTo>
                <a:lnTo>
                  <a:pt x="5896869" y="4958715"/>
                </a:lnTo>
                <a:lnTo>
                  <a:pt x="171213" y="4958715"/>
                </a:lnTo>
                <a:lnTo>
                  <a:pt x="77696" y="4595016"/>
                </a:lnTo>
                <a:cubicBezTo>
                  <a:pt x="26753" y="4346064"/>
                  <a:pt x="0" y="4088300"/>
                  <a:pt x="0" y="3824288"/>
                </a:cubicBezTo>
                <a:cubicBezTo>
                  <a:pt x="0" y="1712192"/>
                  <a:pt x="1712192" y="0"/>
                  <a:pt x="3824288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79000">
                <a:schemeClr val="accent2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295132" y="1899286"/>
            <a:ext cx="5896869" cy="4958715"/>
          </a:xfrm>
          <a:custGeom>
            <a:avLst/>
            <a:gdLst>
              <a:gd name="connsiteX0" fmla="*/ 3824288 w 5896869"/>
              <a:gd name="connsiteY0" fmla="*/ 0 h 4958715"/>
              <a:gd name="connsiteX1" fmla="*/ 5647171 w 5896869"/>
              <a:gd name="connsiteY1" fmla="*/ 461571 h 4958715"/>
              <a:gd name="connsiteX2" fmla="*/ 5896869 w 5896869"/>
              <a:gd name="connsiteY2" fmla="*/ 613267 h 4958715"/>
              <a:gd name="connsiteX3" fmla="*/ 5896869 w 5896869"/>
              <a:gd name="connsiteY3" fmla="*/ 4958715 h 4958715"/>
              <a:gd name="connsiteX4" fmla="*/ 171138 w 5896869"/>
              <a:gd name="connsiteY4" fmla="*/ 4958715 h 4958715"/>
              <a:gd name="connsiteX5" fmla="*/ 120399 w 5896869"/>
              <a:gd name="connsiteY5" fmla="*/ 4780037 h 4958715"/>
              <a:gd name="connsiteX6" fmla="*/ 0 w 5896869"/>
              <a:gd name="connsiteY6" fmla="*/ 3824288 h 4958715"/>
              <a:gd name="connsiteX7" fmla="*/ 3824288 w 5896869"/>
              <a:gd name="connsiteY7" fmla="*/ 0 h 49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6869" h="4958715">
                <a:moveTo>
                  <a:pt x="3824288" y="0"/>
                </a:moveTo>
                <a:cubicBezTo>
                  <a:pt x="4484318" y="0"/>
                  <a:pt x="5105295" y="167206"/>
                  <a:pt x="5647171" y="461571"/>
                </a:cubicBezTo>
                <a:lnTo>
                  <a:pt x="5896869" y="613267"/>
                </a:lnTo>
                <a:lnTo>
                  <a:pt x="5896869" y="4958715"/>
                </a:lnTo>
                <a:lnTo>
                  <a:pt x="171138" y="4958715"/>
                </a:lnTo>
                <a:lnTo>
                  <a:pt x="120399" y="4780037"/>
                </a:lnTo>
                <a:cubicBezTo>
                  <a:pt x="41802" y="4474555"/>
                  <a:pt x="0" y="4154303"/>
                  <a:pt x="0" y="3824288"/>
                </a:cubicBezTo>
                <a:cubicBezTo>
                  <a:pt x="0" y="1712192"/>
                  <a:pt x="1712192" y="0"/>
                  <a:pt x="3824288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34701" y="3028950"/>
            <a:ext cx="1257299" cy="3829050"/>
          </a:xfrm>
          <a:custGeom>
            <a:avLst/>
            <a:gdLst>
              <a:gd name="connsiteX0" fmla="*/ 0 w 1257299"/>
              <a:gd name="connsiteY0" fmla="*/ 0 h 3829050"/>
              <a:gd name="connsiteX1" fmla="*/ 1257299 w 1257299"/>
              <a:gd name="connsiteY1" fmla="*/ 0 h 3829050"/>
              <a:gd name="connsiteX2" fmla="*/ 1257299 w 1257299"/>
              <a:gd name="connsiteY2" fmla="*/ 3829050 h 3829050"/>
              <a:gd name="connsiteX3" fmla="*/ 0 w 1257299"/>
              <a:gd name="connsiteY3" fmla="*/ 3829050 h 382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299" h="3829050">
                <a:moveTo>
                  <a:pt x="0" y="0"/>
                </a:moveTo>
                <a:lnTo>
                  <a:pt x="1257299" y="0"/>
                </a:lnTo>
                <a:lnTo>
                  <a:pt x="1257299" y="3829050"/>
                </a:lnTo>
                <a:lnTo>
                  <a:pt x="0" y="382905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9173030" y="571501"/>
            <a:ext cx="1930400" cy="4668157"/>
          </a:xfrm>
          <a:custGeom>
            <a:avLst/>
            <a:gdLst>
              <a:gd name="connsiteX0" fmla="*/ 0 w 1930400"/>
              <a:gd name="connsiteY0" fmla="*/ 0 h 4668157"/>
              <a:gd name="connsiteX1" fmla="*/ 1930400 w 1930400"/>
              <a:gd name="connsiteY1" fmla="*/ 0 h 4668157"/>
              <a:gd name="connsiteX2" fmla="*/ 1930400 w 1930400"/>
              <a:gd name="connsiteY2" fmla="*/ 4668157 h 4668157"/>
              <a:gd name="connsiteX3" fmla="*/ 0 w 1930400"/>
              <a:gd name="connsiteY3" fmla="*/ 4668157 h 466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4668157">
                <a:moveTo>
                  <a:pt x="0" y="0"/>
                </a:moveTo>
                <a:lnTo>
                  <a:pt x="1930400" y="0"/>
                </a:lnTo>
                <a:lnTo>
                  <a:pt x="1930400" y="4668157"/>
                </a:lnTo>
                <a:lnTo>
                  <a:pt x="0" y="4668157"/>
                </a:lnTo>
                <a:close/>
              </a:path>
            </a:pathLst>
          </a:custGeom>
        </p:spPr>
      </p:pic>
      <p:cxnSp>
        <p:nvCxnSpPr>
          <p:cNvPr id="21" name="直接连接符 20"/>
          <p:cNvCxnSpPr/>
          <p:nvPr>
            <p:custDataLst>
              <p:tags r:id="rId12"/>
            </p:custDataLst>
          </p:nvPr>
        </p:nvCxnSpPr>
        <p:spPr>
          <a:xfrm>
            <a:off x="1049345" y="756100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3"/>
            </p:custDataLst>
          </p:nvPr>
        </p:nvCxnSpPr>
        <p:spPr>
          <a:xfrm>
            <a:off x="1049345" y="821637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4"/>
            </p:custDataLst>
          </p:nvPr>
        </p:nvCxnSpPr>
        <p:spPr>
          <a:xfrm>
            <a:off x="1049345" y="887173"/>
            <a:ext cx="237324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>
            <p:custDataLst>
              <p:tags r:id="rId15"/>
            </p:custDataLst>
          </p:nvPr>
        </p:nvSpPr>
        <p:spPr>
          <a:xfrm>
            <a:off x="10586534" y="732719"/>
            <a:ext cx="127370" cy="12737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6"/>
            </p:custDataLst>
          </p:nvPr>
        </p:nvSpPr>
        <p:spPr>
          <a:xfrm>
            <a:off x="10824716" y="732719"/>
            <a:ext cx="127370" cy="1273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7"/>
            </p:custDataLst>
          </p:nvPr>
        </p:nvSpPr>
        <p:spPr>
          <a:xfrm>
            <a:off x="11064171" y="732719"/>
            <a:ext cx="127370" cy="12737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8"/>
            </p:custDataLst>
          </p:nvPr>
        </p:nvSpPr>
        <p:spPr>
          <a:xfrm>
            <a:off x="11302353" y="732719"/>
            <a:ext cx="127370" cy="1273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30" name="任意多边形: 形状 29"/>
          <p:cNvSpPr/>
          <p:nvPr>
            <p:custDataLst>
              <p:tags r:id="rId19"/>
            </p:custDataLst>
          </p:nvPr>
        </p:nvSpPr>
        <p:spPr>
          <a:xfrm>
            <a:off x="1" y="2"/>
            <a:ext cx="1739899" cy="1405430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20"/>
            </p:custDataLst>
          </p:nvPr>
        </p:nvSpPr>
        <p:spPr>
          <a:xfrm>
            <a:off x="0" y="5358016"/>
            <a:ext cx="12106276" cy="8606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55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32" name="等腰三角形 31"/>
          <p:cNvSpPr/>
          <p:nvPr>
            <p:custDataLst>
              <p:tags r:id="rId21"/>
            </p:custDataLst>
          </p:nvPr>
        </p:nvSpPr>
        <p:spPr>
          <a:xfrm rot="5400000">
            <a:off x="11222741" y="5724939"/>
            <a:ext cx="159378" cy="1375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>
            <p:custDataLst>
              <p:tags r:id="rId22"/>
            </p:custDataLst>
          </p:nvPr>
        </p:nvSpPr>
        <p:spPr>
          <a:xfrm rot="5400000" flipV="1">
            <a:off x="10981443" y="5724937"/>
            <a:ext cx="159377" cy="1375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>
            <p:custDataLst>
              <p:tags r:id="rId23"/>
            </p:custDataLst>
          </p:nvPr>
        </p:nvCxnSpPr>
        <p:spPr>
          <a:xfrm>
            <a:off x="3839959" y="5788365"/>
            <a:ext cx="659609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4"/>
            </p:custDataLst>
          </p:nvPr>
        </p:nvSpPr>
        <p:spPr>
          <a:xfrm>
            <a:off x="838198" y="2425700"/>
            <a:ext cx="6103257" cy="12319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sz="6000" dirty="0">
                <a:gradFill>
                  <a:gsLst>
                    <a:gs pos="0">
                      <a:schemeClr val="accent1"/>
                    </a:gs>
                    <a:gs pos="7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pPr marL="0" lvl="0"/>
            <a:r>
              <a:rPr lang="zh-CN" altLang="en-US" dirty="0"/>
              <a:t>单击编辑版标题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5"/>
            </p:custDataLst>
          </p:nvPr>
        </p:nvSpPr>
        <p:spPr>
          <a:xfrm>
            <a:off x="838198" y="1943100"/>
            <a:ext cx="6940550" cy="469900"/>
          </a:xfrm>
          <a:noFill/>
          <a:ln>
            <a:noFill/>
          </a:ln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ln w="12700">
                  <a:solidFill>
                    <a:schemeClr val="accent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39" name="文本占位符 23"/>
          <p:cNvSpPr>
            <a:spLocks noGrp="1"/>
          </p:cNvSpPr>
          <p:nvPr>
            <p:ph type="body" sz="quarter" idx="18" hasCustomPrompt="1"/>
            <p:custDataLst>
              <p:tags r:id="rId29"/>
            </p:custDataLst>
          </p:nvPr>
        </p:nvSpPr>
        <p:spPr>
          <a:xfrm>
            <a:off x="838198" y="3856289"/>
            <a:ext cx="2066925" cy="49663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74000">
                <a:schemeClr val="accent2"/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署名占位符</a:t>
            </a:r>
            <a:endParaRPr lang="zh-CN" altLang="en-US" dirty="0"/>
          </a:p>
        </p:txBody>
      </p:sp>
      <p:sp>
        <p:nvSpPr>
          <p:cNvPr id="35" name="公司名占位符 6"/>
          <p:cNvSpPr>
            <a:spLocks noGrp="1"/>
          </p:cNvSpPr>
          <p:nvPr>
            <p:ph type="body" sz="quarter" idx="13" hasCustomPrompt="1"/>
            <p:custDataLst>
              <p:tags r:id="rId30"/>
            </p:custDataLst>
          </p:nvPr>
        </p:nvSpPr>
        <p:spPr>
          <a:xfrm>
            <a:off x="838198" y="55459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_#color_$accent1_$accent1-2764&amp;130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gradFill>
            <a:gsLst>
              <a:gs pos="55000">
                <a:schemeClr val="accent1">
                  <a:alpha val="0"/>
                </a:schemeClr>
              </a:gs>
              <a:gs pos="100000">
                <a:schemeClr val="accent1">
                  <a:alpha val="41000"/>
                </a:schemeClr>
              </a:gs>
            </a:gsLst>
            <a:lin ang="8317369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0" name="Ellipse 2_#color_$accent1_$accent1-2764&amp;1411"/>
          <p:cNvSpPr/>
          <p:nvPr userDrawn="1">
            <p:custDataLst>
              <p:tags r:id="rId3"/>
            </p:custDataLst>
          </p:nvPr>
        </p:nvSpPr>
        <p:spPr>
          <a:xfrm>
            <a:off x="6727713" y="0"/>
            <a:ext cx="5464287" cy="1897297"/>
          </a:xfrm>
          <a:custGeom>
            <a:avLst/>
            <a:gdLst/>
            <a:ahLst/>
            <a:cxnLst/>
            <a:rect l="l" t="t" r="r" b="b"/>
            <a:pathLst>
              <a:path w="5464287" h="1897297">
                <a:moveTo>
                  <a:pt x="5464289" y="515281"/>
                </a:moveTo>
                <a:cubicBezTo>
                  <a:pt x="4904829" y="1348664"/>
                  <a:pt x="3952519" y="1897291"/>
                  <a:pt x="2871813" y="1897291"/>
                </a:cubicBezTo>
                <a:cubicBezTo>
                  <a:pt x="1581417" y="1897291"/>
                  <a:pt x="474108" y="1115135"/>
                  <a:pt x="0" y="0"/>
                </a:cubicBezTo>
                <a:lnTo>
                  <a:pt x="5464289" y="0"/>
                </a:lnTo>
                <a:lnTo>
                  <a:pt x="5464289" y="515281"/>
                </a:lnTo>
              </a:path>
            </a:pathLst>
          </a:custGeom>
          <a:gradFill>
            <a:gsLst>
              <a:gs pos="0">
                <a:schemeClr val="accent1">
                  <a:alpha val="46000"/>
                </a:schemeClr>
              </a:gs>
              <a:gs pos="65000">
                <a:schemeClr val="accent1">
                  <a:alpha val="5000"/>
                </a:schemeClr>
              </a:gs>
            </a:gsLst>
            <a:lin ang="540000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1" name="Union_#color_$accent1_$accent1-2764&amp;1432"/>
          <p:cNvSpPr/>
          <p:nvPr userDrawn="1">
            <p:custDataLst>
              <p:tags r:id="rId4"/>
            </p:custDataLst>
          </p:nvPr>
        </p:nvSpPr>
        <p:spPr>
          <a:xfrm>
            <a:off x="6772821" y="0"/>
            <a:ext cx="5419179" cy="2055970"/>
          </a:xfrm>
          <a:custGeom>
            <a:avLst/>
            <a:gdLst/>
            <a:ahLst/>
            <a:cxnLst/>
            <a:rect l="l" t="t" r="r" b="b"/>
            <a:pathLst>
              <a:path w="5419179" h="2055970">
                <a:moveTo>
                  <a:pt x="4974006" y="0"/>
                </a:moveTo>
                <a:lnTo>
                  <a:pt x="4897806" y="0"/>
                </a:lnTo>
                <a:lnTo>
                  <a:pt x="5419179" y="301027"/>
                </a:lnTo>
                <a:lnTo>
                  <a:pt x="5419179" y="257031"/>
                </a:lnTo>
                <a:lnTo>
                  <a:pt x="4974006" y="0"/>
                </a:lnTo>
                <a:moveTo>
                  <a:pt x="694025" y="0"/>
                </a:moveTo>
                <a:lnTo>
                  <a:pt x="9528" y="395207"/>
                </a:lnTo>
                <a:cubicBezTo>
                  <a:pt x="417" y="400468"/>
                  <a:pt x="-2705" y="412119"/>
                  <a:pt x="2556" y="421230"/>
                </a:cubicBezTo>
                <a:cubicBezTo>
                  <a:pt x="7816" y="430341"/>
                  <a:pt x="19467" y="433464"/>
                  <a:pt x="28579" y="428202"/>
                </a:cubicBezTo>
                <a:lnTo>
                  <a:pt x="770223" y="0"/>
                </a:lnTo>
                <a:lnTo>
                  <a:pt x="694025" y="0"/>
                </a:lnTo>
                <a:moveTo>
                  <a:pt x="1358062" y="0"/>
                </a:moveTo>
                <a:lnTo>
                  <a:pt x="331786" y="861153"/>
                </a:lnTo>
                <a:cubicBezTo>
                  <a:pt x="323727" y="867915"/>
                  <a:pt x="322675" y="879931"/>
                  <a:pt x="329439" y="887990"/>
                </a:cubicBezTo>
                <a:cubicBezTo>
                  <a:pt x="336201" y="896050"/>
                  <a:pt x="348217" y="897101"/>
                  <a:pt x="356277" y="890339"/>
                </a:cubicBezTo>
                <a:lnTo>
                  <a:pt x="1417333" y="0"/>
                </a:lnTo>
                <a:lnTo>
                  <a:pt x="1358062" y="0"/>
                </a:lnTo>
                <a:moveTo>
                  <a:pt x="1790776" y="0"/>
                </a:moveTo>
                <a:lnTo>
                  <a:pt x="729997" y="1264175"/>
                </a:lnTo>
                <a:cubicBezTo>
                  <a:pt x="723235" y="1272235"/>
                  <a:pt x="724285" y="1284249"/>
                  <a:pt x="732346" y="1291019"/>
                </a:cubicBezTo>
                <a:cubicBezTo>
                  <a:pt x="740405" y="1297775"/>
                  <a:pt x="752420" y="1296721"/>
                  <a:pt x="759183" y="1288669"/>
                </a:cubicBezTo>
                <a:lnTo>
                  <a:pt x="1840509" y="0"/>
                </a:lnTo>
                <a:lnTo>
                  <a:pt x="1790776" y="0"/>
                </a:lnTo>
                <a:moveTo>
                  <a:pt x="2111337" y="0"/>
                </a:moveTo>
                <a:lnTo>
                  <a:pt x="1192244" y="1591869"/>
                </a:lnTo>
                <a:cubicBezTo>
                  <a:pt x="1186984" y="1600975"/>
                  <a:pt x="1190106" y="1612633"/>
                  <a:pt x="1199218" y="1617891"/>
                </a:cubicBezTo>
                <a:cubicBezTo>
                  <a:pt x="1208329" y="1623149"/>
                  <a:pt x="1219979" y="1620025"/>
                  <a:pt x="1225240" y="1610919"/>
                </a:cubicBezTo>
                <a:lnTo>
                  <a:pt x="2155330" y="0"/>
                </a:lnTo>
                <a:lnTo>
                  <a:pt x="2111337" y="0"/>
                </a:lnTo>
                <a:moveTo>
                  <a:pt x="2371966" y="0"/>
                </a:moveTo>
                <a:lnTo>
                  <a:pt x="1704327" y="1834312"/>
                </a:lnTo>
                <a:cubicBezTo>
                  <a:pt x="1700733" y="1844192"/>
                  <a:pt x="1705826" y="1855127"/>
                  <a:pt x="1715719" y="1858734"/>
                </a:cubicBezTo>
                <a:cubicBezTo>
                  <a:pt x="1725600" y="1862328"/>
                  <a:pt x="1736535" y="1857223"/>
                  <a:pt x="1740129" y="1847342"/>
                </a:cubicBezTo>
                <a:lnTo>
                  <a:pt x="2412505" y="0"/>
                </a:lnTo>
                <a:lnTo>
                  <a:pt x="2371966" y="0"/>
                </a:lnTo>
                <a:moveTo>
                  <a:pt x="2600668" y="0"/>
                </a:moveTo>
                <a:lnTo>
                  <a:pt x="2250796" y="1984159"/>
                </a:lnTo>
                <a:cubicBezTo>
                  <a:pt x="2248967" y="1994522"/>
                  <a:pt x="2255876" y="2004403"/>
                  <a:pt x="2266239" y="2006232"/>
                </a:cubicBezTo>
                <a:cubicBezTo>
                  <a:pt x="2276602" y="2008061"/>
                  <a:pt x="2286483" y="2001139"/>
                  <a:pt x="2288311" y="1990776"/>
                </a:cubicBezTo>
                <a:lnTo>
                  <a:pt x="2639352" y="0"/>
                </a:lnTo>
                <a:lnTo>
                  <a:pt x="2600668" y="0"/>
                </a:lnTo>
                <a:moveTo>
                  <a:pt x="2814904" y="0"/>
                </a:moveTo>
                <a:lnTo>
                  <a:pt x="2814904" y="2036915"/>
                </a:lnTo>
                <a:cubicBezTo>
                  <a:pt x="2814904" y="2047443"/>
                  <a:pt x="2823439" y="2055965"/>
                  <a:pt x="2833954" y="2055965"/>
                </a:cubicBezTo>
                <a:cubicBezTo>
                  <a:pt x="2844483" y="2055965"/>
                  <a:pt x="2853004" y="2047443"/>
                  <a:pt x="2853004" y="2036915"/>
                </a:cubicBezTo>
                <a:lnTo>
                  <a:pt x="2853004" y="0"/>
                </a:lnTo>
                <a:lnTo>
                  <a:pt x="2814904" y="0"/>
                </a:lnTo>
                <a:moveTo>
                  <a:pt x="3028671" y="0"/>
                </a:moveTo>
                <a:lnTo>
                  <a:pt x="3379711" y="1990776"/>
                </a:lnTo>
                <a:cubicBezTo>
                  <a:pt x="3381540" y="2001139"/>
                  <a:pt x="3391421" y="2008061"/>
                  <a:pt x="3401784" y="2006232"/>
                </a:cubicBezTo>
                <a:cubicBezTo>
                  <a:pt x="3412147" y="2004403"/>
                  <a:pt x="3419069" y="1994522"/>
                  <a:pt x="3417240" y="1984159"/>
                </a:cubicBezTo>
                <a:lnTo>
                  <a:pt x="3067355" y="0"/>
                </a:lnTo>
                <a:lnTo>
                  <a:pt x="3028671" y="0"/>
                </a:lnTo>
                <a:moveTo>
                  <a:pt x="3255404" y="0"/>
                </a:moveTo>
                <a:lnTo>
                  <a:pt x="3927780" y="1847342"/>
                </a:lnTo>
                <a:cubicBezTo>
                  <a:pt x="3931374" y="1857223"/>
                  <a:pt x="3942309" y="1862328"/>
                  <a:pt x="3952202" y="1858734"/>
                </a:cubicBezTo>
                <a:cubicBezTo>
                  <a:pt x="3962083" y="1855127"/>
                  <a:pt x="3967188" y="1844192"/>
                  <a:pt x="3963581" y="1834312"/>
                </a:cubicBezTo>
                <a:lnTo>
                  <a:pt x="3295955" y="0"/>
                </a:lnTo>
                <a:lnTo>
                  <a:pt x="3255404" y="0"/>
                </a:lnTo>
                <a:moveTo>
                  <a:pt x="3512693" y="0"/>
                </a:moveTo>
                <a:lnTo>
                  <a:pt x="4442790" y="1610919"/>
                </a:lnTo>
                <a:cubicBezTo>
                  <a:pt x="4448048" y="1620025"/>
                  <a:pt x="4459694" y="1623149"/>
                  <a:pt x="4468813" y="1617891"/>
                </a:cubicBezTo>
                <a:cubicBezTo>
                  <a:pt x="4477918" y="1612633"/>
                  <a:pt x="4481043" y="1600975"/>
                  <a:pt x="4475785" y="1591869"/>
                </a:cubicBezTo>
                <a:lnTo>
                  <a:pt x="3556686" y="0"/>
                </a:lnTo>
                <a:lnTo>
                  <a:pt x="3512693" y="0"/>
                </a:lnTo>
                <a:moveTo>
                  <a:pt x="3827399" y="0"/>
                </a:moveTo>
                <a:lnTo>
                  <a:pt x="4908728" y="1288669"/>
                </a:lnTo>
                <a:cubicBezTo>
                  <a:pt x="4915497" y="1296721"/>
                  <a:pt x="4927511" y="1297775"/>
                  <a:pt x="4935576" y="1291019"/>
                </a:cubicBezTo>
                <a:cubicBezTo>
                  <a:pt x="4943627" y="1284249"/>
                  <a:pt x="4944682" y="1272235"/>
                  <a:pt x="4937912" y="1264175"/>
                </a:cubicBezTo>
                <a:lnTo>
                  <a:pt x="3877132" y="0"/>
                </a:lnTo>
                <a:lnTo>
                  <a:pt x="3827399" y="0"/>
                </a:lnTo>
                <a:moveTo>
                  <a:pt x="4250703" y="0"/>
                </a:moveTo>
                <a:lnTo>
                  <a:pt x="5311750" y="890339"/>
                </a:lnTo>
                <a:cubicBezTo>
                  <a:pt x="5319814" y="897101"/>
                  <a:pt x="5331828" y="896050"/>
                  <a:pt x="5338597" y="887990"/>
                </a:cubicBezTo>
                <a:cubicBezTo>
                  <a:pt x="5345354" y="879931"/>
                  <a:pt x="5344300" y="867915"/>
                  <a:pt x="5336248" y="861153"/>
                </a:cubicBezTo>
                <a:lnTo>
                  <a:pt x="4309974" y="0"/>
                </a:lnTo>
                <a:lnTo>
                  <a:pt x="4250703" y="0"/>
                </a:lnTo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90000">
                <a:schemeClr val="accent1">
                  <a:alpha val="10000"/>
                </a:schemeClr>
              </a:gs>
            </a:gsLst>
            <a:lin ang="540000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2" name="Ellipse 2_#color_$accent1_$accent1_1-2764&amp;1435"/>
          <p:cNvSpPr/>
          <p:nvPr userDrawn="1">
            <p:custDataLst>
              <p:tags r:id="rId5"/>
            </p:custDataLst>
          </p:nvPr>
        </p:nvSpPr>
        <p:spPr>
          <a:xfrm>
            <a:off x="1183087" y="5826555"/>
            <a:ext cx="3308680" cy="1031445"/>
          </a:xfrm>
          <a:custGeom>
            <a:avLst/>
            <a:gdLst/>
            <a:ahLst/>
            <a:cxnLst/>
            <a:rect l="l" t="t" r="r" b="b"/>
            <a:pathLst>
              <a:path w="3308680" h="1031445">
                <a:moveTo>
                  <a:pt x="3308680" y="1031444"/>
                </a:moveTo>
                <a:lnTo>
                  <a:pt x="0" y="1031444"/>
                </a:lnTo>
                <a:cubicBezTo>
                  <a:pt x="299763" y="420545"/>
                  <a:pt x="927939" y="0"/>
                  <a:pt x="1654340" y="0"/>
                </a:cubicBezTo>
                <a:cubicBezTo>
                  <a:pt x="2380742" y="0"/>
                  <a:pt x="3008922" y="420545"/>
                  <a:pt x="3308680" y="1031444"/>
                </a:cubicBezTo>
              </a:path>
            </a:pathLst>
          </a:custGeom>
          <a:solidFill>
            <a:schemeClr val="accent1">
              <a:alpha val="20000"/>
            </a:schemeClr>
          </a:solidFill>
        </p:spPr>
      </p:sp>
      <p:sp>
        <p:nvSpPr>
          <p:cNvPr id="13" name="Union_#color_$accent1_$accent1-2764&amp;1456"/>
          <p:cNvSpPr/>
          <p:nvPr userDrawn="1">
            <p:custDataLst>
              <p:tags r:id="rId6"/>
            </p:custDataLst>
          </p:nvPr>
        </p:nvSpPr>
        <p:spPr>
          <a:xfrm>
            <a:off x="1181829" y="5753100"/>
            <a:ext cx="3318269" cy="1104900"/>
          </a:xfrm>
          <a:custGeom>
            <a:avLst/>
            <a:gdLst/>
            <a:ahLst/>
            <a:cxnLst/>
            <a:rect l="l" t="t" r="r" b="b"/>
            <a:pathLst>
              <a:path w="3318269" h="1104900">
                <a:moveTo>
                  <a:pt x="3085656" y="1104900"/>
                </a:moveTo>
                <a:lnTo>
                  <a:pt x="3311919" y="974264"/>
                </a:lnTo>
                <a:cubicBezTo>
                  <a:pt x="3317989" y="970758"/>
                  <a:pt x="3320072" y="962990"/>
                  <a:pt x="3316567" y="956916"/>
                </a:cubicBezTo>
                <a:cubicBezTo>
                  <a:pt x="3313062" y="950841"/>
                  <a:pt x="3305289" y="948761"/>
                  <a:pt x="3299219" y="952269"/>
                </a:cubicBezTo>
                <a:lnTo>
                  <a:pt x="3034856" y="1104900"/>
                </a:lnTo>
                <a:lnTo>
                  <a:pt x="3085656" y="1104900"/>
                </a:lnTo>
                <a:moveTo>
                  <a:pt x="2642934" y="1104900"/>
                </a:moveTo>
                <a:lnTo>
                  <a:pt x="3123667" y="701518"/>
                </a:lnTo>
                <a:cubicBezTo>
                  <a:pt x="3129039" y="697009"/>
                  <a:pt x="3129737" y="688999"/>
                  <a:pt x="3125229" y="683626"/>
                </a:cubicBezTo>
                <a:cubicBezTo>
                  <a:pt x="3120720" y="678252"/>
                  <a:pt x="3112707" y="677551"/>
                  <a:pt x="3107334" y="682060"/>
                </a:cubicBezTo>
                <a:lnTo>
                  <a:pt x="2603424" y="1104900"/>
                </a:lnTo>
                <a:lnTo>
                  <a:pt x="2642934" y="1104900"/>
                </a:lnTo>
                <a:moveTo>
                  <a:pt x="2354491" y="1104900"/>
                </a:moveTo>
                <a:lnTo>
                  <a:pt x="2890876" y="465672"/>
                </a:lnTo>
                <a:cubicBezTo>
                  <a:pt x="2895384" y="460299"/>
                  <a:pt x="2894686" y="452289"/>
                  <a:pt x="2889314" y="447779"/>
                </a:cubicBezTo>
                <a:cubicBezTo>
                  <a:pt x="2883941" y="443272"/>
                  <a:pt x="2875928" y="443972"/>
                  <a:pt x="2871419" y="449345"/>
                </a:cubicBezTo>
                <a:lnTo>
                  <a:pt x="2321331" y="1104900"/>
                </a:lnTo>
                <a:lnTo>
                  <a:pt x="2354491" y="1104900"/>
                </a:lnTo>
                <a:moveTo>
                  <a:pt x="2140877" y="1104900"/>
                </a:moveTo>
                <a:lnTo>
                  <a:pt x="2620734" y="273782"/>
                </a:lnTo>
                <a:cubicBezTo>
                  <a:pt x="2624239" y="267707"/>
                  <a:pt x="2622156" y="259940"/>
                  <a:pt x="2616086" y="256433"/>
                </a:cubicBezTo>
                <a:cubicBezTo>
                  <a:pt x="2610015" y="252926"/>
                  <a:pt x="2602243" y="255007"/>
                  <a:pt x="2598738" y="261082"/>
                </a:cubicBezTo>
                <a:lnTo>
                  <a:pt x="2111540" y="1104900"/>
                </a:lnTo>
                <a:lnTo>
                  <a:pt x="2140877" y="1104900"/>
                </a:lnTo>
                <a:moveTo>
                  <a:pt x="1967052" y="1104900"/>
                </a:moveTo>
                <a:lnTo>
                  <a:pt x="2321268" y="131672"/>
                </a:lnTo>
                <a:cubicBezTo>
                  <a:pt x="2323668" y="125082"/>
                  <a:pt x="2320277" y="117794"/>
                  <a:pt x="2313686" y="115395"/>
                </a:cubicBezTo>
                <a:cubicBezTo>
                  <a:pt x="2307095" y="112996"/>
                  <a:pt x="2299805" y="116394"/>
                  <a:pt x="2297405" y="122986"/>
                </a:cubicBezTo>
                <a:lnTo>
                  <a:pt x="1940014" y="1104900"/>
                </a:lnTo>
                <a:lnTo>
                  <a:pt x="1967052" y="1104900"/>
                </a:lnTo>
                <a:moveTo>
                  <a:pt x="1814678" y="1104900"/>
                </a:moveTo>
                <a:lnTo>
                  <a:pt x="2001787" y="43761"/>
                </a:lnTo>
                <a:cubicBezTo>
                  <a:pt x="2003006" y="36853"/>
                  <a:pt x="1998396" y="30266"/>
                  <a:pt x="1991487" y="29048"/>
                </a:cubicBezTo>
                <a:cubicBezTo>
                  <a:pt x="1984578" y="27830"/>
                  <a:pt x="1978000" y="32442"/>
                  <a:pt x="1976780" y="39350"/>
                </a:cubicBezTo>
                <a:lnTo>
                  <a:pt x="1788884" y="1104900"/>
                </a:lnTo>
                <a:lnTo>
                  <a:pt x="1814678" y="1104900"/>
                </a:lnTo>
                <a:moveTo>
                  <a:pt x="1671803" y="1104900"/>
                </a:moveTo>
                <a:lnTo>
                  <a:pt x="1671803" y="12700"/>
                </a:lnTo>
                <a:cubicBezTo>
                  <a:pt x="1671803" y="5686"/>
                  <a:pt x="1666113" y="0"/>
                  <a:pt x="1659103" y="0"/>
                </a:cubicBezTo>
                <a:cubicBezTo>
                  <a:pt x="1652092" y="0"/>
                  <a:pt x="1646403" y="5686"/>
                  <a:pt x="1646403" y="12700"/>
                </a:cubicBezTo>
                <a:lnTo>
                  <a:pt x="1646403" y="1104900"/>
                </a:lnTo>
                <a:lnTo>
                  <a:pt x="1671803" y="1104900"/>
                </a:lnTo>
                <a:moveTo>
                  <a:pt x="1529385" y="1104900"/>
                </a:moveTo>
                <a:lnTo>
                  <a:pt x="1341501" y="39350"/>
                </a:lnTo>
                <a:cubicBezTo>
                  <a:pt x="1340282" y="32442"/>
                  <a:pt x="1333691" y="27830"/>
                  <a:pt x="1326782" y="29048"/>
                </a:cubicBezTo>
                <a:cubicBezTo>
                  <a:pt x="1319873" y="30266"/>
                  <a:pt x="1315263" y="36853"/>
                  <a:pt x="1316482" y="43761"/>
                </a:cubicBezTo>
                <a:lnTo>
                  <a:pt x="1503604" y="1104900"/>
                </a:lnTo>
                <a:lnTo>
                  <a:pt x="1529385" y="1104900"/>
                </a:lnTo>
                <a:moveTo>
                  <a:pt x="1378191" y="1104900"/>
                </a:moveTo>
                <a:lnTo>
                  <a:pt x="1020804" y="122986"/>
                </a:lnTo>
                <a:cubicBezTo>
                  <a:pt x="1018405" y="116394"/>
                  <a:pt x="1011117" y="112996"/>
                  <a:pt x="1004526" y="115395"/>
                </a:cubicBezTo>
                <a:cubicBezTo>
                  <a:pt x="997936" y="117794"/>
                  <a:pt x="994537" y="125082"/>
                  <a:pt x="996936" y="131672"/>
                </a:cubicBezTo>
                <a:lnTo>
                  <a:pt x="1351166" y="1104900"/>
                </a:lnTo>
                <a:lnTo>
                  <a:pt x="1378191" y="1104900"/>
                </a:lnTo>
                <a:moveTo>
                  <a:pt x="1206731" y="1104900"/>
                </a:moveTo>
                <a:lnTo>
                  <a:pt x="719536" y="261082"/>
                </a:lnTo>
                <a:cubicBezTo>
                  <a:pt x="716029" y="255007"/>
                  <a:pt x="708261" y="252926"/>
                  <a:pt x="702187" y="256433"/>
                </a:cubicBezTo>
                <a:cubicBezTo>
                  <a:pt x="696112" y="259940"/>
                  <a:pt x="694032" y="267707"/>
                  <a:pt x="697539" y="273782"/>
                </a:cubicBezTo>
                <a:lnTo>
                  <a:pt x="1177400" y="1104900"/>
                </a:lnTo>
                <a:lnTo>
                  <a:pt x="1206731" y="1104900"/>
                </a:lnTo>
                <a:moveTo>
                  <a:pt x="996870" y="1104900"/>
                </a:moveTo>
                <a:lnTo>
                  <a:pt x="446789" y="449345"/>
                </a:lnTo>
                <a:cubicBezTo>
                  <a:pt x="442280" y="443972"/>
                  <a:pt x="434270" y="443272"/>
                  <a:pt x="428897" y="447779"/>
                </a:cubicBezTo>
                <a:cubicBezTo>
                  <a:pt x="423523" y="452289"/>
                  <a:pt x="422822" y="460299"/>
                  <a:pt x="427331" y="465672"/>
                </a:cubicBezTo>
                <a:lnTo>
                  <a:pt x="963713" y="1104900"/>
                </a:lnTo>
                <a:lnTo>
                  <a:pt x="996870" y="1104900"/>
                </a:lnTo>
                <a:moveTo>
                  <a:pt x="714863" y="1104900"/>
                </a:moveTo>
                <a:lnTo>
                  <a:pt x="210946" y="682060"/>
                </a:lnTo>
                <a:cubicBezTo>
                  <a:pt x="205574" y="677551"/>
                  <a:pt x="197562" y="678252"/>
                  <a:pt x="193054" y="683626"/>
                </a:cubicBezTo>
                <a:cubicBezTo>
                  <a:pt x="188545" y="688999"/>
                  <a:pt x="189247" y="697009"/>
                  <a:pt x="194620" y="701518"/>
                </a:cubicBezTo>
                <a:lnTo>
                  <a:pt x="675347" y="1104900"/>
                </a:lnTo>
                <a:lnTo>
                  <a:pt x="714863" y="1104900"/>
                </a:lnTo>
                <a:moveTo>
                  <a:pt x="283409" y="1104900"/>
                </a:moveTo>
                <a:lnTo>
                  <a:pt x="232612" y="1104900"/>
                </a:lnTo>
                <a:lnTo>
                  <a:pt x="6352" y="974264"/>
                </a:lnTo>
                <a:cubicBezTo>
                  <a:pt x="278" y="970758"/>
                  <a:pt x="-1803" y="962990"/>
                  <a:pt x="1704" y="956916"/>
                </a:cubicBezTo>
                <a:cubicBezTo>
                  <a:pt x="5211" y="950841"/>
                  <a:pt x="12978" y="948761"/>
                  <a:pt x="19052" y="952269"/>
                </a:cubicBezTo>
                <a:lnTo>
                  <a:pt x="283409" y="1104900"/>
                </a:lnTo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>
                  <a:alpha val="6000"/>
                </a:schemeClr>
              </a:gs>
            </a:gsLst>
            <a:lin ang="540000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4" name="Ellipse 2_#color_$accent3_$accent3-2764&amp;1459"/>
          <p:cNvSpPr/>
          <p:nvPr userDrawn="1">
            <p:custDataLst>
              <p:tags r:id="rId7"/>
            </p:custDataLst>
          </p:nvPr>
        </p:nvSpPr>
        <p:spPr>
          <a:xfrm>
            <a:off x="0" y="5200929"/>
            <a:ext cx="1852163" cy="1657071"/>
          </a:xfrm>
          <a:custGeom>
            <a:avLst/>
            <a:gdLst/>
            <a:ahLst/>
            <a:cxnLst/>
            <a:rect l="l" t="t" r="r" b="b"/>
            <a:pathLst>
              <a:path w="1852163" h="1657071">
                <a:moveTo>
                  <a:pt x="1830045" y="1657071"/>
                </a:moveTo>
                <a:lnTo>
                  <a:pt x="0" y="1657071"/>
                </a:lnTo>
                <a:lnTo>
                  <a:pt x="0" y="71798"/>
                </a:lnTo>
                <a:cubicBezTo>
                  <a:pt x="139850" y="25222"/>
                  <a:pt x="289460" y="0"/>
                  <a:pt x="444958" y="0"/>
                </a:cubicBezTo>
                <a:cubicBezTo>
                  <a:pt x="1222136" y="0"/>
                  <a:pt x="1852168" y="630027"/>
                  <a:pt x="1852168" y="1407198"/>
                </a:cubicBezTo>
                <a:cubicBezTo>
                  <a:pt x="1852168" y="1492479"/>
                  <a:pt x="1844573" y="1575981"/>
                  <a:pt x="1830045" y="1657071"/>
                </a:cubicBezTo>
              </a:path>
            </a:pathLst>
          </a:custGeom>
          <a:gradFill>
            <a:gsLst>
              <a:gs pos="0">
                <a:schemeClr val="accent3">
                  <a:alpha val="42000"/>
                </a:schemeClr>
              </a:gs>
              <a:gs pos="100000">
                <a:schemeClr val="accent3">
                  <a:alpha val="12600"/>
                </a:schemeClr>
              </a:gs>
            </a:gsLst>
            <a:lin ang="5396209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5" name="Union_#color_$accent3_$accent3-2764&amp;1480"/>
          <p:cNvSpPr/>
          <p:nvPr userDrawn="1">
            <p:custDataLst>
              <p:tags r:id="rId8"/>
            </p:custDataLst>
          </p:nvPr>
        </p:nvSpPr>
        <p:spPr>
          <a:xfrm>
            <a:off x="0" y="5092700"/>
            <a:ext cx="1962117" cy="1765300"/>
          </a:xfrm>
          <a:custGeom>
            <a:avLst/>
            <a:gdLst/>
            <a:ahLst/>
            <a:cxnLst/>
            <a:rect l="l" t="t" r="r" b="b"/>
            <a:pathLst>
              <a:path w="1962117" h="1765300">
                <a:moveTo>
                  <a:pt x="0" y="321706"/>
                </a:moveTo>
                <a:lnTo>
                  <a:pt x="0" y="247442"/>
                </a:lnTo>
                <a:lnTo>
                  <a:pt x="409969" y="1373823"/>
                </a:lnTo>
                <a:lnTo>
                  <a:pt x="174363" y="37698"/>
                </a:lnTo>
                <a:cubicBezTo>
                  <a:pt x="173145" y="30791"/>
                  <a:pt x="177758" y="24204"/>
                  <a:pt x="184666" y="22986"/>
                </a:cubicBezTo>
                <a:cubicBezTo>
                  <a:pt x="191573" y="21768"/>
                  <a:pt x="198159" y="26380"/>
                  <a:pt x="199379" y="33287"/>
                </a:cubicBezTo>
                <a:lnTo>
                  <a:pt x="434932" y="1369124"/>
                </a:lnTo>
                <a:lnTo>
                  <a:pt x="434932" y="12700"/>
                </a:lnTo>
                <a:cubicBezTo>
                  <a:pt x="434932" y="5686"/>
                  <a:pt x="440618" y="0"/>
                  <a:pt x="447632" y="0"/>
                </a:cubicBezTo>
                <a:cubicBezTo>
                  <a:pt x="454646" y="0"/>
                  <a:pt x="460332" y="5686"/>
                  <a:pt x="460332" y="12700"/>
                </a:cubicBezTo>
                <a:lnTo>
                  <a:pt x="460332" y="1369428"/>
                </a:lnTo>
                <a:lnTo>
                  <a:pt x="695940" y="33287"/>
                </a:lnTo>
                <a:cubicBezTo>
                  <a:pt x="697158" y="26380"/>
                  <a:pt x="703744" y="21768"/>
                  <a:pt x="710651" y="22986"/>
                </a:cubicBezTo>
                <a:cubicBezTo>
                  <a:pt x="717559" y="24204"/>
                  <a:pt x="722172" y="30791"/>
                  <a:pt x="720954" y="37698"/>
                </a:cubicBezTo>
                <a:lnTo>
                  <a:pt x="485399" y="1373530"/>
                </a:lnTo>
                <a:lnTo>
                  <a:pt x="949328" y="98903"/>
                </a:lnTo>
                <a:cubicBezTo>
                  <a:pt x="951727" y="92312"/>
                  <a:pt x="959014" y="88914"/>
                  <a:pt x="965605" y="91313"/>
                </a:cubicBezTo>
                <a:cubicBezTo>
                  <a:pt x="972196" y="93711"/>
                  <a:pt x="975595" y="100999"/>
                  <a:pt x="973196" y="107590"/>
                </a:cubicBezTo>
                <a:lnTo>
                  <a:pt x="509139" y="1382573"/>
                </a:lnTo>
                <a:lnTo>
                  <a:pt x="1187553" y="207566"/>
                </a:lnTo>
                <a:cubicBezTo>
                  <a:pt x="1191061" y="201492"/>
                  <a:pt x="1198828" y="199412"/>
                  <a:pt x="1204901" y="202918"/>
                </a:cubicBezTo>
                <a:cubicBezTo>
                  <a:pt x="1210975" y="206426"/>
                  <a:pt x="1213057" y="214193"/>
                  <a:pt x="1209551" y="220268"/>
                </a:cubicBezTo>
                <a:lnTo>
                  <a:pt x="531305" y="1394981"/>
                </a:lnTo>
                <a:lnTo>
                  <a:pt x="1403210" y="355895"/>
                </a:lnTo>
                <a:cubicBezTo>
                  <a:pt x="1407719" y="350523"/>
                  <a:pt x="1415733" y="349822"/>
                  <a:pt x="1421105" y="354330"/>
                </a:cubicBezTo>
                <a:cubicBezTo>
                  <a:pt x="1426477" y="358839"/>
                  <a:pt x="1427175" y="366848"/>
                  <a:pt x="1422667" y="372222"/>
                </a:cubicBezTo>
                <a:lnTo>
                  <a:pt x="550680" y="1411415"/>
                </a:lnTo>
                <a:lnTo>
                  <a:pt x="1589900" y="539393"/>
                </a:lnTo>
                <a:cubicBezTo>
                  <a:pt x="1595272" y="534885"/>
                  <a:pt x="1603286" y="535586"/>
                  <a:pt x="1607795" y="540959"/>
                </a:cubicBezTo>
                <a:cubicBezTo>
                  <a:pt x="1612303" y="546331"/>
                  <a:pt x="1611592" y="554342"/>
                  <a:pt x="1606220" y="558851"/>
                </a:cubicBezTo>
                <a:lnTo>
                  <a:pt x="566931" y="1430934"/>
                </a:lnTo>
                <a:lnTo>
                  <a:pt x="1741843" y="752569"/>
                </a:lnTo>
                <a:cubicBezTo>
                  <a:pt x="1747926" y="749061"/>
                  <a:pt x="1755686" y="751143"/>
                  <a:pt x="1759191" y="757217"/>
                </a:cubicBezTo>
                <a:cubicBezTo>
                  <a:pt x="1762709" y="763292"/>
                  <a:pt x="1760626" y="771059"/>
                  <a:pt x="1754543" y="774565"/>
                </a:cubicBezTo>
                <a:lnTo>
                  <a:pt x="579868" y="1452791"/>
                </a:lnTo>
                <a:lnTo>
                  <a:pt x="1854479" y="988872"/>
                </a:lnTo>
                <a:cubicBezTo>
                  <a:pt x="1861071" y="986472"/>
                  <a:pt x="1868361" y="989870"/>
                  <a:pt x="1870761" y="996461"/>
                </a:cubicBezTo>
                <a:cubicBezTo>
                  <a:pt x="1873148" y="1003052"/>
                  <a:pt x="1869758" y="1010341"/>
                  <a:pt x="1863166" y="1012739"/>
                </a:cubicBezTo>
                <a:lnTo>
                  <a:pt x="588264" y="1476769"/>
                </a:lnTo>
                <a:lnTo>
                  <a:pt x="1924368" y="1241163"/>
                </a:lnTo>
                <a:cubicBezTo>
                  <a:pt x="1931276" y="1239945"/>
                  <a:pt x="1937855" y="1244558"/>
                  <a:pt x="1939074" y="1251466"/>
                </a:cubicBezTo>
                <a:cubicBezTo>
                  <a:pt x="1940293" y="1258373"/>
                  <a:pt x="1935683" y="1264959"/>
                  <a:pt x="1928774" y="1266177"/>
                </a:cubicBezTo>
                <a:lnTo>
                  <a:pt x="592941" y="1501737"/>
                </a:lnTo>
                <a:lnTo>
                  <a:pt x="1949412" y="1501737"/>
                </a:lnTo>
                <a:cubicBezTo>
                  <a:pt x="1956435" y="1501737"/>
                  <a:pt x="1962112" y="1507414"/>
                  <a:pt x="1962112" y="1514437"/>
                </a:cubicBezTo>
                <a:cubicBezTo>
                  <a:pt x="1962112" y="1521447"/>
                  <a:pt x="1956435" y="1527137"/>
                  <a:pt x="1949412" y="1527137"/>
                </a:cubicBezTo>
                <a:lnTo>
                  <a:pt x="592634" y="1527137"/>
                </a:lnTo>
                <a:lnTo>
                  <a:pt x="1928774" y="1762735"/>
                </a:lnTo>
                <a:cubicBezTo>
                  <a:pt x="1930933" y="1763116"/>
                  <a:pt x="1932864" y="1764030"/>
                  <a:pt x="1934477" y="1765300"/>
                </a:cubicBezTo>
                <a:lnTo>
                  <a:pt x="1797025" y="1765300"/>
                </a:lnTo>
                <a:lnTo>
                  <a:pt x="588521" y="1552194"/>
                </a:lnTo>
                <a:lnTo>
                  <a:pt x="1174015" y="1765300"/>
                </a:lnTo>
                <a:lnTo>
                  <a:pt x="1099749" y="1765300"/>
                </a:lnTo>
                <a:lnTo>
                  <a:pt x="579636" y="1575994"/>
                </a:lnTo>
                <a:lnTo>
                  <a:pt x="907512" y="1765300"/>
                </a:lnTo>
                <a:lnTo>
                  <a:pt x="856713" y="1765300"/>
                </a:lnTo>
                <a:lnTo>
                  <a:pt x="567141" y="1598104"/>
                </a:lnTo>
                <a:lnTo>
                  <a:pt x="766388" y="1765300"/>
                </a:lnTo>
                <a:lnTo>
                  <a:pt x="726873" y="1765300"/>
                </a:lnTo>
                <a:lnTo>
                  <a:pt x="550531" y="1617332"/>
                </a:lnTo>
                <a:lnTo>
                  <a:pt x="674694" y="1765300"/>
                </a:lnTo>
                <a:lnTo>
                  <a:pt x="641537" y="1765300"/>
                </a:lnTo>
                <a:lnTo>
                  <a:pt x="531305" y="1633931"/>
                </a:lnTo>
                <a:lnTo>
                  <a:pt x="607153" y="1765300"/>
                </a:lnTo>
                <a:lnTo>
                  <a:pt x="577823" y="1765300"/>
                </a:lnTo>
                <a:lnTo>
                  <a:pt x="509187" y="1646428"/>
                </a:lnTo>
                <a:lnTo>
                  <a:pt x="552455" y="1765300"/>
                </a:lnTo>
                <a:lnTo>
                  <a:pt x="525424" y="1765300"/>
                </a:lnTo>
                <a:lnTo>
                  <a:pt x="485400" y="1655331"/>
                </a:lnTo>
                <a:lnTo>
                  <a:pt x="504792" y="1765300"/>
                </a:lnTo>
                <a:lnTo>
                  <a:pt x="479000" y="1765300"/>
                </a:lnTo>
                <a:lnTo>
                  <a:pt x="460332" y="1659433"/>
                </a:lnTo>
                <a:lnTo>
                  <a:pt x="460332" y="1765300"/>
                </a:lnTo>
                <a:lnTo>
                  <a:pt x="434932" y="1765300"/>
                </a:lnTo>
                <a:lnTo>
                  <a:pt x="434932" y="1659738"/>
                </a:lnTo>
                <a:lnTo>
                  <a:pt x="416317" y="1765300"/>
                </a:lnTo>
                <a:lnTo>
                  <a:pt x="390526" y="1765300"/>
                </a:lnTo>
                <a:lnTo>
                  <a:pt x="409967" y="1655051"/>
                </a:lnTo>
                <a:lnTo>
                  <a:pt x="369839" y="1765300"/>
                </a:lnTo>
                <a:lnTo>
                  <a:pt x="342809" y="1765300"/>
                </a:lnTo>
                <a:lnTo>
                  <a:pt x="385983" y="1646682"/>
                </a:lnTo>
                <a:lnTo>
                  <a:pt x="317496" y="1765300"/>
                </a:lnTo>
                <a:lnTo>
                  <a:pt x="288166" y="1765300"/>
                </a:lnTo>
                <a:lnTo>
                  <a:pt x="364136" y="1633728"/>
                </a:lnTo>
                <a:lnTo>
                  <a:pt x="253727" y="1765300"/>
                </a:lnTo>
                <a:lnTo>
                  <a:pt x="220570" y="1765300"/>
                </a:lnTo>
                <a:lnTo>
                  <a:pt x="344594" y="1617497"/>
                </a:lnTo>
                <a:lnTo>
                  <a:pt x="168449" y="1765300"/>
                </a:lnTo>
                <a:lnTo>
                  <a:pt x="128933" y="1765300"/>
                </a:lnTo>
                <a:lnTo>
                  <a:pt x="328192" y="1598104"/>
                </a:lnTo>
                <a:lnTo>
                  <a:pt x="38602" y="1765300"/>
                </a:lnTo>
                <a:lnTo>
                  <a:pt x="0" y="1765300"/>
                </a:lnTo>
                <a:lnTo>
                  <a:pt x="0" y="1758264"/>
                </a:lnTo>
                <a:lnTo>
                  <a:pt x="315764" y="1575943"/>
                </a:lnTo>
                <a:lnTo>
                  <a:pt x="0" y="1690878"/>
                </a:lnTo>
                <a:lnTo>
                  <a:pt x="0" y="1663840"/>
                </a:lnTo>
                <a:lnTo>
                  <a:pt x="306749" y="1552194"/>
                </a:lnTo>
                <a:lnTo>
                  <a:pt x="0" y="1606283"/>
                </a:lnTo>
                <a:lnTo>
                  <a:pt x="0" y="1580490"/>
                </a:lnTo>
                <a:lnTo>
                  <a:pt x="302630" y="1527137"/>
                </a:lnTo>
                <a:lnTo>
                  <a:pt x="0" y="1527137"/>
                </a:lnTo>
                <a:lnTo>
                  <a:pt x="0" y="1501737"/>
                </a:lnTo>
                <a:lnTo>
                  <a:pt x="302322" y="1501737"/>
                </a:lnTo>
                <a:lnTo>
                  <a:pt x="0" y="1448422"/>
                </a:lnTo>
                <a:lnTo>
                  <a:pt x="0" y="1422629"/>
                </a:lnTo>
                <a:lnTo>
                  <a:pt x="307007" y="1476769"/>
                </a:lnTo>
                <a:lnTo>
                  <a:pt x="0" y="1365021"/>
                </a:lnTo>
                <a:lnTo>
                  <a:pt x="0" y="1337996"/>
                </a:lnTo>
                <a:lnTo>
                  <a:pt x="315530" y="1452842"/>
                </a:lnTo>
                <a:lnTo>
                  <a:pt x="0" y="1270660"/>
                </a:lnTo>
                <a:lnTo>
                  <a:pt x="0" y="1241331"/>
                </a:lnTo>
                <a:lnTo>
                  <a:pt x="328403" y="1430934"/>
                </a:lnTo>
                <a:lnTo>
                  <a:pt x="0" y="1155375"/>
                </a:lnTo>
                <a:lnTo>
                  <a:pt x="0" y="1122218"/>
                </a:lnTo>
                <a:lnTo>
                  <a:pt x="344446" y="1411249"/>
                </a:lnTo>
                <a:lnTo>
                  <a:pt x="0" y="1000754"/>
                </a:lnTo>
                <a:lnTo>
                  <a:pt x="0" y="961239"/>
                </a:lnTo>
                <a:lnTo>
                  <a:pt x="364136" y="1395197"/>
                </a:lnTo>
                <a:lnTo>
                  <a:pt x="0" y="764513"/>
                </a:lnTo>
                <a:lnTo>
                  <a:pt x="0" y="713715"/>
                </a:lnTo>
                <a:lnTo>
                  <a:pt x="386030" y="1382319"/>
                </a:lnTo>
                <a:lnTo>
                  <a:pt x="0" y="321706"/>
                </a:lnTo>
              </a:path>
            </a:pathLst>
          </a:custGeom>
          <a:gradFill>
            <a:gsLst>
              <a:gs pos="0">
                <a:schemeClr val="accent3">
                  <a:alpha val="60000"/>
                </a:schemeClr>
              </a:gs>
              <a:gs pos="100000">
                <a:schemeClr val="accent3">
                  <a:alpha val="6000"/>
                </a:schemeClr>
              </a:gs>
            </a:gsLst>
            <a:lin ang="540536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16" name="图片 15" descr="C:/Users/ADMIN/AppData/Local/Temp/fig2wpp/@png2x_03-2727&amp;7425.png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9093200" y="0"/>
            <a:ext cx="3098800" cy="6858000"/>
          </a:xfrm>
          <a:prstGeom prst="rect">
            <a:avLst/>
          </a:prstGeom>
        </p:spPr>
      </p:pic>
      <p:pic>
        <p:nvPicPr>
          <p:cNvPr id="17" name="图片 16" descr="C:/Users/ADMIN/AppData/Local/Temp/fig2wpp/@png2x_02-2727&amp;7424.png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r:link="rId11"/>
          <a:stretch>
            <a:fillRect/>
          </a:stretch>
        </p:blipFill>
        <p:spPr>
          <a:xfrm>
            <a:off x="0" y="0"/>
            <a:ext cx="3345180" cy="2324735"/>
          </a:xfrm>
          <a:prstGeom prst="rect">
            <a:avLst/>
          </a:prstGeom>
        </p:spPr>
      </p:pic>
      <p:pic>
        <p:nvPicPr>
          <p:cNvPr id="18" name="图片 17" descr="C:/Users/ADMIN/AppData/Local/Temp/fig2wpp/@png2x_bg02-2727&amp;7422.png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 r:link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 descr="C:/Users/ADMIN/AppData/Local/Temp/fig2wpp/@png2x_01-2727&amp;7423.png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 r:link="rId11"/>
          <a:stretch>
            <a:fillRect/>
          </a:stretch>
        </p:blipFill>
        <p:spPr>
          <a:xfrm>
            <a:off x="0" y="0"/>
            <a:ext cx="4838700" cy="3746500"/>
          </a:xfrm>
          <a:prstGeom prst="rect">
            <a:avLst/>
          </a:prstGeom>
        </p:spPr>
      </p:pic>
      <p:pic>
        <p:nvPicPr>
          <p:cNvPr id="20" name="图片 19" descr="C:/Users/ADMIN/AppData/Local/Temp/fig2wpp/@png2x_bg-2692&amp;3604.png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 r:link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图片 20" descr="C:/Users/ADMIN/AppData/Local/Temp/fig2wpp/@png2x_07-2727&amp;8187.png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 r:link="rId11"/>
          <a:stretch>
            <a:fillRect/>
          </a:stretch>
        </p:blipFill>
        <p:spPr>
          <a:xfrm>
            <a:off x="10591800" y="1892300"/>
            <a:ext cx="647700" cy="803275"/>
          </a:xfrm>
          <a:prstGeom prst="rect">
            <a:avLst/>
          </a:prstGeom>
        </p:spPr>
      </p:pic>
      <p:pic>
        <p:nvPicPr>
          <p:cNvPr id="22" name="图片 21" descr="C:/Users/ADMIN/AppData/Local/Temp/fig2wpp/@png2x_06-2727&amp;8186.png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3" r:link="rId11"/>
          <a:stretch>
            <a:fillRect/>
          </a:stretch>
        </p:blipFill>
        <p:spPr>
          <a:xfrm>
            <a:off x="1993900" y="5143500"/>
            <a:ext cx="977900" cy="685165"/>
          </a:xfrm>
          <a:prstGeom prst="rect">
            <a:avLst/>
          </a:prstGeom>
        </p:spPr>
      </p:pic>
      <p:pic>
        <p:nvPicPr>
          <p:cNvPr id="23" name="图片 22" descr="C:/Users/ADMIN/AppData/Local/Temp/fig2wpp/@png2x_05-2727&amp;8185.png"/>
          <p:cNvPicPr>
            <a:picLocks noChangeAspect="1"/>
          </p:cNvPicPr>
          <p:nvPr userDrawn="1">
            <p:custDataLst>
              <p:tags r:id="rId24"/>
            </p:custDataLst>
          </p:nvPr>
        </p:nvPicPr>
        <p:blipFill>
          <a:blip r:embed="rId25" r:link="rId11"/>
          <a:stretch>
            <a:fillRect/>
          </a:stretch>
        </p:blipFill>
        <p:spPr>
          <a:xfrm>
            <a:off x="9918700" y="4419600"/>
            <a:ext cx="2019935" cy="2011045"/>
          </a:xfrm>
          <a:prstGeom prst="rect">
            <a:avLst/>
          </a:prstGeom>
        </p:spPr>
      </p:pic>
      <p:pic>
        <p:nvPicPr>
          <p:cNvPr id="24" name="图片 23" descr="C:/Users/ADMIN/AppData/Local/Temp/fig2wpp/@png2x_04-2727&amp;8184.png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7" r:link="rId11"/>
          <a:stretch>
            <a:fillRect/>
          </a:stretch>
        </p:blipFill>
        <p:spPr>
          <a:xfrm>
            <a:off x="762000" y="1003300"/>
            <a:ext cx="2027555" cy="17849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8"/>
            </p:custDataLst>
          </p:nvPr>
        </p:nvSpPr>
        <p:spPr>
          <a:xfrm>
            <a:off x="1677988" y="1416100"/>
            <a:ext cx="1560512" cy="3994100"/>
          </a:xfrm>
        </p:spPr>
        <p:txBody>
          <a:bodyPr vert="eaVert" wrap="square" anchor="ctr">
            <a:normAutofit/>
          </a:bodyPr>
          <a:lstStyle>
            <a:lvl1pPr algn="ctr">
              <a:defRPr sz="6000" b="0">
                <a:ea typeface="汉仪中楷简" panose="02010600000101010101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ea typeface="汉仪中楷简" panose="02010600000101010101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0"/>
            </p:custDataLst>
          </p:nvPr>
        </p:nvSpPr>
        <p:spPr/>
        <p:txBody>
          <a:bodyPr/>
          <a:lstStyle>
            <a:lvl1pPr>
              <a:defRPr>
                <a:ea typeface="汉仪中楷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ea typeface="汉仪中楷简" panose="02010600000101010101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100000">
                <a:schemeClr val="bg2">
                  <a:lumMod val="90000"/>
                </a:schemeClr>
              </a:gs>
              <a:gs pos="65000">
                <a:schemeClr val="bg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任意多边形: 形状 3"/>
          <p:cNvSpPr/>
          <p:nvPr userDrawn="1">
            <p:custDataLst>
              <p:tags r:id="rId3"/>
            </p:custDataLst>
          </p:nvPr>
        </p:nvSpPr>
        <p:spPr>
          <a:xfrm rot="10800000" flipV="1">
            <a:off x="7602316" y="0"/>
            <a:ext cx="4589683" cy="4589683"/>
          </a:xfrm>
          <a:custGeom>
            <a:avLst/>
            <a:gdLst>
              <a:gd name="connsiteX0" fmla="*/ 0 w 5805714"/>
              <a:gd name="connsiteY0" fmla="*/ 5719940 h 5805714"/>
              <a:gd name="connsiteX1" fmla="*/ 2169 w 5805714"/>
              <a:gd name="connsiteY1" fmla="*/ 5805714 h 5805714"/>
              <a:gd name="connsiteX2" fmla="*/ 0 w 5805714"/>
              <a:gd name="connsiteY2" fmla="*/ 5805714 h 5805714"/>
              <a:gd name="connsiteX3" fmla="*/ 5719940 w 5805714"/>
              <a:gd name="connsiteY3" fmla="*/ 0 h 5805714"/>
              <a:gd name="connsiteX4" fmla="*/ 5805714 w 5805714"/>
              <a:gd name="connsiteY4" fmla="*/ 0 h 5805714"/>
              <a:gd name="connsiteX5" fmla="*/ 5805714 w 5805714"/>
              <a:gd name="connsiteY5" fmla="*/ 2169 h 5805714"/>
              <a:gd name="connsiteX6" fmla="*/ 0 w 5805714"/>
              <a:gd name="connsiteY6" fmla="*/ 0 h 5805714"/>
              <a:gd name="connsiteX7" fmla="*/ 5719940 w 5805714"/>
              <a:gd name="connsiteY7" fmla="*/ 0 h 5805714"/>
              <a:gd name="connsiteX8" fmla="*/ 0 w 5805714"/>
              <a:gd name="connsiteY8" fmla="*/ 5719940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5714" h="5805714">
                <a:moveTo>
                  <a:pt x="0" y="5719940"/>
                </a:moveTo>
                <a:lnTo>
                  <a:pt x="2169" y="5805714"/>
                </a:lnTo>
                <a:lnTo>
                  <a:pt x="0" y="5805714"/>
                </a:lnTo>
                <a:close/>
                <a:moveTo>
                  <a:pt x="5719940" y="0"/>
                </a:moveTo>
                <a:lnTo>
                  <a:pt x="5805714" y="0"/>
                </a:lnTo>
                <a:lnTo>
                  <a:pt x="5805714" y="2169"/>
                </a:lnTo>
                <a:close/>
                <a:moveTo>
                  <a:pt x="0" y="0"/>
                </a:moveTo>
                <a:lnTo>
                  <a:pt x="5719940" y="0"/>
                </a:lnTo>
                <a:cubicBezTo>
                  <a:pt x="2560904" y="0"/>
                  <a:pt x="0" y="2560904"/>
                  <a:pt x="0" y="5719940"/>
                </a:cubicBezTo>
                <a:close/>
              </a:path>
            </a:pathLst>
          </a:cu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>
            <p:custDataLst>
              <p:tags r:id="rId4"/>
            </p:custDataLst>
          </p:nvPr>
        </p:nvSpPr>
        <p:spPr>
          <a:xfrm flipV="1">
            <a:off x="0" y="4432300"/>
            <a:ext cx="2425700" cy="2425700"/>
          </a:xfrm>
          <a:custGeom>
            <a:avLst/>
            <a:gdLst>
              <a:gd name="connsiteX0" fmla="*/ 0 w 5805714"/>
              <a:gd name="connsiteY0" fmla="*/ 5719940 h 5805714"/>
              <a:gd name="connsiteX1" fmla="*/ 2169 w 5805714"/>
              <a:gd name="connsiteY1" fmla="*/ 5805714 h 5805714"/>
              <a:gd name="connsiteX2" fmla="*/ 0 w 5805714"/>
              <a:gd name="connsiteY2" fmla="*/ 5805714 h 5805714"/>
              <a:gd name="connsiteX3" fmla="*/ 5719940 w 5805714"/>
              <a:gd name="connsiteY3" fmla="*/ 0 h 5805714"/>
              <a:gd name="connsiteX4" fmla="*/ 5805714 w 5805714"/>
              <a:gd name="connsiteY4" fmla="*/ 0 h 5805714"/>
              <a:gd name="connsiteX5" fmla="*/ 5805714 w 5805714"/>
              <a:gd name="connsiteY5" fmla="*/ 2169 h 5805714"/>
              <a:gd name="connsiteX6" fmla="*/ 0 w 5805714"/>
              <a:gd name="connsiteY6" fmla="*/ 0 h 5805714"/>
              <a:gd name="connsiteX7" fmla="*/ 5719940 w 5805714"/>
              <a:gd name="connsiteY7" fmla="*/ 0 h 5805714"/>
              <a:gd name="connsiteX8" fmla="*/ 0 w 5805714"/>
              <a:gd name="connsiteY8" fmla="*/ 5719940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5714" h="5805714">
                <a:moveTo>
                  <a:pt x="0" y="5719940"/>
                </a:moveTo>
                <a:lnTo>
                  <a:pt x="2169" y="5805714"/>
                </a:lnTo>
                <a:lnTo>
                  <a:pt x="0" y="5805714"/>
                </a:lnTo>
                <a:close/>
                <a:moveTo>
                  <a:pt x="5719940" y="0"/>
                </a:moveTo>
                <a:lnTo>
                  <a:pt x="5805714" y="0"/>
                </a:lnTo>
                <a:lnTo>
                  <a:pt x="5805714" y="2169"/>
                </a:lnTo>
                <a:close/>
                <a:moveTo>
                  <a:pt x="0" y="0"/>
                </a:moveTo>
                <a:lnTo>
                  <a:pt x="5719940" y="0"/>
                </a:lnTo>
                <a:cubicBezTo>
                  <a:pt x="2560904" y="0"/>
                  <a:pt x="0" y="2560904"/>
                  <a:pt x="0" y="571994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5"/>
            </p:custDataLst>
          </p:nvPr>
        </p:nvSpPr>
        <p:spPr>
          <a:xfrm>
            <a:off x="11116600" y="728663"/>
            <a:ext cx="288000" cy="288000"/>
          </a:xfrm>
          <a:custGeom>
            <a:avLst/>
            <a:gdLst>
              <a:gd name="connsiteX0" fmla="*/ 259551 w 288000"/>
              <a:gd name="connsiteY0" fmla="*/ 230400 h 288000"/>
              <a:gd name="connsiteX1" fmla="*/ 288000 w 288000"/>
              <a:gd name="connsiteY1" fmla="*/ 259200 h 288000"/>
              <a:gd name="connsiteX2" fmla="*/ 259551 w 288000"/>
              <a:gd name="connsiteY2" fmla="*/ 288000 h 288000"/>
              <a:gd name="connsiteX3" fmla="*/ 231102 w 288000"/>
              <a:gd name="connsiteY3" fmla="*/ 259200 h 288000"/>
              <a:gd name="connsiteX4" fmla="*/ 259551 w 288000"/>
              <a:gd name="connsiteY4" fmla="*/ 230400 h 288000"/>
              <a:gd name="connsiteX5" fmla="*/ 144000 w 288000"/>
              <a:gd name="connsiteY5" fmla="*/ 230400 h 288000"/>
              <a:gd name="connsiteX6" fmla="*/ 172449 w 288000"/>
              <a:gd name="connsiteY6" fmla="*/ 259200 h 288000"/>
              <a:gd name="connsiteX7" fmla="*/ 144000 w 288000"/>
              <a:gd name="connsiteY7" fmla="*/ 288000 h 288000"/>
              <a:gd name="connsiteX8" fmla="*/ 115551 w 288000"/>
              <a:gd name="connsiteY8" fmla="*/ 259200 h 288000"/>
              <a:gd name="connsiteX9" fmla="*/ 144000 w 288000"/>
              <a:gd name="connsiteY9" fmla="*/ 230400 h 288000"/>
              <a:gd name="connsiteX10" fmla="*/ 28449 w 288000"/>
              <a:gd name="connsiteY10" fmla="*/ 230400 h 288000"/>
              <a:gd name="connsiteX11" fmla="*/ 56898 w 288000"/>
              <a:gd name="connsiteY11" fmla="*/ 259200 h 288000"/>
              <a:gd name="connsiteX12" fmla="*/ 28449 w 288000"/>
              <a:gd name="connsiteY12" fmla="*/ 288000 h 288000"/>
              <a:gd name="connsiteX13" fmla="*/ 0 w 288000"/>
              <a:gd name="connsiteY13" fmla="*/ 259200 h 288000"/>
              <a:gd name="connsiteX14" fmla="*/ 28449 w 288000"/>
              <a:gd name="connsiteY14" fmla="*/ 230400 h 288000"/>
              <a:gd name="connsiteX15" fmla="*/ 259551 w 288000"/>
              <a:gd name="connsiteY15" fmla="*/ 115199 h 288000"/>
              <a:gd name="connsiteX16" fmla="*/ 288000 w 288000"/>
              <a:gd name="connsiteY16" fmla="*/ 144001 h 288000"/>
              <a:gd name="connsiteX17" fmla="*/ 259551 w 288000"/>
              <a:gd name="connsiteY17" fmla="*/ 172801 h 288000"/>
              <a:gd name="connsiteX18" fmla="*/ 231102 w 288000"/>
              <a:gd name="connsiteY18" fmla="*/ 144001 h 288000"/>
              <a:gd name="connsiteX19" fmla="*/ 259551 w 288000"/>
              <a:gd name="connsiteY19" fmla="*/ 115199 h 288000"/>
              <a:gd name="connsiteX20" fmla="*/ 144000 w 288000"/>
              <a:gd name="connsiteY20" fmla="*/ 115199 h 288000"/>
              <a:gd name="connsiteX21" fmla="*/ 172449 w 288000"/>
              <a:gd name="connsiteY21" fmla="*/ 144001 h 288000"/>
              <a:gd name="connsiteX22" fmla="*/ 144000 w 288000"/>
              <a:gd name="connsiteY22" fmla="*/ 172801 h 288000"/>
              <a:gd name="connsiteX23" fmla="*/ 115551 w 288000"/>
              <a:gd name="connsiteY23" fmla="*/ 144001 h 288000"/>
              <a:gd name="connsiteX24" fmla="*/ 144000 w 288000"/>
              <a:gd name="connsiteY24" fmla="*/ 115199 h 288000"/>
              <a:gd name="connsiteX25" fmla="*/ 28449 w 288000"/>
              <a:gd name="connsiteY25" fmla="*/ 115199 h 288000"/>
              <a:gd name="connsiteX26" fmla="*/ 56898 w 288000"/>
              <a:gd name="connsiteY26" fmla="*/ 144001 h 288000"/>
              <a:gd name="connsiteX27" fmla="*/ 28449 w 288000"/>
              <a:gd name="connsiteY27" fmla="*/ 172801 h 288000"/>
              <a:gd name="connsiteX28" fmla="*/ 0 w 288000"/>
              <a:gd name="connsiteY28" fmla="*/ 144001 h 288000"/>
              <a:gd name="connsiteX29" fmla="*/ 28449 w 288000"/>
              <a:gd name="connsiteY29" fmla="*/ 115199 h 288000"/>
              <a:gd name="connsiteX30" fmla="*/ 259551 w 288000"/>
              <a:gd name="connsiteY30" fmla="*/ 0 h 288000"/>
              <a:gd name="connsiteX31" fmla="*/ 288000 w 288000"/>
              <a:gd name="connsiteY31" fmla="*/ 28800 h 288000"/>
              <a:gd name="connsiteX32" fmla="*/ 259551 w 288000"/>
              <a:gd name="connsiteY32" fmla="*/ 57600 h 288000"/>
              <a:gd name="connsiteX33" fmla="*/ 231102 w 288000"/>
              <a:gd name="connsiteY33" fmla="*/ 28800 h 288000"/>
              <a:gd name="connsiteX34" fmla="*/ 259551 w 288000"/>
              <a:gd name="connsiteY34" fmla="*/ 0 h 288000"/>
              <a:gd name="connsiteX35" fmla="*/ 144000 w 288000"/>
              <a:gd name="connsiteY35" fmla="*/ 0 h 288000"/>
              <a:gd name="connsiteX36" fmla="*/ 172449 w 288000"/>
              <a:gd name="connsiteY36" fmla="*/ 28800 h 288000"/>
              <a:gd name="connsiteX37" fmla="*/ 144000 w 288000"/>
              <a:gd name="connsiteY37" fmla="*/ 57600 h 288000"/>
              <a:gd name="connsiteX38" fmla="*/ 115551 w 288000"/>
              <a:gd name="connsiteY38" fmla="*/ 28800 h 288000"/>
              <a:gd name="connsiteX39" fmla="*/ 144000 w 288000"/>
              <a:gd name="connsiteY39" fmla="*/ 0 h 288000"/>
              <a:gd name="connsiteX40" fmla="*/ 28449 w 288000"/>
              <a:gd name="connsiteY40" fmla="*/ 0 h 288000"/>
              <a:gd name="connsiteX41" fmla="*/ 56898 w 288000"/>
              <a:gd name="connsiteY41" fmla="*/ 28800 h 288000"/>
              <a:gd name="connsiteX42" fmla="*/ 28449 w 288000"/>
              <a:gd name="connsiteY42" fmla="*/ 57600 h 288000"/>
              <a:gd name="connsiteX43" fmla="*/ 0 w 288000"/>
              <a:gd name="connsiteY43" fmla="*/ 28800 h 288000"/>
              <a:gd name="connsiteX44" fmla="*/ 28449 w 288000"/>
              <a:gd name="connsiteY4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8000" h="288000">
                <a:moveTo>
                  <a:pt x="259551" y="230400"/>
                </a:moveTo>
                <a:cubicBezTo>
                  <a:pt x="275263" y="230400"/>
                  <a:pt x="288000" y="243294"/>
                  <a:pt x="288000" y="259200"/>
                </a:cubicBezTo>
                <a:cubicBezTo>
                  <a:pt x="288000" y="275105"/>
                  <a:pt x="275263" y="288000"/>
                  <a:pt x="259551" y="288000"/>
                </a:cubicBezTo>
                <a:cubicBezTo>
                  <a:pt x="243839" y="288000"/>
                  <a:pt x="231102" y="275105"/>
                  <a:pt x="231102" y="259200"/>
                </a:cubicBezTo>
                <a:cubicBezTo>
                  <a:pt x="231102" y="243294"/>
                  <a:pt x="243839" y="230400"/>
                  <a:pt x="259551" y="230400"/>
                </a:cubicBezTo>
                <a:close/>
                <a:moveTo>
                  <a:pt x="144000" y="230400"/>
                </a:moveTo>
                <a:cubicBezTo>
                  <a:pt x="159712" y="230400"/>
                  <a:pt x="172449" y="243294"/>
                  <a:pt x="172449" y="259200"/>
                </a:cubicBezTo>
                <a:cubicBezTo>
                  <a:pt x="172449" y="275105"/>
                  <a:pt x="159712" y="288000"/>
                  <a:pt x="144000" y="288000"/>
                </a:cubicBezTo>
                <a:cubicBezTo>
                  <a:pt x="128288" y="288000"/>
                  <a:pt x="115551" y="275105"/>
                  <a:pt x="115551" y="259200"/>
                </a:cubicBezTo>
                <a:cubicBezTo>
                  <a:pt x="115551" y="243294"/>
                  <a:pt x="128288" y="230400"/>
                  <a:pt x="144000" y="230400"/>
                </a:cubicBezTo>
                <a:close/>
                <a:moveTo>
                  <a:pt x="28449" y="230400"/>
                </a:moveTo>
                <a:cubicBezTo>
                  <a:pt x="44161" y="230400"/>
                  <a:pt x="56898" y="243294"/>
                  <a:pt x="56898" y="259200"/>
                </a:cubicBezTo>
                <a:cubicBezTo>
                  <a:pt x="56898" y="275105"/>
                  <a:pt x="44161" y="288000"/>
                  <a:pt x="28449" y="288000"/>
                </a:cubicBezTo>
                <a:cubicBezTo>
                  <a:pt x="12737" y="288000"/>
                  <a:pt x="0" y="275105"/>
                  <a:pt x="0" y="259200"/>
                </a:cubicBezTo>
                <a:cubicBezTo>
                  <a:pt x="0" y="243294"/>
                  <a:pt x="12737" y="230400"/>
                  <a:pt x="28449" y="230400"/>
                </a:cubicBezTo>
                <a:close/>
                <a:moveTo>
                  <a:pt x="259551" y="115199"/>
                </a:moveTo>
                <a:cubicBezTo>
                  <a:pt x="275263" y="115199"/>
                  <a:pt x="288000" y="128094"/>
                  <a:pt x="288000" y="144001"/>
                </a:cubicBezTo>
                <a:cubicBezTo>
                  <a:pt x="288000" y="159906"/>
                  <a:pt x="275263" y="172801"/>
                  <a:pt x="259551" y="172801"/>
                </a:cubicBezTo>
                <a:cubicBezTo>
                  <a:pt x="243839" y="172801"/>
                  <a:pt x="231102" y="159906"/>
                  <a:pt x="231102" y="144001"/>
                </a:cubicBezTo>
                <a:cubicBezTo>
                  <a:pt x="231102" y="128094"/>
                  <a:pt x="243839" y="115199"/>
                  <a:pt x="259551" y="115199"/>
                </a:cubicBezTo>
                <a:close/>
                <a:moveTo>
                  <a:pt x="144000" y="115199"/>
                </a:moveTo>
                <a:cubicBezTo>
                  <a:pt x="159712" y="115199"/>
                  <a:pt x="172449" y="128094"/>
                  <a:pt x="172449" y="144001"/>
                </a:cubicBezTo>
                <a:cubicBezTo>
                  <a:pt x="172449" y="159906"/>
                  <a:pt x="159712" y="172801"/>
                  <a:pt x="144000" y="172801"/>
                </a:cubicBezTo>
                <a:cubicBezTo>
                  <a:pt x="128288" y="172801"/>
                  <a:pt x="115551" y="159906"/>
                  <a:pt x="115551" y="144001"/>
                </a:cubicBezTo>
                <a:cubicBezTo>
                  <a:pt x="115551" y="128094"/>
                  <a:pt x="128288" y="115199"/>
                  <a:pt x="144000" y="115199"/>
                </a:cubicBezTo>
                <a:close/>
                <a:moveTo>
                  <a:pt x="28449" y="115199"/>
                </a:moveTo>
                <a:cubicBezTo>
                  <a:pt x="44161" y="115199"/>
                  <a:pt x="56898" y="128094"/>
                  <a:pt x="56898" y="144001"/>
                </a:cubicBezTo>
                <a:cubicBezTo>
                  <a:pt x="56898" y="159906"/>
                  <a:pt x="44161" y="172801"/>
                  <a:pt x="28449" y="172801"/>
                </a:cubicBezTo>
                <a:cubicBezTo>
                  <a:pt x="12737" y="172801"/>
                  <a:pt x="0" y="159906"/>
                  <a:pt x="0" y="144001"/>
                </a:cubicBezTo>
                <a:cubicBezTo>
                  <a:pt x="0" y="128094"/>
                  <a:pt x="12737" y="115199"/>
                  <a:pt x="28449" y="115199"/>
                </a:cubicBezTo>
                <a:close/>
                <a:moveTo>
                  <a:pt x="259551" y="0"/>
                </a:moveTo>
                <a:cubicBezTo>
                  <a:pt x="275263" y="0"/>
                  <a:pt x="288000" y="12895"/>
                  <a:pt x="288000" y="28800"/>
                </a:cubicBezTo>
                <a:cubicBezTo>
                  <a:pt x="288000" y="44706"/>
                  <a:pt x="275263" y="57600"/>
                  <a:pt x="259551" y="57600"/>
                </a:cubicBezTo>
                <a:cubicBezTo>
                  <a:pt x="243839" y="57600"/>
                  <a:pt x="231102" y="44706"/>
                  <a:pt x="231102" y="28800"/>
                </a:cubicBezTo>
                <a:cubicBezTo>
                  <a:pt x="231102" y="12895"/>
                  <a:pt x="243839" y="0"/>
                  <a:pt x="259551" y="0"/>
                </a:cubicBezTo>
                <a:close/>
                <a:moveTo>
                  <a:pt x="144000" y="0"/>
                </a:moveTo>
                <a:cubicBezTo>
                  <a:pt x="159712" y="0"/>
                  <a:pt x="172449" y="12895"/>
                  <a:pt x="172449" y="28800"/>
                </a:cubicBezTo>
                <a:cubicBezTo>
                  <a:pt x="172449" y="44706"/>
                  <a:pt x="159712" y="57600"/>
                  <a:pt x="144000" y="57600"/>
                </a:cubicBezTo>
                <a:cubicBezTo>
                  <a:pt x="128288" y="57600"/>
                  <a:pt x="115551" y="44706"/>
                  <a:pt x="115551" y="28800"/>
                </a:cubicBezTo>
                <a:cubicBezTo>
                  <a:pt x="115551" y="12895"/>
                  <a:pt x="128288" y="0"/>
                  <a:pt x="144000" y="0"/>
                </a:cubicBezTo>
                <a:close/>
                <a:moveTo>
                  <a:pt x="28449" y="0"/>
                </a:moveTo>
                <a:cubicBezTo>
                  <a:pt x="44161" y="0"/>
                  <a:pt x="56898" y="12895"/>
                  <a:pt x="56898" y="28800"/>
                </a:cubicBezTo>
                <a:cubicBezTo>
                  <a:pt x="56898" y="44706"/>
                  <a:pt x="44161" y="57600"/>
                  <a:pt x="28449" y="57600"/>
                </a:cubicBezTo>
                <a:cubicBezTo>
                  <a:pt x="12737" y="57600"/>
                  <a:pt x="0" y="44706"/>
                  <a:pt x="0" y="28800"/>
                </a:cubicBezTo>
                <a:cubicBezTo>
                  <a:pt x="0" y="12895"/>
                  <a:pt x="12737" y="0"/>
                  <a:pt x="284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775823" y="2425700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运动, 播放器, 男人&#10;&#10;AI 生成的内容可能不正确。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338338" y="0"/>
            <a:ext cx="1085366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092" h="10800">
                <a:moveTo>
                  <a:pt x="0" y="0"/>
                </a:moveTo>
                <a:lnTo>
                  <a:pt x="17092" y="0"/>
                </a:lnTo>
                <a:lnTo>
                  <a:pt x="1709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67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+mn-ea"/>
              <a:sym typeface="+mn-ea"/>
            </a:endParaRPr>
          </a:p>
        </p:txBody>
      </p:sp>
      <p:sp>
        <p:nvSpPr>
          <p:cNvPr id="5" name="任意多边形: 形状 6"/>
          <p:cNvSpPr/>
          <p:nvPr userDrawn="1">
            <p:custDataLst>
              <p:tags r:id="rId5"/>
            </p:custDataLst>
          </p:nvPr>
        </p:nvSpPr>
        <p:spPr>
          <a:xfrm flipH="1">
            <a:off x="8066149" y="0"/>
            <a:ext cx="4125851" cy="4932396"/>
          </a:xfrm>
          <a:custGeom>
            <a:avLst/>
            <a:gdLst>
              <a:gd name="connsiteX0" fmla="*/ 6191506 w 6191506"/>
              <a:gd name="connsiteY0" fmla="*/ 0 h 6858000"/>
              <a:gd name="connsiteX1" fmla="*/ 1595749 w 6191506"/>
              <a:gd name="connsiteY1" fmla="*/ 0 h 6858000"/>
              <a:gd name="connsiteX2" fmla="*/ 0 w 6191506"/>
              <a:gd name="connsiteY2" fmla="*/ 1907695 h 6858000"/>
              <a:gd name="connsiteX3" fmla="*/ 0 w 6191506"/>
              <a:gd name="connsiteY3" fmla="*/ 6858000 h 6858000"/>
              <a:gd name="connsiteX4" fmla="*/ 454926 w 619150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7" h="7768">
                <a:moveTo>
                  <a:pt x="0" y="0"/>
                </a:moveTo>
                <a:lnTo>
                  <a:pt x="6497" y="0"/>
                </a:lnTo>
                <a:lnTo>
                  <a:pt x="0" y="776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任意多边形: 形状 7"/>
          <p:cNvSpPr/>
          <p:nvPr userDrawn="1">
            <p:custDataLst>
              <p:tags r:id="rId6"/>
            </p:custDataLst>
          </p:nvPr>
        </p:nvSpPr>
        <p:spPr>
          <a:xfrm flipV="1">
            <a:off x="8153400" y="661035"/>
            <a:ext cx="4025265" cy="3640455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6570" h="4301752">
                <a:moveTo>
                  <a:pt x="4756570" y="0"/>
                </a:moveTo>
                <a:lnTo>
                  <a:pt x="3598330" y="0"/>
                </a:lnTo>
                <a:lnTo>
                  <a:pt x="0" y="4301752"/>
                </a:lnTo>
                <a:lnTo>
                  <a:pt x="1158240" y="4301752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FFFFF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任意多边形: 形状 10"/>
          <p:cNvSpPr/>
          <p:nvPr userDrawn="1">
            <p:custDataLst>
              <p:tags r:id="rId7"/>
            </p:custDataLst>
          </p:nvPr>
        </p:nvSpPr>
        <p:spPr>
          <a:xfrm flipH="1">
            <a:off x="10943987" y="0"/>
            <a:ext cx="1248013" cy="1491771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5" h="2349">
                <a:moveTo>
                  <a:pt x="0" y="0"/>
                </a:moveTo>
                <a:lnTo>
                  <a:pt x="1965" y="0"/>
                </a:lnTo>
                <a:lnTo>
                  <a:pt x="0" y="23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 descr="按新尺寸生成图片 (5)-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screen"/>
          <a:srcRect/>
          <a:stretch>
            <a:fillRect/>
          </a:stretch>
        </p:blipFill>
        <p:spPr>
          <a:xfrm>
            <a:off x="6567805" y="1583055"/>
            <a:ext cx="5408295" cy="4163695"/>
          </a:xfrm>
          <a:prstGeom prst="rect">
            <a:avLst/>
          </a:prstGeom>
        </p:spPr>
      </p:pic>
      <p:sp>
        <p:nvSpPr>
          <p:cNvPr id="9" name="任意多边形: 形状 10"/>
          <p:cNvSpPr/>
          <p:nvPr userDrawn="1">
            <p:custDataLst>
              <p:tags r:id="rId10"/>
            </p:custDataLst>
          </p:nvPr>
        </p:nvSpPr>
        <p:spPr>
          <a:xfrm flipH="1">
            <a:off x="676620" y="0"/>
            <a:ext cx="9186906" cy="6858000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68" h="10800">
                <a:moveTo>
                  <a:pt x="9035" y="0"/>
                </a:moveTo>
                <a:lnTo>
                  <a:pt x="14468" y="0"/>
                </a:lnTo>
                <a:lnTo>
                  <a:pt x="5432" y="10800"/>
                </a:lnTo>
                <a:lnTo>
                  <a:pt x="0" y="10800"/>
                </a:lnTo>
                <a:lnTo>
                  <a:pt x="9035" y="0"/>
                </a:lnTo>
                <a:close/>
              </a:path>
            </a:pathLst>
          </a:custGeom>
          <a:solidFill>
            <a:schemeClr val="accent2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任意多边形 54"/>
          <p:cNvSpPr/>
          <p:nvPr userDrawn="1">
            <p:custDataLst>
              <p:tags r:id="rId11"/>
            </p:custDataLst>
          </p:nvPr>
        </p:nvSpPr>
        <p:spPr>
          <a:xfrm>
            <a:off x="7620" y="0"/>
            <a:ext cx="595503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78" h="10800">
                <a:moveTo>
                  <a:pt x="0" y="0"/>
                </a:moveTo>
                <a:lnTo>
                  <a:pt x="9378" y="0"/>
                </a:lnTo>
                <a:lnTo>
                  <a:pt x="9378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5000">
                <a:schemeClr val="accent1">
                  <a:alpha val="100000"/>
                </a:schemeClr>
              </a:gs>
              <a:gs pos="83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3" name="直接连接符 12"/>
          <p:cNvCxnSpPr/>
          <p:nvPr userDrawn="1">
            <p:custDataLst>
              <p:tags r:id="rId12"/>
            </p:custDataLst>
          </p:nvPr>
        </p:nvCxnSpPr>
        <p:spPr>
          <a:xfrm>
            <a:off x="1085995" y="861423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13"/>
            </p:custDataLst>
          </p:nvPr>
        </p:nvCxnSpPr>
        <p:spPr>
          <a:xfrm>
            <a:off x="1085995" y="917230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4"/>
            </p:custDataLst>
          </p:nvPr>
        </p:nvCxnSpPr>
        <p:spPr>
          <a:xfrm>
            <a:off x="1085995" y="973037"/>
            <a:ext cx="186425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5"/>
          <p:cNvSpPr/>
          <p:nvPr userDrawn="1">
            <p:custDataLst>
              <p:tags r:id="rId15"/>
            </p:custDataLst>
          </p:nvPr>
        </p:nvSpPr>
        <p:spPr>
          <a:xfrm flipH="1">
            <a:off x="7620" y="0"/>
            <a:ext cx="10273030" cy="6858000"/>
          </a:xfrm>
          <a:custGeom>
            <a:avLst/>
            <a:gdLst>
              <a:gd name="connsiteX0" fmla="*/ 7130002 w 7130002"/>
              <a:gd name="connsiteY0" fmla="*/ 0 h 6857998"/>
              <a:gd name="connsiteX1" fmla="*/ 5736578 w 7130002"/>
              <a:gd name="connsiteY1" fmla="*/ 0 h 6857998"/>
              <a:gd name="connsiteX2" fmla="*/ 0 w 7130002"/>
              <a:gd name="connsiteY2" fmla="*/ 6857998 h 6857998"/>
              <a:gd name="connsiteX3" fmla="*/ 5108619 w 7130002"/>
              <a:gd name="connsiteY3" fmla="*/ 6857998 h 6857998"/>
              <a:gd name="connsiteX4" fmla="*/ 7130002 w 7130002"/>
              <a:gd name="connsiteY4" fmla="*/ 444146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78" h="10800">
                <a:moveTo>
                  <a:pt x="9033" y="0"/>
                </a:moveTo>
                <a:lnTo>
                  <a:pt x="16178" y="0"/>
                </a:lnTo>
                <a:lnTo>
                  <a:pt x="16178" y="6137"/>
                </a:lnTo>
                <a:lnTo>
                  <a:pt x="16178" y="6779"/>
                </a:lnTo>
                <a:lnTo>
                  <a:pt x="16178" y="10798"/>
                </a:lnTo>
                <a:lnTo>
                  <a:pt x="12816" y="10798"/>
                </a:lnTo>
                <a:lnTo>
                  <a:pt x="12815" y="10800"/>
                </a:lnTo>
                <a:lnTo>
                  <a:pt x="0" y="10800"/>
                </a:lnTo>
                <a:lnTo>
                  <a:pt x="9033" y="0"/>
                </a:lnTo>
                <a:close/>
              </a:path>
            </a:pathLst>
          </a:custGeom>
          <a:gradFill>
            <a:gsLst>
              <a:gs pos="33000">
                <a:schemeClr val="accent1">
                  <a:alpha val="100000"/>
                </a:schemeClr>
              </a:gs>
              <a:gs pos="83000">
                <a:schemeClr val="accent1">
                  <a:alpha val="0"/>
                </a:schemeClr>
              </a:gs>
            </a:gsLst>
            <a:lin ang="1344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+mn-ea"/>
              <a:sym typeface="+mn-ea"/>
            </a:endParaRPr>
          </a:p>
        </p:txBody>
      </p:sp>
      <p:sp>
        <p:nvSpPr>
          <p:cNvPr id="16" name="署名占位符 10"/>
          <p:cNvSpPr>
            <a:spLocks noGrp="1"/>
          </p:cNvSpPr>
          <p:nvPr>
            <p:ph type="body" sz="quarter" idx="17" hasCustomPrompt="1"/>
            <p:custDataLst>
              <p:tags r:id="rId16"/>
            </p:custDataLst>
          </p:nvPr>
        </p:nvSpPr>
        <p:spPr>
          <a:xfrm flipH="1">
            <a:off x="1150179" y="5058410"/>
            <a:ext cx="4114800" cy="504190"/>
          </a:xfrm>
          <a:prstGeom prst="parallelogram">
            <a:avLst>
              <a:gd name="adj" fmla="val 82997"/>
            </a:avLst>
          </a:prstGeom>
          <a:gradFill>
            <a:gsLst>
              <a:gs pos="17000">
                <a:srgbClr val="FFFFFF">
                  <a:alpha val="0"/>
                </a:srgbClr>
              </a:gs>
              <a:gs pos="77000">
                <a:srgbClr val="FFFFFF"/>
              </a:gs>
            </a:gsLst>
            <a:lin ang="19800000" scaled="0"/>
          </a:gradFill>
        </p:spPr>
        <p:txBody>
          <a:bodyPr wrap="square" lIns="252095" r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17" name="任意多边形: 形状 7"/>
          <p:cNvSpPr/>
          <p:nvPr userDrawn="1">
            <p:custDataLst>
              <p:tags r:id="rId17"/>
            </p:custDataLst>
          </p:nvPr>
        </p:nvSpPr>
        <p:spPr>
          <a:xfrm flipV="1">
            <a:off x="4116482" y="0"/>
            <a:ext cx="2867883" cy="2256790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6" h="3554">
                <a:moveTo>
                  <a:pt x="2973" y="0"/>
                </a:moveTo>
                <a:lnTo>
                  <a:pt x="4516" y="0"/>
                </a:lnTo>
                <a:lnTo>
                  <a:pt x="1544" y="3554"/>
                </a:lnTo>
                <a:lnTo>
                  <a:pt x="0" y="3554"/>
                </a:lnTo>
                <a:lnTo>
                  <a:pt x="2973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1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标题 63"/>
          <p:cNvSpPr>
            <a:spLocks noGrp="1"/>
          </p:cNvSpPr>
          <p:nvPr>
            <p:ph type="ctrTitle"/>
            <p:custDataLst>
              <p:tags r:id="rId18"/>
            </p:custDataLst>
          </p:nvPr>
        </p:nvSpPr>
        <p:spPr>
          <a:xfrm>
            <a:off x="1068705" y="1307465"/>
            <a:ext cx="6209030" cy="2589530"/>
          </a:xfrm>
        </p:spPr>
        <p:txBody>
          <a:bodyPr wrap="square" lIns="36000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9" name="公司名占位符 6"/>
          <p:cNvSpPr>
            <a:spLocks noGrp="1"/>
          </p:cNvSpPr>
          <p:nvPr>
            <p:ph type="body" sz="quarter" idx="13" hasCustomPrompt="1"/>
            <p:custDataLst>
              <p:tags r:id="rId19"/>
            </p:custDataLst>
          </p:nvPr>
        </p:nvSpPr>
        <p:spPr>
          <a:xfrm>
            <a:off x="1501915" y="65253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0" name="副标题 65"/>
          <p:cNvSpPr>
            <a:spLocks noGrp="1"/>
          </p:cNvSpPr>
          <p:nvPr>
            <p:ph type="subTitle" idx="1" hasCustomPrompt="1"/>
            <p:custDataLst>
              <p:tags r:id="rId20"/>
            </p:custDataLst>
          </p:nvPr>
        </p:nvSpPr>
        <p:spPr>
          <a:xfrm>
            <a:off x="1068705" y="4081145"/>
            <a:ext cx="6183630" cy="806450"/>
          </a:xfrm>
        </p:spPr>
        <p:txBody>
          <a:bodyPr wrap="square" lIns="0" r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3" name="任意多边形: 形状 9"/>
          <p:cNvSpPr/>
          <p:nvPr userDrawn="1">
            <p:custDataLst>
              <p:tags r:id="rId21"/>
            </p:custDataLst>
          </p:nvPr>
        </p:nvSpPr>
        <p:spPr>
          <a:xfrm flipH="1">
            <a:off x="7620" y="5071110"/>
            <a:ext cx="1494790" cy="1786890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5" h="2564">
                <a:moveTo>
                  <a:pt x="2145" y="0"/>
                </a:moveTo>
                <a:lnTo>
                  <a:pt x="2145" y="1184"/>
                </a:lnTo>
                <a:lnTo>
                  <a:pt x="991" y="2564"/>
                </a:lnTo>
                <a:lnTo>
                  <a:pt x="0" y="2564"/>
                </a:lnTo>
                <a:lnTo>
                  <a:pt x="2145" y="0"/>
                </a:lnTo>
                <a:close/>
              </a:path>
            </a:pathLst>
          </a:custGeom>
          <a:gradFill>
            <a:gsLst>
              <a:gs pos="0">
                <a:srgbClr val="FFFBFA">
                  <a:alpha val="0"/>
                </a:srgbClr>
              </a:gs>
              <a:gs pos="100000">
                <a:srgbClr val="FFFFFF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9"/>
          <p:cNvSpPr/>
          <p:nvPr userDrawn="1">
            <p:custDataLst>
              <p:tags r:id="rId22"/>
            </p:custDataLst>
          </p:nvPr>
        </p:nvSpPr>
        <p:spPr>
          <a:xfrm flipH="1">
            <a:off x="267335" y="6356985"/>
            <a:ext cx="664046" cy="501015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" h="789">
                <a:moveTo>
                  <a:pt x="660" y="0"/>
                </a:moveTo>
                <a:lnTo>
                  <a:pt x="1046" y="0"/>
                </a:lnTo>
                <a:lnTo>
                  <a:pt x="385" y="789"/>
                </a:lnTo>
                <a:lnTo>
                  <a:pt x="0" y="789"/>
                </a:lnTo>
                <a:lnTo>
                  <a:pt x="660" y="0"/>
                </a:lnTo>
                <a:close/>
              </a:path>
            </a:pathLst>
          </a:custGeom>
          <a:gradFill>
            <a:gsLst>
              <a:gs pos="0">
                <a:srgbClr val="FFFBFA">
                  <a:alpha val="0"/>
                </a:srgbClr>
              </a:gs>
              <a:gs pos="100000">
                <a:srgbClr val="FFFFFF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9"/>
          <p:cNvSpPr/>
          <p:nvPr userDrawn="1">
            <p:custDataLst>
              <p:tags r:id="rId23"/>
            </p:custDataLst>
          </p:nvPr>
        </p:nvSpPr>
        <p:spPr>
          <a:xfrm flipH="1">
            <a:off x="9107170" y="5753100"/>
            <a:ext cx="1252855" cy="1104900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7" h="2616">
                <a:moveTo>
                  <a:pt x="2188" y="0"/>
                </a:moveTo>
                <a:lnTo>
                  <a:pt x="2967" y="0"/>
                </a:lnTo>
                <a:lnTo>
                  <a:pt x="779" y="2616"/>
                </a:lnTo>
                <a:lnTo>
                  <a:pt x="0" y="2616"/>
                </a:lnTo>
                <a:lnTo>
                  <a:pt x="2188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FFFFF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9"/>
          <p:cNvSpPr/>
          <p:nvPr userDrawn="1">
            <p:custDataLst>
              <p:tags r:id="rId24"/>
            </p:custDataLst>
          </p:nvPr>
        </p:nvSpPr>
        <p:spPr>
          <a:xfrm flipH="1">
            <a:off x="8599805" y="4551045"/>
            <a:ext cx="2611120" cy="2306955"/>
          </a:xfrm>
          <a:custGeom>
            <a:avLst/>
            <a:gdLst>
              <a:gd name="connsiteX0" fmla="*/ 4756570 w 4756570"/>
              <a:gd name="connsiteY0" fmla="*/ 0 h 4301752"/>
              <a:gd name="connsiteX1" fmla="*/ 3598330 w 4756570"/>
              <a:gd name="connsiteY1" fmla="*/ 0 h 4301752"/>
              <a:gd name="connsiteX2" fmla="*/ 0 w 4756570"/>
              <a:gd name="connsiteY2" fmla="*/ 4301752 h 4301752"/>
              <a:gd name="connsiteX3" fmla="*/ 1158240 w 4756570"/>
              <a:gd name="connsiteY3" fmla="*/ 4301752 h 430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7" h="2616">
                <a:moveTo>
                  <a:pt x="2188" y="0"/>
                </a:moveTo>
                <a:lnTo>
                  <a:pt x="2967" y="0"/>
                </a:lnTo>
                <a:lnTo>
                  <a:pt x="779" y="2616"/>
                </a:lnTo>
                <a:lnTo>
                  <a:pt x="0" y="2616"/>
                </a:lnTo>
                <a:lnTo>
                  <a:pt x="2188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1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+mn-ea"/>
              <a:sym typeface="+mn-ea"/>
            </a:endParaRPr>
          </a:p>
        </p:txBody>
      </p:sp>
      <p:pic>
        <p:nvPicPr>
          <p:cNvPr id="27" name="图片 26" descr="按新尺寸生成图片 (5)-2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6" cstate="screen"/>
          <a:srcRect/>
          <a:stretch>
            <a:fillRect/>
          </a:stretch>
        </p:blipFill>
        <p:spPr>
          <a:xfrm>
            <a:off x="8513445" y="4318635"/>
            <a:ext cx="298450" cy="482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" h="760">
                <a:moveTo>
                  <a:pt x="0" y="0"/>
                </a:moveTo>
                <a:lnTo>
                  <a:pt x="470" y="0"/>
                </a:lnTo>
                <a:lnTo>
                  <a:pt x="470" y="760"/>
                </a:lnTo>
                <a:lnTo>
                  <a:pt x="0" y="76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>
            <a:blip r:embed="rId3" cstate="print">
              <a:alphaModFix am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6" name="任意多边形: 形状 25"/>
          <p:cNvSpPr/>
          <p:nvPr>
            <p:custDataLst>
              <p:tags r:id="rId4"/>
            </p:custDataLst>
          </p:nvPr>
        </p:nvSpPr>
        <p:spPr>
          <a:xfrm flipH="1">
            <a:off x="9982201" y="0"/>
            <a:ext cx="2209799" cy="1784999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7" name="矩形: 圆顶角 26"/>
          <p:cNvSpPr/>
          <p:nvPr>
            <p:custDataLst>
              <p:tags r:id="rId5"/>
            </p:custDataLst>
          </p:nvPr>
        </p:nvSpPr>
        <p:spPr>
          <a:xfrm flipV="1">
            <a:off x="0" y="6273800"/>
            <a:ext cx="12192000" cy="584200"/>
          </a:xfrm>
          <a:prstGeom prst="round2Same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840105" y="797560"/>
            <a:ext cx="2381885" cy="1081405"/>
          </a:xfrm>
        </p:spPr>
        <p:txBody>
          <a:bodyPr wrap="square" anchor="b">
            <a:normAutofit/>
          </a:bodyPr>
          <a:lstStyle>
            <a:lvl1pPr>
              <a:defRPr sz="6000">
                <a:gradFill>
                  <a:gsLst>
                    <a:gs pos="0">
                      <a:schemeClr val="accent1"/>
                    </a:gs>
                    <a:gs pos="7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矩形: 圆角 15"/>
          <p:cNvSpPr/>
          <p:nvPr>
            <p:custDataLst>
              <p:tags r:id="rId10"/>
            </p:custDataLst>
          </p:nvPr>
        </p:nvSpPr>
        <p:spPr>
          <a:xfrm>
            <a:off x="635285" y="2206172"/>
            <a:ext cx="10921429" cy="3526972"/>
          </a:xfrm>
          <a:prstGeom prst="roundRect">
            <a:avLst>
              <a:gd name="adj" fmla="val 4409"/>
            </a:avLst>
          </a:prstGeom>
          <a:gradFill>
            <a:gsLst>
              <a:gs pos="0">
                <a:schemeClr val="bg2">
                  <a:lumMod val="5000"/>
                  <a:lumOff val="95000"/>
                </a:schemeClr>
              </a:gs>
              <a:gs pos="100000">
                <a:schemeClr val="bg2">
                  <a:lumMod val="5000"/>
                  <a:lumOff val="95000"/>
                </a:schemeClr>
              </a:gs>
            </a:gsLst>
            <a:lin ang="2700000" scaled="0"/>
          </a:gradFill>
          <a:ln w="6350">
            <a:solidFill>
              <a:schemeClr val="bg1">
                <a:lumMod val="50000"/>
                <a:lumOff val="50000"/>
              </a:schemeClr>
            </a:solidFill>
            <a:prstDash val="solid"/>
          </a:ln>
          <a:effectLst>
            <a:outerShdw blurRad="190500" dist="88900" algn="ctr" rotWithShape="0">
              <a:schemeClr val="bg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>
            <p:custDataLst>
              <p:tags r:id="rId2"/>
            </p:custDataLst>
          </p:nvPr>
        </p:nvSpPr>
        <p:spPr>
          <a:xfrm flipH="1">
            <a:off x="635" y="0"/>
            <a:ext cx="12191365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8000"/>
                </a:schemeClr>
              </a:gs>
              <a:gs pos="76000">
                <a:schemeClr val="accent1">
                  <a:alpha val="61000"/>
                </a:schemeClr>
              </a:gs>
              <a:gs pos="34000">
                <a:schemeClr val="bg2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3"/>
            </p:custDataLst>
          </p:nvPr>
        </p:nvSpPr>
        <p:spPr>
          <a:xfrm flipH="1">
            <a:off x="0" y="2133600"/>
            <a:ext cx="5508126" cy="4724400"/>
          </a:xfrm>
          <a:custGeom>
            <a:avLst/>
            <a:gdLst>
              <a:gd name="connsiteX0" fmla="*/ 4187372 w 6252695"/>
              <a:gd name="connsiteY0" fmla="*/ 0 h 5363028"/>
              <a:gd name="connsiteX1" fmla="*/ 6183322 w 6252695"/>
              <a:gd name="connsiteY1" fmla="*/ 505393 h 5363028"/>
              <a:gd name="connsiteX2" fmla="*/ 6252695 w 6252695"/>
              <a:gd name="connsiteY2" fmla="*/ 545282 h 5363028"/>
              <a:gd name="connsiteX3" fmla="*/ 6252695 w 6252695"/>
              <a:gd name="connsiteY3" fmla="*/ 5363028 h 5363028"/>
              <a:gd name="connsiteX4" fmla="*/ 170376 w 6252695"/>
              <a:gd name="connsiteY4" fmla="*/ 5363028 h 5363028"/>
              <a:gd name="connsiteX5" fmla="*/ 85073 w 6252695"/>
              <a:gd name="connsiteY5" fmla="*/ 5031273 h 5363028"/>
              <a:gd name="connsiteX6" fmla="*/ 0 w 6252695"/>
              <a:gd name="connsiteY6" fmla="*/ 4187371 h 5363028"/>
              <a:gd name="connsiteX7" fmla="*/ 4187372 w 6252695"/>
              <a:gd name="connsiteY7" fmla="*/ 0 h 536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2695" h="5363028">
                <a:moveTo>
                  <a:pt x="4187372" y="0"/>
                </a:moveTo>
                <a:cubicBezTo>
                  <a:pt x="4910066" y="0"/>
                  <a:pt x="5590000" y="183081"/>
                  <a:pt x="6183322" y="505393"/>
                </a:cubicBezTo>
                <a:lnTo>
                  <a:pt x="6252695" y="545282"/>
                </a:lnTo>
                <a:lnTo>
                  <a:pt x="6252695" y="5363028"/>
                </a:lnTo>
                <a:lnTo>
                  <a:pt x="170376" y="5363028"/>
                </a:lnTo>
                <a:lnTo>
                  <a:pt x="85073" y="5031273"/>
                </a:lnTo>
                <a:cubicBezTo>
                  <a:pt x="29293" y="4758685"/>
                  <a:pt x="0" y="4476449"/>
                  <a:pt x="0" y="4187371"/>
                </a:cubicBezTo>
                <a:cubicBezTo>
                  <a:pt x="0" y="1874750"/>
                  <a:pt x="1874750" y="0"/>
                  <a:pt x="418737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9050">
            <a:noFill/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任意多边形: 形状 23"/>
          <p:cNvSpPr/>
          <p:nvPr>
            <p:custDataLst>
              <p:tags r:id="rId4"/>
            </p:custDataLst>
          </p:nvPr>
        </p:nvSpPr>
        <p:spPr>
          <a:xfrm flipH="1">
            <a:off x="1406" y="2133600"/>
            <a:ext cx="5507990" cy="4724400"/>
          </a:xfrm>
          <a:custGeom>
            <a:avLst/>
            <a:gdLst>
              <a:gd name="connsiteX0" fmla="*/ 236 w 8674"/>
              <a:gd name="connsiteY0" fmla="*/ 7440 h 7440"/>
              <a:gd name="connsiteX1" fmla="*/ 118 w 8674"/>
              <a:gd name="connsiteY1" fmla="*/ 6980 h 7440"/>
              <a:gd name="connsiteX2" fmla="*/ 0 w 8674"/>
              <a:gd name="connsiteY2" fmla="*/ 5809 h 7440"/>
              <a:gd name="connsiteX3" fmla="*/ 5809 w 8674"/>
              <a:gd name="connsiteY3" fmla="*/ 0 h 7440"/>
              <a:gd name="connsiteX4" fmla="*/ 8578 w 8674"/>
              <a:gd name="connsiteY4" fmla="*/ 701 h 7440"/>
              <a:gd name="connsiteX5" fmla="*/ 8674 w 8674"/>
              <a:gd name="connsiteY5" fmla="*/ 756 h 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" h="7440">
                <a:moveTo>
                  <a:pt x="236" y="7440"/>
                </a:moveTo>
                <a:lnTo>
                  <a:pt x="118" y="6980"/>
                </a:lnTo>
                <a:cubicBezTo>
                  <a:pt x="41" y="6602"/>
                  <a:pt x="0" y="6210"/>
                  <a:pt x="0" y="5809"/>
                </a:cubicBezTo>
                <a:cubicBezTo>
                  <a:pt x="0" y="2601"/>
                  <a:pt x="2601" y="0"/>
                  <a:pt x="5809" y="0"/>
                </a:cubicBezTo>
                <a:cubicBezTo>
                  <a:pt x="6812" y="0"/>
                  <a:pt x="7755" y="254"/>
                  <a:pt x="8578" y="701"/>
                </a:cubicBezTo>
                <a:lnTo>
                  <a:pt x="8674" y="756"/>
                </a:lnTo>
              </a:path>
            </a:pathLst>
          </a:custGeom>
          <a:noFill/>
          <a:ln w="19050">
            <a:solidFill>
              <a:srgbClr val="FFFFFF">
                <a:alpha val="67000"/>
              </a:srgbClr>
            </a:solidFill>
          </a:ln>
          <a:effectLst>
            <a:outerShdw blurRad="177800" dir="8100000" algn="tr" rotWithShape="0">
              <a:schemeClr val="accent1">
                <a:alpha val="7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5"/>
            </p:custDataLst>
          </p:nvPr>
        </p:nvSpPr>
        <p:spPr>
          <a:xfrm flipH="1">
            <a:off x="1" y="2489768"/>
            <a:ext cx="5194672" cy="4368232"/>
          </a:xfrm>
          <a:custGeom>
            <a:avLst/>
            <a:gdLst>
              <a:gd name="connsiteX0" fmla="*/ 3824288 w 5896869"/>
              <a:gd name="connsiteY0" fmla="*/ 0 h 4958715"/>
              <a:gd name="connsiteX1" fmla="*/ 5807321 w 5896869"/>
              <a:gd name="connsiteY1" fmla="*/ 553655 h 4958715"/>
              <a:gd name="connsiteX2" fmla="*/ 5896869 w 5896869"/>
              <a:gd name="connsiteY2" fmla="*/ 611064 h 4958715"/>
              <a:gd name="connsiteX3" fmla="*/ 5896869 w 5896869"/>
              <a:gd name="connsiteY3" fmla="*/ 4958715 h 4958715"/>
              <a:gd name="connsiteX4" fmla="*/ 171213 w 5896869"/>
              <a:gd name="connsiteY4" fmla="*/ 4958715 h 4958715"/>
              <a:gd name="connsiteX5" fmla="*/ 77696 w 5896869"/>
              <a:gd name="connsiteY5" fmla="*/ 4595016 h 4958715"/>
              <a:gd name="connsiteX6" fmla="*/ 0 w 5896869"/>
              <a:gd name="connsiteY6" fmla="*/ 3824288 h 4958715"/>
              <a:gd name="connsiteX7" fmla="*/ 3824288 w 5896869"/>
              <a:gd name="connsiteY7" fmla="*/ 0 h 49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96869" h="4958715">
                <a:moveTo>
                  <a:pt x="3824288" y="0"/>
                </a:moveTo>
                <a:cubicBezTo>
                  <a:pt x="4550321" y="0"/>
                  <a:pt x="5229100" y="202320"/>
                  <a:pt x="5807321" y="553655"/>
                </a:cubicBezTo>
                <a:lnTo>
                  <a:pt x="5896869" y="611064"/>
                </a:lnTo>
                <a:lnTo>
                  <a:pt x="5896869" y="4958715"/>
                </a:lnTo>
                <a:lnTo>
                  <a:pt x="171213" y="4958715"/>
                </a:lnTo>
                <a:lnTo>
                  <a:pt x="77696" y="4595016"/>
                </a:lnTo>
                <a:cubicBezTo>
                  <a:pt x="26753" y="4346064"/>
                  <a:pt x="0" y="4088300"/>
                  <a:pt x="0" y="3824288"/>
                </a:cubicBezTo>
                <a:cubicBezTo>
                  <a:pt x="0" y="1712192"/>
                  <a:pt x="1712192" y="0"/>
                  <a:pt x="3824288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79000">
                <a:schemeClr val="accent2">
                  <a:lumMod val="7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6" name="椭圆 55"/>
          <p:cNvSpPr/>
          <p:nvPr>
            <p:custDataLst>
              <p:tags r:id="rId6"/>
            </p:custDataLst>
          </p:nvPr>
        </p:nvSpPr>
        <p:spPr>
          <a:xfrm>
            <a:off x="10664482" y="672032"/>
            <a:ext cx="109018" cy="109018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57" name="椭圆 56"/>
          <p:cNvSpPr/>
          <p:nvPr>
            <p:custDataLst>
              <p:tags r:id="rId7"/>
            </p:custDataLst>
          </p:nvPr>
        </p:nvSpPr>
        <p:spPr>
          <a:xfrm>
            <a:off x="10868346" y="672032"/>
            <a:ext cx="109018" cy="10901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58" name="椭圆 57"/>
          <p:cNvSpPr/>
          <p:nvPr>
            <p:custDataLst>
              <p:tags r:id="rId8"/>
            </p:custDataLst>
          </p:nvPr>
        </p:nvSpPr>
        <p:spPr>
          <a:xfrm>
            <a:off x="11073299" y="672032"/>
            <a:ext cx="109018" cy="109018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59" name="椭圆 58"/>
          <p:cNvSpPr/>
          <p:nvPr>
            <p:custDataLst>
              <p:tags r:id="rId9"/>
            </p:custDataLst>
          </p:nvPr>
        </p:nvSpPr>
        <p:spPr>
          <a:xfrm>
            <a:off x="11277163" y="672032"/>
            <a:ext cx="109018" cy="10901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8DA5B8"/>
              </a:solidFill>
            </a:endParaRPr>
          </a:p>
        </p:txBody>
      </p:sp>
      <p:sp>
        <p:nvSpPr>
          <p:cNvPr id="40" name="任意多边形: 形状 39"/>
          <p:cNvSpPr/>
          <p:nvPr>
            <p:custDataLst>
              <p:tags r:id="rId10"/>
            </p:custDataLst>
          </p:nvPr>
        </p:nvSpPr>
        <p:spPr>
          <a:xfrm rot="16200000" flipH="1">
            <a:off x="-173355" y="175895"/>
            <a:ext cx="1814830" cy="1465580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304" r="479"/>
          <a:stretch>
            <a:fillRect/>
          </a:stretch>
        </p:blipFill>
        <p:spPr>
          <a:xfrm>
            <a:off x="0" y="2489768"/>
            <a:ext cx="5194672" cy="4368232"/>
          </a:xfrm>
          <a:custGeom>
            <a:avLst/>
            <a:gdLst>
              <a:gd name="connsiteX0" fmla="*/ 1825779 w 5194672"/>
              <a:gd name="connsiteY0" fmla="*/ 0 h 4368232"/>
              <a:gd name="connsiteX1" fmla="*/ 5194672 w 5194672"/>
              <a:gd name="connsiteY1" fmla="*/ 3368893 h 4368232"/>
              <a:gd name="connsiteX2" fmla="*/ 5126228 w 5194672"/>
              <a:gd name="connsiteY2" fmla="*/ 4047842 h 4368232"/>
              <a:gd name="connsiteX3" fmla="*/ 5043847 w 5194672"/>
              <a:gd name="connsiteY3" fmla="*/ 4368232 h 4368232"/>
              <a:gd name="connsiteX4" fmla="*/ 0 w 5194672"/>
              <a:gd name="connsiteY4" fmla="*/ 4368232 h 4368232"/>
              <a:gd name="connsiteX5" fmla="*/ 0 w 5194672"/>
              <a:gd name="connsiteY5" fmla="*/ 538299 h 4368232"/>
              <a:gd name="connsiteX6" fmla="*/ 78885 w 5194672"/>
              <a:gd name="connsiteY6" fmla="*/ 487726 h 4368232"/>
              <a:gd name="connsiteX7" fmla="*/ 1825779 w 5194672"/>
              <a:gd name="connsiteY7" fmla="*/ 0 h 436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4672" h="4368232">
                <a:moveTo>
                  <a:pt x="1825779" y="0"/>
                </a:moveTo>
                <a:cubicBezTo>
                  <a:pt x="3686367" y="0"/>
                  <a:pt x="5194672" y="1508305"/>
                  <a:pt x="5194672" y="3368893"/>
                </a:cubicBezTo>
                <a:cubicBezTo>
                  <a:pt x="5194672" y="3601466"/>
                  <a:pt x="5171105" y="3828536"/>
                  <a:pt x="5126228" y="4047842"/>
                </a:cubicBezTo>
                <a:lnTo>
                  <a:pt x="5043847" y="4368232"/>
                </a:lnTo>
                <a:lnTo>
                  <a:pt x="0" y="4368232"/>
                </a:lnTo>
                <a:lnTo>
                  <a:pt x="0" y="538299"/>
                </a:lnTo>
                <a:lnTo>
                  <a:pt x="78885" y="487726"/>
                </a:lnTo>
                <a:cubicBezTo>
                  <a:pt x="588252" y="178228"/>
                  <a:pt x="1186202" y="0"/>
                  <a:pt x="1825779" y="0"/>
                </a:cubicBez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611" r="25913"/>
          <a:stretch>
            <a:fillRect/>
          </a:stretch>
        </p:blipFill>
        <p:spPr>
          <a:xfrm>
            <a:off x="0" y="933450"/>
            <a:ext cx="3867150" cy="5924550"/>
          </a:xfrm>
          <a:prstGeom prst="rect">
            <a:avLst/>
          </a:prstGeom>
        </p:spPr>
      </p:pic>
      <p:sp>
        <p:nvSpPr>
          <p:cNvPr id="30" name="任意多边形: 形状 29"/>
          <p:cNvSpPr/>
          <p:nvPr>
            <p:custDataLst>
              <p:tags r:id="rId15"/>
            </p:custDataLst>
          </p:nvPr>
        </p:nvSpPr>
        <p:spPr>
          <a:xfrm rot="5400000" flipH="1">
            <a:off x="10657190" y="5323190"/>
            <a:ext cx="1698018" cy="1371600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4350657" y="3214914"/>
            <a:ext cx="7077296" cy="1112440"/>
          </a:xfrm>
        </p:spPr>
        <p:txBody>
          <a:bodyPr>
            <a:noAutofit/>
          </a:bodyPr>
          <a:lstStyle>
            <a:lvl1pPr algn="r">
              <a:defRPr lang="zh-CN" altLang="en-US" sz="6800" dirty="0">
                <a:gradFill>
                  <a:gsLst>
                    <a:gs pos="0">
                      <a:schemeClr val="accent1"/>
                    </a:gs>
                    <a:gs pos="7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pPr marL="0" lvl="0"/>
            <a:r>
              <a:rPr lang="zh-CN" altLang="en-US" dirty="0"/>
              <a:t>单击此处标题样式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7"/>
            </p:custDataLst>
          </p:nvPr>
        </p:nvSpPr>
        <p:spPr>
          <a:xfrm>
            <a:off x="6400800" y="4506686"/>
            <a:ext cx="5027153" cy="633639"/>
          </a:xfrm>
        </p:spPr>
        <p:txBody>
          <a:bodyPr wrap="square"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en-US" altLang="zh-CN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4783689" y="2227942"/>
            <a:ext cx="6644264" cy="986972"/>
          </a:xfrm>
        </p:spPr>
        <p:txBody>
          <a:bodyPr wrap="none" anchor="ctr">
            <a:normAutofit/>
          </a:bodyPr>
          <a:lstStyle>
            <a:lvl1pPr marL="0" indent="0" algn="r">
              <a:buNone/>
              <a:defRPr sz="6000" b="1">
                <a:ln w="12700">
                  <a:solidFill>
                    <a:schemeClr val="accent1"/>
                  </a:solidFill>
                </a:ln>
                <a:solidFill>
                  <a:schemeClr val="bg2">
                    <a:lumMod val="90000"/>
                    <a:alpha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1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../media/image10.png"/><Relationship Id="rId7" Type="http://schemas.openxmlformats.org/officeDocument/2006/relationships/tags" Target="../tags/tag144.xml"/><Relationship Id="rId6" Type="http://schemas.openxmlformats.org/officeDocument/2006/relationships/image" Target="NULL" TargetMode="External"/><Relationship Id="rId5" Type="http://schemas.openxmlformats.org/officeDocument/2006/relationships/image" Target="../media/image12.png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image" Target="../media/image7.jpeg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3" Type="http://schemas.openxmlformats.org/officeDocument/2006/relationships/theme" Target="../theme/theme3.xml"/><Relationship Id="rId12" Type="http://schemas.openxmlformats.org/officeDocument/2006/relationships/image" Target="../media/image7.jpeg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2" Type="http://schemas.openxmlformats.org/officeDocument/2006/relationships/theme" Target="../theme/theme4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2"/>
            </p:custDataLst>
          </p:nvPr>
        </p:nvSpPr>
        <p:spPr>
          <a:xfrm>
            <a:off x="4158" y="6498000"/>
            <a:ext cx="12187842" cy="360000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0"/>
                </a:schemeClr>
              </a:gs>
              <a:gs pos="20000">
                <a:schemeClr val="bg2">
                  <a:lumMod val="9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rgbClr val="102940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990600" cy="800172"/>
          </a:xfrm>
          <a:custGeom>
            <a:avLst/>
            <a:gdLst>
              <a:gd name="connsiteX0" fmla="*/ 1132267 w 1718127"/>
              <a:gd name="connsiteY0" fmla="*/ 0 h 1387843"/>
              <a:gd name="connsiteX1" fmla="*/ 1718127 w 1718127"/>
              <a:gd name="connsiteY1" fmla="*/ 0 h 1387843"/>
              <a:gd name="connsiteX2" fmla="*/ 1703342 w 1718127"/>
              <a:gd name="connsiteY2" fmla="*/ 96877 h 1387843"/>
              <a:gd name="connsiteX3" fmla="*/ 119381 w 1718127"/>
              <a:gd name="connsiteY3" fmla="*/ 1387843 h 1387843"/>
              <a:gd name="connsiteX4" fmla="*/ 0 w 1718127"/>
              <a:gd name="connsiteY4" fmla="*/ 1381815 h 1387843"/>
              <a:gd name="connsiteX5" fmla="*/ 0 w 1718127"/>
              <a:gd name="connsiteY5" fmla="*/ 802689 h 1387843"/>
              <a:gd name="connsiteX6" fmla="*/ 13147 w 1718127"/>
              <a:gd name="connsiteY6" fmla="*/ 804696 h 1387843"/>
              <a:gd name="connsiteX7" fmla="*/ 119381 w 1718127"/>
              <a:gd name="connsiteY7" fmla="*/ 810060 h 1387843"/>
              <a:gd name="connsiteX8" fmla="*/ 1111694 w 1718127"/>
              <a:gd name="connsiteY8" fmla="*/ 80008 h 138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127" h="1387843">
                <a:moveTo>
                  <a:pt x="1132267" y="0"/>
                </a:moveTo>
                <a:lnTo>
                  <a:pt x="1718127" y="0"/>
                </a:lnTo>
                <a:lnTo>
                  <a:pt x="1703342" y="96877"/>
                </a:lnTo>
                <a:cubicBezTo>
                  <a:pt x="1552581" y="833630"/>
                  <a:pt x="900703" y="1387843"/>
                  <a:pt x="119381" y="1387843"/>
                </a:cubicBezTo>
                <a:lnTo>
                  <a:pt x="0" y="1381815"/>
                </a:lnTo>
                <a:lnTo>
                  <a:pt x="0" y="802689"/>
                </a:lnTo>
                <a:lnTo>
                  <a:pt x="13147" y="804696"/>
                </a:lnTo>
                <a:cubicBezTo>
                  <a:pt x="48076" y="808243"/>
                  <a:pt x="83516" y="810060"/>
                  <a:pt x="119381" y="810060"/>
                </a:cubicBezTo>
                <a:cubicBezTo>
                  <a:pt x="585624" y="810060"/>
                  <a:pt x="980142" y="502963"/>
                  <a:pt x="1111694" y="80008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2515_#color_$accent1_$accent1-2764&amp;1540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gradFill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11000"/>
                </a:schemeClr>
              </a:gs>
            </a:gsLst>
            <a:lin ang="8317369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13" name="图片 12" descr="C:/Users/ADMIN/AppData/Local/Temp/fig2wpp/@png2x_bg-2692&amp;3676.png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 descr="C:/Users/ADMIN/AppData/Local/Temp/fig2wpp/@png2x_02-2727&amp;8210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C:/Users/ADMIN/AppData/Local/Temp/fig2wpp/@png2x_01-2727&amp;8211.png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r:link="rId6"/>
          <a:stretch>
            <a:fillRect/>
          </a:stretch>
        </p:blipFill>
        <p:spPr>
          <a:xfrm>
            <a:off x="10629900" y="0"/>
            <a:ext cx="1562100" cy="167957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汉仪中楷简" panose="02010600000101010101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汉仪中楷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汉仪中楷简" panose="02010600000101010101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汉仪中楷简" panose="0201060000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汉仪中楷简" panose="0201060000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中楷简" panose="02010600000101010101" charset="-122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汉仪中楷简" panose="02010600000101010101" charset="-122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汉仪中楷简" panose="02010600000101010101" charset="-122"/>
          <a:cs typeface="+mn-cs"/>
          <a:sym typeface="汉仪中楷简" panose="02010600000101010101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汉仪中楷简" panose="02010600000101010101" charset="-122"/>
          <a:cs typeface="+mn-cs"/>
          <a:sym typeface="汉仪中楷简" panose="02010600000101010101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汉仪中楷简" panose="02010600000101010101" charset="-122"/>
          <a:cs typeface="+mn-cs"/>
          <a:sym typeface="汉仪中楷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H="1" flipV="1">
            <a:off x="10116457" y="4782457"/>
            <a:ext cx="2075543" cy="2075543"/>
          </a:xfrm>
          <a:custGeom>
            <a:avLst/>
            <a:gdLst>
              <a:gd name="connsiteX0" fmla="*/ 0 w 5805714"/>
              <a:gd name="connsiteY0" fmla="*/ 5719940 h 5805714"/>
              <a:gd name="connsiteX1" fmla="*/ 2169 w 5805714"/>
              <a:gd name="connsiteY1" fmla="*/ 5805714 h 5805714"/>
              <a:gd name="connsiteX2" fmla="*/ 0 w 5805714"/>
              <a:gd name="connsiteY2" fmla="*/ 5805714 h 5805714"/>
              <a:gd name="connsiteX3" fmla="*/ 5719940 w 5805714"/>
              <a:gd name="connsiteY3" fmla="*/ 0 h 5805714"/>
              <a:gd name="connsiteX4" fmla="*/ 5805714 w 5805714"/>
              <a:gd name="connsiteY4" fmla="*/ 0 h 5805714"/>
              <a:gd name="connsiteX5" fmla="*/ 5805714 w 5805714"/>
              <a:gd name="connsiteY5" fmla="*/ 2169 h 5805714"/>
              <a:gd name="connsiteX6" fmla="*/ 0 w 5805714"/>
              <a:gd name="connsiteY6" fmla="*/ 0 h 5805714"/>
              <a:gd name="connsiteX7" fmla="*/ 5719940 w 5805714"/>
              <a:gd name="connsiteY7" fmla="*/ 0 h 5805714"/>
              <a:gd name="connsiteX8" fmla="*/ 0 w 5805714"/>
              <a:gd name="connsiteY8" fmla="*/ 5719940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5714" h="5805714">
                <a:moveTo>
                  <a:pt x="0" y="5719940"/>
                </a:moveTo>
                <a:lnTo>
                  <a:pt x="2169" y="5805714"/>
                </a:lnTo>
                <a:lnTo>
                  <a:pt x="0" y="5805714"/>
                </a:lnTo>
                <a:close/>
                <a:moveTo>
                  <a:pt x="5719940" y="0"/>
                </a:moveTo>
                <a:lnTo>
                  <a:pt x="5805714" y="0"/>
                </a:lnTo>
                <a:lnTo>
                  <a:pt x="5805714" y="2169"/>
                </a:lnTo>
                <a:close/>
                <a:moveTo>
                  <a:pt x="0" y="0"/>
                </a:moveTo>
                <a:lnTo>
                  <a:pt x="5719940" y="0"/>
                </a:lnTo>
                <a:cubicBezTo>
                  <a:pt x="2560904" y="0"/>
                  <a:pt x="0" y="2560904"/>
                  <a:pt x="0" y="5719940"/>
                </a:cubicBezTo>
                <a:close/>
              </a:path>
            </a:pathLst>
          </a:custGeom>
          <a:solidFill>
            <a:schemeClr val="bg2">
              <a:lumMod val="9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4"/>
            </p:custDataLst>
          </p:nvPr>
        </p:nvSpPr>
        <p:spPr>
          <a:xfrm>
            <a:off x="11404600" y="6129792"/>
            <a:ext cx="288000" cy="288000"/>
          </a:xfrm>
          <a:custGeom>
            <a:avLst/>
            <a:gdLst>
              <a:gd name="connsiteX0" fmla="*/ 259551 w 288000"/>
              <a:gd name="connsiteY0" fmla="*/ 230400 h 288000"/>
              <a:gd name="connsiteX1" fmla="*/ 288000 w 288000"/>
              <a:gd name="connsiteY1" fmla="*/ 259200 h 288000"/>
              <a:gd name="connsiteX2" fmla="*/ 259551 w 288000"/>
              <a:gd name="connsiteY2" fmla="*/ 288000 h 288000"/>
              <a:gd name="connsiteX3" fmla="*/ 231102 w 288000"/>
              <a:gd name="connsiteY3" fmla="*/ 259200 h 288000"/>
              <a:gd name="connsiteX4" fmla="*/ 259551 w 288000"/>
              <a:gd name="connsiteY4" fmla="*/ 230400 h 288000"/>
              <a:gd name="connsiteX5" fmla="*/ 144000 w 288000"/>
              <a:gd name="connsiteY5" fmla="*/ 230400 h 288000"/>
              <a:gd name="connsiteX6" fmla="*/ 172449 w 288000"/>
              <a:gd name="connsiteY6" fmla="*/ 259200 h 288000"/>
              <a:gd name="connsiteX7" fmla="*/ 144000 w 288000"/>
              <a:gd name="connsiteY7" fmla="*/ 288000 h 288000"/>
              <a:gd name="connsiteX8" fmla="*/ 115551 w 288000"/>
              <a:gd name="connsiteY8" fmla="*/ 259200 h 288000"/>
              <a:gd name="connsiteX9" fmla="*/ 144000 w 288000"/>
              <a:gd name="connsiteY9" fmla="*/ 230400 h 288000"/>
              <a:gd name="connsiteX10" fmla="*/ 28449 w 288000"/>
              <a:gd name="connsiteY10" fmla="*/ 230400 h 288000"/>
              <a:gd name="connsiteX11" fmla="*/ 56898 w 288000"/>
              <a:gd name="connsiteY11" fmla="*/ 259200 h 288000"/>
              <a:gd name="connsiteX12" fmla="*/ 28449 w 288000"/>
              <a:gd name="connsiteY12" fmla="*/ 288000 h 288000"/>
              <a:gd name="connsiteX13" fmla="*/ 0 w 288000"/>
              <a:gd name="connsiteY13" fmla="*/ 259200 h 288000"/>
              <a:gd name="connsiteX14" fmla="*/ 28449 w 288000"/>
              <a:gd name="connsiteY14" fmla="*/ 230400 h 288000"/>
              <a:gd name="connsiteX15" fmla="*/ 259551 w 288000"/>
              <a:gd name="connsiteY15" fmla="*/ 115199 h 288000"/>
              <a:gd name="connsiteX16" fmla="*/ 288000 w 288000"/>
              <a:gd name="connsiteY16" fmla="*/ 144001 h 288000"/>
              <a:gd name="connsiteX17" fmla="*/ 259551 w 288000"/>
              <a:gd name="connsiteY17" fmla="*/ 172801 h 288000"/>
              <a:gd name="connsiteX18" fmla="*/ 231102 w 288000"/>
              <a:gd name="connsiteY18" fmla="*/ 144001 h 288000"/>
              <a:gd name="connsiteX19" fmla="*/ 259551 w 288000"/>
              <a:gd name="connsiteY19" fmla="*/ 115199 h 288000"/>
              <a:gd name="connsiteX20" fmla="*/ 144000 w 288000"/>
              <a:gd name="connsiteY20" fmla="*/ 115199 h 288000"/>
              <a:gd name="connsiteX21" fmla="*/ 172449 w 288000"/>
              <a:gd name="connsiteY21" fmla="*/ 144001 h 288000"/>
              <a:gd name="connsiteX22" fmla="*/ 144000 w 288000"/>
              <a:gd name="connsiteY22" fmla="*/ 172801 h 288000"/>
              <a:gd name="connsiteX23" fmla="*/ 115551 w 288000"/>
              <a:gd name="connsiteY23" fmla="*/ 144001 h 288000"/>
              <a:gd name="connsiteX24" fmla="*/ 144000 w 288000"/>
              <a:gd name="connsiteY24" fmla="*/ 115199 h 288000"/>
              <a:gd name="connsiteX25" fmla="*/ 28449 w 288000"/>
              <a:gd name="connsiteY25" fmla="*/ 115199 h 288000"/>
              <a:gd name="connsiteX26" fmla="*/ 56898 w 288000"/>
              <a:gd name="connsiteY26" fmla="*/ 144001 h 288000"/>
              <a:gd name="connsiteX27" fmla="*/ 28449 w 288000"/>
              <a:gd name="connsiteY27" fmla="*/ 172801 h 288000"/>
              <a:gd name="connsiteX28" fmla="*/ 0 w 288000"/>
              <a:gd name="connsiteY28" fmla="*/ 144001 h 288000"/>
              <a:gd name="connsiteX29" fmla="*/ 28449 w 288000"/>
              <a:gd name="connsiteY29" fmla="*/ 115199 h 288000"/>
              <a:gd name="connsiteX30" fmla="*/ 259551 w 288000"/>
              <a:gd name="connsiteY30" fmla="*/ 0 h 288000"/>
              <a:gd name="connsiteX31" fmla="*/ 288000 w 288000"/>
              <a:gd name="connsiteY31" fmla="*/ 28800 h 288000"/>
              <a:gd name="connsiteX32" fmla="*/ 259551 w 288000"/>
              <a:gd name="connsiteY32" fmla="*/ 57600 h 288000"/>
              <a:gd name="connsiteX33" fmla="*/ 231102 w 288000"/>
              <a:gd name="connsiteY33" fmla="*/ 28800 h 288000"/>
              <a:gd name="connsiteX34" fmla="*/ 259551 w 288000"/>
              <a:gd name="connsiteY34" fmla="*/ 0 h 288000"/>
              <a:gd name="connsiteX35" fmla="*/ 144000 w 288000"/>
              <a:gd name="connsiteY35" fmla="*/ 0 h 288000"/>
              <a:gd name="connsiteX36" fmla="*/ 172449 w 288000"/>
              <a:gd name="connsiteY36" fmla="*/ 28800 h 288000"/>
              <a:gd name="connsiteX37" fmla="*/ 144000 w 288000"/>
              <a:gd name="connsiteY37" fmla="*/ 57600 h 288000"/>
              <a:gd name="connsiteX38" fmla="*/ 115551 w 288000"/>
              <a:gd name="connsiteY38" fmla="*/ 28800 h 288000"/>
              <a:gd name="connsiteX39" fmla="*/ 144000 w 288000"/>
              <a:gd name="connsiteY39" fmla="*/ 0 h 288000"/>
              <a:gd name="connsiteX40" fmla="*/ 28449 w 288000"/>
              <a:gd name="connsiteY40" fmla="*/ 0 h 288000"/>
              <a:gd name="connsiteX41" fmla="*/ 56898 w 288000"/>
              <a:gd name="connsiteY41" fmla="*/ 28800 h 288000"/>
              <a:gd name="connsiteX42" fmla="*/ 28449 w 288000"/>
              <a:gd name="connsiteY42" fmla="*/ 57600 h 288000"/>
              <a:gd name="connsiteX43" fmla="*/ 0 w 288000"/>
              <a:gd name="connsiteY43" fmla="*/ 28800 h 288000"/>
              <a:gd name="connsiteX44" fmla="*/ 28449 w 288000"/>
              <a:gd name="connsiteY4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8000" h="288000">
                <a:moveTo>
                  <a:pt x="259551" y="230400"/>
                </a:moveTo>
                <a:cubicBezTo>
                  <a:pt x="275263" y="230400"/>
                  <a:pt x="288000" y="243294"/>
                  <a:pt x="288000" y="259200"/>
                </a:cubicBezTo>
                <a:cubicBezTo>
                  <a:pt x="288000" y="275105"/>
                  <a:pt x="275263" y="288000"/>
                  <a:pt x="259551" y="288000"/>
                </a:cubicBezTo>
                <a:cubicBezTo>
                  <a:pt x="243839" y="288000"/>
                  <a:pt x="231102" y="275105"/>
                  <a:pt x="231102" y="259200"/>
                </a:cubicBezTo>
                <a:cubicBezTo>
                  <a:pt x="231102" y="243294"/>
                  <a:pt x="243839" y="230400"/>
                  <a:pt x="259551" y="230400"/>
                </a:cubicBezTo>
                <a:close/>
                <a:moveTo>
                  <a:pt x="144000" y="230400"/>
                </a:moveTo>
                <a:cubicBezTo>
                  <a:pt x="159712" y="230400"/>
                  <a:pt x="172449" y="243294"/>
                  <a:pt x="172449" y="259200"/>
                </a:cubicBezTo>
                <a:cubicBezTo>
                  <a:pt x="172449" y="275105"/>
                  <a:pt x="159712" y="288000"/>
                  <a:pt x="144000" y="288000"/>
                </a:cubicBezTo>
                <a:cubicBezTo>
                  <a:pt x="128288" y="288000"/>
                  <a:pt x="115551" y="275105"/>
                  <a:pt x="115551" y="259200"/>
                </a:cubicBezTo>
                <a:cubicBezTo>
                  <a:pt x="115551" y="243294"/>
                  <a:pt x="128288" y="230400"/>
                  <a:pt x="144000" y="230400"/>
                </a:cubicBezTo>
                <a:close/>
                <a:moveTo>
                  <a:pt x="28449" y="230400"/>
                </a:moveTo>
                <a:cubicBezTo>
                  <a:pt x="44161" y="230400"/>
                  <a:pt x="56898" y="243294"/>
                  <a:pt x="56898" y="259200"/>
                </a:cubicBezTo>
                <a:cubicBezTo>
                  <a:pt x="56898" y="275105"/>
                  <a:pt x="44161" y="288000"/>
                  <a:pt x="28449" y="288000"/>
                </a:cubicBezTo>
                <a:cubicBezTo>
                  <a:pt x="12737" y="288000"/>
                  <a:pt x="0" y="275105"/>
                  <a:pt x="0" y="259200"/>
                </a:cubicBezTo>
                <a:cubicBezTo>
                  <a:pt x="0" y="243294"/>
                  <a:pt x="12737" y="230400"/>
                  <a:pt x="28449" y="230400"/>
                </a:cubicBezTo>
                <a:close/>
                <a:moveTo>
                  <a:pt x="259551" y="115199"/>
                </a:moveTo>
                <a:cubicBezTo>
                  <a:pt x="275263" y="115199"/>
                  <a:pt x="288000" y="128094"/>
                  <a:pt x="288000" y="144001"/>
                </a:cubicBezTo>
                <a:cubicBezTo>
                  <a:pt x="288000" y="159906"/>
                  <a:pt x="275263" y="172801"/>
                  <a:pt x="259551" y="172801"/>
                </a:cubicBezTo>
                <a:cubicBezTo>
                  <a:pt x="243839" y="172801"/>
                  <a:pt x="231102" y="159906"/>
                  <a:pt x="231102" y="144001"/>
                </a:cubicBezTo>
                <a:cubicBezTo>
                  <a:pt x="231102" y="128094"/>
                  <a:pt x="243839" y="115199"/>
                  <a:pt x="259551" y="115199"/>
                </a:cubicBezTo>
                <a:close/>
                <a:moveTo>
                  <a:pt x="144000" y="115199"/>
                </a:moveTo>
                <a:cubicBezTo>
                  <a:pt x="159712" y="115199"/>
                  <a:pt x="172449" y="128094"/>
                  <a:pt x="172449" y="144001"/>
                </a:cubicBezTo>
                <a:cubicBezTo>
                  <a:pt x="172449" y="159906"/>
                  <a:pt x="159712" y="172801"/>
                  <a:pt x="144000" y="172801"/>
                </a:cubicBezTo>
                <a:cubicBezTo>
                  <a:pt x="128288" y="172801"/>
                  <a:pt x="115551" y="159906"/>
                  <a:pt x="115551" y="144001"/>
                </a:cubicBezTo>
                <a:cubicBezTo>
                  <a:pt x="115551" y="128094"/>
                  <a:pt x="128288" y="115199"/>
                  <a:pt x="144000" y="115199"/>
                </a:cubicBezTo>
                <a:close/>
                <a:moveTo>
                  <a:pt x="28449" y="115199"/>
                </a:moveTo>
                <a:cubicBezTo>
                  <a:pt x="44161" y="115199"/>
                  <a:pt x="56898" y="128094"/>
                  <a:pt x="56898" y="144001"/>
                </a:cubicBezTo>
                <a:cubicBezTo>
                  <a:pt x="56898" y="159906"/>
                  <a:pt x="44161" y="172801"/>
                  <a:pt x="28449" y="172801"/>
                </a:cubicBezTo>
                <a:cubicBezTo>
                  <a:pt x="12737" y="172801"/>
                  <a:pt x="0" y="159906"/>
                  <a:pt x="0" y="144001"/>
                </a:cubicBezTo>
                <a:cubicBezTo>
                  <a:pt x="0" y="128094"/>
                  <a:pt x="12737" y="115199"/>
                  <a:pt x="28449" y="115199"/>
                </a:cubicBezTo>
                <a:close/>
                <a:moveTo>
                  <a:pt x="259551" y="0"/>
                </a:moveTo>
                <a:cubicBezTo>
                  <a:pt x="275263" y="0"/>
                  <a:pt x="288000" y="12895"/>
                  <a:pt x="288000" y="28800"/>
                </a:cubicBezTo>
                <a:cubicBezTo>
                  <a:pt x="288000" y="44706"/>
                  <a:pt x="275263" y="57600"/>
                  <a:pt x="259551" y="57600"/>
                </a:cubicBezTo>
                <a:cubicBezTo>
                  <a:pt x="243839" y="57600"/>
                  <a:pt x="231102" y="44706"/>
                  <a:pt x="231102" y="28800"/>
                </a:cubicBezTo>
                <a:cubicBezTo>
                  <a:pt x="231102" y="12895"/>
                  <a:pt x="243839" y="0"/>
                  <a:pt x="259551" y="0"/>
                </a:cubicBezTo>
                <a:close/>
                <a:moveTo>
                  <a:pt x="144000" y="0"/>
                </a:moveTo>
                <a:cubicBezTo>
                  <a:pt x="159712" y="0"/>
                  <a:pt x="172449" y="12895"/>
                  <a:pt x="172449" y="28800"/>
                </a:cubicBezTo>
                <a:cubicBezTo>
                  <a:pt x="172449" y="44706"/>
                  <a:pt x="159712" y="57600"/>
                  <a:pt x="144000" y="57600"/>
                </a:cubicBezTo>
                <a:cubicBezTo>
                  <a:pt x="128288" y="57600"/>
                  <a:pt x="115551" y="44706"/>
                  <a:pt x="115551" y="28800"/>
                </a:cubicBezTo>
                <a:cubicBezTo>
                  <a:pt x="115551" y="12895"/>
                  <a:pt x="128288" y="0"/>
                  <a:pt x="144000" y="0"/>
                </a:cubicBezTo>
                <a:close/>
                <a:moveTo>
                  <a:pt x="28449" y="0"/>
                </a:moveTo>
                <a:cubicBezTo>
                  <a:pt x="44161" y="0"/>
                  <a:pt x="56898" y="12895"/>
                  <a:pt x="56898" y="28800"/>
                </a:cubicBezTo>
                <a:cubicBezTo>
                  <a:pt x="56898" y="44706"/>
                  <a:pt x="44161" y="57600"/>
                  <a:pt x="28449" y="57600"/>
                </a:cubicBezTo>
                <a:cubicBezTo>
                  <a:pt x="12737" y="57600"/>
                  <a:pt x="0" y="44706"/>
                  <a:pt x="0" y="28800"/>
                </a:cubicBezTo>
                <a:cubicBezTo>
                  <a:pt x="0" y="12895"/>
                  <a:pt x="12737" y="0"/>
                  <a:pt x="284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2075543" cy="2075543"/>
          </a:xfrm>
          <a:custGeom>
            <a:avLst/>
            <a:gdLst>
              <a:gd name="connsiteX0" fmla="*/ 0 w 5805714"/>
              <a:gd name="connsiteY0" fmla="*/ 5719940 h 5805714"/>
              <a:gd name="connsiteX1" fmla="*/ 2169 w 5805714"/>
              <a:gd name="connsiteY1" fmla="*/ 5805714 h 5805714"/>
              <a:gd name="connsiteX2" fmla="*/ 0 w 5805714"/>
              <a:gd name="connsiteY2" fmla="*/ 5805714 h 5805714"/>
              <a:gd name="connsiteX3" fmla="*/ 5719940 w 5805714"/>
              <a:gd name="connsiteY3" fmla="*/ 0 h 5805714"/>
              <a:gd name="connsiteX4" fmla="*/ 5805714 w 5805714"/>
              <a:gd name="connsiteY4" fmla="*/ 0 h 5805714"/>
              <a:gd name="connsiteX5" fmla="*/ 5805714 w 5805714"/>
              <a:gd name="connsiteY5" fmla="*/ 2169 h 5805714"/>
              <a:gd name="connsiteX6" fmla="*/ 0 w 5805714"/>
              <a:gd name="connsiteY6" fmla="*/ 0 h 5805714"/>
              <a:gd name="connsiteX7" fmla="*/ 5719940 w 5805714"/>
              <a:gd name="connsiteY7" fmla="*/ 0 h 5805714"/>
              <a:gd name="connsiteX8" fmla="*/ 0 w 5805714"/>
              <a:gd name="connsiteY8" fmla="*/ 5719940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5714" h="5805714">
                <a:moveTo>
                  <a:pt x="0" y="5719940"/>
                </a:moveTo>
                <a:lnTo>
                  <a:pt x="2169" y="5805714"/>
                </a:lnTo>
                <a:lnTo>
                  <a:pt x="0" y="5805714"/>
                </a:lnTo>
                <a:close/>
                <a:moveTo>
                  <a:pt x="5719940" y="0"/>
                </a:moveTo>
                <a:lnTo>
                  <a:pt x="5805714" y="0"/>
                </a:lnTo>
                <a:lnTo>
                  <a:pt x="5805714" y="2169"/>
                </a:lnTo>
                <a:close/>
                <a:moveTo>
                  <a:pt x="0" y="0"/>
                </a:moveTo>
                <a:lnTo>
                  <a:pt x="5719940" y="0"/>
                </a:lnTo>
                <a:cubicBezTo>
                  <a:pt x="2560904" y="0"/>
                  <a:pt x="0" y="2560904"/>
                  <a:pt x="0" y="57199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2" name="KSO_TEMPLATE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7"/>
            </p:custDataLst>
          </p:nvPr>
        </p:nvSpPr>
        <p:spPr>
          <a:xfrm flipH="1">
            <a:off x="11002114" y="1"/>
            <a:ext cx="1189887" cy="1146175"/>
          </a:xfrm>
          <a:custGeom>
            <a:avLst/>
            <a:gdLst>
              <a:gd name="connsiteX0" fmla="*/ 1189887 w 1189887"/>
              <a:gd name="connsiteY0" fmla="*/ 0 h 1146175"/>
              <a:gd name="connsiteX1" fmla="*/ 560874 w 1189887"/>
              <a:gd name="connsiteY1" fmla="*/ 0 h 1146175"/>
              <a:gd name="connsiteX2" fmla="*/ 0 w 1189887"/>
              <a:gd name="connsiteY2" fmla="*/ 670331 h 1146175"/>
              <a:gd name="connsiteX3" fmla="*/ 0 w 1189887"/>
              <a:gd name="connsiteY3" fmla="*/ 1146175 h 1146175"/>
              <a:gd name="connsiteX4" fmla="*/ 230868 w 1189887"/>
              <a:gd name="connsiteY4" fmla="*/ 1146175 h 114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887" h="1146175">
                <a:moveTo>
                  <a:pt x="1189887" y="0"/>
                </a:moveTo>
                <a:lnTo>
                  <a:pt x="560874" y="0"/>
                </a:lnTo>
                <a:lnTo>
                  <a:pt x="0" y="670331"/>
                </a:lnTo>
                <a:lnTo>
                  <a:pt x="0" y="1146175"/>
                </a:lnTo>
                <a:lnTo>
                  <a:pt x="230868" y="1146175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83000">
                <a:schemeClr val="accent1">
                  <a:alpha val="0"/>
                </a:schemeClr>
              </a:gs>
            </a:gsLst>
            <a:lin ang="81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9" name="任意多边形: 形状 18"/>
          <p:cNvSpPr/>
          <p:nvPr userDrawn="1">
            <p:custDataLst>
              <p:tags r:id="rId8"/>
            </p:custDataLst>
          </p:nvPr>
        </p:nvSpPr>
        <p:spPr>
          <a:xfrm flipH="1">
            <a:off x="11487785" y="717550"/>
            <a:ext cx="704215" cy="841506"/>
          </a:xfrm>
          <a:custGeom>
            <a:avLst/>
            <a:gdLst>
              <a:gd name="connsiteX0" fmla="*/ 704215 w 704215"/>
              <a:gd name="connsiteY0" fmla="*/ 0 h 841506"/>
              <a:gd name="connsiteX1" fmla="*/ 459444 w 704215"/>
              <a:gd name="connsiteY1" fmla="*/ 0 h 841506"/>
              <a:gd name="connsiteX2" fmla="*/ 0 w 704215"/>
              <a:gd name="connsiteY2" fmla="*/ 549016 h 841506"/>
              <a:gd name="connsiteX3" fmla="*/ 0 w 704215"/>
              <a:gd name="connsiteY3" fmla="*/ 841506 h 841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215" h="841506">
                <a:moveTo>
                  <a:pt x="704215" y="0"/>
                </a:moveTo>
                <a:lnTo>
                  <a:pt x="459444" y="0"/>
                </a:lnTo>
                <a:lnTo>
                  <a:pt x="0" y="549016"/>
                </a:lnTo>
                <a:lnTo>
                  <a:pt x="0" y="84150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1000"/>
                </a:schemeClr>
              </a:gs>
              <a:gs pos="83000">
                <a:schemeClr val="accent1">
                  <a:alpha val="0"/>
                </a:schemeClr>
              </a:gs>
            </a:gsLst>
            <a:lin ang="81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9"/>
            </p:custDataLst>
          </p:nvPr>
        </p:nvSpPr>
        <p:spPr>
          <a:xfrm flipH="1">
            <a:off x="1" y="6288694"/>
            <a:ext cx="476347" cy="569307"/>
          </a:xfrm>
          <a:custGeom>
            <a:avLst/>
            <a:gdLst>
              <a:gd name="connsiteX0" fmla="*/ 476347 w 476347"/>
              <a:gd name="connsiteY0" fmla="*/ 0 h 569307"/>
              <a:gd name="connsiteX1" fmla="*/ 0 w 476347"/>
              <a:gd name="connsiteY1" fmla="*/ 569307 h 569307"/>
              <a:gd name="connsiteX2" fmla="*/ 476347 w 476347"/>
              <a:gd name="connsiteY2" fmla="*/ 569307 h 569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347" h="569307">
                <a:moveTo>
                  <a:pt x="476347" y="0"/>
                </a:moveTo>
                <a:lnTo>
                  <a:pt x="0" y="569307"/>
                </a:lnTo>
                <a:lnTo>
                  <a:pt x="476347" y="56930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83000">
                <a:schemeClr val="accent1">
                  <a:alpha val="0"/>
                </a:schemeClr>
              </a:gs>
            </a:gsLst>
            <a:lin ang="81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3" name="任意多边形: 形状 22"/>
          <p:cNvSpPr/>
          <p:nvPr userDrawn="1">
            <p:custDataLst>
              <p:tags r:id="rId10"/>
            </p:custDataLst>
          </p:nvPr>
        </p:nvSpPr>
        <p:spPr>
          <a:xfrm flipH="1">
            <a:off x="155575" y="6623050"/>
            <a:ext cx="436043" cy="234950"/>
          </a:xfrm>
          <a:custGeom>
            <a:avLst/>
            <a:gdLst>
              <a:gd name="connsiteX0" fmla="*/ 436043 w 436043"/>
              <a:gd name="connsiteY0" fmla="*/ 0 h 234950"/>
              <a:gd name="connsiteX1" fmla="*/ 191272 w 436043"/>
              <a:gd name="connsiteY1" fmla="*/ 0 h 234950"/>
              <a:gd name="connsiteX2" fmla="*/ 0 w 436043"/>
              <a:gd name="connsiteY2" fmla="*/ 234950 h 234950"/>
              <a:gd name="connsiteX3" fmla="*/ 244771 w 436043"/>
              <a:gd name="connsiteY3" fmla="*/ 234950 h 23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043" h="234950">
                <a:moveTo>
                  <a:pt x="436043" y="0"/>
                </a:moveTo>
                <a:lnTo>
                  <a:pt x="191272" y="0"/>
                </a:lnTo>
                <a:lnTo>
                  <a:pt x="0" y="234950"/>
                </a:lnTo>
                <a:lnTo>
                  <a:pt x="244771" y="234950"/>
                </a:lnTo>
                <a:close/>
              </a:path>
            </a:pathLst>
          </a:custGeom>
          <a:gradFill>
            <a:gsLst>
              <a:gs pos="27000">
                <a:schemeClr val="accent1">
                  <a:alpha val="71000"/>
                </a:schemeClr>
              </a:gs>
              <a:gs pos="100000">
                <a:schemeClr val="accent1">
                  <a:alpha val="25000"/>
                </a:schemeClr>
              </a:gs>
            </a:gsLst>
            <a:lin ang="816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0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image" Target="../media/image28.jpeg"/><Relationship Id="rId1" Type="http://schemas.openxmlformats.org/officeDocument/2006/relationships/tags" Target="../tags/tag2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7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14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tags" Target="../tags/tag205.xml"/><Relationship Id="rId19" Type="http://schemas.openxmlformats.org/officeDocument/2006/relationships/tags" Target="../tags/tag222.xml"/><Relationship Id="rId18" Type="http://schemas.openxmlformats.org/officeDocument/2006/relationships/tags" Target="../tags/tag221.xml"/><Relationship Id="rId17" Type="http://schemas.openxmlformats.org/officeDocument/2006/relationships/tags" Target="../tags/tag220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tags" Target="../tags/tag217.xml"/><Relationship Id="rId13" Type="http://schemas.openxmlformats.org/officeDocument/2006/relationships/tags" Target="../tags/tag216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40.xml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257.xml"/><Relationship Id="rId20" Type="http://schemas.openxmlformats.org/officeDocument/2006/relationships/image" Target="../media/image24.png"/><Relationship Id="rId2" Type="http://schemas.openxmlformats.org/officeDocument/2006/relationships/image" Target="../media/image23.jpeg"/><Relationship Id="rId19" Type="http://schemas.openxmlformats.org/officeDocument/2006/relationships/tags" Target="../tags/tag256.xml"/><Relationship Id="rId18" Type="http://schemas.microsoft.com/office/2007/relationships/media" Target="../media/media1.mp4"/><Relationship Id="rId17" Type="http://schemas.openxmlformats.org/officeDocument/2006/relationships/video" Target="../media/media1.mp4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8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image" Target="../media/image26.jpeg"/><Relationship Id="rId1" Type="http://schemas.openxmlformats.org/officeDocument/2006/relationships/tags" Target="../tags/tag26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image" Target="../media/image27.jpeg"/><Relationship Id="rId1" Type="http://schemas.openxmlformats.org/officeDocument/2006/relationships/tags" Target="../tags/tag2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文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028" r="-1447" b="41315"/>
          <a:stretch>
            <a:fillRect/>
          </a:stretch>
        </p:blipFill>
        <p:spPr>
          <a:xfrm>
            <a:off x="205740" y="1111250"/>
            <a:ext cx="6349365" cy="455549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95630" y="387985"/>
            <a:ext cx="779780" cy="36830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习作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10175" y="5653405"/>
            <a:ext cx="818515" cy="3683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125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词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51325" y="1854835"/>
            <a:ext cx="1777365" cy="28067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320" y="2189480"/>
            <a:ext cx="1525270" cy="28067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5835" y="2189480"/>
            <a:ext cx="2192020" cy="28067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2205" y="2798445"/>
            <a:ext cx="2176780" cy="28067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3410" y="3148330"/>
            <a:ext cx="4212590" cy="2806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320" y="3556000"/>
            <a:ext cx="5738495" cy="28067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320" y="3903345"/>
            <a:ext cx="2317750" cy="28067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8540" y="4184015"/>
            <a:ext cx="2776220" cy="28067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320" y="4531360"/>
            <a:ext cx="5933440" cy="28067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52590" y="334645"/>
            <a:ext cx="5262245" cy="563118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Show Up For Inter-Class Running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Recently, some students in our school often 1_____ (turn) to various excuses to skip inter-class running.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Actually, regular running is 2____ great benefit. Not only can it build up our bodies and keep us 3_________(energy) , but also refresh our mind and make us more 4__________(attention)  in class.  Most importantly, it helps us form the good habit of 5____________  (persevere).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In short, inter-class running is of great importance to our 6_________(physics) health and study. Let’s get actively 7_________(involve)  in it and enjoy a more delightful school life.(92 </a:t>
            </a: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词）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41820" y="1111250"/>
            <a:ext cx="6400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turn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89515" y="1854835"/>
            <a:ext cx="42545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of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41820" y="2555240"/>
            <a:ext cx="112204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energetic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85555" y="2954020"/>
            <a:ext cx="112839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attentive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92795" y="3670300"/>
            <a:ext cx="169672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perseverance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85555" y="4413250"/>
            <a:ext cx="108585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physical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00285" y="4745355"/>
            <a:ext cx="108648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involved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9905" y="2470150"/>
            <a:ext cx="229806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语句表述重复，内容层次感欠缺，增加逻辑衔接词</a:t>
            </a:r>
            <a:endParaRPr lang="zh-CN" altLang="en-US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l"/>
            <a:endParaRPr lang="zh-CN" altLang="en-US" sz="1800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</p:txBody>
      </p:sp>
      <p:sp>
        <p:nvSpPr>
          <p:cNvPr id="24" name="项标题"/>
          <p:cNvSpPr txBox="1"/>
          <p:nvPr>
            <p:custDataLst>
              <p:tags r:id="rId3"/>
            </p:custDataLst>
          </p:nvPr>
        </p:nvSpPr>
        <p:spPr>
          <a:xfrm>
            <a:off x="6752590" y="40005"/>
            <a:ext cx="1447165" cy="34226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96000"/>
              </a:lnSpc>
              <a:buClrTx/>
              <a:buSzTx/>
              <a:buFontTx/>
            </a:pPr>
            <a:r>
              <a:rPr lang="en-US" altLang="zh-CN" sz="17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 </a:t>
            </a:r>
            <a:r>
              <a:rPr lang="zh-CN" altLang="en-US" sz="20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改进提升</a:t>
            </a:r>
            <a:endParaRPr lang="zh-CN" altLang="en-US" sz="20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58595" y="241300"/>
            <a:ext cx="4637405" cy="792480"/>
          </a:xfrm>
          <a:prstGeom prst="rect">
            <a:avLst/>
          </a:prstGeom>
        </p:spPr>
        <p:txBody>
          <a:bodyPr wrap="square">
            <a:noAutofit/>
          </a:bodyPr>
          <a:p>
            <a:pPr algn="l"/>
            <a:r>
              <a:rPr lang="en-US" altLang="zh-CN" sz="1600" b="1">
                <a:solidFill>
                  <a:srgbClr val="C00000"/>
                </a:solidFill>
                <a:highlight>
                  <a:srgbClr val="C0C0C0"/>
                </a:highlight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zh-CN" altLang="en-US" sz="1800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评析与建议：整体完成度良好，词数规范；重点优化：修正语法小错误，丰富句式结构，增加逻辑衔接词</a:t>
            </a:r>
            <a:endParaRPr lang="zh-CN" altLang="en-US" sz="1800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8935" y="1302385"/>
            <a:ext cx="5163820" cy="51803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noAutofit/>
          </a:bodyPr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        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Show up for Inter-class Running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Recently, a number of students tend to find various excuses to avoid inter-class running, holding the wrong idea that academic scores outweigh physical health.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Physical fitness, the foundation of all-round development, ought never to be traded for schoolwork. Consistent sports activities such as inter-class running contribute greatly to our physical and mental well-being. They refresh our mind and enable us to concentrate better in class. Besides, they cultivate our sense ofteamwork.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Therefore, we should reject unreasonable excuses and take an active part ininter-class running. Only by doing so can we grow into energetic and responsible teenagers and embrace a promising future. 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(103</a:t>
            </a:r>
            <a:r>
              <a:rPr lang="zh-CN" altLang="en-US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词）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8935" y="365125"/>
            <a:ext cx="930275" cy="36830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习作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9145" y="267335"/>
            <a:ext cx="5588000" cy="616839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rgbClr val="0070C0"/>
            </a:solidFill>
            <a:prstDash val="solid"/>
          </a:ln>
        </p:spPr>
        <p:txBody>
          <a:bodyPr wrap="square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        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Show up for Inter-class Running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Recently, a number of students tend 1_______(find)various excuses to avoid inter-class running, holding the wrong idea 2______ academic scores outweigh physical health.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Physical fitness, the 3____________(found) of all-round development, ought never to be traded for schoolwork. 4__________(consistency) sports activities such as inter-class running 5__________(contribute)  greatly to our physical and 6________(mind) well-being. They refresh our mind and enable us to concentrate 7_______ (good) in class. Besides, they cultivate our sense of teamwork.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Therefore, we should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attach profound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8_____________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(significant) to 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inter-class running and actively participate in it. Only when we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incorporate physical exercise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9_____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our daily study can we build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 sound physique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and 10_______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(strive) for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a promising future.(107</a:t>
            </a:r>
            <a:r>
              <a:rPr lang="zh-CN" altLang="en-US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词）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2870" y="208195"/>
            <a:ext cx="4064000" cy="1198880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en-US" altLang="zh-CN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评析与建议：标准高考高分范文，各维度表现优异；仅需微调个别语句，进一步精简表达，冲刺满分</a:t>
            </a:r>
            <a:endParaRPr lang="zh-CN" altLang="en-US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6790" y="934085"/>
            <a:ext cx="90233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to find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26855" y="1302385"/>
            <a:ext cx="57658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that 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2610" y="1948815"/>
            <a:ext cx="1232535" cy="361315"/>
          </a:xfrm>
          <a:prstGeom prst="rect">
            <a:avLst/>
          </a:prstGeom>
        </p:spPr>
        <p:txBody>
          <a:bodyPr wrap="square">
            <a:noAutofit/>
          </a:bodyPr>
          <a:p>
            <a:pPr algn="l"/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foundation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80910" y="2588260"/>
            <a:ext cx="117602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Consistent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90280" y="2956560"/>
            <a:ext cx="119697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contribute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0280" y="3244850"/>
            <a:ext cx="89344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mental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00115" y="3957320"/>
            <a:ext cx="79819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better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87255" y="4556760"/>
            <a:ext cx="1393190" cy="361315"/>
          </a:xfrm>
          <a:prstGeom prst="rect">
            <a:avLst/>
          </a:prstGeom>
        </p:spPr>
        <p:txBody>
          <a:bodyPr wrap="square">
            <a:noAutofit/>
          </a:bodyPr>
          <a:p>
            <a:pPr algn="l"/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significance</a:t>
            </a:r>
            <a:endParaRPr lang="en-US" altLang="zh-CN" sz="18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93400" y="5245735"/>
            <a:ext cx="53848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into 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7450" y="5904230"/>
            <a:ext cx="70167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strive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项标题"/>
          <p:cNvSpPr txBox="1"/>
          <p:nvPr>
            <p:custDataLst>
              <p:tags r:id="rId1"/>
            </p:custDataLst>
          </p:nvPr>
        </p:nvSpPr>
        <p:spPr>
          <a:xfrm>
            <a:off x="5859145" y="40005"/>
            <a:ext cx="1447165" cy="34226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96000"/>
              </a:lnSpc>
              <a:buClrTx/>
              <a:buSzTx/>
              <a:buFontTx/>
            </a:pPr>
            <a:r>
              <a:rPr lang="en-US" altLang="zh-CN" sz="17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 </a:t>
            </a:r>
            <a:r>
              <a:rPr lang="zh-CN" altLang="en-US" sz="20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改进提升</a:t>
            </a:r>
            <a:endParaRPr lang="zh-CN" altLang="en-US" sz="20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695325" y="642620"/>
          <a:ext cx="11232515" cy="5913755"/>
        </p:xfrm>
        <a:graphic>
          <a:graphicData uri="http://schemas.openxmlformats.org/drawingml/2006/table">
            <a:tbl>
              <a:tblPr/>
              <a:tblGrid>
                <a:gridCol w="1346835"/>
                <a:gridCol w="6007100"/>
                <a:gridCol w="3878580"/>
              </a:tblGrid>
              <a:tr h="2057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单元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内容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中文翻译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人教版必修</a:t>
                      </a:r>
                      <a:r>
                        <a:rPr lang="en-US" altLang="zh-CN" sz="16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B1 U1 Teenage Life</a:t>
                      </a:r>
                      <a:endParaRPr lang="en-US" altLang="zh-CN" sz="16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zh-CN" sz="16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青少年校园生活、课余活动、健康生活方式、学生行为规范</a:t>
                      </a:r>
                      <a:endParaRPr lang="zh-CN" altLang="en-US" sz="1800" b="1">
                        <a:solidFill>
                          <a:srgbClr val="C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1">
                        <a:solidFill>
                          <a:srgbClr val="C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rowSpan="10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核心词块</a:t>
                      </a:r>
                      <a:r>
                        <a:rPr lang="en-US" altLang="zh-CN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 </a:t>
                      </a:r>
                      <a:endParaRPr lang="en-US" altLang="zh-CN" sz="18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（校园生活</a:t>
                      </a:r>
                      <a:r>
                        <a:rPr lang="en-US" altLang="zh-CN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/ </a:t>
                      </a:r>
                      <a:r>
                        <a:rPr lang="zh-CN" altLang="en-US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行为规范</a:t>
                      </a:r>
                      <a:r>
                        <a:rPr lang="en-US" altLang="zh-CN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/ </a:t>
                      </a:r>
                      <a:r>
                        <a:rPr lang="zh-CN" altLang="en-US" sz="18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健康生活）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extra-curricular activities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课外活动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focus on study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专注于学习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 responsible for one’s health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对自己健康负责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form good habits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养成好习惯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make a difference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产生积极影响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make the most of school activities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充分利用校园活动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sign up for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报名参加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behave well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表现良好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avoid bad behaviors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避免不良行为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live a healthy life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过健康生活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rowSpan="5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微软雅黑" panose="020B0503020204020204" charset="-122"/>
                        </a:rPr>
                        <a:t>高分句型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important for us to take an active part in…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积极参加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 </a:t>
                      </a: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对我们很重要。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211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Good habits formed at an early age make all the difference.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早年养成的好习惯至关重要。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We should be responsible for our physical and mental health.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我们应对身心健康负责。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 strongly recommend that we (should)…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我强烈建议我们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211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What matters most is to keep a balance between study and exercise.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最重要的是保持学习与锻炼的平衡。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95325" y="155575"/>
            <a:ext cx="1586230" cy="43878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anchor="t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24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回归教材</a:t>
            </a:r>
            <a:endParaRPr lang="zh-CN" altLang="en-US" sz="24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518160" y="731520"/>
          <a:ext cx="10921365" cy="5486400"/>
        </p:xfrm>
        <a:graphic>
          <a:graphicData uri="http://schemas.openxmlformats.org/drawingml/2006/table">
            <a:tbl>
              <a:tblPr/>
              <a:tblGrid>
                <a:gridCol w="1487170"/>
                <a:gridCol w="5180965"/>
                <a:gridCol w="4253230"/>
              </a:tblGrid>
              <a:tr h="2667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单元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内容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中文释义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1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必修第一册</a:t>
                      </a:r>
                      <a:r>
                        <a:rPr lang="en-US" altLang="zh-CN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Unit 3 Sports and Fitness</a:t>
                      </a:r>
                      <a:endParaRPr lang="en-US" altLang="zh-CN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体育与健康、运动的重要性、保持身心健康、养成锻炼习惯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1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核心词块（运动 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/ </a:t>
                      </a: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健康 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/ </a:t>
                      </a: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锻炼）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physical fitness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身体健康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build up one’s body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增强体质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strengthen one’s body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强身健体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relieve stress/pressure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缓解压力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keep fit/healthy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保持健康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regular exercise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规律锻炼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work out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锻炼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take exercise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进行锻炼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lack exercise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缺乏锻炼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benefit a lot from…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从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</a:t>
                      </a: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中获益良多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set a good example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树立好榜样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5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高分句型（运动重要性 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/ </a:t>
                      </a: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Arial" panose="020B0604020202020204" pitchFamily="34" charset="0"/>
                        </a:rPr>
                        <a:t>建议）</a:t>
                      </a: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Regular exercise contributes to good health.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规律运动有助于健康。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Sports can not only build up our bodies but also refresh our minds.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运动不仅能强身健体，还能提神醒脑。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wise to make exercise part of our daily routine.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让锻炼成为日常惯例是明智的。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We should make exercise a habit rather than a choice.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我们应把锻炼当成习惯而非选择。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Only by keeping active can we stay energetic in study.</a:t>
                      </a:r>
                      <a:endParaRPr lang="en-US" altLang="zh-CN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只有保持活跃，学习才能精力充沛。</a:t>
                      </a:r>
                      <a:endParaRPr lang="zh-CN" alt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62610" y="200025"/>
            <a:ext cx="1586230" cy="43878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anchor="t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24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回归教材</a:t>
            </a:r>
            <a:endParaRPr lang="zh-CN" altLang="en-US" sz="24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4630" y="73660"/>
            <a:ext cx="1586230" cy="43878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anchor="t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24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回归教材</a:t>
            </a:r>
            <a:endParaRPr lang="zh-CN" altLang="en-US" sz="24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14630" y="570865"/>
          <a:ext cx="11090275" cy="6280150"/>
        </p:xfrm>
        <a:graphic>
          <a:graphicData uri="http://schemas.openxmlformats.org/drawingml/2006/table">
            <a:tbl>
              <a:tblPr/>
              <a:tblGrid>
                <a:gridCol w="1317625"/>
                <a:gridCol w="5310505"/>
                <a:gridCol w="4462145"/>
              </a:tblGrid>
              <a:tr h="1930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单元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内容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中文翻译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选择性必修</a:t>
                      </a:r>
                      <a:r>
                        <a:rPr lang="en-US" altLang="zh-CN" sz="16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B3 U2 Healthy Living</a:t>
                      </a:r>
                      <a:endParaRPr lang="en-US" altLang="zh-CN" sz="16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健康生活、身心发展、运动与学习平衡、健康理念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675">
                <a:tc rowSpan="11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核心词块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healthy lifestyle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健康生活方式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240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physical and mental well-being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身心健康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6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balance study and exercise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平衡学习与锻炼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develop a positive attitude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培养积极态度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6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overcome bad habits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克服坏习惯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resist bad excuses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抵制不良借口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6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maintain good health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保持健康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240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reduce academic pressure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减轻学业压力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67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improve efficiency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提高效率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all-round development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全面发展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4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health comes first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健康第一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0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高分句型（理念）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Health is the foundation of all-round development.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健康是全面发展的基础。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715">
                <a:tc rowSpan="3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高分句型（倡议）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keep healthy is to better our study and life.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保持健康就是改善学习与生活。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715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high time that we took exercise seriously.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我们该认真对待锻炼了。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08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We should value health more than scores.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我们应重视健康胜过分数。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71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高分句型（结尾升华）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Only when we keep exercising can we enjoy a better future.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只有坚持锻炼，我们才能拥有更美好的未来。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71463" y="427673"/>
          <a:ext cx="11749405" cy="6339840"/>
        </p:xfrm>
        <a:graphic>
          <a:graphicData uri="http://schemas.openxmlformats.org/drawingml/2006/table">
            <a:tbl>
              <a:tblPr/>
              <a:tblGrid>
                <a:gridCol w="1356360"/>
                <a:gridCol w="636270"/>
                <a:gridCol w="9756775"/>
              </a:tblGrid>
              <a:tr h="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分类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四篇改进版作文</a:t>
                      </a:r>
                      <a:r>
                        <a:rPr lang="ja-JP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・</a:t>
                      </a: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核心词块</a:t>
                      </a:r>
                      <a:r>
                        <a:rPr lang="en-US" altLang="zh-CN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+ </a:t>
                      </a:r>
                      <a:r>
                        <a:rPr lang="zh-CN" altLang="en-US" sz="16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句型</a:t>
                      </a:r>
                      <a:endParaRPr lang="zh-CN" altLang="en-US" sz="1600" b="1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一、开头：描述现象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词块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an unhealthy trend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不良风气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hold the wrong idea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抱有错误观念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academic scores outweigh health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成绩比健康更重要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句型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Recently, an unhealthy trend has appeared in our school.</a:t>
                      </a:r>
                      <a:b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Recently, a number of students tend to find various excuses to avoid inter-class running.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二、主体：课间跑价值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词块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 traded for schoolwork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被学业取代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consistent sports activities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持续的体育活动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grow into responsible teenagers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成长为有责任感的青少年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incorporate physical exercise into daily study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把体育锻炼融入日常学习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句型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Physical fitness ought never to be traded for schoolwork.</a:t>
                      </a:r>
                      <a:b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They refresh our mind and enable us to concentrate better in class.</a:t>
                      </a:r>
                      <a:b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Only when we incorporate physical exercise into our daily study can we build a sound physique.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三、主体：劝说观点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词块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for our overall development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为了我们的全面发展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for physical and academic benefits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为了身心与学业双赢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plays a vital role in our daily life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在日常生活中起重要作用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句型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high time that we participated actively in inter-class running.</a:t>
                      </a:r>
                      <a:b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Let’s take an active part in it and keep doing it.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四、结尾：倡议升华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 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词块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embrace a promising future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拥抱美好未来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attach profound significance to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高度重视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more delightful school life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更愉快的校园生活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句型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Only by doing so can we grow into energetic and responsible teenagers.</a:t>
                      </a:r>
                      <a:b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We should reject unreasonable excuses and take an active part in inter-class running.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五、专属衔接</a:t>
                      </a: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逻辑词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范文独有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accordingly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因此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actually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事实上</a:t>
                      </a:r>
                      <a:b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</a:b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most importantly </a:t>
                      </a: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最重要的是</a:t>
                      </a:r>
                      <a:endParaRPr lang="zh-CN" altLang="en-US" sz="16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87228" y="597503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i="0">
                <a:solidFill>
                  <a:srgbClr val="1F2329"/>
                </a:solidFill>
                <a:latin typeface="Segoe UI Emoji" panose="020B0502040204020203"/>
                <a:ea typeface="Segoe UI Emoji" panose="020B0502040204020203"/>
              </a:rPr>
              <a:t> </a:t>
            </a:r>
            <a:endParaRPr lang="en-US" altLang="zh-CN" sz="1600" i="0">
              <a:solidFill>
                <a:srgbClr val="1F2329"/>
              </a:solidFill>
              <a:latin typeface="Segoe UI Emoji" panose="020B0502040204020203"/>
              <a:ea typeface="Segoe UI Emoji" panose="020B0502040204020203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1780" y="0"/>
            <a:ext cx="1586230" cy="43878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anchor="t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24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反思归纳</a:t>
            </a:r>
            <a:endParaRPr lang="zh-CN" altLang="en-US" sz="24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2605" y="384810"/>
            <a:ext cx="1621790" cy="49720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4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迁移创新</a:t>
            </a:r>
            <a:endParaRPr lang="zh-CN" altLang="en-US" sz="24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635" y="1142365"/>
            <a:ext cx="3242310" cy="40925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algn="l"/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第一节（满分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15 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假定你是李华，你校部分同学常常不认真做每日课间的眼保健操。请你为校英文报写一篇短文投稿，内容包括：（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）陈述现象及其影响；（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）提出劝告和建议。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注意：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词数应为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80 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个左右；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请按如下格式在答题卡的相应位置作答。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2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Take Eye Exercises Seriously</a:t>
            </a:r>
            <a:endParaRPr lang="en-US" altLang="zh-CN" sz="200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5410" y="254000"/>
            <a:ext cx="7836535" cy="5631180"/>
          </a:xfrm>
          <a:prstGeom prst="rect">
            <a:avLst/>
          </a:prstGeom>
          <a:ln w="22225">
            <a:solidFill>
              <a:srgbClr val="0070C0"/>
            </a:solidFill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Take Eye Exercises Seriously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Recently, a worrying phenomenon has appeared in our school: some students tend to treat eye exercises as a 1____________(mean) routine, 2___________(perform)  them half-heartedly. Such behavior gradually 3_______(harm)  their eyesight.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As we all know, good eyesight 4_____(lay)  the foundation for efficient learning. Regular eye exercises not only 5________(relief) eye tiredness and reduce the risk of shortsight, but also help us stay 6_________(energy)  and focused in class. 7__________(ignore) them will eventually8_______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(weak)  our vision, affecting both academic progress and daily life 9____________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(significance) 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Therefore, it is high time that we 10________________ (take)eye exercises seriously. Let’s practise them carefully and make eye care  a lifelong habit for our healthy all-round development.</a:t>
            </a:r>
            <a:endParaRPr lang="en-US" altLang="zh-CN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107</a:t>
            </a: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词）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9440" y="1038860"/>
            <a:ext cx="146494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meaningless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1386205"/>
            <a:ext cx="133096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performing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5125" y="1784985"/>
            <a:ext cx="81280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harms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6195" y="2133600"/>
            <a:ext cx="67246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lays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63890" y="2458720"/>
            <a:ext cx="100457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relieve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4385" y="2857500"/>
            <a:ext cx="116840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energetic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8090" y="3229610"/>
            <a:ext cx="114617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Ignoring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1330" y="3256280"/>
            <a:ext cx="100584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weaken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5125" y="3994150"/>
            <a:ext cx="148526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significantly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59725" y="4277360"/>
            <a:ext cx="208724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should take /took 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4" grpId="0"/>
      <p:bldP spid="15" grpId="0"/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50950" y="1375410"/>
          <a:ext cx="9053195" cy="5071745"/>
        </p:xfrm>
        <a:graphic>
          <a:graphicData uri="http://schemas.openxmlformats.org/drawingml/2006/table">
            <a:tbl>
              <a:tblPr/>
              <a:tblGrid>
                <a:gridCol w="2190750"/>
                <a:gridCol w="6862445"/>
              </a:tblGrid>
              <a:tr h="3429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</a:rPr>
                        <a:t>备考建议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</a:rPr>
                        <a:t>具体内容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867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审题标准化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（必做</a:t>
                      </a:r>
                      <a:r>
                        <a:rPr lang="en-US" altLang="zh-CN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30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秒）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圈出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体裁、读者、要点数量、时态、词数、语气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列提纲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段式，每段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2–3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句，不跑偏、不遗漏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语言教材化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（高分核心）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建个人词块库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：校园、健康、建议、倡议、环保、志愿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背熟</a:t>
                      </a:r>
                      <a:r>
                        <a:rPr lang="en-US" altLang="zh-CN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</a:t>
                      </a: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类句型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：开头现象、中间建议、结尾倡议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原则：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不用生僻词，用准、用对、用熟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2305">
                <a:tc>
                  <a:txBody>
                    <a:bodyPr/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错误清零化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（保底10+）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必查</a:t>
                      </a:r>
                      <a:r>
                        <a:rPr lang="en-US" altLang="zh-CN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5</a:t>
                      </a: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点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：时态、主谓一致、单复数、介词、冠词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高频错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双谓语、拼写、搭配不当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用</a:t>
                      </a:r>
                      <a:r>
                        <a:rPr lang="en-US" altLang="zh-CN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AI</a:t>
                      </a: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自评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分钟定位错误，快速修正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0075">
                <a:tc>
                  <a:txBody>
                    <a:bodyPr/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训练考场化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（提分关键）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限时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10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分钟写作</a:t>
                      </a: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+3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分钟检查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要求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：卷面整洁、分段清晰、词数精准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6975">
                <a:tc>
                  <a:txBody>
                    <a:bodyPr/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en-US" altLang="zh-CN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素材情境化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（对接2026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algn="l">
                        <a:buClrTx/>
                        <a:buSzTx/>
                        <a:buNone/>
                      </a:pPr>
                      <a:r>
                        <a:rPr lang="zh-CN" altLang="en-US" sz="2000" b="0">
                          <a:solidFill>
                            <a:srgbClr val="00206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新高考）</a:t>
                      </a:r>
                      <a:endParaRPr lang="zh-CN" altLang="en-US" sz="2000" b="0">
                        <a:solidFill>
                          <a:srgbClr val="00206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聚焦主题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：校园生活、健康、劳动、科技、传统文化、社会责任</a:t>
                      </a:r>
                      <a:b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</a:br>
                      <a:r>
                        <a:rPr lang="zh-CN" altLang="en-US" sz="2000" b="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训练方向</a:t>
                      </a:r>
                      <a:r>
                        <a:rPr lang="zh-CN" alt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：真实情境、项目式、探究式写作</a:t>
                      </a:r>
                      <a:endParaRPr lang="zh-CN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50950" y="502285"/>
            <a:ext cx="3315335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l"/>
            <a:r>
              <a:rPr lang="zh-CN" altLang="en-US" sz="2400">
                <a:sym typeface="+mn-ea"/>
              </a:rPr>
              <a:t>投稿类应用文写作建议</a:t>
            </a:r>
            <a:endParaRPr lang="zh-CN" altLang="en-US" sz="24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410" y="1416050"/>
            <a:ext cx="6426835" cy="3000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p>
            <a:pPr algn="l">
              <a:lnSpc>
                <a:spcPct val="110000"/>
              </a:lnSpc>
            </a:pP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</a:t>
            </a: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Physical fitness is not only one of the most important keys to a healthy body; it is the basis of dynamic and creative intellectual activity.</a:t>
            </a:r>
            <a:endParaRPr lang="en-US" altLang="zh-CN" sz="24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             </a:t>
            </a: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— John F. Kennedy</a:t>
            </a:r>
            <a:endParaRPr lang="en-US" altLang="zh-CN" sz="24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身体健康不仅是体魄强健的关键，更是充满活力与创造性思维活动的基础。</a:t>
            </a:r>
            <a:endParaRPr lang="zh-CN" altLang="en-US" sz="24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           </a:t>
            </a: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— </a:t>
            </a:r>
            <a:r>
              <a:rPr lang="zh-CN" altLang="en-US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约翰</a:t>
            </a:r>
            <a:r>
              <a:rPr lang="en-US" altLang="zh-CN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肯尼迪</a:t>
            </a:r>
            <a:endParaRPr lang="zh-CN" altLang="en-US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     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endParaRPr lang="zh-CN" altLang="en-US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endParaRPr lang="zh-CN" altLang="en-US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20670" y="2138045"/>
            <a:ext cx="6471920" cy="12909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AI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赋能</a:t>
            </a:r>
            <a:r>
              <a:rPr lang="ja-JP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・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以评促改</a:t>
            </a:r>
            <a:r>
              <a:rPr lang="ja-JP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・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回归教材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—2026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年杭州二模应用文写作讲评课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8360" y="4664075"/>
            <a:ext cx="531495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l"/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礼泉县第一中学教师</a:t>
            </a: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/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教研员</a:t>
            </a: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高小聪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Contents</a:t>
            </a:r>
            <a:endParaRPr lang="en-US" altLang="en-US"/>
          </a:p>
        </p:txBody>
      </p:sp>
      <p:sp>
        <p:nvSpPr>
          <p:cNvPr id="22" name="任意多边形: 形状 21"/>
          <p:cNvSpPr/>
          <p:nvPr>
            <p:custDataLst>
              <p:tags r:id="rId2"/>
            </p:custDataLst>
          </p:nvPr>
        </p:nvSpPr>
        <p:spPr>
          <a:xfrm>
            <a:off x="1503015" y="3693285"/>
            <a:ext cx="1420113" cy="201169"/>
          </a:xfrm>
          <a:custGeom>
            <a:avLst/>
            <a:gdLst/>
            <a:ahLst/>
            <a:cxnLst/>
            <a:rect l="l" t="t" r="r" b="b"/>
            <a:pathLst>
              <a:path w="1420113" h="201169">
                <a:moveTo>
                  <a:pt x="267388" y="35914"/>
                </a:moveTo>
                <a:cubicBezTo>
                  <a:pt x="251147" y="35914"/>
                  <a:pt x="238360" y="41941"/>
                  <a:pt x="229025" y="53996"/>
                </a:cubicBezTo>
                <a:cubicBezTo>
                  <a:pt x="219691" y="66051"/>
                  <a:pt x="215024" y="81664"/>
                  <a:pt x="215024" y="100835"/>
                </a:cubicBezTo>
                <a:cubicBezTo>
                  <a:pt x="215024" y="119755"/>
                  <a:pt x="219586" y="135221"/>
                  <a:pt x="228711" y="147235"/>
                </a:cubicBezTo>
                <a:cubicBezTo>
                  <a:pt x="237836" y="159248"/>
                  <a:pt x="250352" y="165255"/>
                  <a:pt x="266258" y="165255"/>
                </a:cubicBezTo>
                <a:cubicBezTo>
                  <a:pt x="282499" y="165255"/>
                  <a:pt x="295140" y="159499"/>
                  <a:pt x="304181" y="147988"/>
                </a:cubicBezTo>
                <a:cubicBezTo>
                  <a:pt x="313222" y="136477"/>
                  <a:pt x="317743" y="121011"/>
                  <a:pt x="317743" y="101589"/>
                </a:cubicBezTo>
                <a:cubicBezTo>
                  <a:pt x="317743" y="81329"/>
                  <a:pt x="313348" y="65319"/>
                  <a:pt x="304558" y="53557"/>
                </a:cubicBezTo>
                <a:cubicBezTo>
                  <a:pt x="295768" y="41795"/>
                  <a:pt x="283378" y="35914"/>
                  <a:pt x="267388" y="35914"/>
                </a:cubicBezTo>
                <a:close/>
                <a:moveTo>
                  <a:pt x="1117922" y="3264"/>
                </a:moveTo>
                <a:lnTo>
                  <a:pt x="1270369" y="3264"/>
                </a:lnTo>
                <a:lnTo>
                  <a:pt x="1270369" y="37169"/>
                </a:lnTo>
                <a:lnTo>
                  <a:pt x="1214865" y="37169"/>
                </a:lnTo>
                <a:lnTo>
                  <a:pt x="1214865" y="197778"/>
                </a:lnTo>
                <a:lnTo>
                  <a:pt x="1173300" y="197778"/>
                </a:lnTo>
                <a:lnTo>
                  <a:pt x="1173300" y="37169"/>
                </a:lnTo>
                <a:lnTo>
                  <a:pt x="1117922" y="37169"/>
                </a:lnTo>
                <a:close/>
                <a:moveTo>
                  <a:pt x="917055" y="3264"/>
                </a:moveTo>
                <a:lnTo>
                  <a:pt x="962262" y="3264"/>
                </a:lnTo>
                <a:lnTo>
                  <a:pt x="1041625" y="125573"/>
                </a:lnTo>
                <a:cubicBezTo>
                  <a:pt x="1046899" y="133694"/>
                  <a:pt x="1050122" y="138842"/>
                  <a:pt x="1051294" y="141019"/>
                </a:cubicBezTo>
                <a:lnTo>
                  <a:pt x="1051922" y="141019"/>
                </a:lnTo>
                <a:cubicBezTo>
                  <a:pt x="1051084" y="136331"/>
                  <a:pt x="1050666" y="127373"/>
                  <a:pt x="1050666" y="114146"/>
                </a:cubicBezTo>
                <a:lnTo>
                  <a:pt x="1050666" y="3264"/>
                </a:lnTo>
                <a:lnTo>
                  <a:pt x="1089970" y="3264"/>
                </a:lnTo>
                <a:lnTo>
                  <a:pt x="1089970" y="197778"/>
                </a:lnTo>
                <a:lnTo>
                  <a:pt x="1047527" y="197778"/>
                </a:lnTo>
                <a:lnTo>
                  <a:pt x="965150" y="71953"/>
                </a:lnTo>
                <a:cubicBezTo>
                  <a:pt x="960881" y="65423"/>
                  <a:pt x="957783" y="60149"/>
                  <a:pt x="955858" y="56131"/>
                </a:cubicBezTo>
                <a:lnTo>
                  <a:pt x="955230" y="56131"/>
                </a:lnTo>
                <a:cubicBezTo>
                  <a:pt x="955983" y="62828"/>
                  <a:pt x="956360" y="73167"/>
                  <a:pt x="956360" y="87148"/>
                </a:cubicBezTo>
                <a:lnTo>
                  <a:pt x="956360" y="197778"/>
                </a:lnTo>
                <a:lnTo>
                  <a:pt x="917055" y="197778"/>
                </a:lnTo>
                <a:close/>
                <a:moveTo>
                  <a:pt x="774180" y="3264"/>
                </a:moveTo>
                <a:lnTo>
                  <a:pt x="884811" y="3264"/>
                </a:lnTo>
                <a:lnTo>
                  <a:pt x="884811" y="37169"/>
                </a:lnTo>
                <a:lnTo>
                  <a:pt x="815620" y="37169"/>
                </a:lnTo>
                <a:lnTo>
                  <a:pt x="815620" y="83004"/>
                </a:lnTo>
                <a:lnTo>
                  <a:pt x="879913" y="83004"/>
                </a:lnTo>
                <a:lnTo>
                  <a:pt x="879913" y="116783"/>
                </a:lnTo>
                <a:lnTo>
                  <a:pt x="815620" y="116783"/>
                </a:lnTo>
                <a:lnTo>
                  <a:pt x="815620" y="163873"/>
                </a:lnTo>
                <a:lnTo>
                  <a:pt x="889332" y="163873"/>
                </a:lnTo>
                <a:lnTo>
                  <a:pt x="889332" y="197778"/>
                </a:lnTo>
                <a:lnTo>
                  <a:pt x="774180" y="197778"/>
                </a:lnTo>
                <a:close/>
                <a:moveTo>
                  <a:pt x="594047" y="3264"/>
                </a:moveTo>
                <a:lnTo>
                  <a:pt x="746494" y="3264"/>
                </a:lnTo>
                <a:lnTo>
                  <a:pt x="746494" y="37169"/>
                </a:lnTo>
                <a:lnTo>
                  <a:pt x="690990" y="37169"/>
                </a:lnTo>
                <a:lnTo>
                  <a:pt x="690990" y="197778"/>
                </a:lnTo>
                <a:lnTo>
                  <a:pt x="649425" y="197778"/>
                </a:lnTo>
                <a:lnTo>
                  <a:pt x="649425" y="37169"/>
                </a:lnTo>
                <a:lnTo>
                  <a:pt x="594047" y="37169"/>
                </a:lnTo>
                <a:close/>
                <a:moveTo>
                  <a:pt x="393180" y="3264"/>
                </a:moveTo>
                <a:lnTo>
                  <a:pt x="438387" y="3264"/>
                </a:lnTo>
                <a:lnTo>
                  <a:pt x="517749" y="125573"/>
                </a:lnTo>
                <a:cubicBezTo>
                  <a:pt x="523024" y="133694"/>
                  <a:pt x="526247" y="138842"/>
                  <a:pt x="527419" y="141019"/>
                </a:cubicBezTo>
                <a:lnTo>
                  <a:pt x="528047" y="141019"/>
                </a:lnTo>
                <a:cubicBezTo>
                  <a:pt x="527209" y="136331"/>
                  <a:pt x="526791" y="127373"/>
                  <a:pt x="526791" y="114146"/>
                </a:cubicBezTo>
                <a:lnTo>
                  <a:pt x="526791" y="3264"/>
                </a:lnTo>
                <a:lnTo>
                  <a:pt x="566095" y="3264"/>
                </a:lnTo>
                <a:lnTo>
                  <a:pt x="566095" y="197778"/>
                </a:lnTo>
                <a:lnTo>
                  <a:pt x="523651" y="197778"/>
                </a:lnTo>
                <a:lnTo>
                  <a:pt x="441275" y="71953"/>
                </a:lnTo>
                <a:cubicBezTo>
                  <a:pt x="437006" y="65423"/>
                  <a:pt x="433908" y="60149"/>
                  <a:pt x="431983" y="56131"/>
                </a:cubicBezTo>
                <a:lnTo>
                  <a:pt x="431355" y="56131"/>
                </a:lnTo>
                <a:cubicBezTo>
                  <a:pt x="432108" y="62828"/>
                  <a:pt x="432485" y="73167"/>
                  <a:pt x="432485" y="87148"/>
                </a:cubicBezTo>
                <a:lnTo>
                  <a:pt x="432485" y="197778"/>
                </a:lnTo>
                <a:lnTo>
                  <a:pt x="393180" y="197778"/>
                </a:lnTo>
                <a:close/>
                <a:moveTo>
                  <a:pt x="1363730" y="0"/>
                </a:moveTo>
                <a:cubicBezTo>
                  <a:pt x="1382734" y="0"/>
                  <a:pt x="1398682" y="2469"/>
                  <a:pt x="1411574" y="7408"/>
                </a:cubicBezTo>
                <a:lnTo>
                  <a:pt x="1411574" y="46336"/>
                </a:lnTo>
                <a:cubicBezTo>
                  <a:pt x="1398514" y="37462"/>
                  <a:pt x="1383236" y="33025"/>
                  <a:pt x="1365740" y="33025"/>
                </a:cubicBezTo>
                <a:cubicBezTo>
                  <a:pt x="1355526" y="33025"/>
                  <a:pt x="1347364" y="34888"/>
                  <a:pt x="1341253" y="38613"/>
                </a:cubicBezTo>
                <a:cubicBezTo>
                  <a:pt x="1335142" y="42339"/>
                  <a:pt x="1332086" y="47341"/>
                  <a:pt x="1332086" y="53619"/>
                </a:cubicBezTo>
                <a:cubicBezTo>
                  <a:pt x="1332086" y="58642"/>
                  <a:pt x="1334179" y="63268"/>
                  <a:pt x="1338365" y="67495"/>
                </a:cubicBezTo>
                <a:cubicBezTo>
                  <a:pt x="1342550" y="71723"/>
                  <a:pt x="1352889" y="77437"/>
                  <a:pt x="1369381" y="84636"/>
                </a:cubicBezTo>
                <a:cubicBezTo>
                  <a:pt x="1388720" y="92924"/>
                  <a:pt x="1402010" y="101672"/>
                  <a:pt x="1409251" y="110881"/>
                </a:cubicBezTo>
                <a:cubicBezTo>
                  <a:pt x="1416492" y="120090"/>
                  <a:pt x="1420113" y="131057"/>
                  <a:pt x="1420113" y="143781"/>
                </a:cubicBezTo>
                <a:cubicBezTo>
                  <a:pt x="1420113" y="162450"/>
                  <a:pt x="1413500" y="176682"/>
                  <a:pt x="1400272" y="186476"/>
                </a:cubicBezTo>
                <a:cubicBezTo>
                  <a:pt x="1387045" y="196271"/>
                  <a:pt x="1368251" y="201169"/>
                  <a:pt x="1343890" y="201169"/>
                </a:cubicBezTo>
                <a:cubicBezTo>
                  <a:pt x="1321621" y="201169"/>
                  <a:pt x="1303371" y="197569"/>
                  <a:pt x="1289140" y="190369"/>
                </a:cubicBezTo>
                <a:lnTo>
                  <a:pt x="1289140" y="148804"/>
                </a:lnTo>
                <a:cubicBezTo>
                  <a:pt x="1304795" y="161780"/>
                  <a:pt x="1322584" y="168268"/>
                  <a:pt x="1342509" y="168268"/>
                </a:cubicBezTo>
                <a:cubicBezTo>
                  <a:pt x="1353810" y="168268"/>
                  <a:pt x="1362307" y="166322"/>
                  <a:pt x="1368000" y="162429"/>
                </a:cubicBezTo>
                <a:cubicBezTo>
                  <a:pt x="1373693" y="158536"/>
                  <a:pt x="1376539" y="153534"/>
                  <a:pt x="1376539" y="147423"/>
                </a:cubicBezTo>
                <a:cubicBezTo>
                  <a:pt x="1376539" y="142149"/>
                  <a:pt x="1374279" y="137168"/>
                  <a:pt x="1369758" y="132480"/>
                </a:cubicBezTo>
                <a:cubicBezTo>
                  <a:pt x="1365237" y="127792"/>
                  <a:pt x="1353308" y="121429"/>
                  <a:pt x="1333969" y="113393"/>
                </a:cubicBezTo>
                <a:cubicBezTo>
                  <a:pt x="1303581" y="100500"/>
                  <a:pt x="1288386" y="81748"/>
                  <a:pt x="1288386" y="57136"/>
                </a:cubicBezTo>
                <a:cubicBezTo>
                  <a:pt x="1288386" y="39053"/>
                  <a:pt x="1295272" y="25010"/>
                  <a:pt x="1309043" y="15006"/>
                </a:cubicBezTo>
                <a:cubicBezTo>
                  <a:pt x="1322814" y="5002"/>
                  <a:pt x="1341043" y="0"/>
                  <a:pt x="1363730" y="0"/>
                </a:cubicBezTo>
                <a:close/>
                <a:moveTo>
                  <a:pt x="268644" y="0"/>
                </a:moveTo>
                <a:cubicBezTo>
                  <a:pt x="296437" y="0"/>
                  <a:pt x="318810" y="9250"/>
                  <a:pt x="335763" y="27751"/>
                </a:cubicBezTo>
                <a:cubicBezTo>
                  <a:pt x="352715" y="46253"/>
                  <a:pt x="361192" y="70028"/>
                  <a:pt x="361192" y="99077"/>
                </a:cubicBezTo>
                <a:cubicBezTo>
                  <a:pt x="361192" y="129382"/>
                  <a:pt x="352380" y="153974"/>
                  <a:pt x="334758" y="172852"/>
                </a:cubicBezTo>
                <a:cubicBezTo>
                  <a:pt x="317136" y="191730"/>
                  <a:pt x="294051" y="201169"/>
                  <a:pt x="265504" y="201169"/>
                </a:cubicBezTo>
                <a:cubicBezTo>
                  <a:pt x="237627" y="201169"/>
                  <a:pt x="214982" y="192023"/>
                  <a:pt x="197569" y="173731"/>
                </a:cubicBezTo>
                <a:cubicBezTo>
                  <a:pt x="180156" y="155439"/>
                  <a:pt x="171450" y="131894"/>
                  <a:pt x="171450" y="103096"/>
                </a:cubicBezTo>
                <a:cubicBezTo>
                  <a:pt x="171450" y="72623"/>
                  <a:pt x="180344" y="47822"/>
                  <a:pt x="198134" y="28693"/>
                </a:cubicBezTo>
                <a:cubicBezTo>
                  <a:pt x="215924" y="9564"/>
                  <a:pt x="239427" y="0"/>
                  <a:pt x="268644" y="0"/>
                </a:cubicBezTo>
                <a:close/>
                <a:moveTo>
                  <a:pt x="103221" y="0"/>
                </a:moveTo>
                <a:cubicBezTo>
                  <a:pt x="122225" y="0"/>
                  <a:pt x="138131" y="2469"/>
                  <a:pt x="150939" y="7408"/>
                </a:cubicBezTo>
                <a:lnTo>
                  <a:pt x="150939" y="47466"/>
                </a:lnTo>
                <a:cubicBezTo>
                  <a:pt x="137796" y="39765"/>
                  <a:pt x="122894" y="35914"/>
                  <a:pt x="106235" y="35914"/>
                </a:cubicBezTo>
                <a:cubicBezTo>
                  <a:pt x="87232" y="35914"/>
                  <a:pt x="72037" y="41983"/>
                  <a:pt x="60652" y="54122"/>
                </a:cubicBezTo>
                <a:cubicBezTo>
                  <a:pt x="49266" y="66261"/>
                  <a:pt x="43574" y="82125"/>
                  <a:pt x="43574" y="101714"/>
                </a:cubicBezTo>
                <a:cubicBezTo>
                  <a:pt x="43574" y="120801"/>
                  <a:pt x="48973" y="136163"/>
                  <a:pt x="59773" y="147800"/>
                </a:cubicBezTo>
                <a:cubicBezTo>
                  <a:pt x="70572" y="159436"/>
                  <a:pt x="85180" y="165255"/>
                  <a:pt x="103598" y="165255"/>
                </a:cubicBezTo>
                <a:cubicBezTo>
                  <a:pt x="120927" y="165255"/>
                  <a:pt x="136708" y="161069"/>
                  <a:pt x="150939" y="152697"/>
                </a:cubicBezTo>
                <a:lnTo>
                  <a:pt x="150939" y="190746"/>
                </a:lnTo>
                <a:cubicBezTo>
                  <a:pt x="136791" y="197694"/>
                  <a:pt x="118332" y="201169"/>
                  <a:pt x="95561" y="201169"/>
                </a:cubicBezTo>
                <a:cubicBezTo>
                  <a:pt x="66261" y="201169"/>
                  <a:pt x="43009" y="192399"/>
                  <a:pt x="25805" y="174861"/>
                </a:cubicBezTo>
                <a:cubicBezTo>
                  <a:pt x="8601" y="157322"/>
                  <a:pt x="0" y="133945"/>
                  <a:pt x="0" y="104728"/>
                </a:cubicBezTo>
                <a:cubicBezTo>
                  <a:pt x="0" y="74004"/>
                  <a:pt x="9606" y="48869"/>
                  <a:pt x="28819" y="29321"/>
                </a:cubicBezTo>
                <a:cubicBezTo>
                  <a:pt x="48032" y="9773"/>
                  <a:pt x="72832" y="0"/>
                  <a:pt x="1032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4" name="圆角矩形 21"/>
          <p:cNvSpPr/>
          <p:nvPr>
            <p:custDataLst>
              <p:tags r:id="rId3"/>
            </p:custDataLst>
          </p:nvPr>
        </p:nvSpPr>
        <p:spPr>
          <a:xfrm>
            <a:off x="4079039" y="3416194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65" name="序号"/>
          <p:cNvSpPr txBox="1"/>
          <p:nvPr>
            <p:custDataLst>
              <p:tags r:id="rId4"/>
            </p:custDataLst>
          </p:nvPr>
        </p:nvSpPr>
        <p:spPr>
          <a:xfrm>
            <a:off x="4146105" y="3455851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04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66" name="项标题"/>
          <p:cNvSpPr txBox="1"/>
          <p:nvPr>
            <p:custDataLst>
              <p:tags r:id="rId5"/>
            </p:custDataLst>
          </p:nvPr>
        </p:nvSpPr>
        <p:spPr>
          <a:xfrm>
            <a:off x="5055299" y="3416194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认真思考</a:t>
            </a:r>
            <a:r>
              <a:rPr lang="en-US" altLang="zh-CN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,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改进提升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867" name="圆角矩形 21"/>
          <p:cNvSpPr/>
          <p:nvPr>
            <p:custDataLst>
              <p:tags r:id="rId6"/>
            </p:custDataLst>
          </p:nvPr>
        </p:nvSpPr>
        <p:spPr>
          <a:xfrm>
            <a:off x="4079039" y="693862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68" name="序号"/>
          <p:cNvSpPr txBox="1"/>
          <p:nvPr>
            <p:custDataLst>
              <p:tags r:id="rId7"/>
            </p:custDataLst>
          </p:nvPr>
        </p:nvSpPr>
        <p:spPr>
          <a:xfrm>
            <a:off x="4146105" y="733519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01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69" name="项标题"/>
          <p:cNvSpPr txBox="1"/>
          <p:nvPr>
            <p:custDataLst>
              <p:tags r:id="rId8"/>
            </p:custDataLst>
          </p:nvPr>
        </p:nvSpPr>
        <p:spPr>
          <a:xfrm>
            <a:off x="5055299" y="693862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理论依据，筑牢根基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870" name="圆角矩形 21"/>
          <p:cNvSpPr/>
          <p:nvPr>
            <p:custDataLst>
              <p:tags r:id="rId9"/>
            </p:custDataLst>
          </p:nvPr>
        </p:nvSpPr>
        <p:spPr>
          <a:xfrm>
            <a:off x="4084870" y="2508750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71" name="序号"/>
          <p:cNvSpPr txBox="1"/>
          <p:nvPr>
            <p:custDataLst>
              <p:tags r:id="rId10"/>
            </p:custDataLst>
          </p:nvPr>
        </p:nvSpPr>
        <p:spPr>
          <a:xfrm>
            <a:off x="4146105" y="2548407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03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72" name="项标题"/>
          <p:cNvSpPr txBox="1"/>
          <p:nvPr>
            <p:custDataLst>
              <p:tags r:id="rId11"/>
            </p:custDataLst>
          </p:nvPr>
        </p:nvSpPr>
        <p:spPr>
          <a:xfrm>
            <a:off x="5055299" y="2508750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AI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助力，</a:t>
            </a:r>
            <a:r>
              <a:rPr lang="en-US" altLang="zh-CN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评析作品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873" name="圆角矩形 21"/>
          <p:cNvSpPr/>
          <p:nvPr>
            <p:custDataLst>
              <p:tags r:id="rId12"/>
            </p:custDataLst>
          </p:nvPr>
        </p:nvSpPr>
        <p:spPr>
          <a:xfrm>
            <a:off x="4079039" y="1601306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74" name="序号"/>
          <p:cNvSpPr txBox="1"/>
          <p:nvPr>
            <p:custDataLst>
              <p:tags r:id="rId13"/>
            </p:custDataLst>
          </p:nvPr>
        </p:nvSpPr>
        <p:spPr>
          <a:xfrm>
            <a:off x="4146105" y="1640963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02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75" name="项标题"/>
          <p:cNvSpPr txBox="1"/>
          <p:nvPr>
            <p:custDataLst>
              <p:tags r:id="rId14"/>
            </p:custDataLst>
          </p:nvPr>
        </p:nvSpPr>
        <p:spPr>
          <a:xfrm>
            <a:off x="5055299" y="1601306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情景导入</a:t>
            </a:r>
            <a:r>
              <a:rPr lang="en-US" altLang="zh-CN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,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仔细审题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876" name="圆角矩形 21"/>
          <p:cNvSpPr/>
          <p:nvPr>
            <p:custDataLst>
              <p:tags r:id="rId15"/>
            </p:custDataLst>
          </p:nvPr>
        </p:nvSpPr>
        <p:spPr>
          <a:xfrm>
            <a:off x="4079039" y="4323638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77" name="序号"/>
          <p:cNvSpPr txBox="1"/>
          <p:nvPr>
            <p:custDataLst>
              <p:tags r:id="rId16"/>
            </p:custDataLst>
          </p:nvPr>
        </p:nvSpPr>
        <p:spPr>
          <a:xfrm>
            <a:off x="4146105" y="4363295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05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78" name="项标题"/>
          <p:cNvSpPr txBox="1"/>
          <p:nvPr>
            <p:custDataLst>
              <p:tags r:id="rId17"/>
            </p:custDataLst>
          </p:nvPr>
        </p:nvSpPr>
        <p:spPr>
          <a:xfrm>
            <a:off x="5055299" y="4323638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回归教材，溯本求源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879" name="圆角矩形 21"/>
          <p:cNvSpPr/>
          <p:nvPr>
            <p:custDataLst>
              <p:tags r:id="rId18"/>
            </p:custDataLst>
          </p:nvPr>
        </p:nvSpPr>
        <p:spPr>
          <a:xfrm>
            <a:off x="4079039" y="5231083"/>
            <a:ext cx="4992692" cy="727238"/>
          </a:xfrm>
          <a:prstGeom prst="roundRect">
            <a:avLst>
              <a:gd name="adj" fmla="val 50000"/>
            </a:avLst>
          </a:prstGeom>
          <a:solidFill>
            <a:srgbClr val="EDF4FF">
              <a:alpha val="40000"/>
            </a:srgbClr>
          </a:solidFill>
          <a:ln w="12700" cap="rnd" cmpd="sng" algn="ctr">
            <a:gradFill>
              <a:gsLst>
                <a:gs pos="0">
                  <a:srgbClr val="5046FF">
                    <a:alpha val="60000"/>
                  </a:srgbClr>
                </a:gs>
                <a:gs pos="100000">
                  <a:srgbClr val="5046FF">
                    <a:lumMod val="60000"/>
                    <a:lumOff val="40000"/>
                    <a:alpha val="20000"/>
                  </a:srgbClr>
                </a:gs>
              </a:gsLst>
              <a:lin ang="2700000" scaled="0"/>
            </a:gradFill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lvl="0" algn="r" defTabSz="913765">
              <a:buClrTx/>
              <a:buSzTx/>
              <a:buFontTx/>
            </a:pPr>
            <a:r>
              <a: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80" name="序号"/>
          <p:cNvSpPr txBox="1"/>
          <p:nvPr>
            <p:custDataLst>
              <p:tags r:id="rId19"/>
            </p:custDataLst>
          </p:nvPr>
        </p:nvSpPr>
        <p:spPr>
          <a:xfrm>
            <a:off x="4146105" y="5270740"/>
            <a:ext cx="647924" cy="647924"/>
          </a:xfrm>
          <a:prstGeom prst="ellipse">
            <a:avLst/>
          </a:prstGeom>
          <a:gradFill>
            <a:gsLst>
              <a:gs pos="62000">
                <a:srgbClr val="5046FF">
                  <a:lumMod val="90000"/>
                  <a:lumOff val="10000"/>
                </a:srgbClr>
              </a:gs>
              <a:gs pos="22000">
                <a:srgbClr val="5046FF">
                  <a:lumMod val="70000"/>
                  <a:lumOff val="30000"/>
                </a:srgbClr>
              </a:gs>
              <a:gs pos="86000">
                <a:srgbClr val="5046FF"/>
              </a:gs>
            </a:gsLst>
            <a:path path="circle">
              <a:fillToRect l="100000" b="100000"/>
            </a:path>
          </a:gradFill>
        </p:spPr>
        <p:txBody>
          <a:bodyPr wrap="none" lIns="0" tIns="0" rIns="0" bIns="0" rtlCol="0" anchor="ctr" anchorCtr="0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400" b="1">
                <a:solidFill>
                  <a:srgbClr val="FFFFFF"/>
                </a:solidFill>
                <a:sym typeface="微软雅黑" panose="020B0503020204020204" charset="-122"/>
              </a:rPr>
              <a:t>06</a:t>
            </a:r>
            <a:endParaRPr lang="en-US" sz="2400" b="1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81" name="项标题"/>
          <p:cNvSpPr txBox="1"/>
          <p:nvPr>
            <p:custDataLst>
              <p:tags r:id="rId20"/>
            </p:custDataLst>
          </p:nvPr>
        </p:nvSpPr>
        <p:spPr>
          <a:xfrm>
            <a:off x="5055299" y="5231083"/>
            <a:ext cx="4024013" cy="727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 </a:t>
            </a:r>
            <a:r>
              <a:rPr lang="zh-CN" altLang="en-US" sz="26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</a:rPr>
              <a:t>反思归纳，迁移创新</a:t>
            </a:r>
            <a:endParaRPr lang="zh-CN" altLang="en-US" sz="26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</a:endParaRPr>
          </a:p>
        </p:txBody>
      </p:sp>
    </p:spTree>
    <p:custDataLst>
      <p:tags r:id="rId2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圆角矩形 73"/>
          <p:cNvSpPr/>
          <p:nvPr>
            <p:custDataLst>
              <p:tags r:id="rId1"/>
            </p:custDataLst>
          </p:nvPr>
        </p:nvSpPr>
        <p:spPr>
          <a:xfrm>
            <a:off x="4497669" y="1284815"/>
            <a:ext cx="2003807" cy="5914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endParaRPr lang="zh-CN" altLang="en-US" sz="28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737350" y="986790"/>
            <a:ext cx="4504055" cy="1188085"/>
          </a:xfrm>
          <a:prstGeom prst="rect">
            <a:avLst/>
          </a:prstGeom>
          <a:gradFill>
            <a:gsLst>
              <a:gs pos="0">
                <a:srgbClr val="ADE1F9"/>
              </a:gs>
              <a:gs pos="100000">
                <a:srgbClr val="FFF2EC"/>
              </a:gs>
            </a:gsLst>
            <a:lin ang="17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/>
          <a:p>
            <a:pPr algn="just" defTabSz="1216025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以习近平新时代中国特色社会主义思想为指导，构建引导德智体美劳全面发展的考试内容体系；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3" name="圆角矩形 82"/>
          <p:cNvSpPr/>
          <p:nvPr>
            <p:custDataLst>
              <p:tags r:id="rId3"/>
            </p:custDataLst>
          </p:nvPr>
        </p:nvSpPr>
        <p:spPr>
          <a:xfrm>
            <a:off x="4554184" y="2480266"/>
            <a:ext cx="2003807" cy="5914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endParaRPr lang="zh-CN" altLang="en-US" sz="28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752590" y="2322195"/>
            <a:ext cx="4450715" cy="906145"/>
          </a:xfrm>
          <a:prstGeom prst="rect">
            <a:avLst/>
          </a:prstGeom>
          <a:gradFill>
            <a:gsLst>
              <a:gs pos="0">
                <a:srgbClr val="ADE1F9"/>
              </a:gs>
              <a:gs pos="100000">
                <a:srgbClr val="FFF2EC"/>
              </a:gs>
            </a:gsLst>
            <a:lin ang="17400000" scaled="0"/>
          </a:gra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/>
          <a:p>
            <a:pPr algn="just" defTabSz="1216025">
              <a:lnSpc>
                <a:spcPct val="120000"/>
              </a:lnSpc>
              <a:buClrTx/>
              <a:buSzTx/>
              <a:buFontTx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加强教考衔接，注重考查基础知识、基本技能、基本方法；     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9" name="圆角矩形 88"/>
          <p:cNvSpPr/>
          <p:nvPr>
            <p:custDataLst>
              <p:tags r:id="rId5"/>
            </p:custDataLst>
          </p:nvPr>
        </p:nvSpPr>
        <p:spPr>
          <a:xfrm>
            <a:off x="4554184" y="3675717"/>
            <a:ext cx="2003807" cy="5914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endParaRPr lang="en-US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6752590" y="3375660"/>
            <a:ext cx="4469765" cy="1188085"/>
          </a:xfrm>
          <a:prstGeom prst="rect">
            <a:avLst/>
          </a:prstGeom>
          <a:gradFill>
            <a:gsLst>
              <a:gs pos="0">
                <a:srgbClr val="ADE1F9"/>
              </a:gs>
              <a:gs pos="100000">
                <a:srgbClr val="FFF2EC"/>
              </a:gs>
            </a:gsLst>
            <a:lin ang="17400000" scaled="0"/>
          </a:gra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优化试题呈现方式和素材选取，融入科技前沿、浸润人文元素，设计项目式、探究式真实情境问题，考查关键能力、学科素养和思维品质；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4497669" y="4932347"/>
            <a:ext cx="2003807" cy="5914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buClrTx/>
              <a:buSzTx/>
              <a:buFontTx/>
            </a:pPr>
            <a:r>
              <a:rPr lang="en-US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</a:t>
            </a:r>
            <a:endParaRPr lang="en-US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6737350" y="4711065"/>
            <a:ext cx="4423410" cy="866775"/>
          </a:xfrm>
          <a:prstGeom prst="rect">
            <a:avLst/>
          </a:prstGeom>
          <a:gradFill>
            <a:gsLst>
              <a:gs pos="0">
                <a:srgbClr val="ADE1F9"/>
              </a:gs>
              <a:gs pos="100000">
                <a:srgbClr val="FFF2EC"/>
              </a:gs>
            </a:gsLst>
            <a:lin ang="17400000" scaled="0"/>
          </a:gra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推进信息技术赋能考试评价改革；有条件省份探索外语听力（听说）机考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9"/>
            </p:custDataLst>
          </p:nvPr>
        </p:nvSpPr>
        <p:spPr>
          <a:xfrm>
            <a:off x="514074" y="1322844"/>
            <a:ext cx="4029463" cy="4029463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51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3357474" y="5111379"/>
            <a:ext cx="99878" cy="998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18" name="椭圆 17"/>
          <p:cNvSpPr/>
          <p:nvPr>
            <p:custDataLst>
              <p:tags r:id="rId11"/>
            </p:custDataLst>
          </p:nvPr>
        </p:nvSpPr>
        <p:spPr>
          <a:xfrm>
            <a:off x="3357474" y="1469249"/>
            <a:ext cx="99878" cy="998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12"/>
            </p:custDataLst>
          </p:nvPr>
        </p:nvSpPr>
        <p:spPr>
          <a:xfrm>
            <a:off x="697444" y="1506214"/>
            <a:ext cx="3662722" cy="3662722"/>
          </a:xfrm>
          <a:prstGeom prst="ellipse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3"/>
            </p:custDataLst>
          </p:nvPr>
        </p:nvSpPr>
        <p:spPr>
          <a:xfrm>
            <a:off x="1104760" y="1913530"/>
            <a:ext cx="2848090" cy="28480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C00000"/>
              </a:solidFill>
              <a:latin typeface="+mj-ea"/>
              <a:ea typeface="+mj-ea"/>
              <a:sym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理论依据</a:t>
            </a:r>
            <a:endParaRPr lang="zh-CN" altLang="en-US" sz="3200">
              <a:solidFill>
                <a:srgbClr val="C00000"/>
              </a:solidFill>
              <a:latin typeface="+mj-ea"/>
              <a:ea typeface="+mj-ea"/>
              <a:sym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C0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14"/>
            </p:custDataLst>
          </p:nvPr>
        </p:nvSpPr>
        <p:spPr>
          <a:xfrm>
            <a:off x="4397913" y="3912621"/>
            <a:ext cx="99878" cy="998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5"/>
            </p:custDataLst>
          </p:nvPr>
        </p:nvSpPr>
        <p:spPr>
          <a:xfrm>
            <a:off x="4397913" y="2665735"/>
            <a:ext cx="99878" cy="998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8188960" y="1765935"/>
            <a:ext cx="2033905" cy="69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228840" y="2772410"/>
            <a:ext cx="919480" cy="76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5" idx="3"/>
          </p:cNvCxnSpPr>
          <p:nvPr/>
        </p:nvCxnSpPr>
        <p:spPr>
          <a:xfrm flipV="1">
            <a:off x="9328785" y="2775585"/>
            <a:ext cx="1874520" cy="444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752590" y="3129280"/>
            <a:ext cx="1334135" cy="825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301865" y="3618230"/>
            <a:ext cx="2399665" cy="234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0438765" y="3602990"/>
            <a:ext cx="673100" cy="1524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804660" y="3952240"/>
            <a:ext cx="4283710" cy="1333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752590" y="4331970"/>
            <a:ext cx="4283710" cy="1333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804660" y="4627880"/>
            <a:ext cx="750570" cy="158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752590" y="5125085"/>
            <a:ext cx="3225800" cy="476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528560" y="442595"/>
            <a:ext cx="2694305" cy="3987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Arial" panose="020B0604020202020204" pitchFamily="34" charset="0"/>
                <a:ea typeface="微软雅黑" panose="020B0503020204020204" charset="-122"/>
              </a:rPr>
              <a:t>2026</a:t>
            </a: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</a:rPr>
              <a:t>年教育部</a:t>
            </a:r>
            <a:r>
              <a:rPr lang="en-US" altLang="zh-CN" sz="200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000">
                <a:latin typeface="Arial" panose="020B0604020202020204" pitchFamily="34" charset="0"/>
                <a:ea typeface="微软雅黑" panose="020B0503020204020204" charset="-122"/>
              </a:rPr>
              <a:t>号文件</a:t>
            </a:r>
            <a:endParaRPr lang="zh-CN" altLang="en-US" sz="20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4455" y="130175"/>
            <a:ext cx="7524750" cy="2931795"/>
          </a:xfrm>
          <a:prstGeom prst="rect">
            <a:avLst/>
          </a:prstGeom>
          <a:noFill/>
          <a:ln w="25400" cmpd="sng">
            <a:solidFill>
              <a:schemeClr val="accent1">
                <a:shade val="50000"/>
              </a:schemeClr>
            </a:solidFill>
            <a:prstDash val="solid"/>
          </a:ln>
        </p:spPr>
      </p:pic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338580" y="3087370"/>
          <a:ext cx="10080625" cy="3646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305"/>
                <a:gridCol w="7894320"/>
              </a:tblGrid>
              <a:tr h="3943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958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4958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02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6609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8615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02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842135" y="3152775"/>
            <a:ext cx="125285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命题形式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955165" y="3589020"/>
            <a:ext cx="84899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体裁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485900" y="5556885"/>
            <a:ext cx="196532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chemeClr val="tx1"/>
                </a:solidFill>
              </a:rPr>
              <a:t>语篇结构与内容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955165" y="4415790"/>
            <a:ext cx="64071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时态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955165" y="4897755"/>
            <a:ext cx="72580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语气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718945" y="6334760"/>
            <a:ext cx="132207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chemeClr val="tx1"/>
                </a:solidFill>
              </a:rPr>
              <a:t>主题意义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1531620" y="4025265"/>
            <a:ext cx="191960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作者与目标读者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5978525" y="3139440"/>
            <a:ext cx="205740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提纲式应用文写作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396105" y="3550920"/>
            <a:ext cx="613854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800">
                <a:solidFill>
                  <a:schemeClr val="tx1"/>
                </a:solidFill>
              </a:rPr>
              <a:t>校园英文报投稿（兼具应用文的规范性与议论文的说理性）</a:t>
            </a: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478020" y="3979545"/>
            <a:ext cx="446405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800">
                <a:solidFill>
                  <a:schemeClr val="tx1"/>
                </a:solidFill>
              </a:rPr>
              <a:t>高中生李华；全校学生（校园英文报读者）</a:t>
            </a: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478020" y="4408170"/>
            <a:ext cx="550291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800">
                <a:solidFill>
                  <a:schemeClr val="tx1"/>
                </a:solidFill>
              </a:rPr>
              <a:t>一般现在时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描述现象；</a:t>
            </a:r>
            <a:r>
              <a:rPr lang="zh-CN" altLang="en-US" sz="1800">
                <a:solidFill>
                  <a:schemeClr val="tx1"/>
                </a:solidFill>
              </a:rPr>
              <a:t>祈使句</a:t>
            </a:r>
            <a:r>
              <a:rPr lang="en-US" altLang="zh-CN" sz="1800">
                <a:solidFill>
                  <a:schemeClr val="tx1"/>
                </a:solidFill>
              </a:rPr>
              <a:t> / </a:t>
            </a:r>
            <a:r>
              <a:rPr lang="zh-CN" altLang="en-US" sz="1800">
                <a:solidFill>
                  <a:schemeClr val="tx1"/>
                </a:solidFill>
              </a:rPr>
              <a:t>一般将来时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表达</a:t>
            </a:r>
            <a:r>
              <a:rPr lang="zh-CN" altLang="en-US" sz="1800">
                <a:solidFill>
                  <a:schemeClr val="tx1"/>
                </a:solidFill>
              </a:rPr>
              <a:t>倡议</a:t>
            </a: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537075" y="4836795"/>
            <a:ext cx="372364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800">
                <a:solidFill>
                  <a:schemeClr val="tx1"/>
                </a:solidFill>
              </a:rPr>
              <a:t>平等、温和、有说服力的劝说语气</a:t>
            </a: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3627120" y="6274435"/>
            <a:ext cx="757301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600">
                <a:solidFill>
                  <a:schemeClr val="tx1"/>
                </a:solidFill>
              </a:rPr>
              <a:t>立足</a:t>
            </a:r>
            <a:r>
              <a:rPr lang="zh-CN" altLang="en-US" sz="1600">
                <a:solidFill>
                  <a:schemeClr val="accent1">
                    <a:lumMod val="50000"/>
                  </a:schemeClr>
                </a:solidFill>
              </a:rPr>
              <a:t>健康育人</a:t>
            </a:r>
            <a:r>
              <a:rPr lang="zh-CN" altLang="en-US" sz="1600">
                <a:solidFill>
                  <a:schemeClr val="tx1"/>
                </a:solidFill>
              </a:rPr>
              <a:t>，紧扣</a:t>
            </a:r>
            <a:r>
              <a:rPr lang="en-US" altLang="zh-CN" sz="1600">
                <a:solidFill>
                  <a:schemeClr val="tx1"/>
                </a:solidFill>
              </a:rPr>
              <a:t> </a:t>
            </a:r>
            <a:r>
              <a:rPr lang="en-US" altLang="zh-CN" sz="160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zh-CN" altLang="en-US" sz="1600">
                <a:solidFill>
                  <a:schemeClr val="accent1">
                    <a:lumMod val="50000"/>
                  </a:schemeClr>
                </a:solidFill>
              </a:rPr>
              <a:t>双减</a:t>
            </a:r>
            <a:r>
              <a:rPr lang="en-US" altLang="zh-CN" sz="1600">
                <a:solidFill>
                  <a:schemeClr val="accent1">
                    <a:lumMod val="50000"/>
                  </a:schemeClr>
                </a:solidFill>
              </a:rPr>
              <a:t>” </a:t>
            </a:r>
            <a:r>
              <a:rPr lang="zh-CN" altLang="en-US" sz="1600">
                <a:solidFill>
                  <a:schemeClr val="tx1"/>
                </a:solidFill>
              </a:rPr>
              <a:t>背景，引导学生重视</a:t>
            </a:r>
            <a:r>
              <a:rPr lang="zh-CN" altLang="en-US" sz="1600">
                <a:solidFill>
                  <a:schemeClr val="accent1">
                    <a:lumMod val="50000"/>
                  </a:schemeClr>
                </a:solidFill>
              </a:rPr>
              <a:t>身心发展</a:t>
            </a:r>
            <a:r>
              <a:rPr lang="zh-CN" altLang="en-US" sz="1600">
                <a:solidFill>
                  <a:schemeClr val="tx1"/>
                </a:solidFill>
              </a:rPr>
              <a:t>，树立</a:t>
            </a:r>
            <a:r>
              <a:rPr lang="zh-CN" altLang="en-US" sz="1600">
                <a:solidFill>
                  <a:schemeClr val="accent1">
                    <a:lumMod val="50000"/>
                  </a:schemeClr>
                </a:solidFill>
              </a:rPr>
              <a:t>健康第一</a:t>
            </a:r>
            <a:r>
              <a:rPr lang="zh-CN" altLang="en-US" sz="1600">
                <a:solidFill>
                  <a:schemeClr val="tx1"/>
                </a:solidFill>
              </a:rPr>
              <a:t>的理念。</a:t>
            </a:r>
            <a:endParaRPr lang="zh-CN" altLang="en-US" sz="1600">
              <a:solidFill>
                <a:schemeClr val="tx1"/>
              </a:solidFill>
            </a:endParaRPr>
          </a:p>
        </p:txBody>
      </p:sp>
      <p:pic>
        <p:nvPicPr>
          <p:cNvPr id="3" name="跑起来">
            <a:hlinkClick r:id="" action="ppaction://media"/>
          </p:cNvPr>
          <p:cNvPicPr/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656715" y="54610"/>
            <a:ext cx="2184400" cy="30099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85140" y="1861820"/>
            <a:ext cx="539115" cy="1689100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vert="eaVert" wrap="square">
            <a:noAutofit/>
          </a:bodyPr>
          <a:p>
            <a:pPr algn="l"/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仔细审题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2135" y="2195195"/>
            <a:ext cx="1903730" cy="4533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algn="l">
              <a:lnSpc>
                <a:spcPct val="80000"/>
              </a:lnSpc>
            </a:pPr>
            <a:r>
              <a:rPr lang="en-US" altLang="zh-CN" sz="18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What’s the song about?</a:t>
            </a:r>
            <a:endParaRPr lang="en-US" altLang="zh-CN" sz="180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45865" y="5295265"/>
            <a:ext cx="7616825" cy="8890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buNone/>
            </a:pPr>
            <a:r>
              <a:rPr lang="en-US" altLang="zh-CN">
                <a:sym typeface="+mn-ea"/>
              </a:rPr>
              <a:t>Para1.  </a:t>
            </a:r>
            <a:r>
              <a:rPr lang="zh-CN" altLang="en-US">
                <a:sym typeface="+mn-ea"/>
              </a:rPr>
              <a:t>现象：部分学生无故请假，不参与课间跑。</a:t>
            </a:r>
            <a:endParaRPr lang="zh-CN" altLang="en-US"/>
          </a:p>
          <a:p>
            <a:pPr>
              <a:buNone/>
            </a:pPr>
            <a:r>
              <a:rPr lang="en-US" altLang="zh-CN">
                <a:sym typeface="+mn-ea"/>
              </a:rPr>
              <a:t>Para2.  </a:t>
            </a:r>
            <a:r>
              <a:rPr lang="zh-CN" altLang="en-US">
                <a:sym typeface="+mn-ea"/>
              </a:rPr>
              <a:t>意义</a:t>
            </a:r>
            <a:r>
              <a:rPr lang="en-US" altLang="zh-CN">
                <a:sym typeface="+mn-ea"/>
              </a:rPr>
              <a:t>+</a:t>
            </a:r>
            <a:r>
              <a:rPr lang="zh-CN" altLang="en-US">
                <a:sym typeface="+mn-ea"/>
              </a:rPr>
              <a:t>劝告</a:t>
            </a:r>
            <a:r>
              <a:rPr lang="en-US" altLang="zh-CN">
                <a:sym typeface="+mn-ea"/>
              </a:rPr>
              <a:t>+</a:t>
            </a:r>
            <a:r>
              <a:rPr lang="zh-CN" altLang="en-US">
                <a:sym typeface="+mn-ea"/>
              </a:rPr>
              <a:t>：课间跑可强身健体、缓解疲劳、培养团队意识等。</a:t>
            </a:r>
            <a:endParaRPr lang="zh-CN" altLang="en-US"/>
          </a:p>
          <a:p>
            <a:pPr>
              <a:buNone/>
            </a:pPr>
            <a:r>
              <a:rPr lang="en-US" altLang="zh-CN">
                <a:sym typeface="+mn-ea"/>
              </a:rPr>
              <a:t>Para3.  </a:t>
            </a:r>
            <a:r>
              <a:rPr lang="zh-CN" altLang="en-US">
                <a:sym typeface="+mn-ea"/>
              </a:rPr>
              <a:t>倡议：呼吁大家积极参加。</a:t>
            </a:r>
            <a:endParaRPr lang="zh-CN" altLang="en-US"/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38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5" grpId="0"/>
      <p:bldP spid="16" grpId="0"/>
      <p:bldP spid="17" grpId="0"/>
      <p:bldP spid="19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75030" y="166370"/>
            <a:ext cx="1123315" cy="444500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>
            <a:noAutofit/>
          </a:bodyPr>
          <a:p>
            <a:pPr algn="l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j-ea"/>
                <a:sym typeface="汉仪中楷简" panose="02010600000101010101" charset="-122"/>
              </a:rPr>
              <a:t>AI助力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汉仪中楷简" panose="02010600000101010101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573" r="4802" b="10366"/>
          <a:stretch>
            <a:fillRect/>
          </a:stretch>
        </p:blipFill>
        <p:spPr>
          <a:xfrm>
            <a:off x="699770" y="970915"/>
            <a:ext cx="11061700" cy="53784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/>
        </p:nvGraphicFramePr>
        <p:xfrm>
          <a:off x="772795" y="704850"/>
          <a:ext cx="10350500" cy="5704205"/>
        </p:xfrm>
        <a:graphic>
          <a:graphicData uri="http://schemas.openxmlformats.org/drawingml/2006/table">
            <a:tbl>
              <a:tblPr/>
              <a:tblGrid>
                <a:gridCol w="948055"/>
                <a:gridCol w="2665730"/>
                <a:gridCol w="2683510"/>
                <a:gridCol w="1644015"/>
                <a:gridCol w="1181735"/>
                <a:gridCol w="1227455"/>
              </a:tblGrid>
              <a:tr h="62992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</a:rPr>
                        <a:t>习作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</a:rPr>
                        <a:t>序号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内容维度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（</a:t>
                      </a:r>
                      <a:r>
                        <a:rPr lang="en-US" altLang="zh-CN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5</a:t>
                      </a: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分）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语言维度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（</a:t>
                      </a:r>
                      <a:r>
                        <a:rPr lang="en-US" altLang="zh-CN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5</a:t>
                      </a: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分）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逻辑维度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（</a:t>
                      </a:r>
                      <a:r>
                        <a:rPr lang="en-US" altLang="zh-CN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3</a:t>
                      </a: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分）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词数维度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（</a:t>
                      </a:r>
                      <a:r>
                        <a:rPr lang="en-US" altLang="zh-CN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</a:t>
                      </a: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分）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>
                          <a:latin typeface="仿宋" panose="02010609060101010101" charset="-122"/>
                          <a:ea typeface="仿宋" panose="02010609060101010101" charset="-122"/>
                        </a:rPr>
                        <a:t>总分</a:t>
                      </a:r>
                      <a:endParaRPr lang="zh-CN" altLang="en-US" sz="1600" b="1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1668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4/5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要点齐全，内容充实，拓展课间跑价值；内容冗余，部分内容偏离应用文简洁要求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3/5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词汇、句式丰富，语言功底较好；存在拼写、双谓语等语法错误，句式繁琐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3/3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层次清晰，衔接自然，行文连贯完整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0/2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严重超出规定词数范围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10/15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23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2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3/5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核心要点基本覆盖；内容单薄，现象描述笼统，建议无针对性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句式单一，基础词汇匮乏；拼写、时态、句式杂糅错误较多，表达生硬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1/3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结构松散，衔接生硬，逻辑框架刻板，行文连贯性差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1/2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接近词数上限，小幅扣分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7/15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23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3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4/5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紧扣话题，要点完整，观点明确；语句表述重复，内容层次感欠缺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用词平实，表达基本通顺；存在主谓一致、拼写小错误，缺少高级句式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2/3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整体结构完整，过渡平淡；连接词使用偏少，结尾收尾仓促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2/2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严格契合</a:t>
                      </a: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80–110</a:t>
                      </a: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词要求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9/15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172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4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5/5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要点全面精准，观点层层递进，立意贴合写作任务，无多余内容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4/5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高级词汇、复合句式运用娴熟，语言地道正式；仅有极个别表述可优化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3/3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逻辑严密，层次分明，衔接流畅，行文逻辑闭环完整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2/2</a:t>
                      </a:r>
                      <a:b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</a:br>
                      <a:r>
                        <a:rPr lang="zh-CN" altLang="en-US" sz="16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词数把控精准规范</a:t>
                      </a:r>
                      <a:endParaRPr lang="zh-CN" altLang="en-US" sz="16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仿宋" panose="02010609060101010101" charset="-122"/>
                          <a:ea typeface="仿宋" panose="02010609060101010101" charset="-122"/>
                        </a:rPr>
                        <a:t>14/15</a:t>
                      </a:r>
                      <a:endParaRPr lang="en-US" altLang="zh-CN" sz="16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72795" y="175260"/>
            <a:ext cx="1442720" cy="46037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>
            <a:spAutoFit/>
          </a:bodyPr>
          <a:p>
            <a:pPr algn="l"/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豆包评析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094" t="10296" r="2902" b="14963"/>
          <a:stretch>
            <a:fillRect/>
          </a:stretch>
        </p:blipFill>
        <p:spPr>
          <a:xfrm>
            <a:off x="754380" y="815975"/>
            <a:ext cx="4821555" cy="5607050"/>
          </a:xfrm>
          <a:prstGeom prst="rect">
            <a:avLst/>
          </a:prstGeom>
          <a:ln w="19050" cmpd="sng">
            <a:solidFill>
              <a:schemeClr val="accent1"/>
            </a:solidFill>
            <a:prstDash val="solid"/>
          </a:ln>
        </p:spPr>
      </p:pic>
      <p:sp>
        <p:nvSpPr>
          <p:cNvPr id="3" name="文本框 2"/>
          <p:cNvSpPr txBox="1"/>
          <p:nvPr/>
        </p:nvSpPr>
        <p:spPr>
          <a:xfrm>
            <a:off x="191135" y="2277110"/>
            <a:ext cx="356870" cy="92202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习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作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85185" y="1994535"/>
            <a:ext cx="1169035" cy="238125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037840" y="2277110"/>
            <a:ext cx="1739265" cy="26797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67075" y="2489835"/>
            <a:ext cx="140525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6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主谓一致错误</a:t>
            </a:r>
            <a:endParaRPr lang="zh-CN" altLang="en-US" sz="16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23595" y="3625215"/>
            <a:ext cx="4509135" cy="26797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38450" y="3893185"/>
            <a:ext cx="171577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6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非谓语动词错误</a:t>
            </a:r>
            <a:endParaRPr lang="zh-CN" altLang="en-US" sz="16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385570" y="4455160"/>
            <a:ext cx="1999615" cy="26797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25625" y="4728210"/>
            <a:ext cx="101282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6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搭配不当</a:t>
            </a:r>
            <a:endParaRPr lang="zh-CN" altLang="en-US" sz="16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34485" y="5478780"/>
            <a:ext cx="877570" cy="3683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153 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词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81675" y="328295"/>
            <a:ext cx="5906135" cy="618299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     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Show up for Inter-class Running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Recently, a disturbing phenomenon has emerged in our school: quite a few students 1______(skip) inter-class running with 2_________(vary)  excuses. Such this behavior not only sets a negative example for peers but also undermines their 3___________(motivate)  to exercise. 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From my perspective, 4__________(escape)  this daily exercise is extremely unwise. Endless schoolwork 5________(leave)  senior high school students with little time for exercise, 6________ regular exercise like inter-class running helps 7____________(strength) our physical fitness and relieve academic 8_________(press) . 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结尾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Therefore, it is high time that we 9____________________ (participate) actively in inter-class running and kept 10_____up for our physical and academic benefits. 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(100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词）</a:t>
            </a:r>
            <a:endParaRPr lang="zh-CN" altLang="en-US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结尾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Accordingly, we should attach great 11______________</a:t>
            </a:r>
            <a:endParaRPr lang="en-US" altLang="zh-CN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(important) to inter-class running and stick to it for our overall development.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93词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endParaRPr lang="zh-CN" altLang="en-US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67420" y="935990"/>
            <a:ext cx="69278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skip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5570" y="1227455"/>
            <a:ext cx="97472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various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23610" y="1864360"/>
            <a:ext cx="12141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motivation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60715" y="2146300"/>
            <a:ext cx="118808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escaping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4245" y="2722880"/>
            <a:ext cx="82486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leaves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55510" y="3060700"/>
            <a:ext cx="723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while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00595" y="3373120"/>
            <a:ext cx="1144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strengthen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42910" y="3625215"/>
            <a:ext cx="1007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pressure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56090" y="4055745"/>
            <a:ext cx="2033905" cy="533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participated /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should participate</a:t>
            </a:r>
            <a:r>
              <a:rPr lang="en-US" altLang="zh-CN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en-US" altLang="zh-CN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56325" y="4893945"/>
            <a:ext cx="44132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it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575800" y="5362575"/>
            <a:ext cx="144653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importance</a:t>
            </a:r>
            <a:endParaRPr lang="en-US" altLang="zh-CN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项标题"/>
          <p:cNvSpPr txBox="1"/>
          <p:nvPr>
            <p:custDataLst>
              <p:tags r:id="rId3"/>
            </p:custDataLst>
          </p:nvPr>
        </p:nvSpPr>
        <p:spPr>
          <a:xfrm>
            <a:off x="5781675" y="0"/>
            <a:ext cx="1447165" cy="34226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96000"/>
              </a:lnSpc>
              <a:buClrTx/>
              <a:buSzTx/>
              <a:buFontTx/>
            </a:pPr>
            <a:r>
              <a:rPr lang="en-US" altLang="zh-CN" sz="17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 </a:t>
            </a:r>
            <a:r>
              <a:rPr lang="zh-CN" altLang="en-US" sz="20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改进提升</a:t>
            </a:r>
            <a:endParaRPr lang="zh-CN" altLang="en-US" sz="20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7370" y="35560"/>
            <a:ext cx="495046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1600" b="1">
                <a:solidFill>
                  <a:srgbClr val="C00000"/>
                </a:solidFill>
                <a:highlight>
                  <a:srgbClr val="C0C0C0"/>
                </a:highlight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zh-CN" altLang="en-US" sz="1600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评析与建议：优势在于内容与句式储备，核心问题为词数超标、语法细节出错；需精简语句，修正基础语法，严控篇幅</a:t>
            </a:r>
            <a:endParaRPr lang="zh-CN" altLang="en-US" sz="1600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6711" r="37540" b="2111"/>
          <a:stretch>
            <a:fillRect/>
          </a:stretch>
        </p:blipFill>
        <p:spPr>
          <a:xfrm rot="5400000">
            <a:off x="1014095" y="274320"/>
            <a:ext cx="5332730" cy="671322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7218680" y="274955"/>
            <a:ext cx="4528820" cy="610362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noAutofit/>
          </a:bodyPr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 Show up for Inter-class Running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Recently, an unhealthy trend has appeared in our school. Some students often ask for leave with various excuses 1_________(avoid) inter-class running.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 As a matter of fact, inter-class running is greatly 2__________(benefit)  to us. It not only helps build up our bodies and 3________(relief) study pressure, but also enables us to relax ourselves 4__________ (effect) and develop good living habits.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  In short, inter-class running 5_____(play) plays a vital role in our daily life. Let’s take an active part in it and keep doing it. Only in this way can we enjoy a 6_________(heathy) and more colorful school life.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98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词）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925" y="234950"/>
            <a:ext cx="849630" cy="36830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习作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9430" y="5843905"/>
            <a:ext cx="877570" cy="3683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119 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词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4270" y="1483995"/>
            <a:ext cx="115506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to avoid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9440" y="2085340"/>
            <a:ext cx="125031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beneficial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94270" y="2686685"/>
            <a:ext cx="9194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relieve</a:t>
            </a:r>
            <a:r>
              <a:rPr lang="en-US" altLang="zh-CN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0610" y="3274060"/>
            <a:ext cx="130937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effectively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41940" y="3863340"/>
            <a:ext cx="81280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plays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94270" y="5088890"/>
            <a:ext cx="108077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healthier</a:t>
            </a:r>
            <a:endParaRPr lang="en-US" altLang="zh-CN" sz="200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8105" y="1780540"/>
            <a:ext cx="229806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18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表述生硬，与投稿类应用文的正式语境</a:t>
            </a:r>
            <a:endParaRPr lang="zh-CN" altLang="en-US" sz="18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99210" y="1412240"/>
            <a:ext cx="3375025" cy="30988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540885" y="3274060"/>
            <a:ext cx="455295" cy="30988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89500" y="3526155"/>
            <a:ext cx="643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our</a:t>
            </a:r>
            <a:endParaRPr lang="en-US" altLang="zh-CN" sz="20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36420" y="5575300"/>
            <a:ext cx="1321435" cy="30988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621915" y="5898515"/>
            <a:ext cx="139001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200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ea typeface="微软雅黑" panose="020B0503020204020204" charset="-122"/>
              </a:rPr>
              <a:t>participate</a:t>
            </a:r>
            <a:endParaRPr lang="en-US" altLang="zh-CN" sz="2000">
              <a:solidFill>
                <a:srgbClr val="C00000"/>
              </a:solidFill>
              <a:highlight>
                <a:srgbClr val="C0C0C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项标题"/>
          <p:cNvSpPr txBox="1"/>
          <p:nvPr>
            <p:custDataLst>
              <p:tags r:id="rId3"/>
            </p:custDataLst>
          </p:nvPr>
        </p:nvSpPr>
        <p:spPr>
          <a:xfrm>
            <a:off x="7218680" y="40005"/>
            <a:ext cx="1447165" cy="342265"/>
          </a:xfrm>
          <a:prstGeom prst="rect">
            <a:avLst/>
          </a:prstGeom>
          <a:gradFill>
            <a:gsLst>
              <a:gs pos="56000">
                <a:srgbClr val="FFE0CF"/>
              </a:gs>
              <a:gs pos="0">
                <a:srgbClr val="FFC1E3"/>
              </a:gs>
              <a:gs pos="100000">
                <a:srgbClr val="C6E7FB"/>
              </a:gs>
            </a:gsLst>
            <a:lin ang="2700000" scaled="1"/>
          </a:gradFill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96000"/>
              </a:lnSpc>
              <a:buClrTx/>
              <a:buSzTx/>
              <a:buFontTx/>
            </a:pPr>
            <a:r>
              <a:rPr lang="en-US" altLang="zh-CN" sz="17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 </a:t>
            </a:r>
            <a:r>
              <a:rPr lang="zh-CN" altLang="en-US" sz="2000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汉仪中楷简" panose="02010600000101010101" charset="-122"/>
                <a:ea typeface="汉仪中楷简" panose="02010600000101010101" charset="-122"/>
                <a:cs typeface="华文楷体" panose="02010600040101010101" charset="-122"/>
                <a:sym typeface="汉仪中楷简" panose="02010600000101010101" charset="-122"/>
              </a:rPr>
              <a:t>改进提升</a:t>
            </a:r>
            <a:endParaRPr lang="zh-CN" altLang="en-US" sz="2000" spc="300" dirty="0">
              <a:solidFill>
                <a:schemeClr val="tx2">
                  <a:lumMod val="85000"/>
                  <a:lumOff val="15000"/>
                </a:schemeClr>
              </a:solidFill>
              <a:latin typeface="汉仪中楷简" panose="02010600000101010101" charset="-122"/>
              <a:ea typeface="汉仪中楷简" panose="02010600000101010101" charset="-122"/>
              <a:cs typeface="华文楷体" panose="02010600040101010101" charset="-122"/>
              <a:sym typeface="汉仪中楷简" panose="0201060000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38555" y="87630"/>
            <a:ext cx="5161915" cy="582295"/>
          </a:xfrm>
          <a:prstGeom prst="rect">
            <a:avLst/>
          </a:prstGeom>
        </p:spPr>
        <p:txBody>
          <a:bodyPr wrap="square">
            <a:noAutofit/>
          </a:bodyPr>
          <a:p>
            <a:pPr algn="l"/>
            <a:r>
              <a:rPr lang="en-US" altLang="zh-CN" sz="1600" b="1">
                <a:solidFill>
                  <a:srgbClr val="C00000"/>
                </a:solidFill>
                <a:highlight>
                  <a:srgbClr val="C0C0C0"/>
                </a:highlight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zh-CN" altLang="en-US" b="1">
                <a:solidFill>
                  <a:srgbClr val="C00000"/>
                </a:solidFill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评析与建议：基础薄弱，语病问题突出；需夯实语法、纠正拼写错误，熟记应用文写作框架与过渡衔接词</a:t>
            </a:r>
            <a:endParaRPr lang="zh-CN" altLang="en-US" sz="1800" b="1">
              <a:solidFill>
                <a:srgbClr val="C00000"/>
              </a:solidFill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l"/>
            <a:endParaRPr lang="zh-CN" altLang="en-US" sz="1600" b="1">
              <a:solidFill>
                <a:srgbClr val="C00000"/>
              </a:solidFill>
              <a:highlight>
                <a:srgbClr val="C0C0C0"/>
              </a:highlight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6"/>
  <p:tag name="KSO_WM_UNIT_LAYERLEVEL" val="1"/>
  <p:tag name="KSO_WM_TAG_VERSION" val="3.0"/>
  <p:tag name="KSO_WM_BEAUTIFY_FLAG" val="#wm#"/>
  <p:tag name="KSO_WM_UNIT_TYPE" val="i"/>
  <p:tag name="KSO_WM_UNIT_INDEX" val="16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7"/>
  <p:tag name="KSO_WM_UNIT_LAYERLEVEL" val="1"/>
  <p:tag name="KSO_WM_TAG_VERSION" val="3.0"/>
  <p:tag name="KSO_WM_BEAUTIFY_FLAG" val="#wm#"/>
  <p:tag name="KSO_WM_UNIT_TYPE" val="i"/>
  <p:tag name="KSO_WM_UNIT_INDEX" val="17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8"/>
  <p:tag name="KSO_WM_UNIT_LAYERLEVEL" val="1"/>
  <p:tag name="KSO_WM_TAG_VERSION" val="3.0"/>
  <p:tag name="KSO_WM_BEAUTIFY_FLAG" val="#wm#"/>
  <p:tag name="KSO_WM_UNIT_TYPE" val="i"/>
  <p:tag name="KSO_WM_UNIT_INDEX" val="18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BEAUTIFY_FLAG" val="#wm#"/>
  <p:tag name="KSO_WM_UNIT_TYPE" val="i"/>
  <p:tag name="KSO_WM_UNIT_INDEX" val="7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0"/>
  <p:tag name="KSO_WM_UNIT_LAYERLEVEL" val="1"/>
  <p:tag name="KSO_WM_TAG_VERSION" val="3.0"/>
  <p:tag name="KSO_WM_BEAUTIFY_FLAG" val="#wm#"/>
  <p:tag name="KSO_WM_UNIT_TYPE" val="i"/>
  <p:tag name="KSO_WM_UNIT_INDEX" val="1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9"/>
  <p:tag name="KSO_WM_UNIT_LAYERLEVEL" val="1"/>
  <p:tag name="KSO_WM_TAG_VERSION" val="3.0"/>
  <p:tag name="KSO_WM_BEAUTIFY_FLAG" val="#wm#"/>
  <p:tag name="KSO_WM_UNIT_TYPE" val="i"/>
  <p:tag name="KSO_WM_UNIT_INDEX" val="19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5"/>
  <p:tag name="KSO_WM_UNIT_LAYERLEVEL" val="1"/>
  <p:tag name="KSO_WM_TAG_VERSION" val="3.0"/>
  <p:tag name="KSO_WM_BEAUTIFY_FLAG" val="#wm#"/>
  <p:tag name="KSO_WM_UNIT_TYPE" val="i"/>
  <p:tag name="KSO_WM_UNIT_INDEX" val="15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PRESET_TEXT" val="公司名占位符"/>
  <p:tag name="KSO_WM_UNIT_NOCLEAR" val="0"/>
  <p:tag name="KSO_WM_UNIT_VALUE" val="11"/>
  <p:tag name="KSO_WM_UNIT_TYPE" val="f"/>
  <p:tag name="KSO_WM_UNIT_INDEX" val="5"/>
  <p:tag name="KSO_WM_UNIT_SUBTYPE" val="g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30"/>
  <p:tag name="KSO_WM_TEMPLATE_CATEGORY" val="custom"/>
  <p:tag name="KSO_WM_TEMPLATE_INDEX" val="20230977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50"/>
  <p:tag name="KSO_WM_TEMPLATE_CATEGORY" val="custom"/>
  <p:tag name="KSO_WM_TEMPLATE_INDEX" val="20230977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6"/>
  <p:tag name="KSO_WM_UNIT_LAYERLEVEL" val="1"/>
  <p:tag name="KSO_WM_TAG_VERSION" val="3.0"/>
  <p:tag name="KSO_WM_BEAUTIFY_FLAG" val="#wm#"/>
  <p:tag name="KSO_WM_UNIT_TYPE" val="i"/>
  <p:tag name="KSO_WM_UNIT_INDEX" val="16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2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0977"/>
  <p:tag name="KSO_WM_TEMPLATE_THUMBS_INDEX" val="1、9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3.0"/>
  <p:tag name="KSO_WM_BEAUTIFY_FLAG" val="#wm#"/>
  <p:tag name="KSO_WM_UNIT_TYPE" val="i"/>
  <p:tag name="KSO_WM_UNIT_INDEX" val="6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3.0"/>
  <p:tag name="KSO_WM_BEAUTIFY_FLAG" val="#wm#"/>
  <p:tag name="KSO_WM_UNIT_TYPE" val="i"/>
  <p:tag name="KSO_WM_UNIT_INDEX" val="7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3.0"/>
  <p:tag name="KSO_WM_BEAUTIFY_FLAG" val="#wm#"/>
  <p:tag name="KSO_WM_UNIT_TYPE" val="i"/>
  <p:tag name="KSO_WM_UNIT_INDEX" val="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7"/>
  <p:tag name="KSO_WM_UNIT_LAYERLEVEL" val="1"/>
  <p:tag name="KSO_WM_TAG_VERSION" val="3.0"/>
  <p:tag name="KSO_WM_BEAUTIFY_FLAG" val="#wm#"/>
  <p:tag name="KSO_WM_UNIT_TYPE" val="i"/>
  <p:tag name="KSO_WM_UNIT_INDEX" val="17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9"/>
  <p:tag name="KSO_WM_UNIT_LAYERLEVEL" val="1"/>
  <p:tag name="KSO_WM_TAG_VERSION" val="3.0"/>
  <p:tag name="KSO_WM_BEAUTIFY_FLAG" val="#wm#"/>
  <p:tag name="KSO_WM_UNIT_TYPE" val="i"/>
  <p:tag name="KSO_WM_UNIT_INDEX" val="9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0"/>
  <p:tag name="KSO_WM_UNIT_LAYERLEVEL" val="1"/>
  <p:tag name="KSO_WM_TAG_VERSION" val="3.0"/>
  <p:tag name="KSO_WM_BEAUTIFY_FLAG" val="#wm#"/>
  <p:tag name="KSO_WM_UNIT_TYPE" val="i"/>
  <p:tag name="KSO_WM_UNIT_INDEX" val="1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2"/>
  <p:tag name="KSO_WM_UNIT_LAYERLEVEL" val="1"/>
  <p:tag name="KSO_WM_TAG_VERSION" val="3.0"/>
  <p:tag name="KSO_WM_BEAUTIFY_FLAG" val="#wm#"/>
  <p:tag name="KSO_WM_UNIT_TYPE" val="i"/>
  <p:tag name="KSO_WM_UNIT_INDEX" val="1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3"/>
  <p:tag name="KSO_WM_UNIT_LAYERLEVEL" val="1"/>
  <p:tag name="KSO_WM_TAG_VERSION" val="3.0"/>
  <p:tag name="KSO_WM_BEAUTIFY_FLAG" val="#wm#"/>
  <p:tag name="KSO_WM_UNIT_TYPE" val="i"/>
  <p:tag name="KSO_WM_UNIT_INDEX" val="13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4"/>
  <p:tag name="KSO_WM_UNIT_LAYERLEVEL" val="1"/>
  <p:tag name="KSO_WM_TAG_VERSION" val="3.0"/>
  <p:tag name="KSO_WM_BEAUTIFY_FLAG" val="#wm#"/>
  <p:tag name="KSO_WM_UNIT_TYPE" val="i"/>
  <p:tag name="KSO_WM_UNIT_INDEX" val="14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5"/>
  <p:tag name="KSO_WM_UNIT_LAYERLEVEL" val="1"/>
  <p:tag name="KSO_WM_TAG_VERSION" val="3.0"/>
  <p:tag name="KSO_WM_BEAUTIFY_FLAG" val="#wm#"/>
  <p:tag name="KSO_WM_UNIT_TYPE" val="i"/>
  <p:tag name="KSO_WM_UNIT_INDEX" val="15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6"/>
  <p:tag name="KSO_WM_UNIT_LAYERLEVEL" val="1"/>
  <p:tag name="KSO_WM_TAG_VERSION" val="3.0"/>
  <p:tag name="KSO_WM_BEAUTIFY_FLAG" val="#wm#"/>
  <p:tag name="KSO_WM_UNIT_TYPE" val="i"/>
  <p:tag name="KSO_WM_UNIT_INDEX" val="16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8"/>
  <p:tag name="KSO_WM_UNIT_LAYERLEVEL" val="1"/>
  <p:tag name="KSO_WM_TAG_VERSION" val="3.0"/>
  <p:tag name="KSO_WM_BEAUTIFY_FLAG" val="#wm#"/>
  <p:tag name="KSO_WM_UNIT_TYPE" val="i"/>
  <p:tag name="KSO_WM_UNIT_INDEX" val="18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30"/>
  <p:tag name="KSO_WM_TEMPLATE_CATEGORY" val="custom"/>
  <p:tag name="KSO_WM_TEMPLATE_INDEX" val="20236318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50"/>
  <p:tag name="KSO_WM_TEMPLATE_CATEGORY" val="custom"/>
  <p:tag name="KSO_WM_TEMPLATE_INDEX" val="20236318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6318"/>
  <p:tag name="KSO_WM_TEMPLATE_THUMBS_INDEX" val="1、9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4"/>
  <p:tag name="KSO_WM_UNIT_TYPE" val="a"/>
  <p:tag name="KSO_WM_UNIT_INDEX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6716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6716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9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6716"/>
  <p:tag name="KSO_WM_TEMPLATE_THUMBS_INDEX" val="1、9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2.xml><?xml version="1.0" encoding="utf-8"?>
<p:tagLst xmlns:p="http://schemas.openxmlformats.org/presentationml/2006/main">
  <p:tag name="KSO_WM_UNIT_TYPE" val="f"/>
  <p:tag name="KSO_WM_UNIT_SUBTYPE" val="b"/>
  <p:tag name="KSO_WM_UNIT_INDEX" val="2"/>
  <p:tag name="KSO_WM_BEAUTIFY_FLAG" val="#wm#"/>
  <p:tag name="KSO_WM_TAG_VERSION" val="3.0"/>
  <p:tag name="KSO_WM_UNIT_PRESET_TEXT" val="署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9"/>
</p:tagLst>
</file>

<file path=ppt/tags/tag183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185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PRESET_TEXT" val="公司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3"/>
</p:tagLst>
</file>

<file path=ppt/tags/tag18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8"/>
</p:tagLst>
</file>

<file path=ppt/tags/tag18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8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8642"/>
</p:tagLst>
</file>

<file path=ppt/tags/tag19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TEMPLATE_CATEGORY" val="custom"/>
  <p:tag name="KSO_WM_TEMPLATE_INDEX" val="40498642"/>
</p:tagLst>
</file>

<file path=ppt/tags/tag19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9"/>
  <p:tag name="KSO_WM_UNIT_LAYERLEVEL" val="1"/>
  <p:tag name="KSO_WM_TAG_VERSION" val="3.0"/>
  <p:tag name="KSO_WM_BEAUTIFY_FLAG" val="#wm#"/>
  <p:tag name="KSO_WM_UNIT_TYPE" val="i"/>
  <p:tag name="KSO_WM_UNIT_INDEX" val="9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7"/>
  <p:tag name="KSO_WM_UNIT_LAYERLEVEL" val="1"/>
  <p:tag name="KSO_WM_TAG_VERSION" val="3.0"/>
  <p:tag name="KSO_WM_BEAUTIFY_FLAG" val="#wm#"/>
  <p:tag name="KSO_WM_UNIT_TYPE" val="i"/>
  <p:tag name="KSO_WM_UNIT_INDEX" val="7"/>
</p:tagLst>
</file>

<file path=ppt/tags/tag2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1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40498642"/>
  <p:tag name="KSO_WM_TEMPLATE_CATEGORY" val="custom"/>
  <p:tag name="KSO_WM_TEMPLATE_MASTER_TYPE" val="0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36318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36318"/>
</p:tagLst>
</file>

<file path=ppt/tags/tag204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716_4*a*1"/>
  <p:tag name="KSO_WM_TEMPLATE_CATEGORY" val="custom"/>
  <p:tag name="KSO_WM_TEMPLATE_INDEX" val="20236716"/>
  <p:tag name="KSO_WM_UNIT_LAYERLEVEL" val="1"/>
  <p:tag name="KSO_WM_TAG_VERSION" val="3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6716_4*i*1"/>
  <p:tag name="KSO_WM_TEMPLATE_CATEGORY" val="custom"/>
  <p:tag name="KSO_WM_TEMPLATE_INDEX" val="2023671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TYPE" val="l_h_i"/>
  <p:tag name="KSO_WM_UNIT_INDEX" val="1_4_1"/>
  <p:tag name="KSO_WM_BEAUTIFY_FLAG" val="#wm#"/>
  <p:tag name="KSO_WM_TAG_VERSION" val="3.0"/>
  <p:tag name="KSO_WM_DIAGRAM_VERSION" val="3"/>
  <p:tag name="KSO_WM_DIAGRAM_GROUP_CODE" val="l1-1"/>
  <p:tag name="KSO_WM_UNIT_ID" val="custom20236119_6*l_h_i*1_4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07.xml><?xml version="1.0" encoding="utf-8"?>
<p:tagLst xmlns:p="http://schemas.openxmlformats.org/presentationml/2006/main">
  <p:tag name="KSO_WM_UNIT_TYPE" val="l_h_i"/>
  <p:tag name="KSO_WM_UNIT_SUBTYPE" val="d"/>
  <p:tag name="KSO_WM_UNIT_INDEX" val="1_4_2"/>
  <p:tag name="KSO_WM_BEAUTIFY_FLAG" val="#wm#"/>
  <p:tag name="KSO_WM_TAG_VERSION" val="3.0"/>
  <p:tag name="KSO_WM_DIAGRAM_VERSION" val="3"/>
  <p:tag name="KSO_WM_DIAGRAM_GROUP_CODE" val="l1-1"/>
  <p:tag name="KSO_WM_UNIT_ID" val="custom20236119_6*l_h_i*1_4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08.xml><?xml version="1.0" encoding="utf-8"?>
<p:tagLst xmlns:p="http://schemas.openxmlformats.org/presentationml/2006/main">
  <p:tag name="KSO_WM_UNIT_TYPE" val="l_h_f"/>
  <p:tag name="KSO_WM_UNIT_INDEX" val="1_4_1"/>
  <p:tag name="KSO_WM_BEAUTIFY_FLAG" val="#wm#"/>
  <p:tag name="KSO_WM_TAG_VERSION" val="3.0"/>
  <p:tag name="KSO_WM_DIAGRAM_VERSION" val="3"/>
  <p:tag name="KSO_WM_DIAGRAM_GROUP_CODE" val="l1-1"/>
  <p:tag name="KSO_WM_UNIT_ID" val="custom20236119_6*l_h_f*1_4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09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6119_6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0"/>
  <p:tag name="KSO_WM_UNIT_LAYERLEVEL" val="1"/>
  <p:tag name="KSO_WM_TAG_VERSION" val="3.0"/>
  <p:tag name="KSO_WM_BEAUTIFY_FLAG" val="#wm#"/>
  <p:tag name="KSO_WM_UNIT_TYPE" val="i"/>
  <p:tag name="KSO_WM_UNIT_INDEX" val="10"/>
</p:tagLst>
</file>

<file path=ppt/tags/tag210.xml><?xml version="1.0" encoding="utf-8"?>
<p:tagLst xmlns:p="http://schemas.openxmlformats.org/presentationml/2006/main">
  <p:tag name="KSO_WM_UNIT_TYPE" val="l_h_i"/>
  <p:tag name="KSO_WM_UNIT_SUBTYPE" val="d"/>
  <p:tag name="KSO_WM_UNIT_INDEX" val="1_1_2"/>
  <p:tag name="KSO_WM_BEAUTIFY_FLAG" val="#wm#"/>
  <p:tag name="KSO_WM_TAG_VERSION" val="3.0"/>
  <p:tag name="KSO_WM_DIAGRAM_VERSION" val="3"/>
  <p:tag name="KSO_WM_DIAGRAM_GROUP_CODE" val="l1-1"/>
  <p:tag name="KSO_WM_UNIT_ID" val="custom20236119_6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1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6119_6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12.xml><?xml version="1.0" encoding="utf-8"?>
<p:tagLst xmlns:p="http://schemas.openxmlformats.org/presentationml/2006/main">
  <p:tag name="KSO_WM_UNIT_TYPE" val="l_h_i"/>
  <p:tag name="KSO_WM_UNIT_INDEX" val="1_3_1"/>
  <p:tag name="KSO_WM_BEAUTIFY_FLAG" val="#wm#"/>
  <p:tag name="KSO_WM_TAG_VERSION" val="3.0"/>
  <p:tag name="KSO_WM_DIAGRAM_VERSION" val="3"/>
  <p:tag name="KSO_WM_DIAGRAM_GROUP_CODE" val="l1-1"/>
  <p:tag name="KSO_WM_UNIT_ID" val="custom20236119_6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3.xml><?xml version="1.0" encoding="utf-8"?>
<p:tagLst xmlns:p="http://schemas.openxmlformats.org/presentationml/2006/main">
  <p:tag name="KSO_WM_UNIT_TYPE" val="l_h_i"/>
  <p:tag name="KSO_WM_UNIT_SUBTYPE" val="d"/>
  <p:tag name="KSO_WM_UNIT_INDEX" val="1_3_2"/>
  <p:tag name="KSO_WM_BEAUTIFY_FLAG" val="#wm#"/>
  <p:tag name="KSO_WM_TAG_VERSION" val="3.0"/>
  <p:tag name="KSO_WM_DIAGRAM_VERSION" val="3"/>
  <p:tag name="KSO_WM_DIAGRAM_GROUP_CODE" val="l1-1"/>
  <p:tag name="KSO_WM_UNIT_ID" val="custom20236119_6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4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DIAGRAM_GROUP_CODE" val="l1-1"/>
  <p:tag name="KSO_WM_UNIT_ID" val="custom20236119_6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15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6119_6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6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UNIT_ID" val="custom20236119_6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7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6119_6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18.xml><?xml version="1.0" encoding="utf-8"?>
<p:tagLst xmlns:p="http://schemas.openxmlformats.org/presentationml/2006/main">
  <p:tag name="KSO_WM_UNIT_TYPE" val="l_h_i"/>
  <p:tag name="KSO_WM_UNIT_INDEX" val="1_5_1"/>
  <p:tag name="KSO_WM_BEAUTIFY_FLAG" val="#wm#"/>
  <p:tag name="KSO_WM_TAG_VERSION" val="3.0"/>
  <p:tag name="KSO_WM_DIAGRAM_VERSION" val="3"/>
  <p:tag name="KSO_WM_DIAGRAM_GROUP_CODE" val="l1-1"/>
  <p:tag name="KSO_WM_UNIT_ID" val="custom20236119_6*l_h_i*1_5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19.xml><?xml version="1.0" encoding="utf-8"?>
<p:tagLst xmlns:p="http://schemas.openxmlformats.org/presentationml/2006/main">
  <p:tag name="KSO_WM_UNIT_TYPE" val="l_h_i"/>
  <p:tag name="KSO_WM_UNIT_SUBTYPE" val="d"/>
  <p:tag name="KSO_WM_UNIT_INDEX" val="1_5_2"/>
  <p:tag name="KSO_WM_BEAUTIFY_FLAG" val="#wm#"/>
  <p:tag name="KSO_WM_TAG_VERSION" val="3.0"/>
  <p:tag name="KSO_WM_DIAGRAM_VERSION" val="3"/>
  <p:tag name="KSO_WM_DIAGRAM_GROUP_CODE" val="l1-1"/>
  <p:tag name="KSO_WM_UNIT_ID" val="custom20236119_6*l_h_i*1_5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220.xml><?xml version="1.0" encoding="utf-8"?>
<p:tagLst xmlns:p="http://schemas.openxmlformats.org/presentationml/2006/main">
  <p:tag name="KSO_WM_UNIT_TYPE" val="l_h_f"/>
  <p:tag name="KSO_WM_UNIT_INDEX" val="1_5_1"/>
  <p:tag name="KSO_WM_BEAUTIFY_FLAG" val="#wm#"/>
  <p:tag name="KSO_WM_TAG_VERSION" val="3.0"/>
  <p:tag name="KSO_WM_DIAGRAM_VERSION" val="3"/>
  <p:tag name="KSO_WM_DIAGRAM_GROUP_CODE" val="l1-1"/>
  <p:tag name="KSO_WM_UNIT_ID" val="custom20236119_6*l_h_f*1_5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21.xml><?xml version="1.0" encoding="utf-8"?>
<p:tagLst xmlns:p="http://schemas.openxmlformats.org/presentationml/2006/main">
  <p:tag name="KSO_WM_UNIT_TYPE" val="l_h_i"/>
  <p:tag name="KSO_WM_UNIT_INDEX" val="1_6_1"/>
  <p:tag name="KSO_WM_BEAUTIFY_FLAG" val="#wm#"/>
  <p:tag name="KSO_WM_TAG_VERSION" val="3.0"/>
  <p:tag name="KSO_WM_DIAGRAM_VERSION" val="3"/>
  <p:tag name="KSO_WM_DIAGRAM_GROUP_CODE" val="l1-1"/>
  <p:tag name="KSO_WM_UNIT_ID" val="custom20236119_6*l_h_i*1_6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solid&quot;:{&quot;brightness&quot;:0,&quot;colorType&quot;:1,&quot;foreColorIndex&quot;:16,&quot;transparency&quot;:0.6000000238418579},&quot;type&quot;:1},&quot;glow&quot;:{&quot;colorType&quot;:0},&quot;line&quot;:{&quot;gradient&quot;:[{&quot;brightness&quot;:0,&quot;colorType&quot;:1,&quot;foreColorIndex&quot;:5,&quot;pos&quot;:0,&quot;transparency&quot;:0.4000000059604645},{&quot;brightness&quot;:0.4000000059604645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2.xml><?xml version="1.0" encoding="utf-8"?>
<p:tagLst xmlns:p="http://schemas.openxmlformats.org/presentationml/2006/main">
  <p:tag name="KSO_WM_UNIT_TYPE" val="l_h_i"/>
  <p:tag name="KSO_WM_UNIT_SUBTYPE" val="d"/>
  <p:tag name="KSO_WM_UNIT_INDEX" val="1_6_2"/>
  <p:tag name="KSO_WM_BEAUTIFY_FLAG" val="#wm#"/>
  <p:tag name="KSO_WM_TAG_VERSION" val="3.0"/>
  <p:tag name="KSO_WM_DIAGRAM_VERSION" val="3"/>
  <p:tag name="KSO_WM_DIAGRAM_GROUP_CODE" val="l1-1"/>
  <p:tag name="KSO_WM_UNIT_ID" val="custom20236119_6*l_h_i*1_6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gradient&quot;:[{&quot;brightness&quot;:0.10000000149011612,&quot;colorType&quot;:1,&quot;foreColorIndex&quot;:5,&quot;pos&quot;:0.6200000047683716,&quot;transparency&quot;:0},{&quot;brightness&quot;:0.30000001192092896,&quot;colorType&quot;:1,&quot;foreColorIndex&quot;:5,&quot;pos&quot;:0.2199999988079071,&quot;transparency&quot;:0},{&quot;brightness&quot;:0,&quot;colorType&quot;:1,&quot;foreColorIndex&quot;:5,&quot;pos&quot;:0.860000014305114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3.xml><?xml version="1.0" encoding="utf-8"?>
<p:tagLst xmlns:p="http://schemas.openxmlformats.org/presentationml/2006/main">
  <p:tag name="KSO_WM_UNIT_TYPE" val="l_h_f"/>
  <p:tag name="KSO_WM_UNIT_INDEX" val="1_6_1"/>
  <p:tag name="KSO_WM_BEAUTIFY_FLAG" val="#wm#"/>
  <p:tag name="KSO_WM_TAG_VERSION" val="3.0"/>
  <p:tag name="KSO_WM_DIAGRAM_VERSION" val="3"/>
  <p:tag name="KSO_WM_DIAGRAM_GROUP_CODE" val="l1-1"/>
  <p:tag name="KSO_WM_UNIT_ID" val="custom20236119_6*l_h_f*1_6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119"/>
  <p:tag name="KSO_WM_TEMPLATE_CATEGORY" val="custom"/>
  <p:tag name="KSO_WM_DIAGRAM_COLOR_TRICK" val="1"/>
  <p:tag name="KSO_WM_DIAGRAM_COLOR_TEXT_CAN_REMOVE" val="n"/>
  <p:tag name="KSO_WM_UNIT_SUBTYPE" val="a"/>
  <p:tag name="KSO_WM_UNIT_VALUE" val="24"/>
  <p:tag name="KSO_WM_DIAGRAM_MAX_ITEMCNT" val="6"/>
  <p:tag name="KSO_WM_DIAGRAM_MIN_ITEMCNT" val="2"/>
  <p:tag name="KSO_WM_DIAGRAM_VIRTUALLY_FRAME" val="{&quot;height&quot;:414.52433070866135,&quot;left&quot;:303.6345669291339,&quot;top&quot;:54.6348031496063,&quot;width&quot;:443.621435790317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TYPE" val="1"/>
  <p:tag name="KSO_WM_DIAGRAM_USE_COLOR_VALUE" val="{&quot;color_scheme&quot;:1,&quot;color_type&quot;:1,&quot;theme_color_indexes&quot;:[]}"/>
</p:tagLst>
</file>

<file path=ppt/tags/tag224.xml><?xml version="1.0" encoding="utf-8"?>
<p:tagLst xmlns:p="http://schemas.openxmlformats.org/presentationml/2006/main">
  <p:tag name="KSO_WM_SLIDE_ID" val="custom20236716_4"/>
  <p:tag name="KSO_WM_TEMPLATE_SUBCATEGORY" val="29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716"/>
  <p:tag name="KSO_WM_SLIDE_LAYOUT" val="a_l"/>
  <p:tag name="KSO_WM_SLIDE_LAYOUT_CNT" val="1_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NDEX" val="1_2_1_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9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UNIT_ISCONTENTSTITLE" val="0"/>
  <p:tag name="KSO_WM_UNIT_ISNUMDGMTITLE" val="0"/>
  <p:tag name="KSO_WM_UNIT_NOCLEAR" val="0"/>
  <p:tag name="KSO_WM_UNIT_TYPE" val="n_h_h_a"/>
  <p:tag name="KSO_WM_UNIT_ID" val="diagram20233163_1*n_h_h_a*1_2_1_1"/>
  <p:tag name="KSO_WM_UNIT_VALUE" val="6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33163_1*n_h_h_f*1_2_1_1"/>
  <p:tag name="KSO_WM_TEMPLATE_CATEGORY" val="diagram"/>
  <p:tag name="KSO_WM_TEMPLATE_INDEX" val="20233163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文本具体内容，简明扼要地阐述观点。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USESOURCEFORMAT_APPLY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9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UNIT_ISCONTENTSTITLE" val="0"/>
  <p:tag name="KSO_WM_UNIT_ISNUMDGMTITLE" val="0"/>
  <p:tag name="KSO_WM_UNIT_NOCLEAR" val="0"/>
  <p:tag name="KSO_WM_UNIT_TYPE" val="n_h_h_a"/>
  <p:tag name="KSO_WM_UNIT_INDEX" val="1_2_2_1"/>
  <p:tag name="KSO_WM_UNIT_ID" val="diagram20233163_1*n_h_h_a*1_2_2_1"/>
  <p:tag name="KSO_WM_UNIT_VALUE" val="6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233163_1*n_h_h_f*1_2_2_1"/>
  <p:tag name="KSO_WM_TEMPLATE_CATEGORY" val="diagram"/>
  <p:tag name="KSO_WM_TEMPLATE_INDEX" val="20233163"/>
  <p:tag name="KSO_WM_UNIT_LAYERLEVEL" val="1_1_1_1"/>
  <p:tag name="KSO_WM_TAG_VERSION" val="3.0"/>
  <p:tag name="KSO_WM_UNIT_VALUE" val="51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文本具体内容，简明扼要地阐述观点。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USESOURCEFORMAT_APPLY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9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UNIT_ISCONTENTSTITLE" val="0"/>
  <p:tag name="KSO_WM_UNIT_ISNUMDGMTITLE" val="0"/>
  <p:tag name="KSO_WM_UNIT_NOCLEAR" val="0"/>
  <p:tag name="KSO_WM_UNIT_TYPE" val="n_h_h_a"/>
  <p:tag name="KSO_WM_UNIT_INDEX" val="1_2_3_1"/>
  <p:tag name="KSO_WM_UNIT_ID" val="diagram20233163_1*n_h_h_a*1_2_3_1"/>
  <p:tag name="KSO_WM_UNIT_VALUE" val="6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9"/>
  <p:tag name="KSO_WM_UNIT_LAYERLEVEL" val="1"/>
  <p:tag name="KSO_WM_TAG_VERSION" val="3.0"/>
  <p:tag name="KSO_WM_BEAUTIFY_FLAG" val="#wm#"/>
  <p:tag name="KSO_WM_UNIT_TYPE" val="i"/>
  <p:tag name="KSO_WM_UNIT_INDEX" val="19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33163_1*n_h_h_f*1_2_3_1"/>
  <p:tag name="KSO_WM_TEMPLATE_CATEGORY" val="diagram"/>
  <p:tag name="KSO_WM_TEMPLATE_INDEX" val="20233163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文本具体内容，简明扼要地阐述观点。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USESOURCEFORMAT_APPLY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9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UNIT_ISCONTENTSTITLE" val="0"/>
  <p:tag name="KSO_WM_UNIT_ISNUMDGMTITLE" val="0"/>
  <p:tag name="KSO_WM_UNIT_NOCLEAR" val="0"/>
  <p:tag name="KSO_WM_UNIT_TYPE" val="n_h_h_a"/>
  <p:tag name="KSO_WM_UNIT_INDEX" val="1_2_4_1"/>
  <p:tag name="KSO_WM_UNIT_ID" val="diagram20233163_1*n_h_h_a*1_2_4_1"/>
  <p:tag name="KSO_WM_UNIT_VALUE" val="6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233163_1*n_h_h_f*1_2_4_1"/>
  <p:tag name="KSO_WM_TEMPLATE_CATEGORY" val="diagram"/>
  <p:tag name="KSO_WM_TEMPLATE_INDEX" val="20233163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文本具体内容，简明扼要地阐述观点。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USESOURCEFORMAT_APPLY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2_2"/>
  <p:tag name="KSO_WM_UNIT_ID" val="diagram20233163_1*n_h_i*1_2_2"/>
  <p:tag name="KSO_WM_TEMPLATE_CATEGORY" val="diagram"/>
  <p:tag name="KSO_WM_TEMPLATE_INDEX" val="20233163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5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0,&quot;transparency&quot;:0.6000000238418579},{&quot;brightness&quot;:0,&quot;colorType&quot;:1,&quot;foreColorIndex&quot;:5,&quot;pos&quot;:0.5099999904632568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33163_1*n_h_h_i*1_2_4_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USESOURCEFORMAT_APPLY" val="0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33163_1*n_h_h_i*1_2_1_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USESOURCEFORMAT_APPLY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3163_1*n_h_i*1_1_2"/>
  <p:tag name="KSO_WM_TEMPLATE_CATEGORY" val="diagram"/>
  <p:tag name="KSO_WM_TEMPLATE_INDEX" val="20233163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,&quot;colorType&quot;:1,&quot;foreColorIndex&quot;:5,&quot;transparency&quot;:0.819999992847442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2"/>
  <p:tag name="KSO_WM_UNIT_ID" val="diagram20233163_1*n_h_a*1_1_2"/>
  <p:tag name="KSO_WM_TEMPLATE_CATEGORY" val="diagram"/>
  <p:tag name="KSO_WM_TEMPLATE_INDEX" val="20233163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40"/>
  <p:tag name="KSO_WM_UNIT_TEXT_TYPE" val="1"/>
  <p:tag name="KSO_WM_UNIT_PRESET_TEXT" val="单击此处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3163_1*n_h_h_i*1_2_3_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USESOURCEFORMAT_APPLY" val="0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33163_1*n_h_h_i*1_2_2_1"/>
  <p:tag name="KSO_WM_TEMPLATE_CATEGORY" val="diagram"/>
  <p:tag name="KSO_WM_TEMPLATE_INDEX" val="20233163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95.63322834645663,&quot;left&quot;:40.478260142409,&quot;top&quot;:68.88094488188976,&quot;width&quot;:863.12182617187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240.xml><?xml version="1.0" encoding="utf-8"?>
<p:tagLst xmlns:p="http://schemas.openxmlformats.org/presentationml/2006/main">
  <p:tag name="KSO_WM_SPECIAL_SOURCE" val="bdnull"/>
  <p:tag name="KSO_WM_SLIDE_ID" val="diagram20233163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0977"/>
  <p:tag name="KSO_WM_SLIDE_TYPE" val="text"/>
  <p:tag name="KSO_WM_SLIDE_SUBTYPE" val="diag"/>
  <p:tag name="KSO_WM_SLIDE_SIZE" val="863.122*388.083"/>
  <p:tag name="KSO_WM_SLIDE_POSITION" val="42.0783*122.631"/>
  <p:tag name="KSO_WM_DIAGRAM_GROUP_CODE" val="n1-1"/>
  <p:tag name="KSO_WM_SLIDE_DIAGTYPE" val="n"/>
  <p:tag name="KSO_WM_SLIDE_LAYOUT" val="a_n"/>
  <p:tag name="KSO_WM_SLIDE_LAYOUT_CNT" val="1_1"/>
</p:tagLst>
</file>

<file path=ppt/tags/tag241.xml><?xml version="1.0" encoding="utf-8"?>
<p:tagLst xmlns:p="http://schemas.openxmlformats.org/presentationml/2006/main">
  <p:tag name="KSO_WM_UNIT_INDEX" val="1"/>
  <p:tag name="KSO_WM_UNIT_TYPE" val="j"/>
  <p:tag name="KSO_WM_BEAUTIFY_FLAG" val="#wm#"/>
</p:tagLst>
</file>

<file path=ppt/tags/tag242.xml><?xml version="1.0" encoding="utf-8"?>
<p:tagLst xmlns:p="http://schemas.openxmlformats.org/presentationml/2006/main">
  <p:tag name="TABLE_ENDDRAG_ORIGIN_RECT" val="793*287"/>
  <p:tag name="TABLE_ENDDRAG_RECT" val="140*247*793*287"/>
  <p:tag name="KSO_WM_UNIT_INDEX" val="3"/>
  <p:tag name="KSO_WM_UNIT_TYPE" val="β"/>
  <p:tag name="KSO_WM_BEAUTIFY_FLAG" val="#wm#"/>
</p:tagLst>
</file>

<file path=ppt/tags/tag243.xml><?xml version="1.0" encoding="utf-8"?>
<p:tagLst xmlns:p="http://schemas.openxmlformats.org/presentationml/2006/main">
  <p:tag name="KSO_WM_UNIT_INDEX" val="5"/>
  <p:tag name="KSO_WM_UNIT_TYPE" val="f"/>
  <p:tag name="KSO_WM_UNIT_SUBTYPE" val="a"/>
  <p:tag name="KSO_WM_BEAUTIFY_FLAG" val="#wm#"/>
</p:tagLst>
</file>

<file path=ppt/tags/tag244.xml><?xml version="1.0" encoding="utf-8"?>
<p:tagLst xmlns:p="http://schemas.openxmlformats.org/presentationml/2006/main">
  <p:tag name="KSO_WM_UNIT_INDEX" val="7"/>
  <p:tag name="KSO_WM_UNIT_TYPE" val="f"/>
  <p:tag name="KSO_WM_UNIT_SUBTYPE" val="a"/>
  <p:tag name="KSO_WM_BEAUTIFY_FLAG" val="#wm#"/>
</p:tagLst>
</file>

<file path=ppt/tags/tag245.xml><?xml version="1.0" encoding="utf-8"?>
<p:tagLst xmlns:p="http://schemas.openxmlformats.org/presentationml/2006/main">
  <p:tag name="KSO_WM_UNIT_INDEX" val="14"/>
  <p:tag name="KSO_WM_UNIT_TYPE" val="f"/>
  <p:tag name="KSO_WM_UNIT_SUBTYPE" val="a"/>
  <p:tag name="KSO_WM_BEAUTIFY_FLAG" val="#wm#"/>
</p:tagLst>
</file>

<file path=ppt/tags/tag246.xml><?xml version="1.0" encoding="utf-8"?>
<p:tagLst xmlns:p="http://schemas.openxmlformats.org/presentationml/2006/main">
  <p:tag name="KSO_WM_UNIT_INDEX" val="11"/>
  <p:tag name="KSO_WM_UNIT_TYPE" val="f"/>
  <p:tag name="KSO_WM_UNIT_SUBTYPE" val="a"/>
  <p:tag name="KSO_WM_BEAUTIFY_FLAG" val="#wm#"/>
</p:tagLst>
</file>

<file path=ppt/tags/tag247.xml><?xml version="1.0" encoding="utf-8"?>
<p:tagLst xmlns:p="http://schemas.openxmlformats.org/presentationml/2006/main">
  <p:tag name="KSO_WM_UNIT_INDEX" val="13"/>
  <p:tag name="KSO_WM_UNIT_TYPE" val="f"/>
  <p:tag name="KSO_WM_UNIT_SUBTYPE" val="a"/>
  <p:tag name="KSO_WM_BEAUTIFY_FLAG" val="#wm#"/>
</p:tagLst>
</file>

<file path=ppt/tags/tag248.xml><?xml version="1.0" encoding="utf-8"?>
<p:tagLst xmlns:p="http://schemas.openxmlformats.org/presentationml/2006/main">
  <p:tag name="KSO_WM_UNIT_INDEX" val="16"/>
  <p:tag name="KSO_WM_UNIT_TYPE" val="f"/>
  <p:tag name="KSO_WM_UNIT_SUBTYPE" val="a"/>
  <p:tag name="KSO_WM_BEAUTIFY_FLAG" val="#wm#"/>
</p:tagLst>
</file>

<file path=ppt/tags/tag249.xml><?xml version="1.0" encoding="utf-8"?>
<p:tagLst xmlns:p="http://schemas.openxmlformats.org/presentationml/2006/main">
  <p:tag name="KSO_WM_UNIT_INDEX" val="9"/>
  <p:tag name="KSO_WM_UNIT_TYPE" val="f"/>
  <p:tag name="KSO_WM_UNIT_SUBTYPE" val="a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250.xml><?xml version="1.0" encoding="utf-8"?>
<p:tagLst xmlns:p="http://schemas.openxmlformats.org/presentationml/2006/main">
  <p:tag name="KSO_WM_UNIT_SUBTYPE" val="a"/>
</p:tagLst>
</file>

<file path=ppt/tags/tag251.xml><?xml version="1.0" encoding="utf-8"?>
<p:tagLst xmlns:p="http://schemas.openxmlformats.org/presentationml/2006/main">
  <p:tag name="KSO_WM_UNIT_SUBTYPE" val="a"/>
</p:tagLst>
</file>

<file path=ppt/tags/tag252.xml><?xml version="1.0" encoding="utf-8"?>
<p:tagLst xmlns:p="http://schemas.openxmlformats.org/presentationml/2006/main">
  <p:tag name="KSO_WM_UNIT_SUBTYPE" val="a"/>
</p:tagLst>
</file>

<file path=ppt/tags/tag253.xml><?xml version="1.0" encoding="utf-8"?>
<p:tagLst xmlns:p="http://schemas.openxmlformats.org/presentationml/2006/main">
  <p:tag name="KSO_WM_UNIT_SUBTYPE" val="a"/>
</p:tagLst>
</file>

<file path=ppt/tags/tag254.xml><?xml version="1.0" encoding="utf-8"?>
<p:tagLst xmlns:p="http://schemas.openxmlformats.org/presentationml/2006/main">
  <p:tag name="KSO_WM_UNIT_SUBTYPE" val="a"/>
</p:tagLst>
</file>

<file path=ppt/tags/tag255.xml><?xml version="1.0" encoding="utf-8"?>
<p:tagLst xmlns:p="http://schemas.openxmlformats.org/presentationml/2006/main">
  <p:tag name="KSO_WM_UNIT_SUBTYPE" val="a"/>
</p:tagLst>
</file>

<file path=ppt/tags/tag25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57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  <p:tag name="KSO_WM_SLIDE_THEME_ID" val="3312324"/>
  <p:tag name="KSO_WM_SLIDE_THEME_NAME" val="蓝色建筑商务风主题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5"/>
  <p:tag name="KSO_WM_UNIT_LAYERLEVEL" val="1"/>
  <p:tag name="KSO_WM_TAG_VERSION" val="3.0"/>
  <p:tag name="KSO_WM_BEAUTIFY_FLAG" val="#wm#"/>
  <p:tag name="KSO_WM_UNIT_PRESET_TEXT" val="公司名占位符"/>
  <p:tag name="KSO_WM_UNIT_NOCLEAR" val="0"/>
  <p:tag name="KSO_WM_UNIT_VALUE" val="11"/>
  <p:tag name="KSO_WM_UNIT_TYPE" val="f"/>
  <p:tag name="KSO_WM_UNIT_INDEX" val="5"/>
  <p:tag name="KSO_WM_UNIT_SUBTYPE" val="g"/>
</p:tagLst>
</file>

<file path=ppt/tags/tag260.xml><?xml version="1.0" encoding="utf-8"?>
<p:tagLst xmlns:p="http://schemas.openxmlformats.org/presentationml/2006/main">
  <p:tag name="KSO_WM_UNIT_INDEX" val="1"/>
  <p:tag name="KSO_WM_UNIT_TYPE" val="j"/>
  <p:tag name="KSO_WM_BEAUTIFY_FLAG" val="#wm#"/>
</p:tagLst>
</file>

<file path=ppt/tags/tag2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custom20236318_6*l_h_f*1_4_1"/>
  <p:tag name="KSO_WM_TEMPLATE_CATEGORY" val="custom"/>
  <p:tag name="KSO_WM_TEMPLATE_INDEX" val="20236318"/>
  <p:tag name="KSO_WM_UNIT_LAYERLEVEL" val="1_1_1"/>
  <p:tag name="KSO_WM_TAG_VERSION" val="3.0"/>
  <p:tag name="KSO_WM_UNIT_SUBTYPE" val="a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06.8361417322834,&quot;left&quot;:350.37148926208863,&quot;top&quot;:127.75,&quot;width&quot;:376.55702147582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内容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</p:tagLst>
</file>

<file path=ppt/tags/tag263.xml><?xml version="1.0" encoding="utf-8"?>
<p:tagLst xmlns:p="http://schemas.openxmlformats.org/presentationml/2006/main">
  <p:tag name="KSO_WM_UNIT_INDEX" val="1"/>
  <p:tag name="KSO_WM_UNIT_TYPE" val="j"/>
  <p:tag name="KSO_WM_BEAUTIFY_FLAG" val="#wm#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custom20236318_6*l_h_f*1_4_1"/>
  <p:tag name="KSO_WM_TEMPLATE_CATEGORY" val="custom"/>
  <p:tag name="KSO_WM_TEMPLATE_INDEX" val="20236318"/>
  <p:tag name="KSO_WM_UNIT_LAYERLEVEL" val="1_1_1"/>
  <p:tag name="KSO_WM_TAG_VERSION" val="3.0"/>
  <p:tag name="KSO_WM_UNIT_SUBTYPE" val="a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06.8361417322834,&quot;left&quot;:350.37148926208863,&quot;top&quot;:127.75,&quot;width&quot;:376.55702147582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内容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</p:tagLst>
</file>

<file path=ppt/tags/tag266.xml><?xml version="1.0" encoding="utf-8"?>
<p:tagLst xmlns:p="http://schemas.openxmlformats.org/presentationml/2006/main">
  <p:tag name="KSO_WM_UNIT_INDEX" val="1"/>
  <p:tag name="KSO_WM_UNIT_TYPE" val="j"/>
  <p:tag name="KSO_WM_BEAUTIFY_FLAG" val="#wm#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custom20236318_6*l_h_f*1_4_1"/>
  <p:tag name="KSO_WM_TEMPLATE_CATEGORY" val="custom"/>
  <p:tag name="KSO_WM_TEMPLATE_INDEX" val="20236318"/>
  <p:tag name="KSO_WM_UNIT_LAYERLEVEL" val="1_1_1"/>
  <p:tag name="KSO_WM_TAG_VERSION" val="3.0"/>
  <p:tag name="KSO_WM_UNIT_SUBTYPE" val="a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06.8361417322834,&quot;left&quot;:350.37148926208863,&quot;top&quot;:127.75,&quot;width&quot;:376.55702147582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内容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</p:tagLst>
</file>

<file path=ppt/tags/tag2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custom20236318_6*l_h_f*1_4_1"/>
  <p:tag name="KSO_WM_TEMPLATE_CATEGORY" val="custom"/>
  <p:tag name="KSO_WM_TEMPLATE_INDEX" val="20236318"/>
  <p:tag name="KSO_WM_UNIT_LAYERLEVEL" val="1_1_1"/>
  <p:tag name="KSO_WM_TAG_VERSION" val="3.0"/>
  <p:tag name="KSO_WM_UNIT_SUBTYPE" val="a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06.8361417322834,&quot;left&quot;:350.37148926208863,&quot;top&quot;:127.75,&quot;width&quot;:376.55702147582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内容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270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72.xml><?xml version="1.0" encoding="utf-8"?>
<p:tagLst xmlns:p="http://schemas.openxmlformats.org/presentationml/2006/main">
  <p:tag name="KSO_WM_SLIDE_TYPE" val="text"/>
  <p:tag name="KSO_WM_BEAUTIFY_FLAG" val="#wm#"/>
  <p:tag name="KSO_WM_SLIDE_ID" val="custom202309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0977"/>
  <p:tag name="KSO_WM_SLIDE_SUBTYPE" val="pureTxt"/>
  <p:tag name="KSO_WM_SLIDE_SIZE" val="850*457"/>
  <p:tag name="KSO_WM_SLIDE_POSITION" val="54*28"/>
  <p:tag name="KSO_WM_SLIDE_LAYOUT" val="a_f"/>
  <p:tag name="KSO_WM_SLIDE_LAYOUT_CNT" val="1_1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75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76.xml><?xml version="1.0" encoding="utf-8"?>
<p:tagLst xmlns:p="http://schemas.openxmlformats.org/presentationml/2006/main">
  <p:tag name="TABLE_ENDDRAG_ORIGIN_RECT" val="589*620"/>
  <p:tag name="TABLE_ENDDRAG_RECT" val="151*43*589*620"/>
</p:tagLst>
</file>

<file path=ppt/tags/tag277.xml><?xml version="1.0" encoding="utf-8"?>
<p:tagLst xmlns:p="http://schemas.openxmlformats.org/presentationml/2006/main">
  <p:tag name="KSO_WM_BEAUTIFY_FLAG" val="#wm#"/>
  <p:tag name="KSO_WM_TEMPLATE_CATEGORY" val="custom"/>
  <p:tag name="KSO_WM_TEMPLATE_INDEX" val="20230977"/>
</p:tagLst>
</file>

<file path=ppt/tags/tag278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40498642"/>
  <p:tag name="KSO_WM_TEMPLATE_CATEGORY" val="custom"/>
  <p:tag name="KSO_WM_SLIDE_INDEX" val="9"/>
  <p:tag name="KSO_WM_SLIDE_ID" val="custom40498642_9"/>
  <p:tag name="KSO_WM_TEMPLATE_MASTER_TYPE" val="0"/>
  <p:tag name="KSO_WM_SLIDE_LAYOUT" val="a_b_f"/>
  <p:tag name="KSO_WM_SLIDE_LAYOUT_CNT" val="1_1_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10"/>
  <p:tag name="KSO_WM_UNIT_LAYERLEVEL" val="1"/>
  <p:tag name="KSO_WM_TAG_VERSION" val="3.0"/>
  <p:tag name="KSO_WM_UNIT_TYPE" val="i"/>
  <p:tag name="KSO_WM_UNIT_INDEX" val="1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BEAUTIFY_FLAG" val="#wm#"/>
  <p:tag name="KSO_WM_UNIT_TYPE" val="i"/>
  <p:tag name="KSO_WM_UNIT_INDEX" val="4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77.8581237792969,&quot;width&quot;:859.9550170898438}"/>
  <p:tag name="KSO_WM_DIAGRAM_COLOR_MATCH_VALUE" val="{&quot;shape&quot;:{&quot;fill&quot;:{&quot;solid&quot;:{&quot;brightness&quot;:0.15000000596046448,&quot;colorType&quot;:1,&quot;foreColorIndex&quot;:14,&quot;transparency&quot;:0},&quot;type&quot;:1},&quot;glow&quot;:{&quot;colorType&quot;:0},&quot;line&quot;:{&quot;solidLine&quot;:{&quot;brightness&quot;:0.5,&quot;colorType&quot;:1,&quot;foreColorIndex&quot;:14,&quot;transparency&quot;:0},&quot;type&quot;:1},&quot;shadow&quot;:{&quot;brightness&quot;:-0.25,&quot;colorType&quot;:1,&quot;foreColorIndex&quot;:1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6"/>
  <p:tag name="KSO_WM_UNIT_LAYERLEVEL" val="1"/>
  <p:tag name="KSO_WM_TAG_VERSION" val="3.0"/>
  <p:tag name="KSO_WM_BEAUTIFY_FLAG" val="#wm#"/>
  <p:tag name="KSO_WM_UNIT_TYPE" val="i"/>
  <p:tag name="KSO_WM_UNIT_INDEX" val="6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7"/>
  <p:tag name="KSO_WM_UNIT_LAYERLEVEL" val="1"/>
  <p:tag name="KSO_WM_TAG_VERSION" val="3.0"/>
  <p:tag name="KSO_WM_BEAUTIFY_FLAG" val="#wm#"/>
  <p:tag name="KSO_WM_UNIT_TYPE" val="i"/>
  <p:tag name="KSO_WM_UNIT_INDEX" val="7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8"/>
  <p:tag name="KSO_WM_UNIT_LAYERLEVEL" val="1"/>
  <p:tag name="KSO_WM_TAG_VERSION" val="3.0"/>
  <p:tag name="KSO_WM_BEAUTIFY_FLAG" val="#wm#"/>
  <p:tag name="KSO_WM_UNIT_TYPE" val="i"/>
  <p:tag name="KSO_WM_UNIT_INDEX" val="8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9"/>
  <p:tag name="KSO_WM_UNIT_LAYERLEVEL" val="1"/>
  <p:tag name="KSO_WM_TAG_VERSION" val="3.0"/>
  <p:tag name="KSO_WM_BEAUTIFY_FLAG" val="#wm#"/>
  <p:tag name="KSO_WM_UNIT_TYPE" val="i"/>
  <p:tag name="KSO_WM_UNIT_INDEX" val="9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0"/>
  <p:tag name="KSO_WM_UNIT_LAYERLEVEL" val="1"/>
  <p:tag name="KSO_WM_TAG_VERSION" val="3.0"/>
  <p:tag name="KSO_WM_BEAUTIFY_FLAG" val="#wm#"/>
  <p:tag name="KSO_WM_UNIT_TYPE" val="i"/>
  <p:tag name="KSO_WM_UNIT_INDEX" val="1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2"/>
  <p:tag name="KSO_WM_UNIT_LAYERLEVEL" val="1"/>
  <p:tag name="KSO_WM_TAG_VERSION" val="3.0"/>
  <p:tag name="KSO_WM_BEAUTIFY_FLAG" val="#wm#"/>
  <p:tag name="KSO_WM_UNIT_TYPE" val="i"/>
  <p:tag name="KSO_WM_UNIT_INDEX" val="12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2"/>
  <p:tag name="KSO_WM_UNIT_LAYERLEVEL" val="1"/>
  <p:tag name="KSO_WM_TAG_VERSION" val="3.0"/>
  <p:tag name="KSO_WM_BEAUTIFY_FLAG" val="#wm#"/>
  <p:tag name="KSO_WM_UNIT_TYPE" val="i"/>
  <p:tag name="KSO_WM_UNIT_INDEX" val="1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f*1"/>
  <p:tag name="KSO_WM_UNIT_LAYERLEVEL" val="1"/>
  <p:tag name="KSO_WM_TAG_VERSION" val="3.0"/>
  <p:tag name="KSO_WM_BEAUTIFY_FLAG" val="#wm#"/>
  <p:tag name="KSO_WM_UNIT_PRESET_TEXT" val="单击此处编辑文本"/>
  <p:tag name="KSO_WM_UNIT_NOCLEAR" val="0"/>
  <p:tag name="KSO_WM_UNIT_TYPE" val="f"/>
  <p:tag name="KSO_WM_UNIT_INDEX" val="1"/>
  <p:tag name="KSO_WM_UNIT_ISCONTENTSTITLE" val="0"/>
  <p:tag name="KSO_WM_UNIT_ISNUMDGMTITLE" val="0"/>
  <p:tag name="KSO_WM_UNIT_SUBTYPE" val="a"/>
</p:tagLst>
</file>

<file path=ppt/tags/tag5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3"/>
  <p:tag name="KSO_WM_UNIT_LAYERLEVEL" val="1"/>
  <p:tag name="KSO_WM_TAG_VERSION" val="3.0"/>
  <p:tag name="KSO_WM_BEAUTIFY_FLAG" val="#wm#"/>
  <p:tag name="KSO_WM_UNIT_TYPE" val="i"/>
  <p:tag name="KSO_WM_UNIT_INDEX" val="13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4"/>
  <p:tag name="KSO_WM_UNIT_LAYERLEVEL" val="1"/>
  <p:tag name="KSO_WM_TAG_VERSION" val="3.0"/>
  <p:tag name="KSO_WM_BEAUTIFY_FLAG" val="#wm#"/>
  <p:tag name="KSO_WM_UNIT_TYPE" val="i"/>
  <p:tag name="KSO_WM_UNIT_INDEX" val="14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4"/>
  <p:tag name="KSO_WM_UNIT_LAYERLEVEL" val="1"/>
  <p:tag name="KSO_WM_TAG_VERSION" val="3.0"/>
  <p:tag name="KSO_WM_BEAUTIFY_FLAG" val="#wm#"/>
  <p:tag name="KSO_WM_UNIT_TYPE" val="i"/>
  <p:tag name="KSO_WM_UNIT_INDEX" val="14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8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9"/>
  <p:tag name="KSO_WM_UNIT_LAYERLEVEL" val="1"/>
  <p:tag name="KSO_WM_TAG_VERSION" val="3.0"/>
  <p:tag name="KSO_WM_UNIT_TYPE" val="i"/>
  <p:tag name="KSO_WM_UNIT_INDEX" val="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5"/>
  <p:tag name="KSO_WM_UNIT_LAYERLEVEL" val="1"/>
  <p:tag name="KSO_WM_TAG_VERSION" val="3.0"/>
  <p:tag name="KSO_WM_BEAUTIFY_FLAG" val="#wm#"/>
  <p:tag name="KSO_WM_UNIT_TYPE" val="i"/>
  <p:tag name="KSO_WM_UNIT_INDEX" val="15"/>
</p:tagLst>
</file>

<file path=ppt/tags/tag9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0"/>
  <p:tag name="KSO_WM_UNIT_LAYERLEVEL" val="1"/>
  <p:tag name="KSO_WM_TAG_VERSION" val="3.0"/>
  <p:tag name="KSO_WM_UNIT_TYPE" val="i"/>
  <p:tag name="KSO_WM_UNIT_INDEX" val="1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2"/>
  <p:tag name="KSO_WM_UNIT_LAYERLEVEL" val="1"/>
  <p:tag name="KSO_WM_TAG_VERSION" val="3.0"/>
  <p:tag name="KSO_WM_BEAUTIFY_FLAG" val="#wm#"/>
  <p:tag name="KSO_WM_UNIT_TYPE" val="i"/>
  <p:tag name="KSO_WM_UNIT_INDEX" val="1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3"/>
  <p:tag name="KSO_WM_UNIT_LAYERLEVEL" val="1"/>
  <p:tag name="KSO_WM_TAG_VERSION" val="3.0"/>
  <p:tag name="KSO_WM_BEAUTIFY_FLAG" val="#wm#"/>
  <p:tag name="KSO_WM_UNIT_TYPE" val="i"/>
  <p:tag name="KSO_WM_UNIT_INDEX" val="13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4"/>
  <p:tag name="KSO_WM_UNIT_LAYERLEVEL" val="1"/>
  <p:tag name="KSO_WM_TAG_VERSION" val="3.0"/>
  <p:tag name="KSO_WM_BEAUTIFY_FLAG" val="#wm#"/>
  <p:tag name="KSO_WM_UNIT_TYPE" val="i"/>
  <p:tag name="KSO_WM_UNIT_INDEX" val="14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4"/>
  <p:tag name="KSO_WM_UNIT_LAYERLEVEL" val="1"/>
  <p:tag name="KSO_WM_TAG_VERSION" val="3.0"/>
  <p:tag name="KSO_WM_BEAUTIFY_FLAG" val="#wm#"/>
  <p:tag name="KSO_WM_UNIT_TYPE" val="i"/>
  <p:tag name="KSO_WM_UNIT_INDEX" val="14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6"/>
  <p:tag name="KSO_WM_UNIT_LAYERLEVEL" val="1"/>
  <p:tag name="KSO_WM_TAG_VERSION" val="3.0"/>
  <p:tag name="KSO_WM_BEAUTIFY_FLAG" val="#wm#"/>
  <p:tag name="KSO_WM_UNIT_TYPE" val="i"/>
  <p:tag name="KSO_WM_UNIT_INDEX" val="16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6"/>
  <p:tag name="KSO_WM_UNIT_LAYERLEVEL" val="1"/>
  <p:tag name="KSO_WM_TAG_VERSION" val="3.0"/>
  <p:tag name="KSO_WM_BEAUTIFY_FLAG" val="#wm#"/>
  <p:tag name="KSO_WM_UNIT_TYPE" val="i"/>
  <p:tag name="KSO_WM_UNIT_INDEX" val="16"/>
</p:tagLst>
</file>

<file path=ppt/theme/theme1.xml><?xml version="1.0" encoding="utf-8"?>
<a:theme xmlns:a="http://schemas.openxmlformats.org/drawingml/2006/main" name="Office 主题​​">
  <a:themeElements>
    <a:clrScheme name="蓝紫">
      <a:dk1>
        <a:srgbClr val="000000"/>
      </a:dk1>
      <a:lt1>
        <a:srgbClr val="FFFFFF"/>
      </a:lt1>
      <a:dk2>
        <a:srgbClr val="03287B"/>
      </a:dk2>
      <a:lt2>
        <a:srgbClr val="F0F6FE"/>
      </a:lt2>
      <a:accent1>
        <a:srgbClr val="7CB8FD"/>
      </a:accent1>
      <a:accent2>
        <a:srgbClr val="2588FC"/>
      </a:accent2>
      <a:accent3>
        <a:srgbClr val="5893FE"/>
      </a:accent3>
      <a:accent4>
        <a:srgbClr val="5DC5FF"/>
      </a:accent4>
      <a:accent5>
        <a:srgbClr val="FF7500"/>
      </a:accent5>
      <a:accent6>
        <a:srgbClr val="FFC000"/>
      </a:accent6>
      <a:hlink>
        <a:srgbClr val="304FFE"/>
      </a:hlink>
      <a:folHlink>
        <a:srgbClr val="492067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>
            <a:lumMod val="95000"/>
          </a:schemeClr>
        </a:solidFill>
      </a:spPr>
      <a:bodyPr wrap="square">
        <a:noAutofit/>
      </a:bodyPr>
      <a:lstStyle>
        <a:defPPr algn="l">
          <a:lnSpc>
            <a:spcPct val="110000"/>
          </a:lnSpc>
          <a:defRPr lang="en-US" altLang="zh-CN" sz="180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58">
      <a:dk1>
        <a:sysClr val="windowText" lastClr="000000"/>
      </a:dk1>
      <a:lt1>
        <a:sysClr val="window" lastClr="FFFFFF"/>
      </a:lt1>
      <a:dk2>
        <a:srgbClr val="293D2D"/>
      </a:dk2>
      <a:lt2>
        <a:srgbClr val="FEFFFC"/>
      </a:lt2>
      <a:accent1>
        <a:srgbClr val="389047"/>
      </a:accent1>
      <a:accent2>
        <a:srgbClr val="69A644"/>
      </a:accent2>
      <a:accent3>
        <a:srgbClr val="58B7B1"/>
      </a:accent3>
      <a:accent4>
        <a:srgbClr val="58A0B7"/>
      </a:accent4>
      <a:accent5>
        <a:srgbClr val="6C8BC7"/>
      </a:accent5>
      <a:accent6>
        <a:srgbClr val="DB9759"/>
      </a:accent6>
      <a:hlink>
        <a:srgbClr val="658BD5"/>
      </a:hlink>
      <a:folHlink>
        <a:srgbClr val="A16AA5"/>
      </a:folHlink>
    </a:clrScheme>
    <a:fontScheme name="自定义 17">
      <a:majorFont>
        <a:latin typeface="Arial"/>
        <a:ea typeface="汉仪中楷简"/>
        <a:cs typeface=""/>
      </a:majorFont>
      <a:minorFont>
        <a:latin typeface="Arial"/>
        <a:ea typeface="汉仪中楷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自定义 247">
      <a:dk1>
        <a:srgbClr val="333333"/>
      </a:dk1>
      <a:lt1>
        <a:srgbClr val="FFFFFF"/>
      </a:lt1>
      <a:dk2>
        <a:srgbClr val="001830"/>
      </a:dk2>
      <a:lt2>
        <a:srgbClr val="E5F2FF"/>
      </a:lt2>
      <a:accent1>
        <a:srgbClr val="69B8FF"/>
      </a:accent1>
      <a:accent2>
        <a:srgbClr val="B1C4FF"/>
      </a:accent2>
      <a:accent3>
        <a:srgbClr val="98B8E8"/>
      </a:accent3>
      <a:accent4>
        <a:srgbClr val="5DBDBD"/>
      </a:accent4>
      <a:accent5>
        <a:srgbClr val="299785"/>
      </a:accent5>
      <a:accent6>
        <a:srgbClr val="D6D0DC"/>
      </a:accent6>
      <a:hlink>
        <a:srgbClr val="304FFE"/>
      </a:hlink>
      <a:folHlink>
        <a:srgbClr val="492067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自定义 6">
      <a:dk1>
        <a:srgbClr val="000000"/>
      </a:dk1>
      <a:lt1>
        <a:srgbClr val="FFFFFF"/>
      </a:lt1>
      <a:dk2>
        <a:srgbClr val="471008"/>
      </a:dk2>
      <a:lt2>
        <a:srgbClr val="FFFBFA"/>
      </a:lt2>
      <a:accent1>
        <a:srgbClr val="F35B44"/>
      </a:accent1>
      <a:accent2>
        <a:srgbClr val="EE3434"/>
      </a:accent2>
      <a:accent3>
        <a:srgbClr val="FE9500"/>
      </a:accent3>
      <a:accent4>
        <a:srgbClr val="D53F8B"/>
      </a:accent4>
      <a:accent5>
        <a:srgbClr val="B34AD0"/>
      </a:accent5>
      <a:accent6>
        <a:srgbClr val="0088E8"/>
      </a:accent6>
      <a:hlink>
        <a:srgbClr val="0563C1"/>
      </a:hlink>
      <a:folHlink>
        <a:srgbClr val="954D72"/>
      </a:folHlink>
    </a:clrScheme>
    <a:fontScheme name="自定义 61">
      <a:majorFont>
        <a:latin typeface="Arial"/>
        <a:ea typeface="汉仪雅酷黑-65J"/>
        <a:cs typeface=""/>
      </a:majorFont>
      <a:minorFont>
        <a:latin typeface="Arial"/>
        <a:ea typeface="汉仪雅酷黑-65J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11645</Words>
  <Application>WPS 演示</Application>
  <PresentationFormat>宽屏</PresentationFormat>
  <Paragraphs>1010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汉仪中楷简</vt:lpstr>
      <vt:lpstr>江城圆体 400W</vt:lpstr>
      <vt:lpstr>黑体</vt:lpstr>
      <vt:lpstr>新宋体</vt:lpstr>
      <vt:lpstr>仿宋</vt:lpstr>
      <vt:lpstr>Times New Roman</vt:lpstr>
      <vt:lpstr>华文楷体</vt:lpstr>
      <vt:lpstr>Segoe UI Emoji</vt:lpstr>
      <vt:lpstr>MS PGothic</vt:lpstr>
      <vt:lpstr>Arial Unicode MS</vt:lpstr>
      <vt:lpstr>Calibri</vt:lpstr>
      <vt:lpstr>HelveticaNeue</vt:lpstr>
      <vt:lpstr>华文新魏</vt:lpstr>
      <vt:lpstr>Segoe Print</vt:lpstr>
      <vt:lpstr>汉仪雅酷黑-65J</vt:lpstr>
      <vt:lpstr>Office 主题​​</vt:lpstr>
      <vt:lpstr>2_Office 主题​​</vt:lpstr>
      <vt:lpstr>3_Office 主题​​</vt:lpstr>
      <vt:lpstr>1_Office 主题​​</vt:lpstr>
      <vt:lpstr>PowerPoint 演示文稿</vt:lpstr>
      <vt:lpstr>PowerPoint 演示文稿</vt:lpstr>
      <vt:lpstr>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Administrator</cp:lastModifiedBy>
  <cp:revision>39</cp:revision>
  <dcterms:created xsi:type="dcterms:W3CDTF">2023-08-09T12:44:00Z</dcterms:created>
  <dcterms:modified xsi:type="dcterms:W3CDTF">2026-04-27T02:59:19Z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14C5F33E00B94768A3BEEA3CF87030AA_12</vt:lpwstr>
  </property>
</Properties>
</file>