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1162" r:id="rId3"/>
    <p:sldId id="256" r:id="rId4"/>
    <p:sldId id="1079" r:id="rId5"/>
    <p:sldId id="283" r:id="rId7"/>
    <p:sldId id="1134" r:id="rId8"/>
    <p:sldId id="1117" r:id="rId9"/>
    <p:sldId id="1140" r:id="rId10"/>
    <p:sldId id="1083" r:id="rId11"/>
    <p:sldId id="519" r:id="rId12"/>
    <p:sldId id="1093" r:id="rId13"/>
    <p:sldId id="1137" r:id="rId14"/>
    <p:sldId id="1125" r:id="rId15"/>
    <p:sldId id="1121" r:id="rId16"/>
    <p:sldId id="1122" r:id="rId17"/>
    <p:sldId id="1147" r:id="rId18"/>
    <p:sldId id="1154" r:id="rId19"/>
    <p:sldId id="1133" r:id="rId20"/>
    <p:sldId id="1163" r:id="rId21"/>
    <p:sldId id="1151" r:id="rId22"/>
    <p:sldId id="1141" r:id="rId23"/>
    <p:sldId id="1145" r:id="rId24"/>
    <p:sldId id="1148" r:id="rId25"/>
    <p:sldId id="1152" r:id="rId26"/>
    <p:sldId id="1150"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900FF"/>
    <a:srgbClr val="CC00CC"/>
    <a:srgbClr val="9933FF"/>
    <a:srgbClr val="212121"/>
    <a:srgbClr val="0000CC"/>
    <a:srgbClr val="3F0065"/>
    <a:srgbClr val="005E00"/>
    <a:srgbClr val="EF0000"/>
    <a:srgbClr val="0034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04" autoAdjust="0"/>
    <p:restoredTop sz="94699"/>
  </p:normalViewPr>
  <p:slideViewPr>
    <p:cSldViewPr snapToGrid="0">
      <p:cViewPr varScale="1">
        <p:scale>
          <a:sx n="84" d="100"/>
          <a:sy n="84" d="100"/>
        </p:scale>
        <p:origin x="498"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 Type="http://schemas.openxmlformats.org/officeDocument/2006/relationships/slide" Target="slides/slide2.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208301-970A-45F6-9A29-2C26D57B5D1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B6B9F8-08C7-432C-9389-A081CBEA589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6B6B9F8-08C7-432C-9389-A081CBEA589C}"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9" name="幻灯片图像占位符 1"/>
          <p:cNvSpPr>
            <a:spLocks noGrp="1" noRot="1" noChangeAspect="1"/>
          </p:cNvSpPr>
          <p:nvPr>
            <p:ph type="sldImg"/>
          </p:nvPr>
        </p:nvSpPr>
        <p:spPr/>
      </p:sp>
      <p:sp>
        <p:nvSpPr>
          <p:cNvPr id="1048750" name="备注占位符 2"/>
          <p:cNvSpPr>
            <a:spLocks noGrp="1"/>
          </p:cNvSpPr>
          <p:nvPr>
            <p:ph type="body" idx="1"/>
          </p:nvPr>
        </p:nvSpPr>
        <p:spPr/>
        <p:txBody>
          <a:bodyPr/>
          <a:lstStyle/>
          <a:p>
            <a:endParaRPr lang="zh-CN" altLang="en-US" dirty="0"/>
          </a:p>
        </p:txBody>
      </p:sp>
      <p:sp>
        <p:nvSpPr>
          <p:cNvPr id="1048751" name="灯片编号占位符 3"/>
          <p:cNvSpPr>
            <a:spLocks noGrp="1"/>
          </p:cNvSpPr>
          <p:nvPr>
            <p:ph type="sldNum" sz="quarter" idx="5"/>
          </p:nvPr>
        </p:nvSpPr>
        <p:spPr/>
        <p:txBody>
          <a:bodyPr/>
          <a:lstStyle/>
          <a:p>
            <a:fld id="{BFC4D603-5B0F-44EE-9D26-F46071689E9A}" type="slidenum">
              <a:rPr lang="zh-CN" altLang="en-US" smtClean="0"/>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9" name="幻灯片图像占位符 1"/>
          <p:cNvSpPr>
            <a:spLocks noGrp="1" noRot="1" noChangeAspect="1"/>
          </p:cNvSpPr>
          <p:nvPr>
            <p:ph type="sldImg"/>
          </p:nvPr>
        </p:nvSpPr>
        <p:spPr/>
      </p:sp>
      <p:sp>
        <p:nvSpPr>
          <p:cNvPr id="1048750" name="备注占位符 2"/>
          <p:cNvSpPr>
            <a:spLocks noGrp="1"/>
          </p:cNvSpPr>
          <p:nvPr>
            <p:ph type="body" idx="1"/>
          </p:nvPr>
        </p:nvSpPr>
        <p:spPr/>
        <p:txBody>
          <a:bodyPr/>
          <a:lstStyle/>
          <a:p>
            <a:endParaRPr lang="zh-CN" altLang="en-US" dirty="0"/>
          </a:p>
        </p:txBody>
      </p:sp>
      <p:sp>
        <p:nvSpPr>
          <p:cNvPr id="1048751" name="灯片编号占位符 3"/>
          <p:cNvSpPr>
            <a:spLocks noGrp="1"/>
          </p:cNvSpPr>
          <p:nvPr>
            <p:ph type="sldNum" sz="quarter" idx="5"/>
          </p:nvPr>
        </p:nvSpPr>
        <p:spPr/>
        <p:txBody>
          <a:bodyPr/>
          <a:lstStyle/>
          <a:p>
            <a:fld id="{BFC4D603-5B0F-44EE-9D26-F46071689E9A}" type="slidenum">
              <a:rPr lang="zh-CN" altLang="en-US" smtClean="0"/>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9" name="幻灯片图像占位符 1"/>
          <p:cNvSpPr>
            <a:spLocks noGrp="1" noRot="1" noChangeAspect="1"/>
          </p:cNvSpPr>
          <p:nvPr>
            <p:ph type="sldImg"/>
          </p:nvPr>
        </p:nvSpPr>
        <p:spPr/>
      </p:sp>
      <p:sp>
        <p:nvSpPr>
          <p:cNvPr id="1048750" name="备注占位符 2"/>
          <p:cNvSpPr>
            <a:spLocks noGrp="1"/>
          </p:cNvSpPr>
          <p:nvPr>
            <p:ph type="body" idx="1"/>
          </p:nvPr>
        </p:nvSpPr>
        <p:spPr/>
        <p:txBody>
          <a:bodyPr/>
          <a:lstStyle/>
          <a:p>
            <a:endParaRPr lang="zh-CN" altLang="en-US" dirty="0"/>
          </a:p>
        </p:txBody>
      </p:sp>
      <p:sp>
        <p:nvSpPr>
          <p:cNvPr id="1048751" name="灯片编号占位符 3"/>
          <p:cNvSpPr>
            <a:spLocks noGrp="1"/>
          </p:cNvSpPr>
          <p:nvPr>
            <p:ph type="sldNum" sz="quarter" idx="5"/>
          </p:nvPr>
        </p:nvSpPr>
        <p:spPr/>
        <p:txBody>
          <a:bodyPr/>
          <a:lstStyle/>
          <a:p>
            <a:fld id="{BFC4D603-5B0F-44EE-9D26-F46071689E9A}" type="slidenum">
              <a:rPr lang="zh-CN" altLang="en-US" smtClean="0"/>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9" name="幻灯片图像占位符 1"/>
          <p:cNvSpPr>
            <a:spLocks noGrp="1" noRot="1" noChangeAspect="1"/>
          </p:cNvSpPr>
          <p:nvPr>
            <p:ph type="sldImg"/>
          </p:nvPr>
        </p:nvSpPr>
        <p:spPr/>
      </p:sp>
      <p:sp>
        <p:nvSpPr>
          <p:cNvPr id="1048750" name="备注占位符 2"/>
          <p:cNvSpPr>
            <a:spLocks noGrp="1"/>
          </p:cNvSpPr>
          <p:nvPr>
            <p:ph type="body" idx="1"/>
          </p:nvPr>
        </p:nvSpPr>
        <p:spPr/>
        <p:txBody>
          <a:bodyPr/>
          <a:lstStyle/>
          <a:p>
            <a:endParaRPr lang="zh-CN" altLang="en-US" dirty="0"/>
          </a:p>
        </p:txBody>
      </p:sp>
      <p:sp>
        <p:nvSpPr>
          <p:cNvPr id="1048751" name="灯片编号占位符 3"/>
          <p:cNvSpPr>
            <a:spLocks noGrp="1"/>
          </p:cNvSpPr>
          <p:nvPr>
            <p:ph type="sldNum" sz="quarter" idx="5"/>
          </p:nvPr>
        </p:nvSpPr>
        <p:spPr/>
        <p:txBody>
          <a:bodyPr/>
          <a:lstStyle/>
          <a:p>
            <a:fld id="{BFC4D603-5B0F-44EE-9D26-F46071689E9A}" type="slidenum">
              <a:rPr lang="zh-CN" altLang="en-US" smtClean="0"/>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9" name="幻灯片图像占位符 1"/>
          <p:cNvSpPr>
            <a:spLocks noGrp="1" noRot="1" noChangeAspect="1"/>
          </p:cNvSpPr>
          <p:nvPr>
            <p:ph type="sldImg"/>
          </p:nvPr>
        </p:nvSpPr>
        <p:spPr/>
      </p:sp>
      <p:sp>
        <p:nvSpPr>
          <p:cNvPr id="1048750" name="备注占位符 2"/>
          <p:cNvSpPr>
            <a:spLocks noGrp="1"/>
          </p:cNvSpPr>
          <p:nvPr>
            <p:ph type="body" idx="1"/>
          </p:nvPr>
        </p:nvSpPr>
        <p:spPr/>
        <p:txBody>
          <a:bodyPr/>
          <a:lstStyle/>
          <a:p>
            <a:endParaRPr lang="zh-CN" altLang="en-US" dirty="0"/>
          </a:p>
        </p:txBody>
      </p:sp>
      <p:sp>
        <p:nvSpPr>
          <p:cNvPr id="1048751" name="灯片编号占位符 3"/>
          <p:cNvSpPr>
            <a:spLocks noGrp="1"/>
          </p:cNvSpPr>
          <p:nvPr>
            <p:ph type="sldNum" sz="quarter" idx="5"/>
          </p:nvPr>
        </p:nvSpPr>
        <p:spPr/>
        <p:txBody>
          <a:bodyPr/>
          <a:lstStyle/>
          <a:p>
            <a:fld id="{BFC4D603-5B0F-44EE-9D26-F46071689E9A}" type="slidenum">
              <a:rPr lang="zh-CN" altLang="en-US" smtClean="0"/>
            </a:fld>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9" name="幻灯片图像占位符 1"/>
          <p:cNvSpPr>
            <a:spLocks noGrp="1" noRot="1" noChangeAspect="1"/>
          </p:cNvSpPr>
          <p:nvPr>
            <p:ph type="sldImg"/>
          </p:nvPr>
        </p:nvSpPr>
        <p:spPr/>
      </p:sp>
      <p:sp>
        <p:nvSpPr>
          <p:cNvPr id="1048750" name="备注占位符 2"/>
          <p:cNvSpPr>
            <a:spLocks noGrp="1"/>
          </p:cNvSpPr>
          <p:nvPr>
            <p:ph type="body" idx="1"/>
          </p:nvPr>
        </p:nvSpPr>
        <p:spPr/>
        <p:txBody>
          <a:bodyPr/>
          <a:lstStyle/>
          <a:p>
            <a:endParaRPr lang="zh-CN" altLang="en-US" dirty="0"/>
          </a:p>
        </p:txBody>
      </p:sp>
      <p:sp>
        <p:nvSpPr>
          <p:cNvPr id="1048751" name="灯片编号占位符 3"/>
          <p:cNvSpPr>
            <a:spLocks noGrp="1"/>
          </p:cNvSpPr>
          <p:nvPr>
            <p:ph type="sldNum" sz="quarter" idx="5"/>
          </p:nvPr>
        </p:nvSpPr>
        <p:spPr/>
        <p:txBody>
          <a:bodyPr/>
          <a:lstStyle/>
          <a:p>
            <a:fld id="{BFC4D603-5B0F-44EE-9D26-F46071689E9A}" type="slidenum">
              <a:rPr lang="zh-CN" altLang="en-US" smtClean="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9" name="幻灯片图像占位符 1"/>
          <p:cNvSpPr>
            <a:spLocks noGrp="1" noRot="1" noChangeAspect="1"/>
          </p:cNvSpPr>
          <p:nvPr>
            <p:ph type="sldImg"/>
          </p:nvPr>
        </p:nvSpPr>
        <p:spPr/>
      </p:sp>
      <p:sp>
        <p:nvSpPr>
          <p:cNvPr id="1048750" name="备注占位符 2"/>
          <p:cNvSpPr>
            <a:spLocks noGrp="1"/>
          </p:cNvSpPr>
          <p:nvPr>
            <p:ph type="body" idx="1"/>
          </p:nvPr>
        </p:nvSpPr>
        <p:spPr/>
        <p:txBody>
          <a:bodyPr/>
          <a:lstStyle/>
          <a:p>
            <a:endParaRPr lang="zh-CN" altLang="en-US" dirty="0"/>
          </a:p>
        </p:txBody>
      </p:sp>
      <p:sp>
        <p:nvSpPr>
          <p:cNvPr id="1048751" name="灯片编号占位符 3"/>
          <p:cNvSpPr>
            <a:spLocks noGrp="1"/>
          </p:cNvSpPr>
          <p:nvPr>
            <p:ph type="sldNum" sz="quarter" idx="5"/>
          </p:nvPr>
        </p:nvSpPr>
        <p:spPr/>
        <p:txBody>
          <a:bodyPr/>
          <a:lstStyle/>
          <a:p>
            <a:fld id="{BFC4D603-5B0F-44EE-9D26-F46071689E9A}" type="slidenum">
              <a:rPr lang="zh-CN" altLang="en-US" smtClean="0"/>
            </a:fld>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9" name="幻灯片图像占位符 1"/>
          <p:cNvSpPr>
            <a:spLocks noGrp="1" noRot="1" noChangeAspect="1"/>
          </p:cNvSpPr>
          <p:nvPr>
            <p:ph type="sldImg"/>
          </p:nvPr>
        </p:nvSpPr>
        <p:spPr/>
      </p:sp>
      <p:sp>
        <p:nvSpPr>
          <p:cNvPr id="1048750" name="备注占位符 2"/>
          <p:cNvSpPr>
            <a:spLocks noGrp="1"/>
          </p:cNvSpPr>
          <p:nvPr>
            <p:ph type="body" idx="1"/>
          </p:nvPr>
        </p:nvSpPr>
        <p:spPr/>
        <p:txBody>
          <a:bodyPr/>
          <a:lstStyle/>
          <a:p>
            <a:endParaRPr lang="zh-CN" altLang="en-US" dirty="0"/>
          </a:p>
        </p:txBody>
      </p:sp>
      <p:sp>
        <p:nvSpPr>
          <p:cNvPr id="1048751" name="灯片编号占位符 3"/>
          <p:cNvSpPr>
            <a:spLocks noGrp="1"/>
          </p:cNvSpPr>
          <p:nvPr>
            <p:ph type="sldNum" sz="quarter" idx="5"/>
          </p:nvPr>
        </p:nvSpPr>
        <p:spPr/>
        <p:txBody>
          <a:bodyPr/>
          <a:lstStyle/>
          <a:p>
            <a:fld id="{BFC4D603-5B0F-44EE-9D26-F46071689E9A}" type="slidenum">
              <a:rPr lang="zh-CN" altLang="en-US" smtClean="0"/>
            </a:fld>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9" name="幻灯片图像占位符 1"/>
          <p:cNvSpPr>
            <a:spLocks noGrp="1" noRot="1" noChangeAspect="1"/>
          </p:cNvSpPr>
          <p:nvPr>
            <p:ph type="sldImg"/>
          </p:nvPr>
        </p:nvSpPr>
        <p:spPr/>
      </p:sp>
      <p:sp>
        <p:nvSpPr>
          <p:cNvPr id="1048750" name="备注占位符 2"/>
          <p:cNvSpPr>
            <a:spLocks noGrp="1"/>
          </p:cNvSpPr>
          <p:nvPr>
            <p:ph type="body" idx="1"/>
          </p:nvPr>
        </p:nvSpPr>
        <p:spPr/>
        <p:txBody>
          <a:bodyPr/>
          <a:lstStyle/>
          <a:p>
            <a:endParaRPr lang="zh-CN" altLang="en-US" dirty="0"/>
          </a:p>
        </p:txBody>
      </p:sp>
      <p:sp>
        <p:nvSpPr>
          <p:cNvPr id="1048751" name="灯片编号占位符 3"/>
          <p:cNvSpPr>
            <a:spLocks noGrp="1"/>
          </p:cNvSpPr>
          <p:nvPr>
            <p:ph type="sldNum" sz="quarter" idx="5"/>
          </p:nvPr>
        </p:nvSpPr>
        <p:spPr/>
        <p:txBody>
          <a:bodyPr/>
          <a:lstStyle/>
          <a:p>
            <a:fld id="{BFC4D603-5B0F-44EE-9D26-F46071689E9A}" type="slidenum">
              <a:rPr lang="zh-CN" altLang="en-US" smtClean="0"/>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24A6B57-8BDF-41B8-9739-E5FC80FD29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F9BB11-2144-4FC6-98B5-DAE7759FA4DE}"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24A6B57-8BDF-41B8-9739-E5FC80FD29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F9BB11-2144-4FC6-98B5-DAE7759FA4DE}"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24A6B57-8BDF-41B8-9739-E5FC80FD29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F9BB11-2144-4FC6-98B5-DAE7759FA4DE}"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2_标题和内容">
    <p:spTree>
      <p:nvGrpSpPr>
        <p:cNvPr id="1" name=""/>
        <p:cNvGrpSpPr/>
        <p:nvPr/>
      </p:nvGrpSpPr>
      <p:grpSpPr>
        <a:xfrm>
          <a:off x="0" y="0"/>
          <a:ext cx="0" cy="0"/>
          <a:chOff x="0" y="0"/>
          <a:chExt cx="0" cy="0"/>
        </a:xfrm>
      </p:grpSpPr>
      <p:sp>
        <p:nvSpPr>
          <p:cNvPr id="1048701" name="任意多边形: 形状 8"/>
          <p:cNvSpPr/>
          <p:nvPr userDrawn="1"/>
        </p:nvSpPr>
        <p:spPr>
          <a:xfrm>
            <a:off x="10187935" y="-1090140"/>
            <a:ext cx="4008129" cy="2180279"/>
          </a:xfrm>
          <a:custGeom>
            <a:avLst/>
            <a:gdLst>
              <a:gd name="connsiteX0" fmla="*/ 109244 w 4008129"/>
              <a:gd name="connsiteY0" fmla="*/ 256317 h 2180279"/>
              <a:gd name="connsiteX1" fmla="*/ 942621 w 4008129"/>
              <a:gd name="connsiteY1" fmla="*/ 1876772 h 2180279"/>
              <a:gd name="connsiteX2" fmla="*/ 3581649 w 4008129"/>
              <a:gd name="connsiteY2" fmla="*/ 2050392 h 2180279"/>
              <a:gd name="connsiteX3" fmla="*/ 3801568 w 4008129"/>
              <a:gd name="connsiteY3" fmla="*/ 429937 h 2180279"/>
              <a:gd name="connsiteX4" fmla="*/ 1544505 w 4008129"/>
              <a:gd name="connsiteY4" fmla="*/ 1674 h 2180279"/>
              <a:gd name="connsiteX5" fmla="*/ 167117 w 4008129"/>
              <a:gd name="connsiteY5" fmla="*/ 279466 h 2180279"/>
              <a:gd name="connsiteX6" fmla="*/ 109244 w 4008129"/>
              <a:gd name="connsiteY6" fmla="*/ 256317 h 2180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08129" h="2180279">
                <a:moveTo>
                  <a:pt x="109244" y="256317"/>
                </a:moveTo>
                <a:cubicBezTo>
                  <a:pt x="238495" y="522535"/>
                  <a:pt x="363887" y="1577760"/>
                  <a:pt x="942621" y="1876772"/>
                </a:cubicBezTo>
                <a:cubicBezTo>
                  <a:pt x="1521355" y="2175784"/>
                  <a:pt x="3105158" y="2291531"/>
                  <a:pt x="3581649" y="2050392"/>
                </a:cubicBezTo>
                <a:cubicBezTo>
                  <a:pt x="4058140" y="1809253"/>
                  <a:pt x="4141092" y="771390"/>
                  <a:pt x="3801568" y="429937"/>
                </a:cubicBezTo>
                <a:cubicBezTo>
                  <a:pt x="3462044" y="88484"/>
                  <a:pt x="2150247" y="26752"/>
                  <a:pt x="1544505" y="1674"/>
                </a:cubicBezTo>
                <a:cubicBezTo>
                  <a:pt x="938763" y="-23405"/>
                  <a:pt x="406327" y="240884"/>
                  <a:pt x="167117" y="279466"/>
                </a:cubicBezTo>
                <a:cubicBezTo>
                  <a:pt x="-72093" y="318048"/>
                  <a:pt x="-20007" y="-9901"/>
                  <a:pt x="109244" y="256317"/>
                </a:cubicBezTo>
                <a:close/>
              </a:path>
            </a:pathLst>
          </a:custGeom>
          <a:solidFill>
            <a:srgbClr val="E7C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500000000000000" pitchFamily="34" charset="-122"/>
            </a:endParaRPr>
          </a:p>
        </p:txBody>
      </p:sp>
      <p:sp>
        <p:nvSpPr>
          <p:cNvPr id="1048702" name="任意多边形: 形状 12"/>
          <p:cNvSpPr/>
          <p:nvPr userDrawn="1"/>
        </p:nvSpPr>
        <p:spPr>
          <a:xfrm rot="869861">
            <a:off x="-1997982" y="5852278"/>
            <a:ext cx="6275278" cy="1529348"/>
          </a:xfrm>
          <a:custGeom>
            <a:avLst/>
            <a:gdLst>
              <a:gd name="connsiteX0" fmla="*/ 439908 w 7733604"/>
              <a:gd name="connsiteY0" fmla="*/ 1159748 h 2289554"/>
              <a:gd name="connsiteX1" fmla="*/ 2534925 w 7733604"/>
              <a:gd name="connsiteY1" fmla="*/ 372670 h 2289554"/>
              <a:gd name="connsiteX2" fmla="*/ 4201680 w 7733604"/>
              <a:gd name="connsiteY2" fmla="*/ 1206047 h 2289554"/>
              <a:gd name="connsiteX3" fmla="*/ 6261973 w 7733604"/>
              <a:gd name="connsiteY3" fmla="*/ 2280 h 2289554"/>
              <a:gd name="connsiteX4" fmla="*/ 7731958 w 7733604"/>
              <a:gd name="connsiteY4" fmla="*/ 939829 h 2289554"/>
              <a:gd name="connsiteX5" fmla="*/ 6389295 w 7733604"/>
              <a:gd name="connsiteY5" fmla="*/ 2213044 h 2289554"/>
              <a:gd name="connsiteX6" fmla="*/ 567229 w 7733604"/>
              <a:gd name="connsiteY6" fmla="*/ 2039424 h 2289554"/>
              <a:gd name="connsiteX7" fmla="*/ 439908 w 7733604"/>
              <a:gd name="connsiteY7" fmla="*/ 1159748 h 2289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33604" h="2289554">
                <a:moveTo>
                  <a:pt x="439908" y="1159748"/>
                </a:moveTo>
                <a:cubicBezTo>
                  <a:pt x="767857" y="881956"/>
                  <a:pt x="1907963" y="364954"/>
                  <a:pt x="2534925" y="372670"/>
                </a:cubicBezTo>
                <a:cubicBezTo>
                  <a:pt x="3161887" y="380386"/>
                  <a:pt x="3580505" y="1267779"/>
                  <a:pt x="4201680" y="1206047"/>
                </a:cubicBezTo>
                <a:cubicBezTo>
                  <a:pt x="4822855" y="1144315"/>
                  <a:pt x="5673593" y="46650"/>
                  <a:pt x="6261973" y="2280"/>
                </a:cubicBezTo>
                <a:cubicBezTo>
                  <a:pt x="6850353" y="-42090"/>
                  <a:pt x="7710738" y="571368"/>
                  <a:pt x="7731958" y="939829"/>
                </a:cubicBezTo>
                <a:cubicBezTo>
                  <a:pt x="7753178" y="1308290"/>
                  <a:pt x="7583416" y="2029778"/>
                  <a:pt x="6389295" y="2213044"/>
                </a:cubicBezTo>
                <a:cubicBezTo>
                  <a:pt x="5195174" y="2396310"/>
                  <a:pt x="1553006" y="2214973"/>
                  <a:pt x="567229" y="2039424"/>
                </a:cubicBezTo>
                <a:cubicBezTo>
                  <a:pt x="-418548" y="1863875"/>
                  <a:pt x="111959" y="1437540"/>
                  <a:pt x="439908" y="1159748"/>
                </a:cubicBezTo>
                <a:close/>
              </a:path>
            </a:pathLst>
          </a:custGeom>
          <a:solidFill>
            <a:srgbClr val="E7C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500000000000000" pitchFamily="34" charset="-122"/>
            </a:endParaRPr>
          </a:p>
        </p:txBody>
      </p:sp>
      <p:pic>
        <p:nvPicPr>
          <p:cNvPr id="2097155" name="图片 10"/>
          <p:cNvPicPr>
            <a:picLocks noChangeAspect="1"/>
          </p:cNvPicPr>
          <p:nvPr userDrawn="1"/>
        </p:nvPicPr>
        <p:blipFill rotWithShape="1">
          <a:blip r:embed="rId2" cstate="print"/>
          <a:srcRect r="7301" b="45178"/>
          <a:stretch>
            <a:fillRect/>
          </a:stretch>
        </p:blipFill>
        <p:spPr>
          <a:xfrm>
            <a:off x="10477048" y="4914899"/>
            <a:ext cx="1714952" cy="194310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24A6B57-8BDF-41B8-9739-E5FC80FD29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F9BB11-2144-4FC6-98B5-DAE7759FA4DE}"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E24A6B57-8BDF-41B8-9739-E5FC80FD29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F9BB11-2144-4FC6-98B5-DAE7759FA4DE}"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E24A6B57-8BDF-41B8-9739-E5FC80FD29B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2F9BB11-2144-4FC6-98B5-DAE7759FA4DE}"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E24A6B57-8BDF-41B8-9739-E5FC80FD29B3}"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2F9BB11-2144-4FC6-98B5-DAE7759FA4DE}"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24A6B57-8BDF-41B8-9739-E5FC80FD29B3}"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2F9BB11-2144-4FC6-98B5-DAE7759FA4DE}"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24A6B57-8BDF-41B8-9739-E5FC80FD29B3}"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2F9BB11-2144-4FC6-98B5-DAE7759FA4DE}"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24A6B57-8BDF-41B8-9739-E5FC80FD29B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2F9BB11-2144-4FC6-98B5-DAE7759FA4DE}"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24A6B57-8BDF-41B8-9739-E5FC80FD29B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2F9BB11-2144-4FC6-98B5-DAE7759FA4DE}"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4A6B57-8BDF-41B8-9739-E5FC80FD29B3}"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F9BB11-2144-4FC6-98B5-DAE7759FA4DE}"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3.jpeg"/><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image" Target="../media/image9.png"/><Relationship Id="rId4" Type="http://schemas.openxmlformats.org/officeDocument/2006/relationships/tags" Target="../tags/tag63.xml"/><Relationship Id="rId3" Type="http://schemas.openxmlformats.org/officeDocument/2006/relationships/image" Target="../media/image8.png"/><Relationship Id="rId2" Type="http://schemas.openxmlformats.org/officeDocument/2006/relationships/tags" Target="../tags/tag62.xml"/><Relationship Id="rId1" Type="http://schemas.openxmlformats.org/officeDocument/2006/relationships/image" Target="../media/image7.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jpeg"/><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jpeg"/><Relationship Id="rId1" Type="http://schemas.openxmlformats.org/officeDocument/2006/relationships/image" Target="../media/image10.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9" Type="http://schemas.openxmlformats.org/officeDocument/2006/relationships/image" Target="../media/image3.jpeg"/><Relationship Id="rId8" Type="http://schemas.openxmlformats.org/officeDocument/2006/relationships/image" Target="../media/image6.png"/><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1" Type="http://schemas.openxmlformats.org/officeDocument/2006/relationships/slideLayout" Target="../slideLayouts/slideLayout2.xml"/><Relationship Id="rId10" Type="http://schemas.openxmlformats.org/officeDocument/2006/relationships/tags" Target="../tags/tag8.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9.xml.rels><?xml version="1.0" encoding="UTF-8" standalone="yes"?>
<Relationships xmlns="http://schemas.openxmlformats.org/package/2006/relationships"><Relationship Id="rId9" Type="http://schemas.openxmlformats.org/officeDocument/2006/relationships/tags" Target="../tags/tag17.xml"/><Relationship Id="rId8" Type="http://schemas.openxmlformats.org/officeDocument/2006/relationships/tags" Target="../tags/tag16.xml"/><Relationship Id="rId7" Type="http://schemas.openxmlformats.org/officeDocument/2006/relationships/tags" Target="../tags/tag15.xml"/><Relationship Id="rId6" Type="http://schemas.openxmlformats.org/officeDocument/2006/relationships/tags" Target="../tags/tag14.xml"/><Relationship Id="rId55" Type="http://schemas.openxmlformats.org/officeDocument/2006/relationships/slideLayout" Target="../slideLayouts/slideLayout2.xml"/><Relationship Id="rId54" Type="http://schemas.openxmlformats.org/officeDocument/2006/relationships/image" Target="../media/image3.jpeg"/><Relationship Id="rId53" Type="http://schemas.openxmlformats.org/officeDocument/2006/relationships/tags" Target="../tags/tag61.xml"/><Relationship Id="rId52" Type="http://schemas.openxmlformats.org/officeDocument/2006/relationships/tags" Target="../tags/tag60.xml"/><Relationship Id="rId51" Type="http://schemas.openxmlformats.org/officeDocument/2006/relationships/tags" Target="../tags/tag59.xml"/><Relationship Id="rId50" Type="http://schemas.openxmlformats.org/officeDocument/2006/relationships/tags" Target="../tags/tag58.xml"/><Relationship Id="rId5" Type="http://schemas.openxmlformats.org/officeDocument/2006/relationships/tags" Target="../tags/tag13.xml"/><Relationship Id="rId49" Type="http://schemas.openxmlformats.org/officeDocument/2006/relationships/tags" Target="../tags/tag57.xml"/><Relationship Id="rId48" Type="http://schemas.openxmlformats.org/officeDocument/2006/relationships/tags" Target="../tags/tag56.xml"/><Relationship Id="rId47" Type="http://schemas.openxmlformats.org/officeDocument/2006/relationships/tags" Target="../tags/tag55.xml"/><Relationship Id="rId46" Type="http://schemas.openxmlformats.org/officeDocument/2006/relationships/tags" Target="../tags/tag54.xml"/><Relationship Id="rId45" Type="http://schemas.openxmlformats.org/officeDocument/2006/relationships/tags" Target="../tags/tag53.xml"/><Relationship Id="rId44" Type="http://schemas.openxmlformats.org/officeDocument/2006/relationships/tags" Target="../tags/tag52.xml"/><Relationship Id="rId43" Type="http://schemas.openxmlformats.org/officeDocument/2006/relationships/tags" Target="../tags/tag51.xml"/><Relationship Id="rId42" Type="http://schemas.openxmlformats.org/officeDocument/2006/relationships/tags" Target="../tags/tag50.xml"/><Relationship Id="rId41" Type="http://schemas.openxmlformats.org/officeDocument/2006/relationships/tags" Target="../tags/tag49.xml"/><Relationship Id="rId40" Type="http://schemas.openxmlformats.org/officeDocument/2006/relationships/tags" Target="../tags/tag48.xml"/><Relationship Id="rId4" Type="http://schemas.openxmlformats.org/officeDocument/2006/relationships/tags" Target="../tags/tag12.xml"/><Relationship Id="rId39" Type="http://schemas.openxmlformats.org/officeDocument/2006/relationships/tags" Target="../tags/tag47.xml"/><Relationship Id="rId38" Type="http://schemas.openxmlformats.org/officeDocument/2006/relationships/tags" Target="../tags/tag46.xml"/><Relationship Id="rId37" Type="http://schemas.openxmlformats.org/officeDocument/2006/relationships/tags" Target="../tags/tag45.xml"/><Relationship Id="rId36" Type="http://schemas.openxmlformats.org/officeDocument/2006/relationships/tags" Target="../tags/tag44.xml"/><Relationship Id="rId35" Type="http://schemas.openxmlformats.org/officeDocument/2006/relationships/tags" Target="../tags/tag43.xml"/><Relationship Id="rId34" Type="http://schemas.openxmlformats.org/officeDocument/2006/relationships/tags" Target="../tags/tag42.xml"/><Relationship Id="rId33" Type="http://schemas.openxmlformats.org/officeDocument/2006/relationships/tags" Target="../tags/tag41.xml"/><Relationship Id="rId32" Type="http://schemas.openxmlformats.org/officeDocument/2006/relationships/tags" Target="../tags/tag40.xml"/><Relationship Id="rId31" Type="http://schemas.openxmlformats.org/officeDocument/2006/relationships/tags" Target="../tags/tag39.xml"/><Relationship Id="rId30" Type="http://schemas.openxmlformats.org/officeDocument/2006/relationships/tags" Target="../tags/tag38.xml"/><Relationship Id="rId3" Type="http://schemas.openxmlformats.org/officeDocument/2006/relationships/tags" Target="../tags/tag11.xml"/><Relationship Id="rId29" Type="http://schemas.openxmlformats.org/officeDocument/2006/relationships/tags" Target="../tags/tag37.xml"/><Relationship Id="rId28" Type="http://schemas.openxmlformats.org/officeDocument/2006/relationships/tags" Target="../tags/tag36.xml"/><Relationship Id="rId27" Type="http://schemas.openxmlformats.org/officeDocument/2006/relationships/tags" Target="../tags/tag35.xml"/><Relationship Id="rId26" Type="http://schemas.openxmlformats.org/officeDocument/2006/relationships/tags" Target="../tags/tag34.xml"/><Relationship Id="rId25" Type="http://schemas.openxmlformats.org/officeDocument/2006/relationships/tags" Target="../tags/tag33.xml"/><Relationship Id="rId24" Type="http://schemas.openxmlformats.org/officeDocument/2006/relationships/tags" Target="../tags/tag32.xml"/><Relationship Id="rId23" Type="http://schemas.openxmlformats.org/officeDocument/2006/relationships/tags" Target="../tags/tag31.xml"/><Relationship Id="rId22" Type="http://schemas.openxmlformats.org/officeDocument/2006/relationships/tags" Target="../tags/tag30.xml"/><Relationship Id="rId21" Type="http://schemas.openxmlformats.org/officeDocument/2006/relationships/tags" Target="../tags/tag29.xml"/><Relationship Id="rId20" Type="http://schemas.openxmlformats.org/officeDocument/2006/relationships/tags" Target="../tags/tag28.xml"/><Relationship Id="rId2" Type="http://schemas.openxmlformats.org/officeDocument/2006/relationships/tags" Target="../tags/tag10.xml"/><Relationship Id="rId19" Type="http://schemas.openxmlformats.org/officeDocument/2006/relationships/tags" Target="../tags/tag27.xml"/><Relationship Id="rId18" Type="http://schemas.openxmlformats.org/officeDocument/2006/relationships/tags" Target="../tags/tag26.xml"/><Relationship Id="rId17" Type="http://schemas.openxmlformats.org/officeDocument/2006/relationships/tags" Target="../tags/tag25.xml"/><Relationship Id="rId16" Type="http://schemas.openxmlformats.org/officeDocument/2006/relationships/tags" Target="../tags/tag24.xml"/><Relationship Id="rId15" Type="http://schemas.openxmlformats.org/officeDocument/2006/relationships/tags" Target="../tags/tag23.xml"/><Relationship Id="rId14" Type="http://schemas.openxmlformats.org/officeDocument/2006/relationships/tags" Target="../tags/tag22.xml"/><Relationship Id="rId13" Type="http://schemas.openxmlformats.org/officeDocument/2006/relationships/tags" Target="../tags/tag21.xml"/><Relationship Id="rId12" Type="http://schemas.openxmlformats.org/officeDocument/2006/relationships/tags" Target="../tags/tag20.xml"/><Relationship Id="rId11" Type="http://schemas.openxmlformats.org/officeDocument/2006/relationships/tags" Target="../tags/tag19.xml"/><Relationship Id="rId10" Type="http://schemas.openxmlformats.org/officeDocument/2006/relationships/tags" Target="../tags/tag18.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pic>
        <p:nvPicPr>
          <p:cNvPr id="5125" name="图片 1" descr="qrcode_for_gh_3a435f224ccf_1280"/>
          <p:cNvPicPr>
            <a:picLocks noChangeAspect="1"/>
          </p:cNvPicPr>
          <p:nvPr/>
        </p:nvPicPr>
        <p:blipFill>
          <a:blip r:embed="rId3"/>
          <a:stretch>
            <a:fillRect/>
          </a:stretch>
        </p:blipFill>
        <p:spPr>
          <a:xfrm>
            <a:off x="7927975" y="2717800"/>
            <a:ext cx="3109913" cy="310832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37" name="文本框 23"/>
          <p:cNvSpPr txBox="1"/>
          <p:nvPr/>
        </p:nvSpPr>
        <p:spPr>
          <a:xfrm>
            <a:off x="-1" y="640485"/>
            <a:ext cx="12115971" cy="4031873"/>
          </a:xfrm>
          <a:prstGeom prst="rect">
            <a:avLst/>
          </a:prstGeom>
          <a:noFill/>
        </p:spPr>
        <p:txBody>
          <a:bodyPr wrap="square" rtlCol="0">
            <a:spAutoFit/>
          </a:bodyPr>
          <a:lstStyle/>
          <a:p>
            <a:pPr algn="just"/>
            <a:r>
              <a:rPr lang="en-US" altLang="zh-CN" sz="3200" b="1" kern="0" dirty="0">
                <a:solidFill>
                  <a:srgbClr val="0000FF"/>
                </a:solidFill>
                <a:latin typeface="Times New Roman" panose="02020603050405020304" pitchFamily="18" charset="0"/>
                <a:cs typeface="Times New Roman" panose="02020603050405020304" pitchFamily="18" charset="0"/>
              </a:rPr>
              <a:t> Para1: </a:t>
            </a:r>
            <a:r>
              <a:rPr lang="en-US" altLang="zh-CN" sz="3200" b="1" dirty="0">
                <a:solidFill>
                  <a:srgbClr val="0000FF"/>
                </a:solidFill>
                <a:latin typeface="Times New Roman" panose="02020603050405020304" pitchFamily="18" charset="0"/>
                <a:cs typeface="Times New Roman" panose="02020603050405020304" pitchFamily="18" charset="0"/>
              </a:rPr>
              <a:t>One day, Emily handed me an application form.</a:t>
            </a:r>
            <a:endParaRPr lang="en-US" altLang="zh-CN" sz="3200" b="1"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eaLnBrk="0" fontAlgn="base"/>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eaLnBrk="0" fontAlgn="base"/>
            <a:r>
              <a:rPr lang="en-US" altLang="zh-CN" sz="3200" b="1" kern="0" dirty="0">
                <a:solidFill>
                  <a:srgbClr val="0000FF"/>
                </a:solidFill>
                <a:latin typeface="Times New Roman" panose="02020603050405020304" pitchFamily="18" charset="0"/>
                <a:cs typeface="Times New Roman" panose="02020603050405020304" pitchFamily="18" charset="0"/>
              </a:rPr>
              <a:t>Para2:Soon, I jumped into weeks of preparation.</a:t>
            </a:r>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solidFill>
                <a:srgbClr val="0000FF"/>
              </a:solidFill>
              <a:latin typeface="Times New Roman" panose="02020603050405020304" pitchFamily="18" charset="0"/>
              <a:cs typeface="Times New Roman" panose="02020603050405020304" pitchFamily="18" charset="0"/>
            </a:endParaRPr>
          </a:p>
        </p:txBody>
      </p:sp>
      <p:sp>
        <p:nvSpPr>
          <p:cNvPr id="1048742" name="矩形 1"/>
          <p:cNvSpPr/>
          <p:nvPr/>
        </p:nvSpPr>
        <p:spPr>
          <a:xfrm>
            <a:off x="0" y="27517"/>
            <a:ext cx="12216553" cy="661255"/>
          </a:xfrm>
          <a:prstGeom prst="rect">
            <a:avLst/>
          </a:prstGeom>
          <a:solidFill>
            <a:schemeClr val="accent5">
              <a:lumMod val="75000"/>
            </a:schemeClr>
          </a:solidFill>
          <a:ln w="12700" cap="flat" cmpd="sng" algn="ctr">
            <a:noFill/>
            <a:prstDash val="solid"/>
            <a:miter lim="800000"/>
          </a:ln>
          <a:effectLst/>
        </p:spPr>
        <p:txBody>
          <a:bodyPr lIns="75520" tIns="37760" rIns="75520" bIns="37760" rtlCol="0" anchor="ct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altLang="en-US" sz="3200" b="1" i="0" u="none" strike="noStrike" kern="0" cap="none" spc="0" normalizeH="0" baseline="0" noProof="0" dirty="0">
              <a:ln>
                <a:noFill/>
              </a:ln>
              <a:solidFill>
                <a:prstClr val="white"/>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1048743" name="文本框 4"/>
          <p:cNvSpPr txBox="1"/>
          <p:nvPr/>
        </p:nvSpPr>
        <p:spPr>
          <a:xfrm>
            <a:off x="133350" y="87329"/>
            <a:ext cx="10162117" cy="521970"/>
          </a:xfrm>
          <a:prstGeom prst="rect">
            <a:avLst/>
          </a:prstGeom>
          <a:ln w="38100">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chor="b">
            <a:normAutofit fontScale="59348" lnSpcReduction="20000"/>
          </a:bodyPr>
          <a:lstStyle/>
          <a:p>
            <a:pPr>
              <a:lnSpc>
                <a:spcPct val="90000"/>
              </a:lnSpc>
              <a:spcBef>
                <a:spcPct val="0"/>
              </a:spcBef>
              <a:spcAft>
                <a:spcPts val="600"/>
              </a:spcAft>
            </a:pPr>
            <a:r>
              <a:rPr lang="en-US" altLang="zh-CN" sz="4600" b="1" dirty="0">
                <a:solidFill>
                  <a:schemeClr val="tx1"/>
                </a:solidFill>
                <a:latin typeface="Times New Roman" panose="02020603050405020304" pitchFamily="18" charset="0"/>
                <a:ea typeface="+mj-ea"/>
                <a:cs typeface="Times New Roman" panose="02020603050405020304" pitchFamily="18" charset="0"/>
                <a:sym typeface="+mn-ea"/>
              </a:rPr>
              <a:t>Plot the continuation story</a:t>
            </a:r>
            <a:endParaRPr lang="en-US" altLang="zh-CN" sz="4600" kern="1200" dirty="0">
              <a:solidFill>
                <a:schemeClr val="tx1"/>
              </a:solidFill>
              <a:latin typeface="Times New Roman" panose="02020603050405020304" pitchFamily="18" charset="0"/>
              <a:ea typeface="+mj-ea"/>
              <a:cs typeface="Times New Roman" panose="02020603050405020304" pitchFamily="18" charset="0"/>
            </a:endParaRPr>
          </a:p>
        </p:txBody>
      </p:sp>
      <p:sp>
        <p:nvSpPr>
          <p:cNvPr id="1048745" name="文本框 9"/>
          <p:cNvSpPr txBox="1"/>
          <p:nvPr/>
        </p:nvSpPr>
        <p:spPr>
          <a:xfrm>
            <a:off x="19697" y="1222267"/>
            <a:ext cx="12216552" cy="1516569"/>
          </a:xfrm>
          <a:prstGeom prst="rect">
            <a:avLst/>
          </a:prstGeom>
          <a:solidFill>
            <a:schemeClr val="bg1"/>
          </a:solidFill>
        </p:spPr>
        <p:txBody>
          <a:bodyPr wrap="square" rtlCol="0">
            <a:spAutoFit/>
          </a:bodyPr>
          <a:lstStyle/>
          <a:p>
            <a:pPr>
              <a:lnSpc>
                <a:spcPts val="3840"/>
              </a:lnSpc>
            </a:pPr>
            <a:r>
              <a:rPr lang="en-US" altLang="zh-CN" sz="2800" b="1" dirty="0">
                <a:solidFill>
                  <a:srgbClr val="FF0000"/>
                </a:solidFill>
                <a:latin typeface="Times New Roman" panose="02020603050405020304" pitchFamily="18" charset="0"/>
                <a:cs typeface="Times New Roman" panose="02020603050405020304" pitchFamily="18" charset="0"/>
              </a:rPr>
              <a:t>Link1: </a:t>
            </a:r>
            <a:r>
              <a:rPr lang="en-US" altLang="zh-CN" sz="2800" b="1" dirty="0">
                <a:solidFill>
                  <a:srgbClr val="00AA48"/>
                </a:solidFill>
                <a:latin typeface="Times New Roman" panose="02020603050405020304" pitchFamily="18" charset="0"/>
                <a:cs typeface="Times New Roman" panose="02020603050405020304" pitchFamily="18" charset="0"/>
              </a:rPr>
              <a:t> How did I feel and react?  What did I say?</a:t>
            </a:r>
            <a:endParaRPr lang="en-US" altLang="zh-CN" sz="2800" b="1" dirty="0">
              <a:solidFill>
                <a:srgbClr val="00AA48"/>
              </a:solidFill>
              <a:latin typeface="Times New Roman" panose="02020603050405020304" pitchFamily="18" charset="0"/>
              <a:cs typeface="Times New Roman" panose="02020603050405020304" pitchFamily="18" charset="0"/>
            </a:endParaRPr>
          </a:p>
          <a:p>
            <a:pPr>
              <a:lnSpc>
                <a:spcPts val="3840"/>
              </a:lnSpc>
            </a:pPr>
            <a:r>
              <a:rPr lang="en-US" altLang="zh-CN" sz="2800" b="1" dirty="0">
                <a:solidFill>
                  <a:srgbClr val="FF0000"/>
                </a:solidFill>
                <a:latin typeface="Times New Roman" panose="02020603050405020304" pitchFamily="18" charset="0"/>
                <a:cs typeface="Times New Roman" panose="02020603050405020304" pitchFamily="18" charset="0"/>
                <a:sym typeface="+mn-ea"/>
              </a:rPr>
              <a:t>Body:  </a:t>
            </a:r>
            <a:r>
              <a:rPr lang="en-US" altLang="zh-CN" sz="2800" b="1" dirty="0">
                <a:solidFill>
                  <a:srgbClr val="00AA48"/>
                </a:solidFill>
                <a:latin typeface="Times New Roman" panose="02020603050405020304" pitchFamily="18" charset="0"/>
                <a:cs typeface="Times New Roman" panose="02020603050405020304" pitchFamily="18" charset="0"/>
                <a:sym typeface="+mn-ea"/>
              </a:rPr>
              <a:t>How did Emily respond to my reaction?</a:t>
            </a:r>
            <a:endParaRPr lang="en-US" altLang="zh-CN" sz="2800" b="1" dirty="0">
              <a:solidFill>
                <a:srgbClr val="00AA48"/>
              </a:solidFill>
              <a:latin typeface="Times New Roman" panose="02020603050405020304" pitchFamily="18" charset="0"/>
              <a:cs typeface="Times New Roman" panose="02020603050405020304" pitchFamily="18" charset="0"/>
              <a:sym typeface="+mn-ea"/>
            </a:endParaRPr>
          </a:p>
          <a:p>
            <a:pPr>
              <a:lnSpc>
                <a:spcPts val="3840"/>
              </a:lnSpc>
            </a:pPr>
            <a:r>
              <a:rPr lang="en-US" altLang="zh-CN" sz="2800" b="1" dirty="0">
                <a:solidFill>
                  <a:srgbClr val="FF0000"/>
                </a:solidFill>
                <a:latin typeface="Times New Roman" panose="02020603050405020304" pitchFamily="18" charset="0"/>
                <a:cs typeface="Times New Roman" panose="02020603050405020304" pitchFamily="18" charset="0"/>
              </a:rPr>
              <a:t>Link2: </a:t>
            </a:r>
            <a:r>
              <a:rPr lang="en-US" altLang="zh-CN" sz="2800" b="1" dirty="0">
                <a:solidFill>
                  <a:srgbClr val="00AA48"/>
                </a:solidFill>
                <a:latin typeface="Times New Roman" panose="02020603050405020304" pitchFamily="18" charset="0"/>
                <a:cs typeface="Times New Roman" panose="02020603050405020304" pitchFamily="18" charset="0"/>
              </a:rPr>
              <a:t>What did I do finally? </a:t>
            </a:r>
            <a:endParaRPr lang="en-US" altLang="zh-CN" sz="2800" b="1" dirty="0">
              <a:solidFill>
                <a:srgbClr val="00AA48"/>
              </a:solidFill>
              <a:latin typeface="Times New Roman" panose="02020603050405020304" pitchFamily="18" charset="0"/>
              <a:cs typeface="Times New Roman" panose="02020603050405020304" pitchFamily="18" charset="0"/>
            </a:endParaRPr>
          </a:p>
        </p:txBody>
      </p:sp>
      <p:sp>
        <p:nvSpPr>
          <p:cNvPr id="1048746" name="文本框 10"/>
          <p:cNvSpPr txBox="1"/>
          <p:nvPr/>
        </p:nvSpPr>
        <p:spPr>
          <a:xfrm>
            <a:off x="19697" y="4045616"/>
            <a:ext cx="12216552" cy="1815882"/>
          </a:xfrm>
          <a:prstGeom prst="rect">
            <a:avLst/>
          </a:prstGeom>
          <a:solidFill>
            <a:schemeClr val="bg1"/>
          </a:solidFill>
        </p:spPr>
        <p:txBody>
          <a:bodyPr wrap="square" rtlCol="0">
            <a:spAutoFit/>
          </a:bodyPr>
          <a:lstStyle/>
          <a:p>
            <a:pPr lvl="0"/>
            <a:r>
              <a:rPr lang="en-US" altLang="zh-CN" sz="2800" b="1" dirty="0">
                <a:solidFill>
                  <a:srgbClr val="FF0000"/>
                </a:solidFill>
                <a:latin typeface="Times New Roman" panose="02020603050405020304" pitchFamily="18" charset="0"/>
                <a:cs typeface="Times New Roman" panose="02020603050405020304" pitchFamily="18" charset="0"/>
                <a:sym typeface="+mn-ea"/>
              </a:rPr>
              <a:t>Link3:  </a:t>
            </a:r>
            <a:r>
              <a:rPr lang="en-US" altLang="zh-CN" sz="2800" b="1" dirty="0">
                <a:solidFill>
                  <a:srgbClr val="00AA48"/>
                </a:solidFill>
                <a:latin typeface="Times New Roman" panose="02020603050405020304" pitchFamily="18" charset="0"/>
                <a:cs typeface="Times New Roman" panose="02020603050405020304" pitchFamily="18" charset="0"/>
                <a:sym typeface="+mn-ea"/>
              </a:rPr>
              <a:t>What was the preparation for the challenge?</a:t>
            </a:r>
            <a:endParaRPr lang="en-US" altLang="zh-CN" sz="2800" b="1" dirty="0">
              <a:solidFill>
                <a:srgbClr val="00AA48"/>
              </a:solidFill>
              <a:latin typeface="Times New Roman" panose="02020603050405020304" pitchFamily="18" charset="0"/>
              <a:cs typeface="Times New Roman" panose="02020603050405020304" pitchFamily="18" charset="0"/>
              <a:sym typeface="+mn-ea"/>
            </a:endParaRPr>
          </a:p>
          <a:p>
            <a:pPr lvl="0"/>
            <a:r>
              <a:rPr lang="en-US" altLang="zh-CN" sz="2800" b="1" dirty="0">
                <a:solidFill>
                  <a:srgbClr val="FF0000"/>
                </a:solidFill>
                <a:latin typeface="Times New Roman" panose="02020603050405020304" pitchFamily="18" charset="0"/>
                <a:cs typeface="Times New Roman" panose="02020603050405020304" pitchFamily="18" charset="0"/>
                <a:sym typeface="+mn-ea"/>
              </a:rPr>
              <a:t>Body:  </a:t>
            </a:r>
            <a:r>
              <a:rPr lang="en-US" altLang="zh-CN" sz="2800" b="1" dirty="0">
                <a:solidFill>
                  <a:srgbClr val="00AA48"/>
                </a:solidFill>
                <a:latin typeface="Times New Roman" panose="02020603050405020304" pitchFamily="18" charset="0"/>
                <a:cs typeface="Times New Roman" panose="02020603050405020304" pitchFamily="18" charset="0"/>
                <a:sym typeface="+mn-ea"/>
              </a:rPr>
              <a:t> How did I perform in the competition?</a:t>
            </a:r>
            <a:endParaRPr lang="en-US" altLang="zh-CN" sz="2800" b="1" dirty="0">
              <a:solidFill>
                <a:srgbClr val="00AA48"/>
              </a:solidFill>
              <a:latin typeface="Times New Roman" panose="02020603050405020304" pitchFamily="18" charset="0"/>
              <a:cs typeface="Times New Roman" panose="02020603050405020304" pitchFamily="18" charset="0"/>
              <a:sym typeface="+mn-ea"/>
            </a:endParaRPr>
          </a:p>
          <a:p>
            <a:pPr lvl="0"/>
            <a:r>
              <a:rPr lang="en-US" altLang="zh-CN" sz="2800" b="1" dirty="0">
                <a:solidFill>
                  <a:srgbClr val="FF0000"/>
                </a:solidFill>
                <a:latin typeface="Times New Roman" panose="02020603050405020304" pitchFamily="18" charset="0"/>
                <a:cs typeface="Times New Roman" panose="02020603050405020304" pitchFamily="18" charset="0"/>
                <a:sym typeface="+mn-ea"/>
              </a:rPr>
              <a:t>Ending:  </a:t>
            </a:r>
            <a:r>
              <a:rPr lang="en-US" altLang="zh-CN" sz="2800" b="1" dirty="0">
                <a:solidFill>
                  <a:srgbClr val="00AA48"/>
                </a:solidFill>
                <a:latin typeface="Times New Roman" panose="02020603050405020304" pitchFamily="18" charset="0"/>
                <a:cs typeface="Times New Roman" panose="02020603050405020304" pitchFamily="18" charset="0"/>
                <a:sym typeface="+mn-ea"/>
              </a:rPr>
              <a:t>① What was the result of the competition? </a:t>
            </a:r>
            <a:endParaRPr lang="en-US" altLang="zh-CN" sz="2800" b="1" dirty="0">
              <a:solidFill>
                <a:srgbClr val="00AA48"/>
              </a:solidFill>
              <a:latin typeface="Times New Roman" panose="02020603050405020304" pitchFamily="18" charset="0"/>
              <a:cs typeface="Times New Roman" panose="02020603050405020304" pitchFamily="18" charset="0"/>
              <a:sym typeface="+mn-ea"/>
            </a:endParaRPr>
          </a:p>
          <a:p>
            <a:pPr lvl="0"/>
            <a:r>
              <a:rPr lang="en-US" altLang="zh-CN" sz="2800" b="1" dirty="0">
                <a:solidFill>
                  <a:srgbClr val="00AA48"/>
                </a:solidFill>
                <a:latin typeface="Times New Roman" panose="02020603050405020304" pitchFamily="18" charset="0"/>
                <a:cs typeface="Times New Roman" panose="02020603050405020304" pitchFamily="18" charset="0"/>
                <a:sym typeface="+mn-ea"/>
              </a:rPr>
              <a:t>                ② What lesson did the story teach me?</a:t>
            </a:r>
            <a:endParaRPr lang="en-US" altLang="zh-CN" sz="2800" b="1" dirty="0">
              <a:solidFill>
                <a:srgbClr val="00AA48"/>
              </a:solidFill>
              <a:latin typeface="Times New Roman" panose="02020603050405020304" pitchFamily="18" charset="0"/>
              <a:cs typeface="Times New Roman" panose="02020603050405020304" pitchFamily="18" charset="0"/>
              <a:sym typeface="+mn-ea"/>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874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4874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4874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048746">
                                            <p:txEl>
                                              <p:pRg st="0" end="0"/>
                                            </p:txEl>
                                          </p:spTgt>
                                        </p:tgtEl>
                                        <p:attrNameLst>
                                          <p:attrName>style.visibility</p:attrName>
                                        </p:attrNameLst>
                                      </p:cBhvr>
                                      <p:to>
                                        <p:strVal val="visible"/>
                                      </p:to>
                                    </p:set>
                                    <p:animEffect transition="in" filter="fade">
                                      <p:cBhvr>
                                        <p:cTn id="19" dur="500"/>
                                        <p:tgtEl>
                                          <p:spTgt spid="1048746">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048746">
                                            <p:txEl>
                                              <p:pRg st="1" end="1"/>
                                            </p:txEl>
                                          </p:spTgt>
                                        </p:tgtEl>
                                        <p:attrNameLst>
                                          <p:attrName>style.visibility</p:attrName>
                                        </p:attrNameLst>
                                      </p:cBhvr>
                                      <p:to>
                                        <p:strVal val="visible"/>
                                      </p:to>
                                    </p:set>
                                    <p:animEffect transition="in" filter="fade">
                                      <p:cBhvr>
                                        <p:cTn id="24" dur="500"/>
                                        <p:tgtEl>
                                          <p:spTgt spid="1048746">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048746">
                                            <p:txEl>
                                              <p:pRg st="2" end="2"/>
                                            </p:txEl>
                                          </p:spTgt>
                                        </p:tgtEl>
                                        <p:attrNameLst>
                                          <p:attrName>style.visibility</p:attrName>
                                        </p:attrNameLst>
                                      </p:cBhvr>
                                      <p:to>
                                        <p:strVal val="visible"/>
                                      </p:to>
                                    </p:set>
                                    <p:animEffect transition="in" filter="fade">
                                      <p:cBhvr>
                                        <p:cTn id="29" dur="500"/>
                                        <p:tgtEl>
                                          <p:spTgt spid="1048746">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048746">
                                            <p:txEl>
                                              <p:pRg st="3" end="3"/>
                                            </p:txEl>
                                          </p:spTgt>
                                        </p:tgtEl>
                                        <p:attrNameLst>
                                          <p:attrName>style.visibility</p:attrName>
                                        </p:attrNameLst>
                                      </p:cBhvr>
                                      <p:to>
                                        <p:strVal val="visible"/>
                                      </p:to>
                                    </p:set>
                                    <p:animEffect transition="in" filter="fade">
                                      <p:cBhvr>
                                        <p:cTn id="34" dur="500"/>
                                        <p:tgtEl>
                                          <p:spTgt spid="104874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中国风绿色淡雅背景图片_中国风绿色淡雅背景素材图片_千库网"/>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79" y="0"/>
            <a:ext cx="12169497" cy="6858000"/>
          </a:xfrm>
          <a:prstGeom prst="rect">
            <a:avLst/>
          </a:prstGeom>
          <a:noFill/>
          <a:extLst>
            <a:ext uri="{909E8E84-426E-40DD-AFC4-6F175D3DCCD1}">
              <a14:hiddenFill xmlns:a14="http://schemas.microsoft.com/office/drawing/2010/main">
                <a:solidFill>
                  <a:srgbClr val="FFFFFF"/>
                </a:solidFill>
              </a14:hiddenFill>
            </a:ext>
          </a:extLst>
        </p:spPr>
      </p:pic>
      <p:pic>
        <p:nvPicPr>
          <p:cNvPr id="3" name="图片 2"/>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224708" y="1843384"/>
            <a:ext cx="5923202" cy="4861296"/>
          </a:xfrm>
          <a:prstGeom prst="rect">
            <a:avLst/>
          </a:prstGeom>
          <a:ln>
            <a:noFill/>
          </a:ln>
          <a:effectLst>
            <a:outerShdw blurRad="292100" dist="139700" dir="2700000" algn="tl" rotWithShape="0">
              <a:srgbClr val="333333">
                <a:alpha val="65000"/>
              </a:srgbClr>
            </a:outerShdw>
          </a:effectLst>
        </p:spPr>
      </p:pic>
      <p:pic>
        <p:nvPicPr>
          <p:cNvPr id="30" name="PA-图片 12"/>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rot="5400000" flipH="1">
            <a:off x="3166015" y="-1318322"/>
            <a:ext cx="371475" cy="3899535"/>
          </a:xfrm>
          <a:prstGeom prst="rect">
            <a:avLst/>
          </a:prstGeom>
        </p:spPr>
      </p:pic>
      <p:sp>
        <p:nvSpPr>
          <p:cNvPr id="5" name="文本框 4"/>
          <p:cNvSpPr txBox="1"/>
          <p:nvPr>
            <p:custDataLst>
              <p:tags r:id="rId6"/>
            </p:custDataLst>
          </p:nvPr>
        </p:nvSpPr>
        <p:spPr>
          <a:xfrm>
            <a:off x="375056" y="153320"/>
            <a:ext cx="3899534" cy="584775"/>
          </a:xfrm>
          <a:prstGeom prst="rect">
            <a:avLst/>
          </a:prstGeom>
          <a:solidFill>
            <a:srgbClr val="D2E8ED"/>
          </a:solidFill>
        </p:spPr>
        <p:txBody>
          <a:bodyPr wrap="square" rtlCol="0">
            <a:spAutoFit/>
          </a:bodyPr>
          <a:lstStyle/>
          <a:p>
            <a:r>
              <a:rPr lang="en-US" altLang="zh-CN" sz="3200" b="1" dirty="0">
                <a:latin typeface="Times New Roman" panose="02020603050405020304" pitchFamily="18" charset="0"/>
                <a:cs typeface="Times New Roman" panose="02020603050405020304" pitchFamily="18" charset="0"/>
              </a:rPr>
              <a:t>Plot Continuation </a:t>
            </a:r>
            <a:endParaRPr lang="zh-CN" altLang="en-US" sz="3200" b="1" dirty="0">
              <a:latin typeface="Times New Roman" panose="02020603050405020304" pitchFamily="18" charset="0"/>
              <a:cs typeface="Times New Roman" panose="02020603050405020304" pitchFamily="18" charset="0"/>
            </a:endParaRPr>
          </a:p>
        </p:txBody>
      </p:sp>
      <p:sp>
        <p:nvSpPr>
          <p:cNvPr id="6" name="文本框 5"/>
          <p:cNvSpPr txBox="1"/>
          <p:nvPr>
            <p:custDataLst>
              <p:tags r:id="rId7"/>
            </p:custDataLst>
          </p:nvPr>
        </p:nvSpPr>
        <p:spPr>
          <a:xfrm>
            <a:off x="6247973" y="1843384"/>
            <a:ext cx="5771229" cy="4906736"/>
          </a:xfrm>
          <a:prstGeom prst="rect">
            <a:avLst/>
          </a:prstGeom>
          <a:solidFill>
            <a:schemeClr val="accent4">
              <a:lumMod val="20000"/>
              <a:lumOff val="80000"/>
            </a:schemeClr>
          </a:solidFill>
          <a:ln>
            <a:solidFill>
              <a:schemeClr val="tx1"/>
            </a:solidFill>
          </a:ln>
        </p:spPr>
        <p:txBody>
          <a:bodyPr wrap="square">
            <a:noAutofit/>
          </a:bodyPr>
          <a:lstStyle/>
          <a:p>
            <a:pPr indent="0" algn="just" fontAlgn="auto">
              <a:lnSpc>
                <a:spcPct val="150000"/>
              </a:lnSpc>
            </a:pPr>
            <a:r>
              <a:rPr lang="zh-CN" altLang="en-US" sz="24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点</a:t>
            </a:r>
            <a:r>
              <a:rPr lang="en-US" altLang="zh-CN" sz="24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：位于</a:t>
            </a:r>
            <a:r>
              <a:rPr lang="zh-CN" altLang="en-US" sz="2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续写第一段段首</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，流畅衔接前面的故事（常与原文最后一段呼应）和第一段段首语；</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indent="0" algn="just" fontAlgn="auto">
              <a:lnSpc>
                <a:spcPct val="150000"/>
              </a:lnSpc>
            </a:pPr>
            <a:r>
              <a:rPr lang="zh-CN" altLang="en-US" sz="24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点</a:t>
            </a:r>
            <a:r>
              <a:rPr lang="en-US" altLang="zh-CN" sz="24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：位于</a:t>
            </a:r>
            <a:r>
              <a:rPr lang="zh-CN" altLang="en-US" sz="2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续写第一段段尾</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，流畅衔接第二段段首句；</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indent="0" algn="just" fontAlgn="auto">
              <a:lnSpc>
                <a:spcPct val="150000"/>
              </a:lnSpc>
            </a:pPr>
            <a:r>
              <a:rPr lang="zh-CN" altLang="en-US" sz="24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点</a:t>
            </a:r>
            <a:r>
              <a:rPr lang="en-US" altLang="zh-CN" sz="24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：位于</a:t>
            </a:r>
            <a:r>
              <a:rPr lang="zh-CN" altLang="en-US" sz="2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续写第二段段首</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，续写衔接第二段段首语；</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indent="0" algn="just" fontAlgn="auto">
              <a:lnSpc>
                <a:spcPct val="150000"/>
              </a:lnSpc>
            </a:pPr>
            <a:r>
              <a:rPr lang="zh-CN" altLang="en-US" sz="24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点</a:t>
            </a:r>
            <a:r>
              <a:rPr lang="en-US" altLang="zh-CN" sz="24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文章结尾升华</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，给予读者正能量，揭示和强调主题。</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5124" name="图片 6" descr="logo横版 png"/>
          <p:cNvPicPr>
            <a:picLocks noChangeAspect="1"/>
          </p:cNvPicPr>
          <p:nvPr/>
        </p:nvPicPr>
        <p:blipFill>
          <a:blip r:embed="rId8"/>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2" name="矩形 1"/>
          <p:cNvSpPr/>
          <p:nvPr/>
        </p:nvSpPr>
        <p:spPr>
          <a:xfrm>
            <a:off x="0" y="-84873"/>
            <a:ext cx="12216553" cy="661255"/>
          </a:xfrm>
          <a:prstGeom prst="rect">
            <a:avLst/>
          </a:prstGeom>
          <a:solidFill>
            <a:schemeClr val="accent5">
              <a:lumMod val="75000"/>
            </a:schemeClr>
          </a:solidFill>
          <a:ln w="12700" cap="flat" cmpd="sng" algn="ctr">
            <a:noFill/>
            <a:prstDash val="solid"/>
            <a:miter lim="800000"/>
          </a:ln>
          <a:effectLst/>
        </p:spPr>
        <p:txBody>
          <a:bodyPr lIns="75520" tIns="37760" rIns="75520" bIns="37760" rtlCol="0" anchor="ct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altLang="en-US" sz="3200" b="1" i="0" u="none" strike="noStrike" kern="0" cap="none" spc="0" normalizeH="0" baseline="0" noProof="0" dirty="0">
              <a:ln>
                <a:noFill/>
              </a:ln>
              <a:solidFill>
                <a:prstClr val="white"/>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1048743" name="文本框 4"/>
          <p:cNvSpPr txBox="1"/>
          <p:nvPr/>
        </p:nvSpPr>
        <p:spPr>
          <a:xfrm>
            <a:off x="-10661" y="-29274"/>
            <a:ext cx="3257122" cy="521970"/>
          </a:xfrm>
          <a:prstGeom prst="rect">
            <a:avLst/>
          </a:prstGeom>
          <a:ln w="38100">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chor="b">
            <a:normAutofit fontScale="59348" lnSpcReduction="20000"/>
          </a:bodyPr>
          <a:lstStyle/>
          <a:p>
            <a:pPr>
              <a:lnSpc>
                <a:spcPct val="90000"/>
              </a:lnSpc>
              <a:spcBef>
                <a:spcPct val="0"/>
              </a:spcBef>
              <a:spcAft>
                <a:spcPts val="600"/>
              </a:spcAft>
            </a:pPr>
            <a:r>
              <a:rPr lang="en-US" altLang="zh-CN" sz="4600" b="1" dirty="0">
                <a:solidFill>
                  <a:schemeClr val="tx1"/>
                </a:solidFill>
                <a:latin typeface="Times New Roman" panose="02020603050405020304" pitchFamily="18" charset="0"/>
                <a:ea typeface="+mj-ea"/>
                <a:cs typeface="Times New Roman" panose="02020603050405020304" pitchFamily="18" charset="0"/>
                <a:sym typeface="+mn-ea"/>
              </a:rPr>
              <a:t>  Design link1</a:t>
            </a:r>
            <a:endParaRPr lang="en-US" altLang="zh-CN" sz="4600" kern="1200" dirty="0">
              <a:solidFill>
                <a:schemeClr val="tx1"/>
              </a:solidFill>
              <a:latin typeface="Times New Roman" panose="02020603050405020304" pitchFamily="18" charset="0"/>
              <a:ea typeface="+mj-ea"/>
              <a:cs typeface="Times New Roman" panose="02020603050405020304" pitchFamily="18" charset="0"/>
            </a:endParaRPr>
          </a:p>
        </p:txBody>
      </p:sp>
      <p:sp>
        <p:nvSpPr>
          <p:cNvPr id="12" name="文本框 11"/>
          <p:cNvSpPr txBox="1"/>
          <p:nvPr/>
        </p:nvSpPr>
        <p:spPr>
          <a:xfrm>
            <a:off x="-39675" y="469630"/>
            <a:ext cx="11925297" cy="584775"/>
          </a:xfrm>
          <a:prstGeom prst="rect">
            <a:avLst/>
          </a:prstGeom>
          <a:solidFill>
            <a:schemeClr val="bg1"/>
          </a:solidFill>
        </p:spPr>
        <p:txBody>
          <a:bodyPr wrap="square">
            <a:spAutoFit/>
          </a:bodyPr>
          <a:lstStyle/>
          <a:p>
            <a:pPr algn="just"/>
            <a:r>
              <a:rPr lang="en-US" altLang="zh-CN" sz="3200" b="1" kern="0" dirty="0">
                <a:solidFill>
                  <a:srgbClr val="0000FF"/>
                </a:solidFill>
                <a:latin typeface="Times New Roman" panose="02020603050405020304" pitchFamily="18" charset="0"/>
                <a:cs typeface="Times New Roman" panose="02020603050405020304" pitchFamily="18" charset="0"/>
              </a:rPr>
              <a:t>Para 1: One day, Emily handed me an application form.</a:t>
            </a:r>
            <a:endParaRPr lang="en-US" altLang="zh-CN" sz="3200" b="1" kern="0" dirty="0">
              <a:solidFill>
                <a:srgbClr val="0000FF"/>
              </a:solidFill>
              <a:latin typeface="Times New Roman" panose="02020603050405020304" pitchFamily="18" charset="0"/>
              <a:cs typeface="Times New Roman" panose="02020603050405020304" pitchFamily="18" charset="0"/>
            </a:endParaRPr>
          </a:p>
        </p:txBody>
      </p:sp>
      <p:sp>
        <p:nvSpPr>
          <p:cNvPr id="1048745" name="文本框 9"/>
          <p:cNvSpPr txBox="1"/>
          <p:nvPr/>
        </p:nvSpPr>
        <p:spPr>
          <a:xfrm>
            <a:off x="185420" y="1075055"/>
            <a:ext cx="11843385" cy="2553335"/>
          </a:xfrm>
          <a:prstGeom prst="rect">
            <a:avLst/>
          </a:prstGeom>
          <a:solidFill>
            <a:schemeClr val="bg1"/>
          </a:solidFill>
        </p:spPr>
        <p:txBody>
          <a:bodyPr wrap="square" rtlCol="0">
            <a:spAutoFit/>
          </a:bodyPr>
          <a:lstStyle/>
          <a:p>
            <a:pPr>
              <a:lnSpc>
                <a:spcPts val="3840"/>
              </a:lnSpc>
            </a:pPr>
            <a:r>
              <a:rPr lang="en-US" altLang="zh-CN" sz="3200" b="1" kern="100" dirty="0">
                <a:latin typeface="等线" panose="02010600030101010101" pitchFamily="2" charset="-122"/>
                <a:ea typeface="等线" panose="02010600030101010101" pitchFamily="2" charset="-122"/>
                <a:cs typeface="Times New Roman" panose="02020603050405020304" pitchFamily="18" charset="0"/>
              </a:rPr>
              <a:t> Link1A:  </a:t>
            </a:r>
            <a:r>
              <a:rPr lang="en-US" altLang="zh-CN" sz="3200" kern="100" dirty="0">
                <a:latin typeface="等线" panose="02010600030101010101" pitchFamily="2" charset="-122"/>
                <a:ea typeface="等线" panose="02010600030101010101" pitchFamily="2" charset="-122"/>
                <a:cs typeface="Times New Roman" panose="02020603050405020304" pitchFamily="18" charset="0"/>
              </a:rPr>
              <a:t>(</a:t>
            </a:r>
            <a:r>
              <a:rPr lang="zh-CN" altLang="en-US" sz="3200" kern="100" dirty="0">
                <a:latin typeface="等线" panose="02010600030101010101" pitchFamily="2" charset="-122"/>
                <a:ea typeface="等线" panose="02010600030101010101" pitchFamily="2" charset="-122"/>
                <a:cs typeface="Times New Roman" panose="02020603050405020304" pitchFamily="18" charset="0"/>
              </a:rPr>
              <a:t>呼应宾语</a:t>
            </a:r>
            <a:r>
              <a:rPr lang="en-US" altLang="zh-CN" sz="3200" kern="100" dirty="0">
                <a:latin typeface="等线" panose="02010600030101010101" pitchFamily="2" charset="-122"/>
                <a:ea typeface="等线" panose="02010600030101010101" pitchFamily="2" charset="-122"/>
                <a:cs typeface="Times New Roman" panose="02020603050405020304" pitchFamily="18" charset="0"/>
              </a:rPr>
              <a:t>me</a:t>
            </a:r>
            <a:r>
              <a:rPr lang="zh-CN" altLang="en-US" sz="3200" kern="100" dirty="0">
                <a:latin typeface="等线" panose="02010600030101010101" pitchFamily="2" charset="-122"/>
                <a:ea typeface="等线" panose="02010600030101010101" pitchFamily="2" charset="-122"/>
                <a:cs typeface="Times New Roman" panose="02020603050405020304" pitchFamily="18" charset="0"/>
              </a:rPr>
              <a:t>以及原文</a:t>
            </a:r>
            <a:r>
              <a:rPr lang="en-US" altLang="zh-CN" sz="3200" kern="100" dirty="0">
                <a:latin typeface="等线" panose="02010600030101010101" pitchFamily="2" charset="-122"/>
                <a:ea typeface="等线" panose="02010600030101010101" pitchFamily="2" charset="-122"/>
                <a:cs typeface="Times New Roman" panose="02020603050405020304" pitchFamily="18" charset="0"/>
              </a:rPr>
              <a:t>she ignored my fear,</a:t>
            </a:r>
            <a:r>
              <a:rPr lang="zh-CN" altLang="en-US" sz="3200" kern="100" dirty="0">
                <a:latin typeface="等线" panose="02010600030101010101" pitchFamily="2" charset="-122"/>
                <a:ea typeface="等线" panose="02010600030101010101" pitchFamily="2" charset="-122"/>
                <a:cs typeface="Times New Roman" panose="02020603050405020304" pitchFamily="18" charset="0"/>
              </a:rPr>
              <a:t>可以写我的害怕以及害怕的原因</a:t>
            </a:r>
            <a:r>
              <a:rPr lang="en-US" altLang="zh-CN" sz="3200" kern="100" dirty="0">
                <a:solidFill>
                  <a:srgbClr val="FF0000"/>
                </a:solidFill>
                <a:latin typeface="等线" panose="02010600030101010101" pitchFamily="2" charset="-122"/>
                <a:ea typeface="等线" panose="02010600030101010101" pitchFamily="2" charset="-122"/>
                <a:cs typeface="Times New Roman" panose="02020603050405020304" pitchFamily="18" charset="0"/>
              </a:rPr>
              <a:t>) </a:t>
            </a:r>
            <a:r>
              <a:rPr lang="en-US" altLang="zh-CN" sz="3200" kern="100" dirty="0">
                <a:solidFill>
                  <a:srgbClr val="C00000"/>
                </a:solidFill>
                <a:latin typeface="等线" panose="02010600030101010101" pitchFamily="2" charset="-122"/>
                <a:cs typeface="Times New Roman" panose="02020603050405020304" pitchFamily="18" charset="0"/>
              </a:rPr>
              <a:t>My heart pounded/ raced </a:t>
            </a:r>
            <a:r>
              <a:rPr lang="en-US" altLang="zh-CN" sz="3200" kern="100" dirty="0">
                <a:solidFill>
                  <a:srgbClr val="0000FF"/>
                </a:solidFill>
                <a:latin typeface="等线" panose="02010600030101010101" pitchFamily="2" charset="-122"/>
                <a:cs typeface="Times New Roman" panose="02020603050405020304" pitchFamily="18" charset="0"/>
              </a:rPr>
              <a:t>as my eyes fell on the words: Body-building Show Entry.</a:t>
            </a:r>
            <a:r>
              <a:rPr lang="en-US" altLang="zh-CN" sz="3200" kern="100" dirty="0">
                <a:solidFill>
                  <a:srgbClr val="7030A0"/>
                </a:solidFill>
                <a:latin typeface="等线" panose="02010600030101010101" pitchFamily="2" charset="-122"/>
                <a:cs typeface="Times New Roman" panose="02020603050405020304" pitchFamily="18" charset="0"/>
              </a:rPr>
              <a:t> </a:t>
            </a:r>
            <a:r>
              <a:rPr lang="en-US" altLang="zh-CN" sz="3200" kern="100" dirty="0">
                <a:solidFill>
                  <a:srgbClr val="C00000"/>
                </a:solidFill>
                <a:latin typeface="等线" panose="02010600030101010101" pitchFamily="2" charset="-122"/>
                <a:cs typeface="Times New Roman" panose="02020603050405020304" pitchFamily="18" charset="0"/>
              </a:rPr>
              <a:t>It was true that I had lost some weight and looked fitter, leaner and stronger than before. But my present physique was nowhere near fit for the competition. </a:t>
            </a:r>
            <a:endParaRPr lang="en-US" altLang="zh-CN" sz="3200" i="1" dirty="0">
              <a:solidFill>
                <a:srgbClr val="C00000"/>
              </a:solidFill>
              <a:latin typeface="Times New Roman" panose="02020603050405020304" pitchFamily="18" charset="0"/>
              <a:cs typeface="Times New Roman" panose="02020603050405020304" pitchFamily="18" charset="0"/>
            </a:endParaRPr>
          </a:p>
        </p:txBody>
      </p:sp>
      <p:sp>
        <p:nvSpPr>
          <p:cNvPr id="2" name="文本框 9"/>
          <p:cNvSpPr txBox="1"/>
          <p:nvPr/>
        </p:nvSpPr>
        <p:spPr>
          <a:xfrm>
            <a:off x="186055" y="4053840"/>
            <a:ext cx="11842750" cy="2061210"/>
          </a:xfrm>
          <a:prstGeom prst="rect">
            <a:avLst/>
          </a:prstGeom>
          <a:solidFill>
            <a:schemeClr val="bg1"/>
          </a:solidFill>
        </p:spPr>
        <p:txBody>
          <a:bodyPr wrap="square" rtlCol="0">
            <a:spAutoFit/>
          </a:bodyPr>
          <a:lstStyle/>
          <a:p>
            <a:pPr>
              <a:lnSpc>
                <a:spcPts val="3840"/>
              </a:lnSpc>
            </a:pPr>
            <a:r>
              <a:rPr lang="en-US" altLang="zh-CN" sz="3200" b="1" kern="100" dirty="0">
                <a:latin typeface="等线" panose="02010600030101010101" pitchFamily="2" charset="-122"/>
                <a:ea typeface="等线" panose="02010600030101010101" pitchFamily="2" charset="-122"/>
                <a:cs typeface="Times New Roman" panose="02020603050405020304" pitchFamily="18" charset="0"/>
              </a:rPr>
              <a:t> Link1B:   </a:t>
            </a:r>
            <a:r>
              <a:rPr lang="en-US" altLang="zh-CN" sz="3200" kern="100" dirty="0">
                <a:latin typeface="等线" panose="02010600030101010101" pitchFamily="2" charset="-122"/>
                <a:cs typeface="Times New Roman" panose="02020603050405020304" pitchFamily="18" charset="0"/>
              </a:rPr>
              <a:t>:  (</a:t>
            </a:r>
            <a:r>
              <a:rPr lang="zh-CN" altLang="en-US" sz="3200" kern="100" dirty="0">
                <a:latin typeface="等线" panose="02010600030101010101" pitchFamily="2" charset="-122"/>
                <a:cs typeface="Times New Roman" panose="02020603050405020304" pitchFamily="18" charset="0"/>
              </a:rPr>
              <a:t>呼应主语</a:t>
            </a:r>
            <a:r>
              <a:rPr lang="en-US" altLang="zh-CN" sz="3200" kern="100" dirty="0">
                <a:latin typeface="等线" panose="02010600030101010101" pitchFamily="2" charset="-122"/>
                <a:cs typeface="Times New Roman" panose="02020603050405020304" pitchFamily="18" charset="0"/>
              </a:rPr>
              <a:t>Emily,</a:t>
            </a:r>
            <a:r>
              <a:rPr lang="zh-CN" altLang="en-US" sz="3200" kern="100" dirty="0">
                <a:latin typeface="等线" panose="02010600030101010101" pitchFamily="2" charset="-122"/>
                <a:cs typeface="Times New Roman" panose="02020603050405020304" pitchFamily="18" charset="0"/>
              </a:rPr>
              <a:t>描写</a:t>
            </a:r>
            <a:r>
              <a:rPr lang="en-US" altLang="zh-CN" sz="3200" kern="100" dirty="0">
                <a:latin typeface="等线" panose="02010600030101010101" pitchFamily="2" charset="-122"/>
                <a:cs typeface="Times New Roman" panose="02020603050405020304" pitchFamily="18" charset="0"/>
              </a:rPr>
              <a:t>Emily</a:t>
            </a:r>
            <a:r>
              <a:rPr lang="zh-CN" altLang="en-US" sz="3200" kern="100" dirty="0">
                <a:latin typeface="等线" panose="02010600030101010101" pitchFamily="2" charset="-122"/>
                <a:cs typeface="Times New Roman" panose="02020603050405020304" pitchFamily="18" charset="0"/>
              </a:rPr>
              <a:t>对我充满信心）</a:t>
            </a:r>
            <a:r>
              <a:rPr lang="en-US" altLang="zh-CN" sz="3200" kern="100" dirty="0">
                <a:solidFill>
                  <a:srgbClr val="7030A0"/>
                </a:solidFill>
                <a:latin typeface="等线" panose="02010600030101010101" pitchFamily="2" charset="-122"/>
                <a:cs typeface="Times New Roman" panose="02020603050405020304" pitchFamily="18" charset="0"/>
              </a:rPr>
              <a:t>Packed with enthusiasm and confidence in me,</a:t>
            </a:r>
            <a:r>
              <a:rPr lang="en-US" altLang="zh-CN" sz="3200" kern="100" dirty="0">
                <a:latin typeface="等线" panose="02010600030101010101" pitchFamily="2" charset="-122"/>
                <a:cs typeface="Times New Roman" panose="02020603050405020304" pitchFamily="18" charset="0"/>
              </a:rPr>
              <a:t> </a:t>
            </a:r>
            <a:r>
              <a:rPr lang="en-US" altLang="zh-CN" sz="3200" kern="100" dirty="0">
                <a:solidFill>
                  <a:srgbClr val="C00000"/>
                </a:solidFill>
                <a:latin typeface="等线" panose="02010600030101010101" pitchFamily="2" charset="-122"/>
                <a:cs typeface="Times New Roman" panose="02020603050405020304" pitchFamily="18" charset="0"/>
              </a:rPr>
              <a:t>Emily urged me to sign up for the coming competition </a:t>
            </a:r>
            <a:r>
              <a:rPr lang="en-US" altLang="zh-CN" sz="3200" i="1" kern="100" dirty="0">
                <a:solidFill>
                  <a:srgbClr val="0000FF"/>
                </a:solidFill>
                <a:latin typeface="等线" panose="02010600030101010101" pitchFamily="2" charset="-122"/>
                <a:cs typeface="Times New Roman" panose="02020603050405020304" pitchFamily="18" charset="0"/>
              </a:rPr>
              <a:t>where I could show how far I’d come from a tired mother to a fitness enthusiast/ fanatic. </a:t>
            </a:r>
            <a:endParaRPr lang="en-US" altLang="zh-CN" sz="3200" b="1" i="1" kern="100" dirty="0">
              <a:solidFill>
                <a:srgbClr val="0000FF"/>
              </a:solidFill>
              <a:latin typeface="等线" panose="02010600030101010101" pitchFamily="2" charset="-122"/>
              <a:ea typeface="等线" panose="02010600030101010101" pitchFamily="2" charset="-122"/>
              <a:cs typeface="Times New Roman" panose="02020603050405020304" pitchFamily="18"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874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3"/>
          <p:cNvSpPr txBox="1"/>
          <p:nvPr/>
        </p:nvSpPr>
        <p:spPr>
          <a:xfrm>
            <a:off x="-44856" y="419633"/>
            <a:ext cx="12243366" cy="4031873"/>
          </a:xfrm>
          <a:prstGeom prst="rect">
            <a:avLst/>
          </a:prstGeom>
          <a:solidFill>
            <a:schemeClr val="bg1"/>
          </a:solidFill>
        </p:spPr>
        <p:txBody>
          <a:bodyPr wrap="square" rtlCol="0">
            <a:spAutoFit/>
          </a:bodyPr>
          <a:lstStyle/>
          <a:p>
            <a:pPr algn="just"/>
            <a:r>
              <a:rPr lang="en-US" altLang="zh-CN" sz="3200" b="1" kern="0" dirty="0">
                <a:solidFill>
                  <a:srgbClr val="0000FF"/>
                </a:solidFill>
                <a:latin typeface="Times New Roman" panose="02020603050405020304" pitchFamily="18" charset="0"/>
                <a:cs typeface="Times New Roman" panose="02020603050405020304" pitchFamily="18" charset="0"/>
              </a:rPr>
              <a:t>Para 1: One day, Emily handed me an application form.</a:t>
            </a:r>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latin typeface="Times New Roman" panose="02020603050405020304" pitchFamily="18" charset="0"/>
              <a:cs typeface="Times New Roman" panose="02020603050405020304" pitchFamily="18" charset="0"/>
            </a:endParaRPr>
          </a:p>
          <a:p>
            <a:pPr eaLnBrk="0" fontAlgn="base"/>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eaLnBrk="0" fontAlgn="base"/>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eaLnBrk="0" fontAlgn="base"/>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eaLnBrk="0" fontAlgn="base"/>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solidFill>
                <a:srgbClr val="0000FF"/>
              </a:solidFill>
              <a:latin typeface="Times New Roman" panose="02020603050405020304" pitchFamily="18" charset="0"/>
              <a:cs typeface="Times New Roman" panose="02020603050405020304" pitchFamily="18" charset="0"/>
            </a:endParaRPr>
          </a:p>
        </p:txBody>
      </p:sp>
      <p:sp>
        <p:nvSpPr>
          <p:cNvPr id="1048742" name="矩形 1"/>
          <p:cNvSpPr/>
          <p:nvPr/>
        </p:nvSpPr>
        <p:spPr>
          <a:xfrm>
            <a:off x="-18043" y="-267813"/>
            <a:ext cx="12216553" cy="661255"/>
          </a:xfrm>
          <a:prstGeom prst="rect">
            <a:avLst/>
          </a:prstGeom>
          <a:solidFill>
            <a:schemeClr val="accent5">
              <a:lumMod val="75000"/>
            </a:schemeClr>
          </a:solidFill>
          <a:ln w="12700" cap="flat" cmpd="sng" algn="ctr">
            <a:noFill/>
            <a:prstDash val="solid"/>
            <a:miter lim="800000"/>
          </a:ln>
          <a:effectLst/>
        </p:spPr>
        <p:txBody>
          <a:bodyPr lIns="75520" tIns="37760" rIns="75520" bIns="37760" rtlCol="0" anchor="ct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altLang="en-US" sz="3200" b="1" i="0" u="none" strike="noStrike" kern="0" cap="none" spc="0" normalizeH="0" baseline="0" noProof="0" dirty="0">
              <a:ln>
                <a:noFill/>
              </a:ln>
              <a:solidFill>
                <a:prstClr val="white"/>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1048743" name="文本框 4"/>
          <p:cNvSpPr txBox="1"/>
          <p:nvPr/>
        </p:nvSpPr>
        <p:spPr>
          <a:xfrm>
            <a:off x="10032" y="-128528"/>
            <a:ext cx="3329041" cy="521970"/>
          </a:xfrm>
          <a:prstGeom prst="rect">
            <a:avLst/>
          </a:prstGeom>
          <a:ln w="38100">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chor="b">
            <a:normAutofit fontScale="59348" lnSpcReduction="20000"/>
          </a:bodyPr>
          <a:lstStyle/>
          <a:p>
            <a:pPr>
              <a:lnSpc>
                <a:spcPct val="90000"/>
              </a:lnSpc>
              <a:spcBef>
                <a:spcPct val="0"/>
              </a:spcBef>
              <a:spcAft>
                <a:spcPts val="600"/>
              </a:spcAft>
            </a:pPr>
            <a:r>
              <a:rPr lang="en-US" altLang="zh-CN" sz="4600" b="1" dirty="0">
                <a:solidFill>
                  <a:schemeClr val="tx1"/>
                </a:solidFill>
                <a:latin typeface="Times New Roman" panose="02020603050405020304" pitchFamily="18" charset="0"/>
                <a:ea typeface="+mj-ea"/>
                <a:cs typeface="Times New Roman" panose="02020603050405020304" pitchFamily="18" charset="0"/>
                <a:sym typeface="+mn-ea"/>
              </a:rPr>
              <a:t>  Design link2</a:t>
            </a:r>
            <a:endParaRPr lang="en-US" altLang="zh-CN" sz="4600" kern="1200" dirty="0">
              <a:solidFill>
                <a:schemeClr val="tx1"/>
              </a:solidFill>
              <a:latin typeface="Times New Roman" panose="02020603050405020304" pitchFamily="18" charset="0"/>
              <a:ea typeface="+mj-ea"/>
              <a:cs typeface="Times New Roman" panose="02020603050405020304" pitchFamily="18" charset="0"/>
            </a:endParaRPr>
          </a:p>
        </p:txBody>
      </p:sp>
      <p:sp>
        <p:nvSpPr>
          <p:cNvPr id="1048745" name="文本框 9"/>
          <p:cNvSpPr txBox="1"/>
          <p:nvPr/>
        </p:nvSpPr>
        <p:spPr>
          <a:xfrm>
            <a:off x="175895" y="1089660"/>
            <a:ext cx="11727815" cy="2061210"/>
          </a:xfrm>
          <a:prstGeom prst="rect">
            <a:avLst/>
          </a:prstGeom>
          <a:solidFill>
            <a:schemeClr val="bg1"/>
          </a:solidFill>
        </p:spPr>
        <p:txBody>
          <a:bodyPr wrap="square" rtlCol="0">
            <a:spAutoFit/>
          </a:bodyPr>
          <a:lstStyle/>
          <a:p>
            <a:pPr>
              <a:lnSpc>
                <a:spcPts val="3840"/>
              </a:lnSpc>
            </a:pPr>
            <a:r>
              <a:rPr lang="en-US" altLang="zh-CN" sz="3200" b="1" dirty="0">
                <a:latin typeface="Times New Roman" panose="02020603050405020304" pitchFamily="18" charset="0"/>
                <a:cs typeface="Times New Roman" panose="02020603050405020304" pitchFamily="18" charset="0"/>
              </a:rPr>
              <a:t>Link2 A:  (</a:t>
            </a:r>
            <a:r>
              <a:rPr lang="zh-CN" altLang="en-US" sz="3200" b="1" dirty="0">
                <a:latin typeface="Times New Roman" panose="02020603050405020304" pitchFamily="18" charset="0"/>
                <a:cs typeface="Times New Roman" panose="02020603050405020304" pitchFamily="18" charset="0"/>
              </a:rPr>
              <a:t>呼应第二段首句</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暗示我报名了）</a:t>
            </a:r>
            <a:r>
              <a:rPr lang="en-US" altLang="zh-CN" sz="3200" dirty="0">
                <a:solidFill>
                  <a:srgbClr val="0000FF"/>
                </a:solidFill>
                <a:latin typeface="Times New Roman" panose="02020603050405020304" pitchFamily="18" charset="0"/>
                <a:cs typeface="Times New Roman" panose="02020603050405020304" pitchFamily="18" charset="0"/>
              </a:rPr>
              <a:t>Despite the fact that I am still in imperfect shape, </a:t>
            </a:r>
            <a:r>
              <a:rPr lang="en-US" altLang="zh-CN" sz="3200" dirty="0">
                <a:solidFill>
                  <a:srgbClr val="C00000"/>
                </a:solidFill>
                <a:latin typeface="Times New Roman" panose="02020603050405020304" pitchFamily="18" charset="0"/>
                <a:cs typeface="Times New Roman" panose="02020603050405020304" pitchFamily="18" charset="0"/>
              </a:rPr>
              <a:t>I took the application form, grabbed a pen and signed up for the challenge. </a:t>
            </a:r>
            <a:r>
              <a:rPr lang="en-US" altLang="zh-CN" sz="3200" dirty="0">
                <a:latin typeface="Times New Roman" panose="02020603050405020304" pitchFamily="18" charset="0"/>
                <a:cs typeface="Times New Roman" panose="02020603050405020304" pitchFamily="18" charset="0"/>
              </a:rPr>
              <a:t>Finger crossed that I would go to great lengths to conquer the uphill battle.</a:t>
            </a:r>
            <a:endParaRPr lang="en-US" altLang="zh-CN" sz="3200" i="1" dirty="0">
              <a:solidFill>
                <a:schemeClr val="tx1">
                  <a:lumMod val="95000"/>
                  <a:lumOff val="5000"/>
                </a:schemeClr>
              </a:solidFill>
            </a:endParaRPr>
          </a:p>
        </p:txBody>
      </p:sp>
      <p:sp>
        <p:nvSpPr>
          <p:cNvPr id="4" name="文本框 9"/>
          <p:cNvSpPr txBox="1"/>
          <p:nvPr/>
        </p:nvSpPr>
        <p:spPr>
          <a:xfrm>
            <a:off x="175895" y="3420745"/>
            <a:ext cx="11727815" cy="2553335"/>
          </a:xfrm>
          <a:prstGeom prst="rect">
            <a:avLst/>
          </a:prstGeom>
          <a:solidFill>
            <a:schemeClr val="bg1"/>
          </a:solidFill>
        </p:spPr>
        <p:txBody>
          <a:bodyPr wrap="square" rtlCol="0">
            <a:spAutoFit/>
          </a:bodyPr>
          <a:lstStyle/>
          <a:p>
            <a:pPr lvl="0"/>
            <a:r>
              <a:rPr lang="en-US" altLang="zh-CN" sz="3200" b="1" dirty="0">
                <a:latin typeface="Times New Roman" panose="02020603050405020304" pitchFamily="18" charset="0"/>
                <a:cs typeface="Times New Roman" panose="02020603050405020304" pitchFamily="18" charset="0"/>
              </a:rPr>
              <a:t>Link2B:   ( </a:t>
            </a:r>
            <a:r>
              <a:rPr lang="zh-CN" altLang="en-US" sz="3200" b="1" dirty="0">
                <a:latin typeface="Times New Roman" panose="02020603050405020304" pitchFamily="18" charset="0"/>
                <a:cs typeface="Times New Roman" panose="02020603050405020304" pitchFamily="18" charset="0"/>
              </a:rPr>
              <a:t>结合原文我肥妈到壮妈的转变，欣然同意去舞台上展示自己）</a:t>
            </a:r>
            <a:r>
              <a:rPr lang="en-US" altLang="zh-CN" sz="3200" dirty="0">
                <a:solidFill>
                  <a:srgbClr val="0000FF"/>
                </a:solidFill>
                <a:latin typeface="Times New Roman" panose="02020603050405020304" pitchFamily="18" charset="0"/>
                <a:cs typeface="Times New Roman" panose="02020603050405020304" pitchFamily="18" charset="0"/>
              </a:rPr>
              <a:t>Maybe a little stage time was exactly what I needed to see how a “fat mom” had become “ strong mom.” </a:t>
            </a:r>
            <a:r>
              <a:rPr lang="en-US" altLang="zh-CN" sz="3200" dirty="0">
                <a:solidFill>
                  <a:srgbClr val="C00000"/>
                </a:solidFill>
                <a:latin typeface="Times New Roman" panose="02020603050405020304" pitchFamily="18" charset="0"/>
                <a:cs typeface="Times New Roman" panose="02020603050405020304" pitchFamily="18" charset="0"/>
              </a:rPr>
              <a:t>I scribbled my name, </a:t>
            </a:r>
            <a:r>
              <a:rPr lang="en-US" altLang="zh-CN" sz="3200" dirty="0">
                <a:solidFill>
                  <a:srgbClr val="CC00CC"/>
                </a:solidFill>
                <a:latin typeface="Times New Roman" panose="02020603050405020304" pitchFamily="18" charset="0"/>
                <a:cs typeface="Times New Roman" panose="02020603050405020304" pitchFamily="18" charset="0"/>
              </a:rPr>
              <a:t>butterflies in stomach.  Seeing my pen dancing on the form, </a:t>
            </a:r>
            <a:r>
              <a:rPr lang="en-US" altLang="zh-CN" sz="3200" dirty="0">
                <a:solidFill>
                  <a:srgbClr val="C00000"/>
                </a:solidFill>
                <a:latin typeface="Times New Roman" panose="02020603050405020304" pitchFamily="18" charset="0"/>
                <a:cs typeface="Times New Roman" panose="02020603050405020304" pitchFamily="18" charset="0"/>
              </a:rPr>
              <a:t>Emily winked at me, </a:t>
            </a:r>
            <a:r>
              <a:rPr lang="en-US" altLang="zh-CN" sz="3200" dirty="0">
                <a:solidFill>
                  <a:srgbClr val="CC00CC"/>
                </a:solidFill>
                <a:latin typeface="Times New Roman" panose="02020603050405020304" pitchFamily="18" charset="0"/>
                <a:cs typeface="Times New Roman" panose="02020603050405020304" pitchFamily="18" charset="0"/>
              </a:rPr>
              <a:t>a radiant smile blooming across her face. </a:t>
            </a:r>
            <a:endParaRPr lang="en-US" altLang="zh-CN" sz="3200" dirty="0">
              <a:solidFill>
                <a:srgbClr val="CC00CC"/>
              </a:solidFill>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4874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45" grpId="0" bldLvl="0" animBg="1"/>
      <p:bldP spid="4"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3"/>
          <p:cNvSpPr txBox="1"/>
          <p:nvPr/>
        </p:nvSpPr>
        <p:spPr>
          <a:xfrm>
            <a:off x="-24553" y="756661"/>
            <a:ext cx="12295072" cy="584775"/>
          </a:xfrm>
          <a:prstGeom prst="rect">
            <a:avLst/>
          </a:prstGeom>
          <a:solidFill>
            <a:schemeClr val="bg1"/>
          </a:solidFill>
        </p:spPr>
        <p:txBody>
          <a:bodyPr wrap="square" rtlCol="0">
            <a:spAutoFit/>
          </a:bodyPr>
          <a:lstStyle/>
          <a:p>
            <a:pPr algn="just"/>
            <a:r>
              <a:rPr lang="en-US" altLang="zh-CN" sz="3200" b="1" kern="0" dirty="0">
                <a:solidFill>
                  <a:srgbClr val="0000FF"/>
                </a:solidFill>
                <a:latin typeface="Times New Roman" panose="02020603050405020304" pitchFamily="18" charset="0"/>
                <a:cs typeface="Times New Roman" panose="02020603050405020304" pitchFamily="18" charset="0"/>
              </a:rPr>
              <a:t>Para2: Soon, I jumped into weeks of preparation.</a:t>
            </a:r>
            <a:endParaRPr lang="en-US" altLang="zh-CN" sz="3200" b="1" kern="0" dirty="0">
              <a:solidFill>
                <a:srgbClr val="0000FF"/>
              </a:solidFill>
              <a:latin typeface="Times New Roman" panose="02020603050405020304" pitchFamily="18" charset="0"/>
              <a:cs typeface="Times New Roman" panose="02020603050405020304" pitchFamily="18" charset="0"/>
            </a:endParaRPr>
          </a:p>
        </p:txBody>
      </p:sp>
      <p:sp>
        <p:nvSpPr>
          <p:cNvPr id="1048742" name="矩形 1"/>
          <p:cNvSpPr/>
          <p:nvPr/>
        </p:nvSpPr>
        <p:spPr>
          <a:xfrm>
            <a:off x="0" y="27517"/>
            <a:ext cx="12216553" cy="661255"/>
          </a:xfrm>
          <a:prstGeom prst="rect">
            <a:avLst/>
          </a:prstGeom>
          <a:solidFill>
            <a:schemeClr val="accent5">
              <a:lumMod val="75000"/>
            </a:schemeClr>
          </a:solidFill>
          <a:ln w="12700" cap="flat" cmpd="sng" algn="ctr">
            <a:noFill/>
            <a:prstDash val="solid"/>
            <a:miter lim="800000"/>
          </a:ln>
          <a:effectLst/>
        </p:spPr>
        <p:txBody>
          <a:bodyPr lIns="75520" tIns="37760" rIns="75520" bIns="37760" rtlCol="0" anchor="ct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altLang="en-US" sz="3200" b="1" i="0" u="none" strike="noStrike" kern="0" cap="none" spc="0" normalizeH="0" baseline="0" noProof="0" dirty="0">
              <a:ln>
                <a:noFill/>
              </a:ln>
              <a:solidFill>
                <a:prstClr val="white"/>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1048743" name="文本框 4"/>
          <p:cNvSpPr txBox="1"/>
          <p:nvPr/>
        </p:nvSpPr>
        <p:spPr>
          <a:xfrm>
            <a:off x="133350" y="87329"/>
            <a:ext cx="3329041" cy="521970"/>
          </a:xfrm>
          <a:prstGeom prst="rect">
            <a:avLst/>
          </a:prstGeom>
          <a:ln w="38100">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chor="b">
            <a:normAutofit fontScale="59348" lnSpcReduction="20000"/>
          </a:bodyPr>
          <a:lstStyle/>
          <a:p>
            <a:pPr>
              <a:lnSpc>
                <a:spcPct val="90000"/>
              </a:lnSpc>
              <a:spcBef>
                <a:spcPct val="0"/>
              </a:spcBef>
              <a:spcAft>
                <a:spcPts val="600"/>
              </a:spcAft>
            </a:pPr>
            <a:r>
              <a:rPr lang="en-US" altLang="zh-CN" sz="4600" b="1" dirty="0">
                <a:solidFill>
                  <a:schemeClr val="tx1"/>
                </a:solidFill>
                <a:latin typeface="Times New Roman" panose="02020603050405020304" pitchFamily="18" charset="0"/>
                <a:ea typeface="+mj-ea"/>
                <a:cs typeface="Times New Roman" panose="02020603050405020304" pitchFamily="18" charset="0"/>
                <a:sym typeface="+mn-ea"/>
              </a:rPr>
              <a:t>  Design link3</a:t>
            </a:r>
            <a:endParaRPr lang="en-US" altLang="zh-CN" sz="4600" kern="1200" dirty="0">
              <a:solidFill>
                <a:schemeClr val="tx1"/>
              </a:solidFill>
              <a:latin typeface="Times New Roman" panose="02020603050405020304" pitchFamily="18" charset="0"/>
              <a:ea typeface="+mj-ea"/>
              <a:cs typeface="Times New Roman" panose="02020603050405020304" pitchFamily="18" charset="0"/>
            </a:endParaRPr>
          </a:p>
        </p:txBody>
      </p:sp>
      <p:sp>
        <p:nvSpPr>
          <p:cNvPr id="4" name="文本框 9"/>
          <p:cNvSpPr txBox="1"/>
          <p:nvPr/>
        </p:nvSpPr>
        <p:spPr>
          <a:xfrm>
            <a:off x="438785" y="1341120"/>
            <a:ext cx="11403965" cy="3538220"/>
          </a:xfrm>
          <a:prstGeom prst="rect">
            <a:avLst/>
          </a:prstGeom>
          <a:solidFill>
            <a:schemeClr val="bg1"/>
          </a:solidFill>
        </p:spPr>
        <p:txBody>
          <a:bodyPr wrap="square" rtlCol="0">
            <a:spAutoFit/>
          </a:bodyPr>
          <a:lstStyle/>
          <a:p>
            <a:pPr lvl="0"/>
            <a:r>
              <a:rPr lang="en-US" altLang="zh-CN" sz="3200" dirty="0">
                <a:latin typeface="Times New Roman" panose="02020603050405020304" pitchFamily="18" charset="0"/>
                <a:cs typeface="Times New Roman" panose="02020603050405020304" pitchFamily="18" charset="0"/>
              </a:rPr>
              <a:t>Link3A:   ( describe detailed preparations and my changes) </a:t>
            </a:r>
            <a:r>
              <a:rPr lang="en-US" altLang="zh-CN" sz="3200" dirty="0">
                <a:solidFill>
                  <a:srgbClr val="C00000"/>
                </a:solidFill>
                <a:latin typeface="Times New Roman" panose="02020603050405020304" pitchFamily="18" charset="0"/>
                <a:cs typeface="Times New Roman" panose="02020603050405020304" pitchFamily="18" charset="0"/>
              </a:rPr>
              <a:t>Each day was packed with a routine including cardio, meticulous weight training and pose practice in front of a mirror.</a:t>
            </a:r>
            <a:r>
              <a:rPr lang="en-US" altLang="zh-CN" sz="3200" dirty="0">
                <a:solidFill>
                  <a:srgbClr val="9900FF"/>
                </a:solidFill>
                <a:latin typeface="Times New Roman" panose="02020603050405020304" pitchFamily="18" charset="0"/>
                <a:cs typeface="Times New Roman" panose="02020603050405020304" pitchFamily="18" charset="0"/>
              </a:rPr>
              <a:t> Guided by my professional coach Emily, </a:t>
            </a:r>
            <a:r>
              <a:rPr lang="en-US" altLang="zh-CN" sz="3200" dirty="0">
                <a:solidFill>
                  <a:srgbClr val="C00000"/>
                </a:solidFill>
                <a:latin typeface="Times New Roman" panose="02020603050405020304" pitchFamily="18" charset="0"/>
                <a:cs typeface="Times New Roman" panose="02020603050405020304" pitchFamily="18" charset="0"/>
              </a:rPr>
              <a:t>I made remarkable advances. </a:t>
            </a:r>
            <a:r>
              <a:rPr lang="en-US" altLang="zh-CN" sz="3200" dirty="0">
                <a:solidFill>
                  <a:srgbClr val="9900FF"/>
                </a:solidFill>
                <a:latin typeface="Times New Roman" panose="02020603050405020304" pitchFamily="18" charset="0"/>
                <a:cs typeface="Times New Roman" panose="02020603050405020304" pitchFamily="18" charset="0"/>
              </a:rPr>
              <a:t>With the Cereal for Diet totally replaced by balanced diets of proteins, carbs and fats, </a:t>
            </a:r>
            <a:r>
              <a:rPr lang="en-US" altLang="zh-CN" sz="3200" dirty="0">
                <a:solidFill>
                  <a:srgbClr val="C00000"/>
                </a:solidFill>
                <a:latin typeface="Times New Roman" panose="02020603050405020304" pitchFamily="18" charset="0"/>
                <a:cs typeface="Times New Roman" panose="02020603050405020304" pitchFamily="18" charset="0"/>
              </a:rPr>
              <a:t>I knew more about nutrition and paid more attention to self-care. </a:t>
            </a:r>
            <a:endParaRPr lang="en-US" altLang="zh-CN" sz="3200" dirty="0">
              <a:solidFill>
                <a:srgbClr val="C00000"/>
              </a:solidFill>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3"/>
          <p:cNvSpPr txBox="1"/>
          <p:nvPr/>
        </p:nvSpPr>
        <p:spPr>
          <a:xfrm>
            <a:off x="-24553" y="756661"/>
            <a:ext cx="12295072" cy="584775"/>
          </a:xfrm>
          <a:prstGeom prst="rect">
            <a:avLst/>
          </a:prstGeom>
          <a:solidFill>
            <a:schemeClr val="bg1"/>
          </a:solidFill>
        </p:spPr>
        <p:txBody>
          <a:bodyPr wrap="square" rtlCol="0">
            <a:spAutoFit/>
          </a:bodyPr>
          <a:lstStyle/>
          <a:p>
            <a:pPr algn="just"/>
            <a:r>
              <a:rPr lang="en-US" altLang="zh-CN" sz="3200" b="1" kern="0" dirty="0">
                <a:solidFill>
                  <a:srgbClr val="0000FF"/>
                </a:solidFill>
                <a:latin typeface="Times New Roman" panose="02020603050405020304" pitchFamily="18" charset="0"/>
                <a:cs typeface="Times New Roman" panose="02020603050405020304" pitchFamily="18" charset="0"/>
              </a:rPr>
              <a:t>Para2: Soon, I jumped into weeks of preparation.</a:t>
            </a:r>
            <a:endParaRPr lang="en-US" altLang="zh-CN" sz="3200" b="1" kern="0" dirty="0">
              <a:solidFill>
                <a:srgbClr val="0000FF"/>
              </a:solidFill>
              <a:latin typeface="Times New Roman" panose="02020603050405020304" pitchFamily="18" charset="0"/>
              <a:cs typeface="Times New Roman" panose="02020603050405020304" pitchFamily="18" charset="0"/>
            </a:endParaRPr>
          </a:p>
        </p:txBody>
      </p:sp>
      <p:sp>
        <p:nvSpPr>
          <p:cNvPr id="1048742" name="矩形 1"/>
          <p:cNvSpPr/>
          <p:nvPr/>
        </p:nvSpPr>
        <p:spPr>
          <a:xfrm>
            <a:off x="0" y="27517"/>
            <a:ext cx="12216553" cy="661255"/>
          </a:xfrm>
          <a:prstGeom prst="rect">
            <a:avLst/>
          </a:prstGeom>
          <a:solidFill>
            <a:schemeClr val="accent5">
              <a:lumMod val="75000"/>
            </a:schemeClr>
          </a:solidFill>
          <a:ln w="12700" cap="flat" cmpd="sng" algn="ctr">
            <a:noFill/>
            <a:prstDash val="solid"/>
            <a:miter lim="800000"/>
          </a:ln>
          <a:effectLst/>
        </p:spPr>
        <p:txBody>
          <a:bodyPr lIns="75520" tIns="37760" rIns="75520" bIns="37760" rtlCol="0" anchor="ct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altLang="en-US" sz="3200" b="1" i="0" u="none" strike="noStrike" kern="0" cap="none" spc="0" normalizeH="0" baseline="0" noProof="0" dirty="0">
              <a:ln>
                <a:noFill/>
              </a:ln>
              <a:solidFill>
                <a:prstClr val="white"/>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1048743" name="文本框 4"/>
          <p:cNvSpPr txBox="1"/>
          <p:nvPr/>
        </p:nvSpPr>
        <p:spPr>
          <a:xfrm>
            <a:off x="133350" y="87329"/>
            <a:ext cx="3329041" cy="521970"/>
          </a:xfrm>
          <a:prstGeom prst="rect">
            <a:avLst/>
          </a:prstGeom>
          <a:ln w="38100">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chor="b">
            <a:normAutofit fontScale="59348" lnSpcReduction="20000"/>
          </a:bodyPr>
          <a:lstStyle/>
          <a:p>
            <a:pPr>
              <a:lnSpc>
                <a:spcPct val="90000"/>
              </a:lnSpc>
              <a:spcBef>
                <a:spcPct val="0"/>
              </a:spcBef>
              <a:spcAft>
                <a:spcPts val="600"/>
              </a:spcAft>
            </a:pPr>
            <a:r>
              <a:rPr lang="en-US" altLang="zh-CN" sz="4600" b="1" dirty="0">
                <a:solidFill>
                  <a:schemeClr val="tx1"/>
                </a:solidFill>
                <a:latin typeface="Times New Roman" panose="02020603050405020304" pitchFamily="18" charset="0"/>
                <a:ea typeface="+mj-ea"/>
                <a:cs typeface="Times New Roman" panose="02020603050405020304" pitchFamily="18" charset="0"/>
                <a:sym typeface="+mn-ea"/>
              </a:rPr>
              <a:t>  Design link3</a:t>
            </a:r>
            <a:endParaRPr lang="en-US" altLang="zh-CN" sz="4600" kern="1200" dirty="0">
              <a:solidFill>
                <a:schemeClr val="tx1"/>
              </a:solidFill>
              <a:latin typeface="Times New Roman" panose="02020603050405020304" pitchFamily="18" charset="0"/>
              <a:ea typeface="+mj-ea"/>
              <a:cs typeface="Times New Roman" panose="02020603050405020304" pitchFamily="18" charset="0"/>
            </a:endParaRPr>
          </a:p>
        </p:txBody>
      </p:sp>
      <p:sp>
        <p:nvSpPr>
          <p:cNvPr id="3" name="文本框 9"/>
          <p:cNvSpPr txBox="1"/>
          <p:nvPr/>
        </p:nvSpPr>
        <p:spPr>
          <a:xfrm>
            <a:off x="261620" y="2152015"/>
            <a:ext cx="11677015" cy="3046095"/>
          </a:xfrm>
          <a:prstGeom prst="rect">
            <a:avLst/>
          </a:prstGeom>
          <a:solidFill>
            <a:schemeClr val="bg1"/>
          </a:solidFill>
        </p:spPr>
        <p:txBody>
          <a:bodyPr wrap="square" rtlCol="0">
            <a:spAutoFit/>
          </a:bodyPr>
          <a:lstStyle/>
          <a:p>
            <a:pPr lvl="0"/>
            <a:r>
              <a:rPr lang="en-US" altLang="zh-CN" sz="3200" dirty="0">
                <a:latin typeface="Times New Roman" panose="02020603050405020304" pitchFamily="18" charset="0"/>
                <a:cs typeface="Times New Roman" panose="02020603050405020304" pitchFamily="18" charset="0"/>
              </a:rPr>
              <a:t>Link3B:   (</a:t>
            </a:r>
            <a:r>
              <a:rPr lang="zh-CN" altLang="en-US" sz="3200" dirty="0">
                <a:latin typeface="Times New Roman" panose="02020603050405020304" pitchFamily="18" charset="0"/>
                <a:cs typeface="Times New Roman" panose="02020603050405020304" pitchFamily="18" charset="0"/>
              </a:rPr>
              <a:t>也可以写家人的支持，一家人齐备战</a:t>
            </a:r>
            <a:r>
              <a:rPr lang="zh-CN" altLang="en-US" sz="3200" dirty="0">
                <a:solidFill>
                  <a:srgbClr val="C00000"/>
                </a:solidFill>
                <a:latin typeface="Times New Roman" panose="02020603050405020304" pitchFamily="18" charset="0"/>
                <a:cs typeface="Times New Roman" panose="02020603050405020304" pitchFamily="18" charset="0"/>
              </a:rPr>
              <a:t>）</a:t>
            </a:r>
            <a:r>
              <a:rPr lang="en-US" altLang="zh-CN" sz="3200" dirty="0">
                <a:solidFill>
                  <a:srgbClr val="C00000"/>
                </a:solidFill>
                <a:latin typeface="Times New Roman" panose="02020603050405020304" pitchFamily="18" charset="0"/>
                <a:cs typeface="Times New Roman" panose="02020603050405020304" pitchFamily="18" charset="0"/>
              </a:rPr>
              <a:t> Every morning witnessed me practicing extra squats while my three kids ate cereal, </a:t>
            </a:r>
            <a:r>
              <a:rPr lang="en-US" altLang="zh-CN" sz="3200" dirty="0">
                <a:solidFill>
                  <a:srgbClr val="9933FF"/>
                </a:solidFill>
                <a:latin typeface="Times New Roman" panose="02020603050405020304" pitchFamily="18" charset="0"/>
                <a:cs typeface="Times New Roman" panose="02020603050405020304" pitchFamily="18" charset="0"/>
              </a:rPr>
              <a:t>chanting in one voice “ Muscle Mom, Iron Mom, Super Mom”,</a:t>
            </a:r>
            <a:r>
              <a:rPr lang="en-US" altLang="zh-CN" sz="3200" dirty="0">
                <a:solidFill>
                  <a:srgbClr val="0000FF"/>
                </a:solidFill>
                <a:latin typeface="Times New Roman" panose="02020603050405020304" pitchFamily="18" charset="0"/>
                <a:cs typeface="Times New Roman" panose="02020603050405020304" pitchFamily="18" charset="0"/>
              </a:rPr>
              <a:t> </a:t>
            </a:r>
            <a:r>
              <a:rPr lang="en-US" altLang="zh-CN" sz="3200" i="1" dirty="0">
                <a:solidFill>
                  <a:srgbClr val="0000FF"/>
                </a:solidFill>
                <a:latin typeface="Times New Roman" panose="02020603050405020304" pitchFamily="18" charset="0"/>
                <a:cs typeface="Times New Roman" panose="02020603050405020304" pitchFamily="18" charset="0"/>
              </a:rPr>
              <a:t>which filled my heart with boundless power.  </a:t>
            </a:r>
            <a:r>
              <a:rPr lang="en-US" altLang="zh-CN" sz="3200" dirty="0">
                <a:solidFill>
                  <a:srgbClr val="9933FF"/>
                </a:solidFill>
                <a:latin typeface="Times New Roman" panose="02020603050405020304" pitchFamily="18" charset="0"/>
                <a:cs typeface="Times New Roman" panose="02020603050405020304" pitchFamily="18" charset="0"/>
              </a:rPr>
              <a:t>By doing lots of research online and offline, </a:t>
            </a:r>
            <a:r>
              <a:rPr lang="en-US" altLang="zh-CN" sz="3200" dirty="0">
                <a:solidFill>
                  <a:srgbClr val="FF0000"/>
                </a:solidFill>
                <a:latin typeface="Times New Roman" panose="02020603050405020304" pitchFamily="18" charset="0"/>
                <a:cs typeface="Times New Roman" panose="02020603050405020304" pitchFamily="18" charset="0"/>
              </a:rPr>
              <a:t>my husband helped me make balanced diets of protein, carbs and fats.  </a:t>
            </a:r>
            <a:endParaRPr lang="en-US" altLang="zh-CN" sz="3200" dirty="0">
              <a:solidFill>
                <a:srgbClr val="FF0000"/>
              </a:solidFill>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3"/>
          <p:cNvSpPr txBox="1"/>
          <p:nvPr/>
        </p:nvSpPr>
        <p:spPr>
          <a:xfrm>
            <a:off x="-24553" y="756661"/>
            <a:ext cx="12295072" cy="584775"/>
          </a:xfrm>
          <a:prstGeom prst="rect">
            <a:avLst/>
          </a:prstGeom>
          <a:solidFill>
            <a:schemeClr val="bg1"/>
          </a:solidFill>
        </p:spPr>
        <p:txBody>
          <a:bodyPr wrap="square" rtlCol="0">
            <a:spAutoFit/>
          </a:bodyPr>
          <a:lstStyle/>
          <a:p>
            <a:pPr algn="just"/>
            <a:r>
              <a:rPr lang="en-US" altLang="zh-CN" sz="3200" b="1" kern="0" dirty="0">
                <a:solidFill>
                  <a:srgbClr val="0000FF"/>
                </a:solidFill>
                <a:latin typeface="Times New Roman" panose="02020603050405020304" pitchFamily="18" charset="0"/>
                <a:cs typeface="Times New Roman" panose="02020603050405020304" pitchFamily="18" charset="0"/>
              </a:rPr>
              <a:t>Para2: Soon, I jumped into weeks of preparation.</a:t>
            </a:r>
            <a:endParaRPr lang="en-US" altLang="zh-CN" sz="3200" b="1" kern="0" dirty="0">
              <a:solidFill>
                <a:srgbClr val="0000FF"/>
              </a:solidFill>
              <a:latin typeface="Times New Roman" panose="02020603050405020304" pitchFamily="18" charset="0"/>
              <a:cs typeface="Times New Roman" panose="02020603050405020304" pitchFamily="18" charset="0"/>
            </a:endParaRPr>
          </a:p>
        </p:txBody>
      </p:sp>
      <p:sp>
        <p:nvSpPr>
          <p:cNvPr id="1048742" name="矩形 1"/>
          <p:cNvSpPr/>
          <p:nvPr/>
        </p:nvSpPr>
        <p:spPr>
          <a:xfrm>
            <a:off x="0" y="27517"/>
            <a:ext cx="12216553" cy="661255"/>
          </a:xfrm>
          <a:prstGeom prst="rect">
            <a:avLst/>
          </a:prstGeom>
          <a:solidFill>
            <a:schemeClr val="accent5">
              <a:lumMod val="75000"/>
            </a:schemeClr>
          </a:solidFill>
          <a:ln w="12700" cap="flat" cmpd="sng" algn="ctr">
            <a:noFill/>
            <a:prstDash val="solid"/>
            <a:miter lim="800000"/>
          </a:ln>
          <a:effectLst/>
        </p:spPr>
        <p:txBody>
          <a:bodyPr lIns="75520" tIns="37760" rIns="75520" bIns="37760" rtlCol="0" anchor="ct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altLang="en-US" sz="3200" b="1" i="0" u="none" strike="noStrike" kern="0" cap="none" spc="0" normalizeH="0" baseline="0" noProof="0" dirty="0">
              <a:ln>
                <a:noFill/>
              </a:ln>
              <a:solidFill>
                <a:prstClr val="white"/>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1048743" name="文本框 4"/>
          <p:cNvSpPr txBox="1"/>
          <p:nvPr/>
        </p:nvSpPr>
        <p:spPr>
          <a:xfrm>
            <a:off x="133350" y="87329"/>
            <a:ext cx="3329041" cy="521970"/>
          </a:xfrm>
          <a:prstGeom prst="rect">
            <a:avLst/>
          </a:prstGeom>
          <a:ln w="38100">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chor="b">
            <a:normAutofit fontScale="59348" lnSpcReduction="20000"/>
          </a:bodyPr>
          <a:lstStyle/>
          <a:p>
            <a:pPr>
              <a:lnSpc>
                <a:spcPct val="90000"/>
              </a:lnSpc>
              <a:spcBef>
                <a:spcPct val="0"/>
              </a:spcBef>
              <a:spcAft>
                <a:spcPts val="600"/>
              </a:spcAft>
            </a:pPr>
            <a:r>
              <a:rPr lang="en-US" altLang="zh-CN" sz="4600" b="1" dirty="0">
                <a:solidFill>
                  <a:schemeClr val="tx1"/>
                </a:solidFill>
                <a:latin typeface="Times New Roman" panose="02020603050405020304" pitchFamily="18" charset="0"/>
                <a:ea typeface="+mj-ea"/>
                <a:cs typeface="Times New Roman" panose="02020603050405020304" pitchFamily="18" charset="0"/>
                <a:sym typeface="+mn-ea"/>
              </a:rPr>
              <a:t>  Design link3</a:t>
            </a:r>
            <a:endParaRPr lang="en-US" altLang="zh-CN" sz="4600" kern="1200" dirty="0">
              <a:solidFill>
                <a:schemeClr val="tx1"/>
              </a:solidFill>
              <a:latin typeface="Times New Roman" panose="02020603050405020304" pitchFamily="18" charset="0"/>
              <a:ea typeface="+mj-ea"/>
              <a:cs typeface="Times New Roman" panose="02020603050405020304" pitchFamily="18" charset="0"/>
            </a:endParaRPr>
          </a:p>
        </p:txBody>
      </p:sp>
      <p:sp>
        <p:nvSpPr>
          <p:cNvPr id="3" name="文本框 9"/>
          <p:cNvSpPr txBox="1"/>
          <p:nvPr/>
        </p:nvSpPr>
        <p:spPr>
          <a:xfrm>
            <a:off x="133350" y="1570124"/>
            <a:ext cx="11677015" cy="3539430"/>
          </a:xfrm>
          <a:prstGeom prst="rect">
            <a:avLst/>
          </a:prstGeom>
          <a:solidFill>
            <a:schemeClr val="bg1"/>
          </a:solidFill>
        </p:spPr>
        <p:txBody>
          <a:bodyPr wrap="square" rtlCol="0">
            <a:spAutoFit/>
          </a:bodyPr>
          <a:lstStyle/>
          <a:p>
            <a:pPr lvl="0"/>
            <a:r>
              <a:rPr lang="en-US" altLang="zh-CN" sz="3200" dirty="0" smtClean="0">
                <a:latin typeface="Times New Roman" panose="02020603050405020304" pitchFamily="18" charset="0"/>
                <a:cs typeface="Times New Roman" panose="02020603050405020304" pitchFamily="18" charset="0"/>
              </a:rPr>
              <a:t>Link3C:   (</a:t>
            </a:r>
            <a:r>
              <a:rPr lang="zh-CN" altLang="en-US" sz="3200" dirty="0" smtClean="0">
                <a:latin typeface="Times New Roman" panose="02020603050405020304" pitchFamily="18" charset="0"/>
                <a:cs typeface="Times New Roman" panose="02020603050405020304" pitchFamily="18" charset="0"/>
              </a:rPr>
              <a:t>训练更加密集，饮食更加健康。教练和一家人齐上阵，同时我也还是会自我怀疑）</a:t>
            </a:r>
            <a:r>
              <a:rPr lang="en-US" altLang="zh-CN" sz="3200" dirty="0" smtClean="0">
                <a:solidFill>
                  <a:srgbClr val="C00000"/>
                </a:solidFill>
                <a:latin typeface="Times New Roman" panose="02020603050405020304" pitchFamily="18" charset="0"/>
                <a:cs typeface="Times New Roman" panose="02020603050405020304" pitchFamily="18" charset="0"/>
              </a:rPr>
              <a:t> </a:t>
            </a:r>
            <a:r>
              <a:rPr lang="en-US" altLang="zh-CN" sz="3200" dirty="0">
                <a:solidFill>
                  <a:srgbClr val="C00000"/>
                </a:solidFill>
                <a:latin typeface="Times New Roman" panose="02020603050405020304" pitchFamily="18" charset="0"/>
                <a:cs typeface="Times New Roman" panose="02020603050405020304" pitchFamily="18" charset="0"/>
              </a:rPr>
              <a:t>The final stretch was intense: </a:t>
            </a:r>
            <a:r>
              <a:rPr lang="en-US" altLang="zh-CN" sz="3200" dirty="0">
                <a:solidFill>
                  <a:srgbClr val="0000FF"/>
                </a:solidFill>
                <a:latin typeface="Times New Roman" panose="02020603050405020304" pitchFamily="18" charset="0"/>
                <a:cs typeface="Times New Roman" panose="02020603050405020304" pitchFamily="18" charset="0"/>
              </a:rPr>
              <a:t>stricter meal plans, longer workouts, and practicing stage poses until my muscles ached.</a:t>
            </a:r>
            <a:r>
              <a:rPr lang="en-US" altLang="zh-CN" sz="3200" dirty="0">
                <a:solidFill>
                  <a:srgbClr val="C00000"/>
                </a:solidFill>
                <a:latin typeface="Times New Roman" panose="02020603050405020304" pitchFamily="18" charset="0"/>
                <a:cs typeface="Times New Roman" panose="02020603050405020304" pitchFamily="18" charset="0"/>
              </a:rPr>
              <a:t> There were moments I doubted, </a:t>
            </a:r>
            <a:r>
              <a:rPr lang="en-US" altLang="zh-CN" sz="3200" dirty="0">
                <a:solidFill>
                  <a:srgbClr val="7030A0"/>
                </a:solidFill>
                <a:latin typeface="Times New Roman" panose="02020603050405020304" pitchFamily="18" charset="0"/>
                <a:cs typeface="Times New Roman" panose="02020603050405020304" pitchFamily="18" charset="0"/>
              </a:rPr>
              <a:t>staring at my reflection, wondering if a busy mom like me belonged on stage. </a:t>
            </a:r>
            <a:r>
              <a:rPr lang="en-US" altLang="zh-CN" sz="3200" dirty="0">
                <a:solidFill>
                  <a:srgbClr val="C00000"/>
                </a:solidFill>
                <a:latin typeface="Times New Roman" panose="02020603050405020304" pitchFamily="18" charset="0"/>
                <a:cs typeface="Times New Roman" panose="02020603050405020304" pitchFamily="18" charset="0"/>
              </a:rPr>
              <a:t>But Emily never wavered, and my family cheered me on — my husband even learned to cook balanced meals to support me!</a:t>
            </a:r>
            <a:endParaRPr lang="en-US" altLang="zh-CN" sz="3200" dirty="0">
              <a:solidFill>
                <a:srgbClr val="C00000"/>
              </a:solidFill>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3"/>
          <p:cNvSpPr txBox="1"/>
          <p:nvPr/>
        </p:nvSpPr>
        <p:spPr>
          <a:xfrm>
            <a:off x="-78522" y="579665"/>
            <a:ext cx="12216554" cy="523220"/>
          </a:xfrm>
          <a:prstGeom prst="rect">
            <a:avLst/>
          </a:prstGeom>
          <a:noFill/>
        </p:spPr>
        <p:txBody>
          <a:bodyPr wrap="square" rtlCol="0">
            <a:spAutoFit/>
          </a:bodyPr>
          <a:lstStyle/>
          <a:p>
            <a:pPr algn="just"/>
            <a:r>
              <a:rPr lang="en-US" altLang="zh-CN" sz="2800" b="1" kern="0" dirty="0">
                <a:solidFill>
                  <a:srgbClr val="0000FF"/>
                </a:solidFill>
                <a:latin typeface="Times New Roman" panose="02020603050405020304" pitchFamily="18" charset="0"/>
                <a:cs typeface="Times New Roman" panose="02020603050405020304" pitchFamily="18" charset="0"/>
              </a:rPr>
              <a:t>Para2:Soon, I jumped into weeks of preparation.</a:t>
            </a:r>
            <a:endParaRPr lang="en-US" altLang="zh-CN" sz="2800" b="1" kern="0" dirty="0">
              <a:solidFill>
                <a:srgbClr val="0000FF"/>
              </a:solidFill>
              <a:latin typeface="Times New Roman" panose="02020603050405020304" pitchFamily="18" charset="0"/>
              <a:cs typeface="Times New Roman" panose="02020603050405020304" pitchFamily="18" charset="0"/>
            </a:endParaRPr>
          </a:p>
        </p:txBody>
      </p:sp>
      <p:sp>
        <p:nvSpPr>
          <p:cNvPr id="1048742" name="矩形 1"/>
          <p:cNvSpPr/>
          <p:nvPr/>
        </p:nvSpPr>
        <p:spPr>
          <a:xfrm>
            <a:off x="-78521" y="1"/>
            <a:ext cx="12258517" cy="691116"/>
          </a:xfrm>
          <a:prstGeom prst="rect">
            <a:avLst/>
          </a:prstGeom>
          <a:solidFill>
            <a:schemeClr val="accent5">
              <a:lumMod val="75000"/>
            </a:schemeClr>
          </a:solidFill>
          <a:ln w="12700" cap="flat" cmpd="sng" algn="ctr">
            <a:noFill/>
            <a:prstDash val="solid"/>
            <a:miter lim="800000"/>
          </a:ln>
          <a:effectLst/>
        </p:spPr>
        <p:txBody>
          <a:bodyPr lIns="75520" tIns="37760" rIns="75520" bIns="37760" rtlCol="0" anchor="ct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altLang="en-US" sz="3200" b="1" i="0" u="none" strike="noStrike" kern="0" cap="none" spc="0" normalizeH="0" baseline="0" noProof="0" dirty="0">
              <a:ln>
                <a:noFill/>
              </a:ln>
              <a:solidFill>
                <a:prstClr val="white"/>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1048743" name="文本框 4"/>
          <p:cNvSpPr txBox="1"/>
          <p:nvPr/>
        </p:nvSpPr>
        <p:spPr>
          <a:xfrm>
            <a:off x="0" y="0"/>
            <a:ext cx="3462391" cy="609299"/>
          </a:xfrm>
          <a:prstGeom prst="rect">
            <a:avLst/>
          </a:prstGeom>
          <a:ln w="38100">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chor="b">
            <a:normAutofit fontScale="94348"/>
          </a:bodyPr>
          <a:lstStyle/>
          <a:p>
            <a:pPr>
              <a:lnSpc>
                <a:spcPct val="90000"/>
              </a:lnSpc>
              <a:spcBef>
                <a:spcPct val="0"/>
              </a:spcBef>
              <a:spcAft>
                <a:spcPts val="600"/>
              </a:spcAft>
            </a:pPr>
            <a:r>
              <a:rPr lang="en-US" altLang="zh-CN" sz="2800" b="1" dirty="0">
                <a:solidFill>
                  <a:schemeClr val="tx1"/>
                </a:solidFill>
                <a:latin typeface="Times New Roman" panose="02020603050405020304" pitchFamily="18" charset="0"/>
                <a:ea typeface="+mj-ea"/>
                <a:cs typeface="Times New Roman" panose="02020603050405020304" pitchFamily="18" charset="0"/>
                <a:sym typeface="+mn-ea"/>
              </a:rPr>
              <a:t>  Design ending</a:t>
            </a:r>
            <a:endParaRPr lang="en-US" altLang="zh-CN" sz="2800" kern="1200" dirty="0">
              <a:solidFill>
                <a:schemeClr val="tx1"/>
              </a:solidFill>
              <a:latin typeface="Times New Roman" panose="02020603050405020304" pitchFamily="18" charset="0"/>
              <a:ea typeface="+mj-ea"/>
              <a:cs typeface="Times New Roman" panose="02020603050405020304" pitchFamily="18" charset="0"/>
            </a:endParaRPr>
          </a:p>
        </p:txBody>
      </p:sp>
      <p:sp>
        <p:nvSpPr>
          <p:cNvPr id="3" name="文本框 10"/>
          <p:cNvSpPr txBox="1"/>
          <p:nvPr/>
        </p:nvSpPr>
        <p:spPr>
          <a:xfrm>
            <a:off x="254635" y="1101090"/>
            <a:ext cx="11753215" cy="2061210"/>
          </a:xfrm>
          <a:prstGeom prst="rect">
            <a:avLst/>
          </a:prstGeom>
          <a:solidFill>
            <a:schemeClr val="bg1"/>
          </a:solidFill>
        </p:spPr>
        <p:txBody>
          <a:bodyPr wrap="square" rtlCol="0">
            <a:spAutoFit/>
          </a:bodyPr>
          <a:lstStyle/>
          <a:p>
            <a:pPr lvl="0"/>
            <a:r>
              <a:rPr lang="en-US" altLang="zh-CN" sz="3200" dirty="0">
                <a:latin typeface="Times New Roman" panose="02020603050405020304" pitchFamily="18" charset="0"/>
                <a:cs typeface="Times New Roman" panose="02020603050405020304" pitchFamily="18" charset="0"/>
                <a:sym typeface="+mn-ea"/>
              </a:rPr>
              <a:t>Ending A: (</a:t>
            </a:r>
            <a:r>
              <a:rPr lang="zh-CN" altLang="en-US" sz="3200" dirty="0">
                <a:latin typeface="Times New Roman" panose="02020603050405020304" pitchFamily="18" charset="0"/>
                <a:cs typeface="Times New Roman" panose="02020603050405020304" pitchFamily="18" charset="0"/>
                <a:sym typeface="+mn-ea"/>
              </a:rPr>
              <a:t>比赛结局以及个人感悟</a:t>
            </a:r>
            <a:r>
              <a:rPr lang="en-US" altLang="zh-CN" sz="3200" dirty="0">
                <a:latin typeface="Times New Roman" panose="02020603050405020304" pitchFamily="18" charset="0"/>
                <a:cs typeface="Times New Roman" panose="02020603050405020304" pitchFamily="18" charset="0"/>
                <a:sym typeface="+mn-ea"/>
              </a:rPr>
              <a:t>①) Beyond my expectation, </a:t>
            </a:r>
            <a:r>
              <a:rPr lang="en-US" altLang="zh-CN" sz="3200" dirty="0">
                <a:solidFill>
                  <a:srgbClr val="FF0000"/>
                </a:solidFill>
                <a:latin typeface="Times New Roman" panose="02020603050405020304" pitchFamily="18" charset="0"/>
                <a:cs typeface="Times New Roman" panose="02020603050405020304" pitchFamily="18" charset="0"/>
                <a:sym typeface="+mn-ea"/>
              </a:rPr>
              <a:t>I was announced to be the winner of the first prize. </a:t>
            </a:r>
            <a:r>
              <a:rPr lang="en-US" altLang="zh-CN" sz="3200" dirty="0">
                <a:solidFill>
                  <a:srgbClr val="CC00CC"/>
                </a:solidFill>
                <a:latin typeface="Times New Roman" panose="02020603050405020304" pitchFamily="18" charset="0"/>
                <a:cs typeface="Times New Roman" panose="02020603050405020304" pitchFamily="18" charset="0"/>
                <a:sym typeface="+mn-ea"/>
              </a:rPr>
              <a:t>Holding the shining trophy high on the stage,</a:t>
            </a:r>
            <a:r>
              <a:rPr lang="en-US" altLang="zh-CN" sz="3200" dirty="0">
                <a:solidFill>
                  <a:srgbClr val="FF0000"/>
                </a:solidFill>
                <a:latin typeface="Times New Roman" panose="02020603050405020304" pitchFamily="18" charset="0"/>
                <a:cs typeface="Times New Roman" panose="02020603050405020304" pitchFamily="18" charset="0"/>
                <a:sym typeface="+mn-ea"/>
              </a:rPr>
              <a:t> I felt blessed that I had become a better version of myself </a:t>
            </a:r>
            <a:r>
              <a:rPr lang="en-US" altLang="zh-CN" sz="3200" dirty="0">
                <a:solidFill>
                  <a:srgbClr val="CC00CC"/>
                </a:solidFill>
                <a:latin typeface="Times New Roman" panose="02020603050405020304" pitchFamily="18" charset="0"/>
                <a:cs typeface="Times New Roman" panose="02020603050405020304" pitchFamily="18" charset="0"/>
                <a:sym typeface="+mn-ea"/>
              </a:rPr>
              <a:t>thanks to the decision made six months before. </a:t>
            </a:r>
            <a:endParaRPr lang="en-US" altLang="zh-CN" sz="3200" dirty="0">
              <a:solidFill>
                <a:srgbClr val="CC00CC"/>
              </a:solidFill>
              <a:latin typeface="Times New Roman" panose="02020603050405020304" pitchFamily="18" charset="0"/>
              <a:cs typeface="Times New Roman" panose="02020603050405020304" pitchFamily="18" charset="0"/>
              <a:sym typeface="+mn-ea"/>
            </a:endParaRPr>
          </a:p>
        </p:txBody>
      </p:sp>
      <p:sp>
        <p:nvSpPr>
          <p:cNvPr id="5" name="文本框 10"/>
          <p:cNvSpPr txBox="1"/>
          <p:nvPr/>
        </p:nvSpPr>
        <p:spPr>
          <a:xfrm>
            <a:off x="370840" y="3572510"/>
            <a:ext cx="11637645" cy="2553335"/>
          </a:xfrm>
          <a:prstGeom prst="rect">
            <a:avLst/>
          </a:prstGeom>
          <a:solidFill>
            <a:schemeClr val="bg1"/>
          </a:solidFill>
        </p:spPr>
        <p:txBody>
          <a:bodyPr wrap="square" rtlCol="0">
            <a:spAutoFit/>
          </a:bodyPr>
          <a:lstStyle/>
          <a:p>
            <a:r>
              <a:rPr lang="en-US" altLang="zh-CN" sz="3200" dirty="0">
                <a:latin typeface="Times New Roman" panose="02020603050405020304" pitchFamily="18" charset="0"/>
                <a:cs typeface="Times New Roman" panose="02020603050405020304" pitchFamily="18" charset="0"/>
                <a:sym typeface="+mn-ea"/>
              </a:rPr>
              <a:t>Ending B: </a:t>
            </a:r>
            <a:r>
              <a:rPr lang="zh-CN" altLang="en-US" sz="3200" dirty="0">
                <a:latin typeface="Times New Roman" panose="02020603050405020304" pitchFamily="18" charset="0"/>
                <a:cs typeface="Times New Roman" panose="02020603050405020304" pitchFamily="18" charset="0"/>
                <a:sym typeface="+mn-ea"/>
              </a:rPr>
              <a:t> </a:t>
            </a:r>
            <a:r>
              <a:rPr lang="en-US" altLang="zh-CN" sz="3200" dirty="0">
                <a:latin typeface="Times New Roman" panose="02020603050405020304" pitchFamily="18" charset="0"/>
                <a:cs typeface="Times New Roman" panose="02020603050405020304" pitchFamily="18" charset="0"/>
                <a:sym typeface="+mn-ea"/>
              </a:rPr>
              <a:t>(</a:t>
            </a:r>
            <a:r>
              <a:rPr lang="zh-CN" altLang="en-US" sz="3200" dirty="0">
                <a:latin typeface="Times New Roman" panose="02020603050405020304" pitchFamily="18" charset="0"/>
                <a:cs typeface="Times New Roman" panose="02020603050405020304" pitchFamily="18" charset="0"/>
                <a:sym typeface="+mn-ea"/>
              </a:rPr>
              <a:t>比赛结局以及个人感悟</a:t>
            </a:r>
            <a:r>
              <a:rPr lang="en-US" altLang="zh-CN" sz="3200" dirty="0">
                <a:latin typeface="Times New Roman" panose="02020603050405020304" pitchFamily="18" charset="0"/>
                <a:cs typeface="Times New Roman" panose="02020603050405020304" pitchFamily="18" charset="0"/>
                <a:sym typeface="+mn-ea"/>
              </a:rPr>
              <a:t>②) </a:t>
            </a:r>
            <a:r>
              <a:rPr lang="en-US" altLang="zh-CN" sz="3200" dirty="0">
                <a:solidFill>
                  <a:srgbClr val="FF0000"/>
                </a:solidFill>
                <a:latin typeface="Times New Roman" panose="02020603050405020304" pitchFamily="18" charset="0"/>
                <a:cs typeface="Times New Roman" panose="02020603050405020304" pitchFamily="18" charset="0"/>
                <a:sym typeface="+mn-ea"/>
              </a:rPr>
              <a:t>I stepped out and made various postures ,</a:t>
            </a:r>
            <a:r>
              <a:rPr lang="en-US" altLang="zh-CN" sz="3200" dirty="0">
                <a:solidFill>
                  <a:srgbClr val="0000CC"/>
                </a:solidFill>
                <a:latin typeface="Times New Roman" panose="02020603050405020304" pitchFamily="18" charset="0"/>
                <a:cs typeface="Times New Roman" panose="02020603050405020304" pitchFamily="18" charset="0"/>
                <a:sym typeface="+mn-ea"/>
              </a:rPr>
              <a:t> </a:t>
            </a:r>
            <a:r>
              <a:rPr lang="en-US" altLang="zh-CN" sz="3200" dirty="0">
                <a:solidFill>
                  <a:srgbClr val="CC00CC"/>
                </a:solidFill>
                <a:latin typeface="Times New Roman" panose="02020603050405020304" pitchFamily="18" charset="0"/>
                <a:cs typeface="Times New Roman" panose="02020603050405020304" pitchFamily="18" charset="0"/>
                <a:sym typeface="+mn-ea"/>
              </a:rPr>
              <a:t>the crowd roaring. </a:t>
            </a:r>
            <a:r>
              <a:rPr lang="en-US" altLang="zh-CN" sz="3200" dirty="0">
                <a:solidFill>
                  <a:srgbClr val="0000CC"/>
                </a:solidFill>
                <a:latin typeface="Times New Roman" panose="02020603050405020304" pitchFamily="18" charset="0"/>
                <a:cs typeface="Times New Roman" panose="02020603050405020304" pitchFamily="18" charset="0"/>
                <a:sym typeface="+mn-ea"/>
              </a:rPr>
              <a:t>My three kids screamed . When they called my name for the third place, I cried. Not because of the trophy, but because I finally saw her: </a:t>
            </a:r>
            <a:r>
              <a:rPr lang="en-US" altLang="zh-CN" sz="3200" dirty="0">
                <a:solidFill>
                  <a:srgbClr val="C00000"/>
                </a:solidFill>
                <a:latin typeface="Times New Roman" panose="02020603050405020304" pitchFamily="18" charset="0"/>
                <a:cs typeface="Times New Roman" panose="02020603050405020304" pitchFamily="18" charset="0"/>
                <a:sym typeface="+mn-ea"/>
              </a:rPr>
              <a:t>the woman who stopped surviving and started thriving.</a:t>
            </a:r>
            <a:endParaRPr lang="en-US" altLang="zh-CN" sz="3200" dirty="0">
              <a:solidFill>
                <a:srgbClr val="C00000"/>
              </a:solidFill>
              <a:latin typeface="Times New Roman" panose="02020603050405020304" pitchFamily="18" charset="0"/>
              <a:cs typeface="Times New Roman" panose="02020603050405020304" pitchFamily="18" charset="0"/>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3"/>
          <p:cNvSpPr txBox="1"/>
          <p:nvPr/>
        </p:nvSpPr>
        <p:spPr>
          <a:xfrm>
            <a:off x="-78522" y="579665"/>
            <a:ext cx="12216554" cy="523220"/>
          </a:xfrm>
          <a:prstGeom prst="rect">
            <a:avLst/>
          </a:prstGeom>
          <a:noFill/>
        </p:spPr>
        <p:txBody>
          <a:bodyPr wrap="square" rtlCol="0">
            <a:spAutoFit/>
          </a:bodyPr>
          <a:lstStyle/>
          <a:p>
            <a:pPr algn="just"/>
            <a:r>
              <a:rPr lang="en-US" altLang="zh-CN" sz="2800" b="1" kern="0" dirty="0">
                <a:solidFill>
                  <a:srgbClr val="0000FF"/>
                </a:solidFill>
                <a:latin typeface="Times New Roman" panose="02020603050405020304" pitchFamily="18" charset="0"/>
                <a:cs typeface="Times New Roman" panose="02020603050405020304" pitchFamily="18" charset="0"/>
              </a:rPr>
              <a:t>Para2:Soon, I jumped into weeks of preparation.</a:t>
            </a:r>
            <a:endParaRPr lang="en-US" altLang="zh-CN" sz="2800" b="1" kern="0" dirty="0">
              <a:solidFill>
                <a:srgbClr val="0000FF"/>
              </a:solidFill>
              <a:latin typeface="Times New Roman" panose="02020603050405020304" pitchFamily="18" charset="0"/>
              <a:cs typeface="Times New Roman" panose="02020603050405020304" pitchFamily="18" charset="0"/>
            </a:endParaRPr>
          </a:p>
        </p:txBody>
      </p:sp>
      <p:sp>
        <p:nvSpPr>
          <p:cNvPr id="1048742" name="矩形 1"/>
          <p:cNvSpPr/>
          <p:nvPr/>
        </p:nvSpPr>
        <p:spPr>
          <a:xfrm>
            <a:off x="-78521" y="1"/>
            <a:ext cx="12258517" cy="691116"/>
          </a:xfrm>
          <a:prstGeom prst="rect">
            <a:avLst/>
          </a:prstGeom>
          <a:solidFill>
            <a:schemeClr val="accent5">
              <a:lumMod val="75000"/>
            </a:schemeClr>
          </a:solidFill>
          <a:ln w="12700" cap="flat" cmpd="sng" algn="ctr">
            <a:noFill/>
            <a:prstDash val="solid"/>
            <a:miter lim="800000"/>
          </a:ln>
          <a:effectLst/>
        </p:spPr>
        <p:txBody>
          <a:bodyPr lIns="75520" tIns="37760" rIns="75520" bIns="37760" rtlCol="0" anchor="ct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altLang="en-US" sz="3200" b="1" i="0" u="none" strike="noStrike" kern="0" cap="none" spc="0" normalizeH="0" baseline="0" noProof="0" dirty="0">
              <a:ln>
                <a:noFill/>
              </a:ln>
              <a:solidFill>
                <a:prstClr val="white"/>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1048743" name="文本框 4"/>
          <p:cNvSpPr txBox="1"/>
          <p:nvPr/>
        </p:nvSpPr>
        <p:spPr>
          <a:xfrm>
            <a:off x="0" y="0"/>
            <a:ext cx="3462391" cy="609299"/>
          </a:xfrm>
          <a:prstGeom prst="rect">
            <a:avLst/>
          </a:prstGeom>
          <a:ln w="38100">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chor="b">
            <a:normAutofit/>
          </a:bodyPr>
          <a:lstStyle/>
          <a:p>
            <a:pPr>
              <a:lnSpc>
                <a:spcPct val="90000"/>
              </a:lnSpc>
              <a:spcBef>
                <a:spcPct val="0"/>
              </a:spcBef>
              <a:spcAft>
                <a:spcPts val="600"/>
              </a:spcAft>
            </a:pPr>
            <a:r>
              <a:rPr lang="en-US" altLang="zh-CN" sz="2800" b="1" dirty="0">
                <a:solidFill>
                  <a:schemeClr val="tx1"/>
                </a:solidFill>
                <a:latin typeface="Times New Roman" panose="02020603050405020304" pitchFamily="18" charset="0"/>
                <a:ea typeface="+mj-ea"/>
                <a:cs typeface="Times New Roman" panose="02020603050405020304" pitchFamily="18" charset="0"/>
                <a:sym typeface="+mn-ea"/>
              </a:rPr>
              <a:t>  Design ending</a:t>
            </a:r>
            <a:endParaRPr lang="en-US" altLang="zh-CN" sz="2800" kern="1200" dirty="0">
              <a:solidFill>
                <a:schemeClr val="tx1"/>
              </a:solidFill>
              <a:latin typeface="Times New Roman" panose="02020603050405020304" pitchFamily="18" charset="0"/>
              <a:ea typeface="+mj-ea"/>
              <a:cs typeface="Times New Roman" panose="02020603050405020304" pitchFamily="18" charset="0"/>
            </a:endParaRPr>
          </a:p>
        </p:txBody>
      </p:sp>
      <p:sp>
        <p:nvSpPr>
          <p:cNvPr id="3" name="文本框 10"/>
          <p:cNvSpPr txBox="1"/>
          <p:nvPr/>
        </p:nvSpPr>
        <p:spPr>
          <a:xfrm>
            <a:off x="254635" y="1101090"/>
            <a:ext cx="11753215" cy="2061210"/>
          </a:xfrm>
          <a:prstGeom prst="rect">
            <a:avLst/>
          </a:prstGeom>
          <a:solidFill>
            <a:schemeClr val="bg1"/>
          </a:solidFill>
        </p:spPr>
        <p:txBody>
          <a:bodyPr wrap="square" rtlCol="0">
            <a:spAutoFit/>
          </a:bodyPr>
          <a:lstStyle/>
          <a:p>
            <a:pPr lvl="0"/>
            <a:r>
              <a:rPr lang="en-US" altLang="zh-CN" sz="3200" dirty="0">
                <a:latin typeface="Times New Roman" panose="02020603050405020304" pitchFamily="18" charset="0"/>
                <a:cs typeface="Times New Roman" panose="02020603050405020304" pitchFamily="18" charset="0"/>
                <a:sym typeface="+mn-ea"/>
              </a:rPr>
              <a:t>Ending A: (</a:t>
            </a:r>
            <a:r>
              <a:rPr lang="zh-CN" altLang="en-US" sz="3200" dirty="0">
                <a:latin typeface="Times New Roman" panose="02020603050405020304" pitchFamily="18" charset="0"/>
                <a:cs typeface="Times New Roman" panose="02020603050405020304" pitchFamily="18" charset="0"/>
                <a:sym typeface="+mn-ea"/>
              </a:rPr>
              <a:t>比赛结局以及个人感悟</a:t>
            </a:r>
            <a:r>
              <a:rPr lang="en-US" altLang="zh-CN" sz="3200" dirty="0">
                <a:latin typeface="Times New Roman" panose="02020603050405020304" pitchFamily="18" charset="0"/>
                <a:cs typeface="Times New Roman" panose="02020603050405020304" pitchFamily="18" charset="0"/>
                <a:sym typeface="+mn-ea"/>
              </a:rPr>
              <a:t>①) Beyond my expectation, </a:t>
            </a:r>
            <a:r>
              <a:rPr lang="en-US" altLang="zh-CN" sz="3200" dirty="0">
                <a:solidFill>
                  <a:srgbClr val="FF0000"/>
                </a:solidFill>
                <a:latin typeface="Times New Roman" panose="02020603050405020304" pitchFamily="18" charset="0"/>
                <a:cs typeface="Times New Roman" panose="02020603050405020304" pitchFamily="18" charset="0"/>
                <a:sym typeface="+mn-ea"/>
              </a:rPr>
              <a:t>I was announced to be the winner of the first prize. </a:t>
            </a:r>
            <a:r>
              <a:rPr lang="en-US" altLang="zh-CN" sz="3200" dirty="0">
                <a:solidFill>
                  <a:srgbClr val="CC00CC"/>
                </a:solidFill>
                <a:latin typeface="Times New Roman" panose="02020603050405020304" pitchFamily="18" charset="0"/>
                <a:cs typeface="Times New Roman" panose="02020603050405020304" pitchFamily="18" charset="0"/>
                <a:sym typeface="+mn-ea"/>
              </a:rPr>
              <a:t>Holding the shining trophy high on the stage,</a:t>
            </a:r>
            <a:r>
              <a:rPr lang="en-US" altLang="zh-CN" sz="3200" dirty="0">
                <a:solidFill>
                  <a:srgbClr val="FF0000"/>
                </a:solidFill>
                <a:latin typeface="Times New Roman" panose="02020603050405020304" pitchFamily="18" charset="0"/>
                <a:cs typeface="Times New Roman" panose="02020603050405020304" pitchFamily="18" charset="0"/>
                <a:sym typeface="+mn-ea"/>
              </a:rPr>
              <a:t> I felt blessed that I had become a better version of myself </a:t>
            </a:r>
            <a:r>
              <a:rPr lang="en-US" altLang="zh-CN" sz="3200" dirty="0">
                <a:solidFill>
                  <a:srgbClr val="CC00CC"/>
                </a:solidFill>
                <a:latin typeface="Times New Roman" panose="02020603050405020304" pitchFamily="18" charset="0"/>
                <a:cs typeface="Times New Roman" panose="02020603050405020304" pitchFamily="18" charset="0"/>
                <a:sym typeface="+mn-ea"/>
              </a:rPr>
              <a:t>thanks to the decision made six months before. </a:t>
            </a:r>
            <a:endParaRPr lang="en-US" altLang="zh-CN" sz="3200" dirty="0">
              <a:solidFill>
                <a:srgbClr val="CC00CC"/>
              </a:solidFill>
              <a:latin typeface="Times New Roman" panose="02020603050405020304" pitchFamily="18" charset="0"/>
              <a:cs typeface="Times New Roman" panose="02020603050405020304" pitchFamily="18" charset="0"/>
              <a:sym typeface="+mn-ea"/>
            </a:endParaRPr>
          </a:p>
        </p:txBody>
      </p:sp>
      <p:sp>
        <p:nvSpPr>
          <p:cNvPr id="5" name="文本框 10"/>
          <p:cNvSpPr txBox="1"/>
          <p:nvPr/>
        </p:nvSpPr>
        <p:spPr>
          <a:xfrm>
            <a:off x="370840" y="3572510"/>
            <a:ext cx="11637645" cy="2553335"/>
          </a:xfrm>
          <a:prstGeom prst="rect">
            <a:avLst/>
          </a:prstGeom>
          <a:solidFill>
            <a:schemeClr val="bg1"/>
          </a:solidFill>
        </p:spPr>
        <p:txBody>
          <a:bodyPr wrap="square" rtlCol="0">
            <a:spAutoFit/>
          </a:bodyPr>
          <a:lstStyle/>
          <a:p>
            <a:r>
              <a:rPr lang="en-US" altLang="zh-CN" sz="3200" dirty="0">
                <a:latin typeface="Times New Roman" panose="02020603050405020304" pitchFamily="18" charset="0"/>
                <a:cs typeface="Times New Roman" panose="02020603050405020304" pitchFamily="18" charset="0"/>
                <a:sym typeface="+mn-ea"/>
              </a:rPr>
              <a:t>Ending B: </a:t>
            </a:r>
            <a:r>
              <a:rPr lang="zh-CN" altLang="en-US" sz="3200" dirty="0">
                <a:latin typeface="Times New Roman" panose="02020603050405020304" pitchFamily="18" charset="0"/>
                <a:cs typeface="Times New Roman" panose="02020603050405020304" pitchFamily="18" charset="0"/>
                <a:sym typeface="+mn-ea"/>
              </a:rPr>
              <a:t> </a:t>
            </a:r>
            <a:r>
              <a:rPr lang="en-US" altLang="zh-CN" sz="3200" dirty="0">
                <a:latin typeface="Times New Roman" panose="02020603050405020304" pitchFamily="18" charset="0"/>
                <a:cs typeface="Times New Roman" panose="02020603050405020304" pitchFamily="18" charset="0"/>
                <a:sym typeface="+mn-ea"/>
              </a:rPr>
              <a:t>(</a:t>
            </a:r>
            <a:r>
              <a:rPr lang="zh-CN" altLang="en-US" sz="3200" dirty="0">
                <a:latin typeface="Times New Roman" panose="02020603050405020304" pitchFamily="18" charset="0"/>
                <a:cs typeface="Times New Roman" panose="02020603050405020304" pitchFamily="18" charset="0"/>
                <a:sym typeface="+mn-ea"/>
              </a:rPr>
              <a:t>比赛结局以及个人感悟</a:t>
            </a:r>
            <a:r>
              <a:rPr lang="en-US" altLang="zh-CN" sz="3200" dirty="0">
                <a:latin typeface="Times New Roman" panose="02020603050405020304" pitchFamily="18" charset="0"/>
                <a:cs typeface="Times New Roman" panose="02020603050405020304" pitchFamily="18" charset="0"/>
                <a:sym typeface="+mn-ea"/>
              </a:rPr>
              <a:t>②) </a:t>
            </a:r>
            <a:r>
              <a:rPr lang="en-US" altLang="zh-CN" sz="3200" dirty="0">
                <a:solidFill>
                  <a:srgbClr val="FF0000"/>
                </a:solidFill>
                <a:latin typeface="Times New Roman" panose="02020603050405020304" pitchFamily="18" charset="0"/>
                <a:cs typeface="Times New Roman" panose="02020603050405020304" pitchFamily="18" charset="0"/>
                <a:sym typeface="+mn-ea"/>
              </a:rPr>
              <a:t>I stepped out and made various postures ,</a:t>
            </a:r>
            <a:r>
              <a:rPr lang="en-US" altLang="zh-CN" sz="3200" dirty="0">
                <a:solidFill>
                  <a:srgbClr val="0000CC"/>
                </a:solidFill>
                <a:latin typeface="Times New Roman" panose="02020603050405020304" pitchFamily="18" charset="0"/>
                <a:cs typeface="Times New Roman" panose="02020603050405020304" pitchFamily="18" charset="0"/>
                <a:sym typeface="+mn-ea"/>
              </a:rPr>
              <a:t> </a:t>
            </a:r>
            <a:r>
              <a:rPr lang="en-US" altLang="zh-CN" sz="3200" dirty="0">
                <a:solidFill>
                  <a:srgbClr val="CC00CC"/>
                </a:solidFill>
                <a:latin typeface="Times New Roman" panose="02020603050405020304" pitchFamily="18" charset="0"/>
                <a:cs typeface="Times New Roman" panose="02020603050405020304" pitchFamily="18" charset="0"/>
                <a:sym typeface="+mn-ea"/>
              </a:rPr>
              <a:t>the crowd roaring. </a:t>
            </a:r>
            <a:r>
              <a:rPr lang="en-US" altLang="zh-CN" sz="3200" dirty="0">
                <a:solidFill>
                  <a:srgbClr val="0000CC"/>
                </a:solidFill>
                <a:latin typeface="Times New Roman" panose="02020603050405020304" pitchFamily="18" charset="0"/>
                <a:cs typeface="Times New Roman" panose="02020603050405020304" pitchFamily="18" charset="0"/>
                <a:sym typeface="+mn-ea"/>
              </a:rPr>
              <a:t>My three kids screamed . When they called my name for the third place, I cried. Not because of the trophy, but because I finally saw her: </a:t>
            </a:r>
            <a:r>
              <a:rPr lang="en-US" altLang="zh-CN" sz="3200" dirty="0">
                <a:solidFill>
                  <a:srgbClr val="C00000"/>
                </a:solidFill>
                <a:latin typeface="Times New Roman" panose="02020603050405020304" pitchFamily="18" charset="0"/>
                <a:cs typeface="Times New Roman" panose="02020603050405020304" pitchFamily="18" charset="0"/>
                <a:sym typeface="+mn-ea"/>
              </a:rPr>
              <a:t>the woman who stopped surviving and started thriving.</a:t>
            </a:r>
            <a:endParaRPr lang="en-US" altLang="zh-CN" sz="3200" dirty="0">
              <a:solidFill>
                <a:srgbClr val="C00000"/>
              </a:solidFill>
              <a:latin typeface="Times New Roman" panose="02020603050405020304" pitchFamily="18" charset="0"/>
              <a:cs typeface="Times New Roman" panose="02020603050405020304" pitchFamily="18" charset="0"/>
              <a:sym typeface="+mn-ea"/>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3"/>
          <p:cNvSpPr txBox="1"/>
          <p:nvPr/>
        </p:nvSpPr>
        <p:spPr>
          <a:xfrm>
            <a:off x="-78522" y="579665"/>
            <a:ext cx="12216554" cy="523220"/>
          </a:xfrm>
          <a:prstGeom prst="rect">
            <a:avLst/>
          </a:prstGeom>
          <a:noFill/>
        </p:spPr>
        <p:txBody>
          <a:bodyPr wrap="square" rtlCol="0">
            <a:spAutoFit/>
          </a:bodyPr>
          <a:lstStyle/>
          <a:p>
            <a:pPr algn="just"/>
            <a:r>
              <a:rPr lang="en-US" altLang="zh-CN" sz="2800" b="1" kern="0" dirty="0">
                <a:solidFill>
                  <a:srgbClr val="0000FF"/>
                </a:solidFill>
                <a:latin typeface="Times New Roman" panose="02020603050405020304" pitchFamily="18" charset="0"/>
                <a:cs typeface="Times New Roman" panose="02020603050405020304" pitchFamily="18" charset="0"/>
              </a:rPr>
              <a:t>Para2:Soon, I jumped into weeks of preparation.</a:t>
            </a:r>
            <a:endParaRPr lang="en-US" altLang="zh-CN" sz="2800" b="1" kern="0" dirty="0">
              <a:solidFill>
                <a:srgbClr val="0000FF"/>
              </a:solidFill>
              <a:latin typeface="Times New Roman" panose="02020603050405020304" pitchFamily="18" charset="0"/>
              <a:cs typeface="Times New Roman" panose="02020603050405020304" pitchFamily="18" charset="0"/>
            </a:endParaRPr>
          </a:p>
        </p:txBody>
      </p:sp>
      <p:sp>
        <p:nvSpPr>
          <p:cNvPr id="1048742" name="矩形 1"/>
          <p:cNvSpPr/>
          <p:nvPr/>
        </p:nvSpPr>
        <p:spPr>
          <a:xfrm>
            <a:off x="-78521" y="1"/>
            <a:ext cx="12258517" cy="691116"/>
          </a:xfrm>
          <a:prstGeom prst="rect">
            <a:avLst/>
          </a:prstGeom>
          <a:solidFill>
            <a:schemeClr val="accent5">
              <a:lumMod val="75000"/>
            </a:schemeClr>
          </a:solidFill>
          <a:ln w="12700" cap="flat" cmpd="sng" algn="ctr">
            <a:noFill/>
            <a:prstDash val="solid"/>
            <a:miter lim="800000"/>
          </a:ln>
          <a:effectLst/>
        </p:spPr>
        <p:txBody>
          <a:bodyPr lIns="75520" tIns="37760" rIns="75520" bIns="37760" rtlCol="0" anchor="ct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altLang="en-US" sz="3200" b="1" i="0" u="none" strike="noStrike" kern="0" cap="none" spc="0" normalizeH="0" baseline="0" noProof="0" dirty="0">
              <a:ln>
                <a:noFill/>
              </a:ln>
              <a:solidFill>
                <a:prstClr val="white"/>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1048743" name="文本框 4"/>
          <p:cNvSpPr txBox="1"/>
          <p:nvPr/>
        </p:nvSpPr>
        <p:spPr>
          <a:xfrm>
            <a:off x="0" y="0"/>
            <a:ext cx="3462391" cy="609299"/>
          </a:xfrm>
          <a:prstGeom prst="rect">
            <a:avLst/>
          </a:prstGeom>
          <a:ln w="38100">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chor="b">
            <a:normAutofit/>
          </a:bodyPr>
          <a:lstStyle/>
          <a:p>
            <a:pPr>
              <a:lnSpc>
                <a:spcPct val="90000"/>
              </a:lnSpc>
              <a:spcBef>
                <a:spcPct val="0"/>
              </a:spcBef>
              <a:spcAft>
                <a:spcPts val="600"/>
              </a:spcAft>
            </a:pPr>
            <a:r>
              <a:rPr lang="en-US" altLang="zh-CN" sz="2800" b="1" dirty="0">
                <a:solidFill>
                  <a:schemeClr val="tx1"/>
                </a:solidFill>
                <a:latin typeface="Times New Roman" panose="02020603050405020304" pitchFamily="18" charset="0"/>
                <a:ea typeface="+mj-ea"/>
                <a:cs typeface="Times New Roman" panose="02020603050405020304" pitchFamily="18" charset="0"/>
                <a:sym typeface="+mn-ea"/>
              </a:rPr>
              <a:t>  Design ending</a:t>
            </a:r>
            <a:endParaRPr lang="en-US" altLang="zh-CN" sz="2800" kern="1200" dirty="0">
              <a:solidFill>
                <a:schemeClr val="tx1"/>
              </a:solidFill>
              <a:latin typeface="Times New Roman" panose="02020603050405020304" pitchFamily="18" charset="0"/>
              <a:ea typeface="+mj-ea"/>
              <a:cs typeface="Times New Roman" panose="02020603050405020304" pitchFamily="18" charset="0"/>
            </a:endParaRPr>
          </a:p>
        </p:txBody>
      </p:sp>
      <p:sp>
        <p:nvSpPr>
          <p:cNvPr id="5" name="文本框 10"/>
          <p:cNvSpPr txBox="1"/>
          <p:nvPr/>
        </p:nvSpPr>
        <p:spPr>
          <a:xfrm>
            <a:off x="0" y="1387451"/>
            <a:ext cx="11637645" cy="3539430"/>
          </a:xfrm>
          <a:prstGeom prst="rect">
            <a:avLst/>
          </a:prstGeom>
          <a:solidFill>
            <a:schemeClr val="bg1"/>
          </a:solidFill>
        </p:spPr>
        <p:txBody>
          <a:bodyPr wrap="square" rtlCol="0">
            <a:spAutoFit/>
          </a:bodyPr>
          <a:lstStyle/>
          <a:p>
            <a:r>
              <a:rPr lang="en-US" altLang="zh-CN" sz="3200" dirty="0">
                <a:latin typeface="Times New Roman" panose="02020603050405020304" pitchFamily="18" charset="0"/>
                <a:cs typeface="Times New Roman" panose="02020603050405020304" pitchFamily="18" charset="0"/>
                <a:sym typeface="+mn-ea"/>
              </a:rPr>
              <a:t>Ending </a:t>
            </a:r>
            <a:r>
              <a:rPr lang="en-US" altLang="zh-CN" sz="3200" dirty="0" smtClean="0">
                <a:latin typeface="Times New Roman" panose="02020603050405020304" pitchFamily="18" charset="0"/>
                <a:cs typeface="Times New Roman" panose="02020603050405020304" pitchFamily="18" charset="0"/>
                <a:sym typeface="+mn-ea"/>
              </a:rPr>
              <a:t>C: </a:t>
            </a:r>
            <a:r>
              <a:rPr lang="zh-CN" altLang="en-US" sz="3200" dirty="0" smtClean="0">
                <a:latin typeface="Times New Roman" panose="02020603050405020304" pitchFamily="18" charset="0"/>
                <a:cs typeface="Times New Roman" panose="02020603050405020304" pitchFamily="18" charset="0"/>
                <a:sym typeface="+mn-ea"/>
              </a:rPr>
              <a:t> </a:t>
            </a:r>
            <a:r>
              <a:rPr lang="en-US" altLang="zh-CN" sz="3200" dirty="0" smtClean="0">
                <a:latin typeface="Times New Roman" panose="02020603050405020304" pitchFamily="18" charset="0"/>
                <a:cs typeface="Times New Roman" panose="02020603050405020304" pitchFamily="18" charset="0"/>
                <a:sym typeface="+mn-ea"/>
              </a:rPr>
              <a:t>(</a:t>
            </a:r>
            <a:r>
              <a:rPr lang="zh-CN" altLang="en-US" sz="3200" dirty="0" smtClean="0">
                <a:latin typeface="Times New Roman" panose="02020603050405020304" pitchFamily="18" charset="0"/>
                <a:cs typeface="Times New Roman" panose="02020603050405020304" pitchFamily="18" charset="0"/>
                <a:sym typeface="+mn-ea"/>
              </a:rPr>
              <a:t>考虑到我个人的健身时间只有</a:t>
            </a:r>
            <a:r>
              <a:rPr lang="en-US" altLang="zh-CN" sz="3200" dirty="0" smtClean="0">
                <a:latin typeface="Times New Roman" panose="02020603050405020304" pitchFamily="18" charset="0"/>
                <a:cs typeface="Times New Roman" panose="02020603050405020304" pitchFamily="18" charset="0"/>
                <a:sym typeface="+mn-ea"/>
              </a:rPr>
              <a:t>6</a:t>
            </a:r>
            <a:r>
              <a:rPr lang="zh-CN" altLang="en-US" sz="3200" dirty="0" smtClean="0">
                <a:latin typeface="Times New Roman" panose="02020603050405020304" pitchFamily="18" charset="0"/>
                <a:cs typeface="Times New Roman" panose="02020603050405020304" pitchFamily="18" charset="0"/>
                <a:sym typeface="+mn-ea"/>
              </a:rPr>
              <a:t>个月，所以参加健美比赛重在展示个人改变，无关成绩以及</a:t>
            </a:r>
            <a:r>
              <a:rPr lang="zh-CN" altLang="en-US" sz="3200" dirty="0">
                <a:latin typeface="Times New Roman" panose="02020603050405020304" pitchFamily="18" charset="0"/>
                <a:cs typeface="Times New Roman" panose="02020603050405020304" pitchFamily="18" charset="0"/>
                <a:sym typeface="+mn-ea"/>
              </a:rPr>
              <a:t>个人</a:t>
            </a:r>
            <a:r>
              <a:rPr lang="zh-CN" altLang="en-US" sz="3200" dirty="0" smtClean="0">
                <a:latin typeface="Times New Roman" panose="02020603050405020304" pitchFamily="18" charset="0"/>
                <a:cs typeface="Times New Roman" panose="02020603050405020304" pitchFamily="18" charset="0"/>
                <a:sym typeface="+mn-ea"/>
              </a:rPr>
              <a:t>感悟</a:t>
            </a:r>
            <a:r>
              <a:rPr lang="en-US" altLang="zh-CN" sz="3200" dirty="0" smtClean="0">
                <a:latin typeface="Times New Roman" panose="02020603050405020304" pitchFamily="18" charset="0"/>
                <a:cs typeface="Times New Roman" panose="02020603050405020304" pitchFamily="18" charset="0"/>
                <a:sym typeface="+mn-ea"/>
              </a:rPr>
              <a:t>) </a:t>
            </a:r>
            <a:r>
              <a:rPr lang="en-US" altLang="zh-CN" sz="3200" dirty="0">
                <a:solidFill>
                  <a:srgbClr val="0000FF"/>
                </a:solidFill>
                <a:latin typeface="Times New Roman" panose="02020603050405020304" pitchFamily="18" charset="0"/>
                <a:cs typeface="Times New Roman" panose="02020603050405020304" pitchFamily="18" charset="0"/>
                <a:sym typeface="+mn-ea"/>
              </a:rPr>
              <a:t>Backstage on the competition day, </a:t>
            </a:r>
            <a:r>
              <a:rPr lang="en-US" altLang="zh-CN" sz="3200" dirty="0">
                <a:solidFill>
                  <a:srgbClr val="FF0000"/>
                </a:solidFill>
                <a:latin typeface="Times New Roman" panose="02020603050405020304" pitchFamily="18" charset="0"/>
                <a:cs typeface="Times New Roman" panose="02020603050405020304" pitchFamily="18" charset="0"/>
                <a:sym typeface="+mn-ea"/>
              </a:rPr>
              <a:t>I felt nervous but proud. </a:t>
            </a:r>
            <a:r>
              <a:rPr lang="en-US" altLang="zh-CN" sz="3200" dirty="0">
                <a:solidFill>
                  <a:srgbClr val="9900FF"/>
                </a:solidFill>
                <a:latin typeface="Times New Roman" panose="02020603050405020304" pitchFamily="18" charset="0"/>
                <a:cs typeface="Times New Roman" panose="02020603050405020304" pitchFamily="18" charset="0"/>
                <a:sym typeface="+mn-ea"/>
              </a:rPr>
              <a:t>Stepping under the bright lights, </a:t>
            </a:r>
            <a:r>
              <a:rPr lang="en-US" altLang="zh-CN" sz="3200" dirty="0">
                <a:solidFill>
                  <a:srgbClr val="FF0000"/>
                </a:solidFill>
                <a:latin typeface="Times New Roman" panose="02020603050405020304" pitchFamily="18" charset="0"/>
                <a:cs typeface="Times New Roman" panose="02020603050405020304" pitchFamily="18" charset="0"/>
                <a:sym typeface="+mn-ea"/>
              </a:rPr>
              <a:t>I didn’t see a perfect body — I saw resilience. I didn’t win a trophy, but I gained something better: the certainty </a:t>
            </a:r>
            <a:r>
              <a:rPr lang="en-US" altLang="zh-CN" sz="3200" dirty="0">
                <a:solidFill>
                  <a:srgbClr val="0000FF"/>
                </a:solidFill>
                <a:latin typeface="Times New Roman" panose="02020603050405020304" pitchFamily="18" charset="0"/>
                <a:cs typeface="Times New Roman" panose="02020603050405020304" pitchFamily="18" charset="0"/>
                <a:sym typeface="+mn-ea"/>
              </a:rPr>
              <a:t>that I was strong, capable, and finally taking care of myself — for my kids, and for me.</a:t>
            </a:r>
            <a:endParaRPr lang="en-US" altLang="zh-CN" sz="3200" dirty="0">
              <a:solidFill>
                <a:srgbClr val="0000FF"/>
              </a:solidFill>
              <a:latin typeface="Times New Roman" panose="02020603050405020304" pitchFamily="18" charset="0"/>
              <a:cs typeface="Times New Roman" panose="02020603050405020304" pitchFamily="18" charset="0"/>
              <a:sym typeface="+mn-ea"/>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extLst>
              <a:ext uri="{28A0092B-C50C-407E-A947-70E740481C1C}">
                <a14:useLocalDpi xmlns:a14="http://schemas.microsoft.com/office/drawing/2010/main" val="0"/>
              </a:ext>
            </a:extLst>
          </a:blip>
          <a:srcRect l="7146" b="7030"/>
          <a:stretch>
            <a:fillRect/>
          </a:stretch>
        </p:blipFill>
        <p:spPr>
          <a:xfrm>
            <a:off x="0" y="0"/>
            <a:ext cx="12192000" cy="7108014"/>
          </a:xfrm>
          <a:prstGeom prst="rect">
            <a:avLst/>
          </a:prstGeom>
        </p:spPr>
      </p:pic>
      <p:sp>
        <p:nvSpPr>
          <p:cNvPr id="4" name="文本框 3"/>
          <p:cNvSpPr txBox="1"/>
          <p:nvPr/>
        </p:nvSpPr>
        <p:spPr>
          <a:xfrm>
            <a:off x="9544095" y="4439510"/>
            <a:ext cx="2281460" cy="646331"/>
          </a:xfrm>
          <a:prstGeom prst="rect">
            <a:avLst/>
          </a:prstGeom>
          <a:solidFill>
            <a:srgbClr val="92D050"/>
          </a:solidFill>
        </p:spPr>
        <p:txBody>
          <a:bodyPr wrap="square" rtlCol="0">
            <a:spAutoFit/>
          </a:bodyPr>
          <a:lstStyle/>
          <a:p>
            <a:r>
              <a:rPr lang="zh-CN" altLang="en-US" sz="3600" dirty="0">
                <a:solidFill>
                  <a:srgbClr val="CC00CC"/>
                </a:solidFill>
              </a:rPr>
              <a:t>人与自我</a:t>
            </a:r>
            <a:endParaRPr lang="zh-CN" altLang="en-US" sz="3600" dirty="0">
              <a:solidFill>
                <a:srgbClr val="CC00CC"/>
              </a:solidFill>
            </a:endParaRPr>
          </a:p>
        </p:txBody>
      </p:sp>
      <p:sp>
        <p:nvSpPr>
          <p:cNvPr id="5" name="文本框 4"/>
          <p:cNvSpPr txBox="1"/>
          <p:nvPr/>
        </p:nvSpPr>
        <p:spPr>
          <a:xfrm>
            <a:off x="10125791" y="6007889"/>
            <a:ext cx="1627845" cy="646331"/>
          </a:xfrm>
          <a:prstGeom prst="rect">
            <a:avLst/>
          </a:prstGeom>
          <a:solidFill>
            <a:schemeClr val="bg1">
              <a:lumMod val="85000"/>
            </a:schemeClr>
          </a:solidFill>
        </p:spPr>
        <p:txBody>
          <a:bodyPr wrap="square" rtlCol="0">
            <a:spAutoFit/>
          </a:bodyPr>
          <a:lstStyle/>
          <a:p>
            <a:r>
              <a:rPr lang="zh-CN" altLang="en-US" sz="3600" dirty="0">
                <a:solidFill>
                  <a:srgbClr val="0000FF"/>
                </a:solidFill>
              </a:rPr>
              <a:t>郑素红</a:t>
            </a:r>
            <a:endParaRPr lang="zh-CN" altLang="en-US" sz="3600" dirty="0">
              <a:solidFill>
                <a:srgbClr val="0000FF"/>
              </a:solidFill>
            </a:endParaRPr>
          </a:p>
        </p:txBody>
      </p:sp>
      <p:sp>
        <p:nvSpPr>
          <p:cNvPr id="2" name="矩形 1"/>
          <p:cNvSpPr/>
          <p:nvPr/>
        </p:nvSpPr>
        <p:spPr>
          <a:xfrm>
            <a:off x="2720939" y="198783"/>
            <a:ext cx="6750121" cy="1107996"/>
          </a:xfrm>
          <a:prstGeom prst="rect">
            <a:avLst/>
          </a:prstGeom>
          <a:solidFill>
            <a:schemeClr val="bg2"/>
          </a:solidFill>
        </p:spPr>
        <p:txBody>
          <a:bodyPr wrap="square" lIns="91440" tIns="45720" rIns="91440" bIns="45720">
            <a:spAutoFit/>
          </a:bodyPr>
          <a:lstStyle/>
          <a:p>
            <a:pPr algn="ctr"/>
            <a:r>
              <a:rPr lang="zh-CN" altLang="en-US" sz="6600" b="1" dirty="0">
                <a:solidFill>
                  <a:srgbClr val="FF0000"/>
                </a:solidFill>
                <a:effectLst/>
                <a:latin typeface="等线" panose="02010600030101010101" pitchFamily="2" charset="-122"/>
                <a:cs typeface="Times New Roman" panose="02020603050405020304" pitchFamily="18" charset="0"/>
              </a:rPr>
              <a:t>肥妈健身变形记</a:t>
            </a:r>
            <a:endParaRPr lang="zh-CN" altLang="en-US" sz="6600" b="1" dirty="0">
              <a:ln w="22225">
                <a:solidFill>
                  <a:schemeClr val="accent2"/>
                </a:solidFill>
                <a:prstDash val="solid"/>
              </a:ln>
              <a:solidFill>
                <a:srgbClr val="FF0000"/>
              </a:solidFill>
            </a:endParaRPr>
          </a:p>
        </p:txBody>
      </p:sp>
      <p:sp>
        <p:nvSpPr>
          <p:cNvPr id="3" name="文本框 2"/>
          <p:cNvSpPr txBox="1"/>
          <p:nvPr/>
        </p:nvSpPr>
        <p:spPr>
          <a:xfrm>
            <a:off x="6292646" y="2867518"/>
            <a:ext cx="5028024" cy="523220"/>
          </a:xfrm>
          <a:prstGeom prst="rect">
            <a:avLst/>
          </a:prstGeom>
          <a:solidFill>
            <a:srgbClr val="92D050"/>
          </a:solidFill>
        </p:spPr>
        <p:txBody>
          <a:bodyPr wrap="square" rtlCol="0">
            <a:spAutoFit/>
          </a:bodyPr>
          <a:lstStyle/>
          <a:p>
            <a:r>
              <a:rPr lang="en-US" altLang="zh-CN" sz="2800" b="1" dirty="0">
                <a:solidFill>
                  <a:srgbClr val="C00000"/>
                </a:solidFill>
              </a:rPr>
              <a:t>---2026</a:t>
            </a:r>
            <a:r>
              <a:rPr lang="zh-CN" altLang="en-US" sz="2800" b="1" dirty="0">
                <a:solidFill>
                  <a:srgbClr val="C00000"/>
                </a:solidFill>
              </a:rPr>
              <a:t>届</a:t>
            </a:r>
            <a:r>
              <a:rPr lang="en-US" altLang="zh-CN" sz="2800" b="1" dirty="0">
                <a:solidFill>
                  <a:srgbClr val="C00000"/>
                </a:solidFill>
              </a:rPr>
              <a:t>-11 </a:t>
            </a:r>
            <a:r>
              <a:rPr lang="zh-CN" altLang="en-US" sz="2800" b="1" dirty="0">
                <a:solidFill>
                  <a:srgbClr val="C00000"/>
                </a:solidFill>
              </a:rPr>
              <a:t>温州一模</a:t>
            </a:r>
            <a:endParaRPr lang="zh-CN" altLang="en-US" sz="2800" b="1" dirty="0">
              <a:solidFill>
                <a:srgbClr val="C00000"/>
              </a:solidFill>
            </a:endParaRPr>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3690" y="615315"/>
            <a:ext cx="11437620" cy="4831080"/>
          </a:xfrm>
          <a:prstGeom prst="rect">
            <a:avLst/>
          </a:prstGeom>
          <a:solidFill>
            <a:schemeClr val="bg1"/>
          </a:solidFill>
        </p:spPr>
        <p:txBody>
          <a:bodyPr wrap="square">
            <a:spAutoFit/>
          </a:bodyPr>
          <a:lstStyle/>
          <a:p>
            <a:pPr algn="just"/>
            <a:r>
              <a:rPr lang="en-US" altLang="zh-CN" sz="2800" b="1" i="1" dirty="0">
                <a:latin typeface="Times New Roman" panose="02020603050405020304" pitchFamily="18" charset="0"/>
                <a:cs typeface="Times New Roman" panose="02020603050405020304" pitchFamily="18" charset="0"/>
              </a:rPr>
              <a:t>Para 1: One day, Emily handed me an application form. </a:t>
            </a:r>
            <a:r>
              <a:rPr lang="en-US" altLang="zh-CN" sz="2800" b="1" dirty="0">
                <a:solidFill>
                  <a:srgbClr val="0000FF"/>
                </a:solidFill>
                <a:latin typeface="Times New Roman" panose="02020603050405020304" pitchFamily="18" charset="0"/>
                <a:cs typeface="Times New Roman" panose="02020603050405020304" pitchFamily="18" charset="0"/>
              </a:rPr>
              <a:t>My heart pounded/ raced as my eyes fell on the words: Body-building Show Entry. It was true that I had lost some weight and looked fitter, leaner and stronger than before. But my present physique was nowhere near fit for the competition. “ This is your goal!” said Emily in an unambiguous tone, casting me a firm look. Self-doubt lingering in mind, I tried to decline the offer but in vain. “It’s time to showcase your efforts in the six months.” She added, ignoring my concern. Despite the fact that I am still in imperfect shape, I took the application form, grabbed a pen and signed up for the challenge. Finger crossed that I would go to great lengths to conquer the uphill battle. (125)</a:t>
            </a:r>
            <a:endParaRPr lang="en-US" altLang="zh-CN" sz="2800" b="1" dirty="0">
              <a:solidFill>
                <a:srgbClr val="0000FF"/>
              </a:solidFill>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3690" y="527685"/>
            <a:ext cx="11657965" cy="5262245"/>
          </a:xfrm>
          <a:prstGeom prst="rect">
            <a:avLst/>
          </a:prstGeom>
          <a:solidFill>
            <a:schemeClr val="bg1"/>
          </a:solidFill>
        </p:spPr>
        <p:txBody>
          <a:bodyPr wrap="square">
            <a:spAutoFit/>
          </a:bodyPr>
          <a:lstStyle/>
          <a:p>
            <a:pPr algn="just"/>
            <a:r>
              <a:rPr lang="en-US" altLang="zh-CN" sz="2800" b="1" i="1" dirty="0">
                <a:latin typeface="Times New Roman" panose="02020603050405020304" pitchFamily="18" charset="0"/>
                <a:cs typeface="Times New Roman" panose="02020603050405020304" pitchFamily="18" charset="0"/>
              </a:rPr>
              <a:t>Para2:Soon, I jumped into weeks of preparation. </a:t>
            </a:r>
            <a:r>
              <a:rPr lang="en-US" altLang="zh-CN" sz="2800" b="1" dirty="0">
                <a:solidFill>
                  <a:srgbClr val="0000FF"/>
                </a:solidFill>
                <a:latin typeface="Times New Roman" panose="02020603050405020304" pitchFamily="18" charset="0"/>
                <a:cs typeface="Times New Roman" panose="02020603050405020304" pitchFamily="18" charset="0"/>
              </a:rPr>
              <a:t>Each day was packed with a routine including cardio, meticulous weight training and pose practice in front of a mirror. Guided by my professional coach Emily, I made remarkable advances. With the Cereal for Diet totally replaced by balanced diets of proteins, carbs and fats, I knew more about nutrition and paid more attention to self-care. Time ticking away, the big day finally arrived. Fully prepared and confident, I walked onto the stage calmly, performed my routine professionally and demonstrated my physique gracefully. Beyond my expectation, I was announced to be the winner of the first prize. Holding the shining trophy high on the stage, I felt blessed to have become a better version of myself thanks to the decision made six months before. (124) </a:t>
            </a:r>
            <a:endParaRPr lang="en-US" altLang="zh-CN" sz="2800" dirty="0">
              <a:solidFill>
                <a:srgbClr val="0000FF"/>
              </a:solidFill>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9260" y="393700"/>
            <a:ext cx="11501120" cy="4831080"/>
          </a:xfrm>
          <a:prstGeom prst="rect">
            <a:avLst/>
          </a:prstGeom>
          <a:solidFill>
            <a:schemeClr val="bg1"/>
          </a:solidFill>
        </p:spPr>
        <p:txBody>
          <a:bodyPr wrap="square">
            <a:spAutoFit/>
          </a:bodyPr>
          <a:lstStyle/>
          <a:p>
            <a:pPr algn="just"/>
            <a:r>
              <a:rPr lang="en-US" altLang="zh-CN" sz="2800" b="1" i="1" dirty="0">
                <a:latin typeface="Times New Roman" panose="02020603050405020304" pitchFamily="18" charset="0"/>
                <a:cs typeface="Times New Roman" panose="02020603050405020304" pitchFamily="18" charset="0"/>
              </a:rPr>
              <a:t>Para2:Soon, I jumped into weeks of preparation. </a:t>
            </a:r>
            <a:r>
              <a:rPr lang="en-US" altLang="zh-CN" sz="2800" b="1" dirty="0">
                <a:solidFill>
                  <a:srgbClr val="0000FF"/>
                </a:solidFill>
                <a:latin typeface="Times New Roman" panose="02020603050405020304" pitchFamily="18" charset="0"/>
                <a:cs typeface="Times New Roman" panose="02020603050405020304" pitchFamily="18" charset="0"/>
              </a:rPr>
              <a:t>Every morning witnessed me practicing extra squats while my three kids ate cereal, chanting in one voice “ Muscle Mom, Iron Mom, Super Mom”, which filled my heart with boundless power.  By doing lots of research online and offline, my husband helped me make balanced diets of protein, carbs and fats. Days rolling into weeks, the big day finally arrived. Fully prepared and confident, I stepped out and made various professional postures, the crowd roaring. My three kids screamed in thrill, waving their hands like crazy. </a:t>
            </a:r>
            <a:r>
              <a:rPr lang="en-US" altLang="zh-CN" sz="2800" b="1">
                <a:solidFill>
                  <a:srgbClr val="0000FF"/>
                </a:solidFill>
                <a:latin typeface="Times New Roman" panose="02020603050405020304" pitchFamily="18" charset="0"/>
                <a:cs typeface="Times New Roman" panose="02020603050405020304" pitchFamily="18" charset="0"/>
              </a:rPr>
              <a:t>When announced to be </a:t>
            </a:r>
            <a:r>
              <a:rPr lang="en-US" altLang="zh-CN" sz="2800" b="1" dirty="0">
                <a:solidFill>
                  <a:srgbClr val="0000FF"/>
                </a:solidFill>
                <a:latin typeface="Times New Roman" panose="02020603050405020304" pitchFamily="18" charset="0"/>
                <a:cs typeface="Times New Roman" panose="02020603050405020304" pitchFamily="18" charset="0"/>
              </a:rPr>
              <a:t>the third place, I cried tears of joy. Not because of the trophy, but because I finally saw her: the woman who stopped surviving and started thriving.(119) </a:t>
            </a:r>
            <a:endParaRPr lang="en-US" altLang="zh-CN" sz="2800" dirty="0">
              <a:solidFill>
                <a:srgbClr val="0000FF"/>
              </a:solidFill>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6879" y="636873"/>
            <a:ext cx="10664040" cy="5324535"/>
          </a:xfrm>
          <a:prstGeom prst="rect">
            <a:avLst/>
          </a:prstGeom>
        </p:spPr>
        <p:txBody>
          <a:bodyPr wrap="square">
            <a:spAutoFit/>
          </a:bodyPr>
          <a:lstStyle/>
          <a:p>
            <a:r>
              <a:rPr lang="en-US" altLang="zh-CN" sz="2000" dirty="0" smtClean="0"/>
              <a:t>Para1</a:t>
            </a:r>
            <a:r>
              <a:rPr lang="zh-CN" altLang="en-US" sz="2000" dirty="0" smtClean="0"/>
              <a:t>： </a:t>
            </a:r>
            <a:r>
              <a:rPr lang="en-US" altLang="zh-CN" sz="2000" dirty="0" smtClean="0"/>
              <a:t>One </a:t>
            </a:r>
            <a:r>
              <a:rPr lang="en-US" altLang="zh-CN" sz="2000" dirty="0"/>
              <a:t>day, Emily handed me an application form. I stared at the paper, my heart pounding. It was for the very body-building show I had once found terrifying. "I can't do this," I stammered, images of confident, muscular competitors flashing in my mind. Emily smiled firmly. "Remember the spaghetti plate?" she said. "You've already survived the hardest part — now it's time to shine." Her words struck a chord. I thought of the months of lifting weights, the sweat, the early mornings. I had come so far, not just in strength but in spirit. Taking a deep breath, I signed my name, hands trembling but resolve steady. This wasn’t just about fitness anymore — it was about reclaiming myself.</a:t>
            </a:r>
            <a:endParaRPr lang="en-US" altLang="zh-CN" sz="2000" dirty="0"/>
          </a:p>
          <a:p>
            <a:r>
              <a:rPr lang="en-US" altLang="zh-CN" sz="2000" dirty="0" smtClean="0"/>
              <a:t>Para </a:t>
            </a:r>
            <a:r>
              <a:rPr lang="en-US" altLang="zh-CN" sz="2000" dirty="0"/>
              <a:t>2: </a:t>
            </a:r>
            <a:r>
              <a:rPr lang="en-US" altLang="zh-CN" sz="2000" dirty="0" smtClean="0"/>
              <a:t> Soon</a:t>
            </a:r>
            <a:r>
              <a:rPr lang="en-US" altLang="zh-CN" sz="2000" dirty="0"/>
              <a:t>, I jumped into weeks of preparation. The final stretch was intense: stricter meal plans, longer workouts, and practicing stage poses until my muscles ached. There were moments I doubted, staring at my reflection, wondering if a busy mom like me belonged on stage. But Emily never wavered, and my family cheered me on — my husband even learned to cook balanced meals to support me! Backstage on the competition day, I felt nervous but proud. Stepping under the bright lights, I didn’t see a perfect body — I saw resilience. I didn’t win a trophy, but I gained something better: the certainty that I was strong, capable, and finally taking care of myself — for my kids, and for me.</a:t>
            </a:r>
            <a:endParaRPr lang="en-US" altLang="zh-CN" sz="2000" dirty="0"/>
          </a:p>
          <a:p>
            <a:endParaRPr lang="en-US" altLang="zh-CN" sz="2000" dirty="0"/>
          </a:p>
        </p:txBody>
      </p:sp>
      <p:sp>
        <p:nvSpPr>
          <p:cNvPr id="3" name="文本框 2"/>
          <p:cNvSpPr txBox="1"/>
          <p:nvPr/>
        </p:nvSpPr>
        <p:spPr>
          <a:xfrm>
            <a:off x="296881" y="213756"/>
            <a:ext cx="1995055" cy="369332"/>
          </a:xfrm>
          <a:prstGeom prst="rect">
            <a:avLst/>
          </a:prstGeom>
          <a:noFill/>
        </p:spPr>
        <p:txBody>
          <a:bodyPr wrap="square" rtlCol="0">
            <a:spAutoFit/>
          </a:bodyPr>
          <a:lstStyle/>
          <a:p>
            <a:r>
              <a:rPr lang="zh-CN" altLang="en-US" dirty="0" smtClean="0"/>
              <a:t>原参考答案</a:t>
            </a:r>
            <a:endParaRPr lang="zh-CN" altLang="en-US" dirty="0"/>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extLst>
              <a:ext uri="{28A0092B-C50C-407E-A947-70E740481C1C}">
                <a14:useLocalDpi xmlns:a14="http://schemas.microsoft.com/office/drawing/2010/main" val="0"/>
              </a:ext>
            </a:extLst>
          </a:blip>
          <a:srcRect b="8764"/>
          <a:stretch>
            <a:fillRect/>
          </a:stretch>
        </p:blipFill>
        <p:spPr>
          <a:xfrm>
            <a:off x="0" y="0"/>
            <a:ext cx="12090970" cy="6256962"/>
          </a:xfrm>
          <a:prstGeom prst="rect">
            <a:avLst/>
          </a:prstGeom>
        </p:spPr>
      </p:pic>
      <p:sp>
        <p:nvSpPr>
          <p:cNvPr id="2" name="文本框 1"/>
          <p:cNvSpPr txBox="1"/>
          <p:nvPr/>
        </p:nvSpPr>
        <p:spPr>
          <a:xfrm>
            <a:off x="0" y="-1112"/>
            <a:ext cx="12192000" cy="1077218"/>
          </a:xfrm>
          <a:prstGeom prst="rect">
            <a:avLst/>
          </a:prstGeom>
          <a:solidFill>
            <a:schemeClr val="bg1"/>
          </a:solidFill>
        </p:spPr>
        <p:txBody>
          <a:bodyPr wrap="square">
            <a:spAutoFit/>
          </a:bodyPr>
          <a:lstStyle/>
          <a:p>
            <a:pPr algn="just"/>
            <a:r>
              <a:rPr lang="zh-CN" altLang="en-US" sz="3200" b="1" i="1" dirty="0">
                <a:latin typeface="Times New Roman" panose="02020603050405020304" pitchFamily="18" charset="0"/>
                <a:cs typeface="Times New Roman" panose="02020603050405020304" pitchFamily="18" charset="0"/>
              </a:rPr>
              <a:t>女性健美比赛小知识：</a:t>
            </a:r>
            <a:endParaRPr lang="en-US" altLang="zh-CN" sz="3200" b="1" i="1" dirty="0">
              <a:latin typeface="Times New Roman" panose="02020603050405020304" pitchFamily="18" charset="0"/>
              <a:cs typeface="Times New Roman" panose="02020603050405020304" pitchFamily="18" charset="0"/>
            </a:endParaRPr>
          </a:p>
          <a:p>
            <a:pPr algn="just"/>
            <a:endParaRPr lang="en-US" altLang="zh-CN" sz="3200" dirty="0">
              <a:solidFill>
                <a:srgbClr val="0000FF"/>
              </a:solidFill>
              <a:latin typeface="Times New Roman" panose="02020603050405020304" pitchFamily="18" charset="0"/>
              <a:cs typeface="Times New Roman" panose="02020603050405020304" pitchFamily="18" charset="0"/>
            </a:endParaRPr>
          </a:p>
        </p:txBody>
      </p:sp>
      <p:sp>
        <p:nvSpPr>
          <p:cNvPr id="3" name="文本框 2"/>
          <p:cNvSpPr txBox="1"/>
          <p:nvPr/>
        </p:nvSpPr>
        <p:spPr>
          <a:xfrm>
            <a:off x="0" y="2606956"/>
            <a:ext cx="12192000" cy="3539430"/>
          </a:xfrm>
          <a:prstGeom prst="rect">
            <a:avLst/>
          </a:prstGeom>
          <a:solidFill>
            <a:schemeClr val="bg1"/>
          </a:solidFill>
        </p:spPr>
        <p:txBody>
          <a:bodyPr wrap="square">
            <a:spAutoFit/>
          </a:bodyPr>
          <a:lstStyle/>
          <a:p>
            <a:pPr algn="just"/>
            <a:r>
              <a:rPr lang="en-US" altLang="zh-CN" sz="3200" b="1" dirty="0">
                <a:solidFill>
                  <a:srgbClr val="C00000"/>
                </a:solidFill>
                <a:latin typeface="Times New Roman" panose="02020603050405020304" pitchFamily="18" charset="0"/>
                <a:cs typeface="Times New Roman" panose="02020603050405020304" pitchFamily="18" charset="0"/>
              </a:rPr>
              <a:t>1.</a:t>
            </a:r>
            <a:r>
              <a:rPr lang="zh-CN" altLang="en-US" sz="3200" b="1" dirty="0">
                <a:solidFill>
                  <a:srgbClr val="C00000"/>
                </a:solidFill>
                <a:latin typeface="Times New Roman" panose="02020603050405020304" pitchFamily="18" charset="0"/>
                <a:cs typeface="Times New Roman" panose="02020603050405020304" pitchFamily="18" charset="0"/>
              </a:rPr>
              <a:t>极低的体脂率 和发达的匀称且协调肌肉；</a:t>
            </a:r>
            <a:endParaRPr lang="en-US" altLang="zh-CN" sz="3200" b="1" dirty="0">
              <a:solidFill>
                <a:srgbClr val="C00000"/>
              </a:solidFill>
              <a:latin typeface="Times New Roman" panose="02020603050405020304" pitchFamily="18" charset="0"/>
              <a:cs typeface="Times New Roman" panose="02020603050405020304" pitchFamily="18" charset="0"/>
            </a:endParaRPr>
          </a:p>
          <a:p>
            <a:pPr algn="just"/>
            <a:r>
              <a:rPr lang="en-US" altLang="zh-CN" sz="3200" b="1" dirty="0">
                <a:solidFill>
                  <a:srgbClr val="C00000"/>
                </a:solidFill>
                <a:latin typeface="Times New Roman" panose="02020603050405020304" pitchFamily="18" charset="0"/>
                <a:cs typeface="Times New Roman" panose="02020603050405020304" pitchFamily="18" charset="0"/>
              </a:rPr>
              <a:t>2.</a:t>
            </a:r>
            <a:r>
              <a:rPr lang="zh-CN" altLang="en-US" sz="3200" b="1" dirty="0">
                <a:solidFill>
                  <a:srgbClr val="C00000"/>
                </a:solidFill>
                <a:latin typeface="Times New Roman" panose="02020603050405020304" pitchFamily="18" charset="0"/>
                <a:cs typeface="Times New Roman" panose="02020603050405020304" pitchFamily="18" charset="0"/>
              </a:rPr>
              <a:t>舞台展示能力：规定动作、自由造型、台风与自信；</a:t>
            </a:r>
            <a:endParaRPr lang="en-US" altLang="zh-CN" sz="3200" b="1" dirty="0">
              <a:solidFill>
                <a:srgbClr val="C00000"/>
              </a:solidFill>
              <a:latin typeface="Times New Roman" panose="02020603050405020304" pitchFamily="18" charset="0"/>
              <a:cs typeface="Times New Roman" panose="02020603050405020304" pitchFamily="18" charset="0"/>
            </a:endParaRPr>
          </a:p>
          <a:p>
            <a:pPr algn="just"/>
            <a:r>
              <a:rPr lang="en-US" altLang="zh-CN" sz="3200" b="1" dirty="0">
                <a:solidFill>
                  <a:srgbClr val="C00000"/>
                </a:solidFill>
                <a:latin typeface="Times New Roman" panose="02020603050405020304" pitchFamily="18" charset="0"/>
                <a:cs typeface="Times New Roman" panose="02020603050405020304" pitchFamily="18" charset="0"/>
              </a:rPr>
              <a:t>3. </a:t>
            </a:r>
            <a:r>
              <a:rPr lang="zh-CN" altLang="en-US" sz="3200" b="1" dirty="0">
                <a:solidFill>
                  <a:srgbClr val="C00000"/>
                </a:solidFill>
                <a:latin typeface="Times New Roman" panose="02020603050405020304" pitchFamily="18" charset="0"/>
                <a:cs typeface="Times New Roman" panose="02020603050405020304" pitchFamily="18" charset="0"/>
              </a:rPr>
              <a:t>外表呈现：深色油彩、比赛服装、妆容与发型等。</a:t>
            </a:r>
            <a:endParaRPr lang="en-US" altLang="zh-CN" sz="3200" b="1" dirty="0">
              <a:solidFill>
                <a:srgbClr val="C00000"/>
              </a:solidFill>
              <a:latin typeface="Times New Roman" panose="02020603050405020304" pitchFamily="18" charset="0"/>
              <a:cs typeface="Times New Roman" panose="02020603050405020304" pitchFamily="18" charset="0"/>
            </a:endParaRPr>
          </a:p>
          <a:p>
            <a:pPr algn="just"/>
            <a:r>
              <a:rPr lang="zh-CN" altLang="en-US" sz="3200" b="1" dirty="0">
                <a:solidFill>
                  <a:srgbClr val="C00000"/>
                </a:solidFill>
                <a:latin typeface="Times New Roman" panose="02020603050405020304" pitchFamily="18" charset="0"/>
                <a:cs typeface="Times New Roman" panose="02020603050405020304" pitchFamily="18" charset="0"/>
              </a:rPr>
              <a:t>总之，女性健美比赛是对参赛者肌肉质量，身体比例，舞台表现力和毅力决心的综合考验。同时也是一项将人体形态艺术推向极致的竞技运动。它综合了运动科学，营养学，自律精神和舞台艺术。</a:t>
            </a:r>
            <a:endParaRPr lang="en-US" altLang="zh-CN" sz="3200" b="1" dirty="0">
              <a:solidFill>
                <a:srgbClr val="C00000"/>
              </a:solidFill>
              <a:latin typeface="Times New Roman" panose="02020603050405020304" pitchFamily="18" charset="0"/>
              <a:cs typeface="Times New Roman" panose="02020603050405020304" pitchFamily="18" charset="0"/>
            </a:endParaRPr>
          </a:p>
          <a:p>
            <a:pPr algn="just"/>
            <a:endParaRPr lang="en-US" altLang="zh-CN" sz="3200" dirty="0">
              <a:solidFill>
                <a:srgbClr val="0000FF"/>
              </a:solidFill>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3976370" y="121920"/>
            <a:ext cx="8113395" cy="6652260"/>
          </a:xfrm>
          <a:prstGeom prst="rect">
            <a:avLst/>
          </a:prstGeom>
          <a:solidFill>
            <a:schemeClr val="bg1"/>
          </a:solidFill>
          <a:ln>
            <a:solidFill>
              <a:schemeClr val="accent1"/>
            </a:solidFill>
          </a:ln>
        </p:spPr>
        <p:txBody>
          <a:bodyPr wrap="square">
            <a:noAutofit/>
          </a:bodyPr>
          <a:lstStyle/>
          <a:p>
            <a:r>
              <a:rPr lang="en-US" altLang="zh-CN" kern="100" dirty="0">
                <a:latin typeface="Calibri" panose="020F0502020204030204" pitchFamily="34" charset="0"/>
                <a:ea typeface="宋体" panose="02010600030101010101" pitchFamily="2" charset="-122"/>
                <a:cs typeface="Times New Roman" panose="02020603050405020304" pitchFamily="18" charset="0"/>
              </a:rPr>
              <a:t>   </a:t>
            </a:r>
            <a:r>
              <a:rPr lang="en-US" altLang="zh-CN" sz="1600" kern="100" dirty="0">
                <a:latin typeface="Calibri" panose="020F0502020204030204" pitchFamily="34" charset="0"/>
                <a:ea typeface="宋体" panose="02010600030101010101" pitchFamily="2" charset="-122"/>
                <a:cs typeface="Times New Roman" panose="02020603050405020304" pitchFamily="18" charset="0"/>
              </a:rPr>
              <a:t>   </a:t>
            </a:r>
            <a:r>
              <a:rPr lang="en-US" altLang="zh-CN" sz="1600" kern="100" dirty="0">
                <a:latin typeface="Times New Roman" panose="02020603050405020304" pitchFamily="18" charset="0"/>
                <a:ea typeface="宋体" panose="02010600030101010101" pitchFamily="2" charset="-122"/>
                <a:cs typeface="Times New Roman" panose="02020603050405020304" pitchFamily="18" charset="0"/>
              </a:rPr>
              <a:t>With three little babies, I never took a break, completely ignoring any self-care. When I was too tired to make myself dinner, I'd just eat the kids' leftover cereal(</a:t>
            </a:r>
            <a:r>
              <a:rPr lang="zh-CN" altLang="en-US" sz="1600" kern="100" dirty="0">
                <a:latin typeface="Times New Roman" panose="02020603050405020304" pitchFamily="18" charset="0"/>
                <a:ea typeface="宋体" panose="02010600030101010101" pitchFamily="2" charset="-122"/>
                <a:cs typeface="Times New Roman" panose="02020603050405020304" pitchFamily="18" charset="0"/>
              </a:rPr>
              <a:t>麦片粥</a:t>
            </a:r>
            <a:r>
              <a:rPr lang="en-US" altLang="zh-CN" sz="1600" kern="100" dirty="0">
                <a:latin typeface="Times New Roman" panose="02020603050405020304" pitchFamily="18" charset="0"/>
                <a:ea typeface="宋体" panose="02010600030101010101" pitchFamily="2" charset="-122"/>
                <a:cs typeface="Times New Roman" panose="02020603050405020304" pitchFamily="18" charset="0"/>
              </a:rPr>
              <a:t>). I thought this was a great plan to lose some weight and called it the "Cereal for Diet." Back then, I knew nothing about nutrition. Of course, the Cereal for Diet failed, as did all my other attempts.</a:t>
            </a:r>
            <a:endParaRPr lang="en-US" altLang="zh-CN" sz="1600" kern="100"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1600" kern="100" dirty="0">
                <a:latin typeface="Times New Roman" panose="02020603050405020304" pitchFamily="18" charset="0"/>
                <a:ea typeface="宋体" panose="02010600030101010101" pitchFamily="2" charset="-122"/>
                <a:cs typeface="Times New Roman" panose="02020603050405020304" pitchFamily="18" charset="0"/>
              </a:rPr>
              <a:t>     One day, after cleaning up all the mess my kids had made, I went out for a walk. I passed a gym. I looked away. Healthy people went there, but this was not me. While turning away, I saw an ad for a six-month fitness challenge. I continued my fast walk in the opposite direction, but that sign just stayed on my mind.</a:t>
            </a:r>
            <a:endParaRPr lang="en-US" altLang="zh-CN" sz="1600" kern="100"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1600" kern="100" dirty="0">
                <a:latin typeface="Times New Roman" panose="02020603050405020304" pitchFamily="18" charset="0"/>
                <a:ea typeface="宋体" panose="02010600030101010101" pitchFamily="2" charset="-122"/>
                <a:cs typeface="Times New Roman" panose="02020603050405020304" pitchFamily="18" charset="0"/>
              </a:rPr>
              <a:t>      I still remember what finally motivated me to sign up for the challenge. It was a ten-minute period in which my son threw his spaghetti plate straight up, sending noodles and sauce flying everywhere. As soon as my husband got home, I said, "You're in charge."</a:t>
            </a:r>
            <a:endParaRPr lang="en-US" altLang="zh-CN" sz="1600" kern="100" dirty="0">
              <a:latin typeface="Times New Roman" panose="02020603050405020304" pitchFamily="18" charset="0"/>
              <a:ea typeface="宋体" panose="02010600030101010101" pitchFamily="2" charset="-122"/>
              <a:cs typeface="Times New Roman" panose="02020603050405020304" pitchFamily="18" charset="0"/>
            </a:endParaRPr>
          </a:p>
          <a:p>
            <a:pPr indent="304800" algn="just">
              <a:lnSpc>
                <a:spcPts val="2300"/>
              </a:lnSpc>
            </a:pPr>
            <a:r>
              <a:rPr lang="en-US" altLang="zh-CN" sz="1600" dirty="0">
                <a:latin typeface="Times New Roman" panose="02020603050405020304" pitchFamily="18" charset="0"/>
                <a:ea typeface="+mn-ea"/>
                <a:cs typeface="Times New Roman" panose="02020603050405020304" pitchFamily="18" charset="0"/>
                <a:sym typeface="+mn-ea"/>
              </a:rPr>
              <a:t> I made a beeline for the gym, marched straight in and said, "Fix me." And I was assigned a young and fit trainer, Emily. She asked what my goals were for the six-month challenge. At that moment, I was speechless. Noticing my embarrassment, Emily just handed me the heaviest weights I had in my life and said, "Okay, so in six months you will compete in a body-building show." I tried explaining, "No, I don't want to do a show. That sounds scary." She ignored my fear, and we jumped into strict workouts and nutrition planning. </a:t>
            </a:r>
            <a:endParaRPr lang="en-US" altLang="zh-CN" sz="1600" dirty="0">
              <a:latin typeface="Times New Roman" panose="02020603050405020304" pitchFamily="18" charset="0"/>
              <a:cs typeface="Times New Roman" panose="02020603050405020304" pitchFamily="18" charset="0"/>
            </a:endParaRPr>
          </a:p>
          <a:p>
            <a:pPr indent="304800" algn="just">
              <a:lnSpc>
                <a:spcPts val="2300"/>
              </a:lnSpc>
            </a:pPr>
            <a:r>
              <a:rPr lang="en-US" altLang="zh-CN" sz="1600" dirty="0">
                <a:latin typeface="Times New Roman" panose="02020603050405020304" pitchFamily="18" charset="0"/>
                <a:ea typeface="+mn-ea"/>
                <a:cs typeface="Times New Roman" panose="02020603050405020304" pitchFamily="18" charset="0"/>
                <a:sym typeface="+mn-ea"/>
              </a:rPr>
              <a:t>Over the next six months, Emily forced me to focus on myself - my wants and my needs. I learned to see food as strength and sweat as progress. I learned how to fuel my body instead of starving it, balancing proteins, carbs, and fats. Emily pushed me past my limits, correcting my form, timing my breaks, and cheering me on when I wanted to quit. I improved every day in the gym.</a:t>
            </a:r>
            <a:endParaRPr lang="en-US" altLang="zh-CN" sz="1600" dirty="0">
              <a:latin typeface="Times New Roman" panose="02020603050405020304" pitchFamily="18" charset="0"/>
              <a:cs typeface="Times New Roman" panose="02020603050405020304" pitchFamily="18" charset="0"/>
            </a:endParaRPr>
          </a:p>
          <a:p>
            <a:pPr indent="304800" algn="just">
              <a:lnSpc>
                <a:spcPts val="2300"/>
              </a:lnSpc>
            </a:pPr>
            <a:r>
              <a:rPr lang="en-US" altLang="zh-CN" sz="1600" dirty="0">
                <a:latin typeface="Times New Roman" panose="02020603050405020304" pitchFamily="18" charset="0"/>
                <a:ea typeface="+mn-ea"/>
                <a:cs typeface="Times New Roman" panose="02020603050405020304" pitchFamily="18" charset="0"/>
                <a:sym typeface="+mn-ea"/>
              </a:rPr>
              <a:t>Para 1: </a:t>
            </a:r>
            <a:r>
              <a:rPr lang="en-US" altLang="zh-CN" sz="1600" i="1" dirty="0">
                <a:solidFill>
                  <a:srgbClr val="0070C0"/>
                </a:solidFill>
                <a:latin typeface="Times New Roman" panose="02020603050405020304" pitchFamily="18" charset="0"/>
                <a:ea typeface="+mn-ea"/>
                <a:cs typeface="Times New Roman" panose="02020603050405020304" pitchFamily="18" charset="0"/>
                <a:sym typeface="+mn-ea"/>
              </a:rPr>
              <a:t>One day, Emily handed me an application form.</a:t>
            </a:r>
            <a:endParaRPr lang="en-US" altLang="zh-CN" sz="1600" i="1" dirty="0">
              <a:solidFill>
                <a:srgbClr val="0070C0"/>
              </a:solidFill>
              <a:latin typeface="Times New Roman" panose="02020603050405020304" pitchFamily="18" charset="0"/>
              <a:cs typeface="Times New Roman" panose="02020603050405020304" pitchFamily="18" charset="0"/>
            </a:endParaRPr>
          </a:p>
          <a:p>
            <a:pPr indent="304800" algn="just">
              <a:lnSpc>
                <a:spcPts val="2300"/>
              </a:lnSpc>
            </a:pP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sym typeface="+mn-ea"/>
              </a:rPr>
              <a:t>Para 2: </a:t>
            </a:r>
            <a:r>
              <a:rPr lang="en-US" altLang="zh-CN" sz="1600" i="1" kern="100" dirty="0">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sym typeface="+mn-ea"/>
              </a:rPr>
              <a:t>Soon, I jumped into weeks of preparation.</a:t>
            </a:r>
            <a:endParaRPr lang="zh-CN" altLang="zh-CN" sz="1600" i="1" kern="100" dirty="0">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endParaRPr>
          </a:p>
          <a:p>
            <a:pPr indent="304800" algn="just">
              <a:lnSpc>
                <a:spcPts val="2300"/>
              </a:lnSpc>
            </a:pPr>
            <a:endParaRPr lang="zh-CN" altLang="zh-CN" sz="1600" i="1" kern="100" dirty="0">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文本框 4"/>
          <p:cNvSpPr txBox="1"/>
          <p:nvPr/>
        </p:nvSpPr>
        <p:spPr>
          <a:xfrm>
            <a:off x="20955" y="739775"/>
            <a:ext cx="3910330" cy="6034405"/>
          </a:xfrm>
          <a:prstGeom prst="rect">
            <a:avLst/>
          </a:prstGeom>
          <a:solidFill>
            <a:schemeClr val="bg1"/>
          </a:solidFill>
          <a:ln>
            <a:solidFill>
              <a:schemeClr val="accent6">
                <a:lumMod val="60000"/>
                <a:lumOff val="40000"/>
              </a:schemeClr>
            </a:solidFill>
          </a:ln>
        </p:spPr>
        <p:txBody>
          <a:bodyPr wrap="square" rtlCol="0">
            <a:noAutofit/>
          </a:bodyPr>
          <a:lstStyle/>
          <a:p>
            <a:pPr marL="514350" indent="-514350">
              <a:buFontTx/>
              <a:buAutoNum type="arabicPeriod"/>
            </a:pPr>
            <a:r>
              <a:rPr lang="en-US" altLang="zh-CN" sz="2000" b="1" dirty="0">
                <a:latin typeface="Times New Roman" panose="02020603050405020304" pitchFamily="18" charset="0"/>
                <a:cs typeface="Times New Roman" panose="02020603050405020304" pitchFamily="18" charset="0"/>
              </a:rPr>
              <a:t>characters</a:t>
            </a:r>
            <a:r>
              <a:rPr lang="zh-CN" altLang="en-US" sz="2000" b="1" dirty="0">
                <a:latin typeface="Times New Roman" panose="02020603050405020304" pitchFamily="18" charset="0"/>
                <a:cs typeface="Times New Roman" panose="02020603050405020304" pitchFamily="18" charset="0"/>
              </a:rPr>
              <a:t>：</a:t>
            </a:r>
            <a:r>
              <a:rPr lang="en-US" altLang="zh-CN" sz="2000" b="1" dirty="0">
                <a:latin typeface="Times New Roman" panose="02020603050405020304" pitchFamily="18" charset="0"/>
                <a:cs typeface="Times New Roman" panose="02020603050405020304" pitchFamily="18" charset="0"/>
              </a:rPr>
              <a:t> </a:t>
            </a:r>
            <a:r>
              <a:rPr lang="en-US" altLang="zh-CN" sz="2000" b="1" dirty="0">
                <a:solidFill>
                  <a:srgbClr val="FF0000"/>
                </a:solidFill>
                <a:latin typeface="Times New Roman" panose="02020603050405020304" pitchFamily="18" charset="0"/>
                <a:cs typeface="Times New Roman" panose="02020603050405020304" pitchFamily="18" charset="0"/>
              </a:rPr>
              <a:t> </a:t>
            </a:r>
            <a:endParaRPr lang="en-US" altLang="zh-CN" sz="2000" b="1" dirty="0">
              <a:solidFill>
                <a:srgbClr val="FF0000"/>
              </a:solidFill>
              <a:latin typeface="Times New Roman" panose="02020603050405020304" pitchFamily="18" charset="0"/>
              <a:cs typeface="Times New Roman" panose="02020603050405020304" pitchFamily="18" charset="0"/>
            </a:endParaRPr>
          </a:p>
          <a:p>
            <a:pPr indent="0">
              <a:buFontTx/>
              <a:buNone/>
            </a:pPr>
            <a:r>
              <a:rPr lang="en-US" altLang="zh-CN" sz="2000" b="1" dirty="0">
                <a:solidFill>
                  <a:srgbClr val="FF0000"/>
                </a:solidFill>
                <a:latin typeface="Times New Roman" panose="02020603050405020304" pitchFamily="18" charset="0"/>
                <a:cs typeface="Times New Roman" panose="02020603050405020304" pitchFamily="18" charset="0"/>
              </a:rPr>
              <a:t> </a:t>
            </a:r>
            <a:r>
              <a:rPr lang="en-US" altLang="zh-CN" sz="2000" b="1" dirty="0">
                <a:noFill/>
                <a:latin typeface="Times New Roman" panose="02020603050405020304" pitchFamily="18" charset="0"/>
                <a:cs typeface="Times New Roman" panose="02020603050405020304" pitchFamily="18" charset="0"/>
              </a:rPr>
              <a:t>   I  (</a:t>
            </a:r>
            <a:r>
              <a:rPr lang="zh-CN" altLang="en-US" sz="2000" b="1" dirty="0">
                <a:noFill/>
                <a:latin typeface="Times New Roman" panose="02020603050405020304" pitchFamily="18" charset="0"/>
                <a:cs typeface="Times New Roman" panose="02020603050405020304" pitchFamily="18" charset="0"/>
              </a:rPr>
              <a:t> </a:t>
            </a:r>
            <a:r>
              <a:rPr lang="en-US" altLang="zh-CN" sz="2000" b="1" dirty="0">
                <a:noFill/>
                <a:latin typeface="Times New Roman" panose="02020603050405020304" pitchFamily="18" charset="0"/>
                <a:cs typeface="Times New Roman" panose="02020603050405020304" pitchFamily="18" charset="0"/>
              </a:rPr>
              <a:t>leading )</a:t>
            </a:r>
            <a:endParaRPr lang="en-US" altLang="zh-CN" sz="2000" b="1" dirty="0">
              <a:noFill/>
              <a:latin typeface="Times New Roman" panose="02020603050405020304" pitchFamily="18" charset="0"/>
              <a:cs typeface="Times New Roman" panose="02020603050405020304" pitchFamily="18" charset="0"/>
            </a:endParaRPr>
          </a:p>
          <a:p>
            <a:r>
              <a:rPr lang="en-US" altLang="zh-CN" sz="2000" b="1" dirty="0">
                <a:noFill/>
                <a:latin typeface="Times New Roman" panose="02020603050405020304" pitchFamily="18" charset="0"/>
                <a:cs typeface="Times New Roman" panose="02020603050405020304" pitchFamily="18" charset="0"/>
              </a:rPr>
              <a:t>   Emily , husband , three babies   </a:t>
            </a:r>
            <a:endParaRPr lang="en-US" altLang="zh-CN" sz="2000" b="1" dirty="0">
              <a:noFill/>
              <a:latin typeface="Times New Roman" panose="02020603050405020304" pitchFamily="18" charset="0"/>
              <a:cs typeface="Times New Roman" panose="02020603050405020304" pitchFamily="18" charset="0"/>
            </a:endParaRPr>
          </a:p>
          <a:p>
            <a:r>
              <a:rPr lang="en-US" altLang="zh-CN" sz="2000" b="1" dirty="0">
                <a:noFill/>
                <a:latin typeface="Times New Roman" panose="02020603050405020304" pitchFamily="18" charset="0"/>
                <a:cs typeface="Times New Roman" panose="02020603050405020304" pitchFamily="18" charset="0"/>
              </a:rPr>
              <a:t>         ( supporting)    </a:t>
            </a:r>
            <a:r>
              <a:rPr lang="en-US" altLang="zh-CN" sz="2000" dirty="0">
                <a:noFill/>
                <a:latin typeface="Times New Roman" panose="02020603050405020304" pitchFamily="18" charset="0"/>
                <a:cs typeface="Times New Roman" panose="02020603050405020304" pitchFamily="18" charset="0"/>
              </a:rPr>
              <a:t> </a:t>
            </a:r>
            <a:endParaRPr lang="en-US" altLang="zh-CN" sz="2000" b="1" dirty="0">
              <a:noFill/>
              <a:latin typeface="Times New Roman" panose="02020603050405020304" pitchFamily="18" charset="0"/>
              <a:cs typeface="Times New Roman" panose="02020603050405020304" pitchFamily="18" charset="0"/>
            </a:endParaRPr>
          </a:p>
          <a:p>
            <a:r>
              <a:rPr lang="en-US" altLang="zh-CN" sz="2000" b="1" dirty="0">
                <a:latin typeface="Times New Roman" panose="02020603050405020304" pitchFamily="18" charset="0"/>
                <a:cs typeface="Times New Roman" panose="02020603050405020304" pitchFamily="18" charset="0"/>
              </a:rPr>
              <a:t>2.   narrative perspective: </a:t>
            </a:r>
            <a:r>
              <a:rPr lang="zh-CN" altLang="en-US" sz="2000" dirty="0">
                <a:latin typeface="Times New Roman" panose="02020603050405020304" pitchFamily="18" charset="0"/>
                <a:cs typeface="Times New Roman" panose="02020603050405020304" pitchFamily="18" charset="0"/>
              </a:rPr>
              <a:t>   </a:t>
            </a:r>
            <a:endParaRPr lang="zh-CN" altLang="en-US" sz="2000" dirty="0">
              <a:latin typeface="Times New Roman" panose="02020603050405020304" pitchFamily="18" charset="0"/>
              <a:cs typeface="Times New Roman" panose="02020603050405020304" pitchFamily="18" charset="0"/>
            </a:endParaRPr>
          </a:p>
          <a:p>
            <a:r>
              <a:rPr lang="zh-CN" altLang="en-US" sz="2000"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    </a:t>
            </a:r>
            <a:r>
              <a:rPr lang="en-US" altLang="zh-CN" sz="2000" dirty="0">
                <a:solidFill>
                  <a:srgbClr val="000000">
                    <a:alpha val="0"/>
                  </a:srgbClr>
                </a:solidFill>
                <a:latin typeface="Times New Roman" panose="02020603050405020304" pitchFamily="18" charset="0"/>
                <a:cs typeface="Times New Roman" panose="02020603050405020304" pitchFamily="18" charset="0"/>
              </a:rPr>
              <a:t> </a:t>
            </a:r>
            <a:r>
              <a:rPr lang="en-US" altLang="zh-CN" sz="2000" b="1" dirty="0">
                <a:solidFill>
                  <a:srgbClr val="000000">
                    <a:alpha val="0"/>
                  </a:srgbClr>
                </a:solidFill>
                <a:latin typeface="Times New Roman" panose="02020603050405020304" pitchFamily="18" charset="0"/>
                <a:cs typeface="Times New Roman" panose="02020603050405020304" pitchFamily="18" charset="0"/>
              </a:rPr>
              <a:t>first -person     </a:t>
            </a:r>
            <a:endParaRPr lang="en-US" altLang="zh-CN" sz="2000" b="1" dirty="0">
              <a:solidFill>
                <a:srgbClr val="000000">
                  <a:alpha val="0"/>
                </a:srgbClr>
              </a:solidFill>
              <a:latin typeface="Times New Roman" panose="02020603050405020304" pitchFamily="18" charset="0"/>
              <a:cs typeface="Times New Roman" panose="02020603050405020304" pitchFamily="18" charset="0"/>
            </a:endParaRPr>
          </a:p>
          <a:p>
            <a:endParaRPr lang="en-US" altLang="zh-CN" sz="2000" b="1" dirty="0">
              <a:latin typeface="Times New Roman" panose="02020603050405020304" pitchFamily="18" charset="0"/>
              <a:cs typeface="Times New Roman" panose="02020603050405020304" pitchFamily="18" charset="0"/>
            </a:endParaRPr>
          </a:p>
          <a:p>
            <a:r>
              <a:rPr lang="en-US" altLang="zh-CN" sz="2000" b="1" dirty="0">
                <a:latin typeface="Times New Roman" panose="02020603050405020304" pitchFamily="18" charset="0"/>
                <a:cs typeface="Times New Roman" panose="02020603050405020304" pitchFamily="18" charset="0"/>
              </a:rPr>
              <a:t>3.   time</a:t>
            </a:r>
            <a:r>
              <a:rPr lang="zh-CN" altLang="en-US" sz="2000" b="1" dirty="0">
                <a:latin typeface="Times New Roman" panose="02020603050405020304" pitchFamily="18" charset="0"/>
                <a:cs typeface="Times New Roman" panose="02020603050405020304" pitchFamily="18" charset="0"/>
              </a:rPr>
              <a:t>：</a:t>
            </a:r>
            <a:r>
              <a:rPr lang="en-US" altLang="zh-CN" sz="2000" b="1" dirty="0">
                <a:solidFill>
                  <a:srgbClr val="FF0000"/>
                </a:solidFill>
                <a:latin typeface="Times New Roman" panose="02020603050405020304" pitchFamily="18" charset="0"/>
                <a:cs typeface="Times New Roman" panose="02020603050405020304" pitchFamily="18" charset="0"/>
              </a:rPr>
              <a:t> </a:t>
            </a:r>
            <a:r>
              <a:rPr lang="en-US" altLang="zh-CN" sz="2000" b="1" dirty="0">
                <a:noFill/>
                <a:latin typeface="Times New Roman" panose="02020603050405020304" pitchFamily="18" charset="0"/>
                <a:cs typeface="Times New Roman" panose="02020603050405020304" pitchFamily="18" charset="0"/>
              </a:rPr>
              <a:t> unknown </a:t>
            </a:r>
            <a:endParaRPr lang="en-US" altLang="zh-CN" sz="2000" dirty="0">
              <a:noFill/>
              <a:latin typeface="Times New Roman" panose="02020603050405020304" pitchFamily="18" charset="0"/>
              <a:cs typeface="Times New Roman" panose="02020603050405020304" pitchFamily="18" charset="0"/>
            </a:endParaRPr>
          </a:p>
          <a:p>
            <a:pPr indent="0">
              <a:buNone/>
            </a:pPr>
            <a:r>
              <a:rPr lang="en-US" altLang="zh-CN" sz="2000" b="1" dirty="0">
                <a:latin typeface="Times New Roman" panose="02020603050405020304" pitchFamily="18" charset="0"/>
                <a:cs typeface="Times New Roman" panose="02020603050405020304" pitchFamily="18" charset="0"/>
              </a:rPr>
              <a:t>4.   place</a:t>
            </a:r>
            <a:r>
              <a:rPr lang="zh-CN" altLang="en-US" sz="2000" b="1" dirty="0">
                <a:latin typeface="Times New Roman" panose="02020603050405020304" pitchFamily="18" charset="0"/>
                <a:cs typeface="Times New Roman" panose="02020603050405020304" pitchFamily="18" charset="0"/>
              </a:rPr>
              <a:t>：</a:t>
            </a:r>
            <a:r>
              <a:rPr lang="en-US" altLang="zh-CN" sz="2000" dirty="0"/>
              <a:t>  </a:t>
            </a:r>
            <a:r>
              <a:rPr lang="en-US" altLang="zh-CN" sz="2000" b="1" dirty="0">
                <a:solidFill>
                  <a:srgbClr val="000000">
                    <a:alpha val="0"/>
                  </a:srgbClr>
                </a:solidFill>
                <a:latin typeface="Times New Roman" panose="02020603050405020304" pitchFamily="18" charset="0"/>
                <a:cs typeface="Times New Roman" panose="02020603050405020304" pitchFamily="18" charset="0"/>
              </a:rPr>
              <a:t>gym  and  later stage</a:t>
            </a:r>
            <a:endParaRPr lang="en-US" altLang="zh-CN" sz="2000" dirty="0">
              <a:solidFill>
                <a:srgbClr val="000000">
                  <a:alpha val="0"/>
                </a:srgbClr>
              </a:solidFill>
            </a:endParaRPr>
          </a:p>
          <a:p>
            <a:pPr indent="0">
              <a:buNone/>
            </a:pPr>
            <a:r>
              <a:rPr lang="en-US" altLang="zh-CN" sz="2000" b="1" dirty="0">
                <a:latin typeface="Times New Roman" panose="02020603050405020304" pitchFamily="18" charset="0"/>
                <a:cs typeface="Times New Roman" panose="02020603050405020304" pitchFamily="18" charset="0"/>
              </a:rPr>
              <a:t>5. Event : </a:t>
            </a:r>
            <a:endParaRPr lang="en-US" altLang="zh-CN" sz="2000" b="1" dirty="0">
              <a:latin typeface="Times New Roman" panose="02020603050405020304" pitchFamily="18" charset="0"/>
              <a:cs typeface="Times New Roman" panose="02020603050405020304" pitchFamily="18" charset="0"/>
            </a:endParaRPr>
          </a:p>
          <a:p>
            <a:pPr indent="0">
              <a:buNone/>
            </a:pPr>
            <a:r>
              <a:rPr lang="en-US" altLang="zh-CN" sz="2000" b="1" dirty="0"/>
              <a:t>   </a:t>
            </a:r>
            <a:r>
              <a:rPr lang="en-US" altLang="zh-CN" sz="2000" b="1" dirty="0">
                <a:solidFill>
                  <a:srgbClr val="FF0000"/>
                </a:solidFill>
                <a:latin typeface="Times New Roman" panose="02020603050405020304" pitchFamily="18" charset="0"/>
                <a:cs typeface="Times New Roman" panose="02020603050405020304" pitchFamily="18" charset="0"/>
              </a:rPr>
              <a:t> </a:t>
            </a:r>
            <a:r>
              <a:rPr lang="en-US" altLang="zh-CN" sz="2000" b="1" dirty="0">
                <a:noFill/>
                <a:latin typeface="Times New Roman" panose="02020603050405020304" pitchFamily="18" charset="0"/>
                <a:cs typeface="Times New Roman" panose="02020603050405020304" pitchFamily="18" charset="0"/>
              </a:rPr>
              <a:t>I was a tired and overweight mother who ignored self-care because of the heavy burden of taking care of three babies. One day I made a decision to sign up for a 6-month fitness challenge and life-turning change began.</a:t>
            </a:r>
            <a:endParaRPr lang="en-US" altLang="zh-CN" sz="2000" b="1" dirty="0">
              <a:noFill/>
              <a:latin typeface="Times New Roman" panose="02020603050405020304" pitchFamily="18" charset="0"/>
              <a:cs typeface="Times New Roman" panose="02020603050405020304" pitchFamily="18" charset="0"/>
            </a:endParaRPr>
          </a:p>
          <a:p>
            <a:pPr marL="742950" indent="-742950">
              <a:buAutoNum type="arabicPeriod" startAt="4"/>
            </a:pPr>
            <a:endParaRPr lang="en-US" altLang="zh-CN" sz="2000" b="1" dirty="0">
              <a:solidFill>
                <a:srgbClr val="C00000"/>
              </a:solidFill>
            </a:endParaRPr>
          </a:p>
          <a:p>
            <a:pPr marL="742950" indent="-742950">
              <a:buAutoNum type="arabicPeriod" startAt="4"/>
            </a:pPr>
            <a:endParaRPr lang="zh-CN" altLang="en-US" sz="2000" b="1" dirty="0">
              <a:solidFill>
                <a:srgbClr val="C00000"/>
              </a:solidFill>
            </a:endParaRPr>
          </a:p>
        </p:txBody>
      </p:sp>
      <p:sp>
        <p:nvSpPr>
          <p:cNvPr id="3" name="文本框 2"/>
          <p:cNvSpPr txBox="1"/>
          <p:nvPr/>
        </p:nvSpPr>
        <p:spPr>
          <a:xfrm>
            <a:off x="186690" y="67945"/>
            <a:ext cx="3187700" cy="521970"/>
          </a:xfrm>
          <a:prstGeom prst="rect">
            <a:avLst/>
          </a:prstGeom>
          <a:solidFill>
            <a:srgbClr val="FFFF00"/>
          </a:solidFill>
        </p:spPr>
        <p:txBody>
          <a:bodyPr wrap="square">
            <a:spAutoFit/>
          </a:bodyPr>
          <a:lstStyle/>
          <a:p>
            <a:r>
              <a:rPr lang="en-US" altLang="zh-CN" sz="2800" b="1" dirty="0">
                <a:solidFill>
                  <a:srgbClr val="CC00CC"/>
                </a:solidFill>
                <a:latin typeface="Times New Roman" panose="02020603050405020304" pitchFamily="18" charset="0"/>
                <a:cs typeface="Times New Roman" panose="02020603050405020304" pitchFamily="18" charset="0"/>
                <a:sym typeface="+mn-ea"/>
              </a:rPr>
              <a:t>Read for elements</a:t>
            </a:r>
            <a:endParaRPr lang="en-US" altLang="zh-CN" sz="2800" b="1" dirty="0">
              <a:solidFill>
                <a:srgbClr val="CC00CC"/>
              </a:solidFill>
              <a:latin typeface="Times New Roman" panose="02020603050405020304" pitchFamily="18" charset="0"/>
              <a:cs typeface="Times New Roman" panose="02020603050405020304" pitchFamily="18" charset="0"/>
              <a:sym typeface="+mn-ea"/>
            </a:endParaRPr>
          </a:p>
        </p:txBody>
      </p:sp>
      <p:sp>
        <p:nvSpPr>
          <p:cNvPr id="4" name="文本框 3"/>
          <p:cNvSpPr txBox="1"/>
          <p:nvPr/>
        </p:nvSpPr>
        <p:spPr>
          <a:xfrm>
            <a:off x="186690" y="1080135"/>
            <a:ext cx="3744595" cy="1014730"/>
          </a:xfrm>
          <a:prstGeom prst="rect">
            <a:avLst/>
          </a:prstGeom>
          <a:noFill/>
        </p:spPr>
        <p:txBody>
          <a:bodyPr wrap="square" rtlCol="0" anchor="t">
            <a:spAutoFit/>
          </a:bodyPr>
          <a:lstStyle/>
          <a:p>
            <a:pPr algn="l">
              <a:buFontTx/>
            </a:pPr>
            <a:r>
              <a:rPr lang="en-US" altLang="zh-CN" sz="2000" b="1" dirty="0">
                <a:solidFill>
                  <a:srgbClr val="FF0000"/>
                </a:solidFill>
                <a:latin typeface="Times New Roman" panose="02020603050405020304" pitchFamily="18" charset="0"/>
                <a:ea typeface="+mn-ea"/>
                <a:cs typeface="Times New Roman" panose="02020603050405020304" pitchFamily="18" charset="0"/>
                <a:sym typeface="+mn-ea"/>
              </a:rPr>
              <a:t>   I  </a:t>
            </a:r>
            <a:r>
              <a:rPr lang="en-US" altLang="zh-CN" sz="2000" b="1" dirty="0">
                <a:solidFill>
                  <a:srgbClr val="0000FF"/>
                </a:solidFill>
                <a:latin typeface="Times New Roman" panose="02020603050405020304" pitchFamily="18" charset="0"/>
                <a:ea typeface="+mn-ea"/>
                <a:cs typeface="Times New Roman" panose="02020603050405020304" pitchFamily="18" charset="0"/>
                <a:sym typeface="+mn-ea"/>
              </a:rPr>
              <a:t>(</a:t>
            </a:r>
            <a:r>
              <a:rPr lang="zh-CN" altLang="en-US" sz="2000" b="1" dirty="0">
                <a:solidFill>
                  <a:srgbClr val="0000FF"/>
                </a:solidFill>
                <a:latin typeface="Times New Roman" panose="02020603050405020304" pitchFamily="18" charset="0"/>
                <a:ea typeface="+mn-ea"/>
                <a:cs typeface="Times New Roman" panose="02020603050405020304" pitchFamily="18" charset="0"/>
                <a:sym typeface="+mn-ea"/>
              </a:rPr>
              <a:t> </a:t>
            </a:r>
            <a:r>
              <a:rPr lang="en-US" altLang="zh-CN" sz="2000" b="1" dirty="0">
                <a:solidFill>
                  <a:srgbClr val="0000FF"/>
                </a:solidFill>
                <a:latin typeface="Times New Roman" panose="02020603050405020304" pitchFamily="18" charset="0"/>
                <a:ea typeface="+mn-ea"/>
                <a:cs typeface="Times New Roman" panose="02020603050405020304" pitchFamily="18" charset="0"/>
                <a:sym typeface="+mn-ea"/>
              </a:rPr>
              <a:t>leading )</a:t>
            </a:r>
            <a:endParaRPr lang="en-US" altLang="zh-CN" sz="2000" b="1" dirty="0">
              <a:solidFill>
                <a:srgbClr val="0000FF"/>
              </a:solidFill>
              <a:latin typeface="Times New Roman" panose="02020603050405020304" pitchFamily="18" charset="0"/>
              <a:cs typeface="Times New Roman" panose="02020603050405020304" pitchFamily="18" charset="0"/>
            </a:endParaRPr>
          </a:p>
          <a:p>
            <a:r>
              <a:rPr lang="en-US" altLang="zh-CN" sz="2000" b="1" dirty="0">
                <a:solidFill>
                  <a:srgbClr val="FF0000"/>
                </a:solidFill>
                <a:latin typeface="Times New Roman" panose="02020603050405020304" pitchFamily="18" charset="0"/>
                <a:ea typeface="+mn-ea"/>
                <a:cs typeface="Times New Roman" panose="02020603050405020304" pitchFamily="18" charset="0"/>
                <a:sym typeface="+mn-ea"/>
              </a:rPr>
              <a:t>   Emily , husband , three babies   </a:t>
            </a:r>
            <a:endParaRPr lang="en-US" altLang="zh-CN" sz="2000" b="1" dirty="0">
              <a:solidFill>
                <a:srgbClr val="FF0000"/>
              </a:solidFill>
              <a:latin typeface="Times New Roman" panose="02020603050405020304" pitchFamily="18" charset="0"/>
              <a:cs typeface="Times New Roman" panose="02020603050405020304" pitchFamily="18" charset="0"/>
            </a:endParaRPr>
          </a:p>
          <a:p>
            <a:r>
              <a:rPr lang="en-US" altLang="zh-CN" sz="2000" b="1" dirty="0">
                <a:solidFill>
                  <a:srgbClr val="FF0000"/>
                </a:solidFill>
                <a:latin typeface="Times New Roman" panose="02020603050405020304" pitchFamily="18" charset="0"/>
                <a:ea typeface="+mn-ea"/>
                <a:cs typeface="Times New Roman" panose="02020603050405020304" pitchFamily="18" charset="0"/>
                <a:sym typeface="+mn-ea"/>
              </a:rPr>
              <a:t>         </a:t>
            </a:r>
            <a:r>
              <a:rPr lang="en-US" altLang="zh-CN" sz="2000" b="1" dirty="0">
                <a:solidFill>
                  <a:srgbClr val="0000FF"/>
                </a:solidFill>
                <a:latin typeface="Times New Roman" panose="02020603050405020304" pitchFamily="18" charset="0"/>
                <a:ea typeface="+mn-ea"/>
                <a:cs typeface="Times New Roman" panose="02020603050405020304" pitchFamily="18" charset="0"/>
                <a:sym typeface="+mn-ea"/>
              </a:rPr>
              <a:t>( supporting)    </a:t>
            </a:r>
            <a:r>
              <a:rPr lang="en-US" altLang="zh-CN" sz="2000" dirty="0">
                <a:solidFill>
                  <a:srgbClr val="0000FF"/>
                </a:solidFill>
                <a:latin typeface="Times New Roman" panose="02020603050405020304" pitchFamily="18" charset="0"/>
                <a:ea typeface="+mn-ea"/>
                <a:cs typeface="Times New Roman" panose="02020603050405020304" pitchFamily="18" charset="0"/>
                <a:sym typeface="+mn-ea"/>
              </a:rPr>
              <a:t> </a:t>
            </a:r>
            <a:endParaRPr lang="en-US" altLang="zh-CN" sz="2000" dirty="0">
              <a:solidFill>
                <a:srgbClr val="0000FF"/>
              </a:solidFill>
              <a:latin typeface="Times New Roman" panose="02020603050405020304" pitchFamily="18" charset="0"/>
              <a:ea typeface="+mn-ea"/>
              <a:cs typeface="Times New Roman" panose="02020603050405020304" pitchFamily="18" charset="0"/>
              <a:sym typeface="+mn-ea"/>
            </a:endParaRPr>
          </a:p>
        </p:txBody>
      </p:sp>
      <p:sp>
        <p:nvSpPr>
          <p:cNvPr id="6" name="文本框 5"/>
          <p:cNvSpPr txBox="1"/>
          <p:nvPr/>
        </p:nvSpPr>
        <p:spPr>
          <a:xfrm>
            <a:off x="532765" y="2445385"/>
            <a:ext cx="2872740" cy="398780"/>
          </a:xfrm>
          <a:prstGeom prst="rect">
            <a:avLst/>
          </a:prstGeom>
          <a:noFill/>
        </p:spPr>
        <p:txBody>
          <a:bodyPr wrap="square" rtlCol="0" anchor="t">
            <a:spAutoFit/>
          </a:bodyPr>
          <a:lstStyle/>
          <a:p>
            <a:r>
              <a:rPr lang="en-US" altLang="zh-CN" sz="2000" dirty="0">
                <a:latin typeface="Times New Roman" panose="02020603050405020304" pitchFamily="18" charset="0"/>
                <a:ea typeface="+mn-ea"/>
                <a:cs typeface="Times New Roman" panose="02020603050405020304" pitchFamily="18" charset="0"/>
                <a:sym typeface="+mn-ea"/>
              </a:rPr>
              <a:t> </a:t>
            </a:r>
            <a:r>
              <a:rPr lang="en-US" altLang="zh-CN" sz="2000" b="1" dirty="0">
                <a:solidFill>
                  <a:srgbClr val="C00000"/>
                </a:solidFill>
                <a:latin typeface="Times New Roman" panose="02020603050405020304" pitchFamily="18" charset="0"/>
                <a:ea typeface="+mn-ea"/>
                <a:cs typeface="Times New Roman" panose="02020603050405020304" pitchFamily="18" charset="0"/>
                <a:sym typeface="+mn-ea"/>
              </a:rPr>
              <a:t>first -person     </a:t>
            </a:r>
            <a:endParaRPr lang="en-US" altLang="zh-CN" sz="2000" b="1" dirty="0">
              <a:solidFill>
                <a:srgbClr val="C00000"/>
              </a:solidFill>
              <a:latin typeface="Times New Roman" panose="02020603050405020304" pitchFamily="18" charset="0"/>
              <a:ea typeface="+mn-ea"/>
              <a:cs typeface="Times New Roman" panose="02020603050405020304" pitchFamily="18" charset="0"/>
              <a:sym typeface="+mn-ea"/>
            </a:endParaRPr>
          </a:p>
        </p:txBody>
      </p:sp>
      <p:sp>
        <p:nvSpPr>
          <p:cNvPr id="8" name="文本框 7"/>
          <p:cNvSpPr txBox="1"/>
          <p:nvPr/>
        </p:nvSpPr>
        <p:spPr>
          <a:xfrm>
            <a:off x="1261745" y="2844165"/>
            <a:ext cx="1595120" cy="398780"/>
          </a:xfrm>
          <a:prstGeom prst="rect">
            <a:avLst/>
          </a:prstGeom>
          <a:noFill/>
        </p:spPr>
        <p:txBody>
          <a:bodyPr wrap="square" rtlCol="0" anchor="t">
            <a:spAutoFit/>
          </a:bodyPr>
          <a:lstStyle/>
          <a:p>
            <a:r>
              <a:rPr lang="en-US" altLang="zh-CN" sz="2000" b="1" dirty="0">
                <a:solidFill>
                  <a:srgbClr val="C00000"/>
                </a:solidFill>
                <a:latin typeface="Times New Roman" panose="02020603050405020304" pitchFamily="18" charset="0"/>
                <a:ea typeface="+mn-ea"/>
                <a:cs typeface="Times New Roman" panose="02020603050405020304" pitchFamily="18" charset="0"/>
                <a:sym typeface="+mn-ea"/>
              </a:rPr>
              <a:t> unknown </a:t>
            </a:r>
            <a:endParaRPr lang="en-US" altLang="zh-CN" sz="2000" b="1" dirty="0">
              <a:solidFill>
                <a:srgbClr val="C00000"/>
              </a:solidFill>
              <a:latin typeface="Times New Roman" panose="02020603050405020304" pitchFamily="18" charset="0"/>
              <a:ea typeface="+mn-ea"/>
              <a:cs typeface="Times New Roman" panose="02020603050405020304" pitchFamily="18" charset="0"/>
              <a:sym typeface="+mn-ea"/>
            </a:endParaRPr>
          </a:p>
        </p:txBody>
      </p:sp>
      <p:sp>
        <p:nvSpPr>
          <p:cNvPr id="9" name="文本框 8"/>
          <p:cNvSpPr txBox="1"/>
          <p:nvPr/>
        </p:nvSpPr>
        <p:spPr>
          <a:xfrm>
            <a:off x="1261745" y="3188970"/>
            <a:ext cx="2564765" cy="398780"/>
          </a:xfrm>
          <a:prstGeom prst="rect">
            <a:avLst/>
          </a:prstGeom>
          <a:noFill/>
        </p:spPr>
        <p:txBody>
          <a:bodyPr wrap="square" rtlCol="0" anchor="t">
            <a:spAutoFit/>
          </a:bodyPr>
          <a:lstStyle/>
          <a:p>
            <a:pPr algn="l"/>
            <a:r>
              <a:rPr lang="en-US" altLang="zh-CN" sz="2000" b="1" dirty="0">
                <a:solidFill>
                  <a:srgbClr val="C00000"/>
                </a:solidFill>
                <a:latin typeface="Times New Roman" panose="02020603050405020304" pitchFamily="18" charset="0"/>
                <a:ea typeface="+mn-ea"/>
                <a:cs typeface="Times New Roman" panose="02020603050405020304" pitchFamily="18" charset="0"/>
                <a:sym typeface="+mn-ea"/>
              </a:rPr>
              <a:t>gym  and  later stage</a:t>
            </a:r>
            <a:endParaRPr lang="en-US" altLang="zh-CN" sz="2000" b="1" dirty="0">
              <a:solidFill>
                <a:srgbClr val="C00000"/>
              </a:solidFill>
              <a:latin typeface="Times New Roman" panose="02020603050405020304" pitchFamily="18" charset="0"/>
              <a:ea typeface="+mn-ea"/>
              <a:cs typeface="Times New Roman" panose="02020603050405020304" pitchFamily="18" charset="0"/>
              <a:sym typeface="+mn-ea"/>
            </a:endParaRPr>
          </a:p>
        </p:txBody>
      </p:sp>
      <p:sp>
        <p:nvSpPr>
          <p:cNvPr id="10" name="文本框 9"/>
          <p:cNvSpPr txBox="1"/>
          <p:nvPr/>
        </p:nvSpPr>
        <p:spPr>
          <a:xfrm>
            <a:off x="248285" y="3931920"/>
            <a:ext cx="3464560" cy="2553335"/>
          </a:xfrm>
          <a:prstGeom prst="rect">
            <a:avLst/>
          </a:prstGeom>
          <a:noFill/>
        </p:spPr>
        <p:txBody>
          <a:bodyPr wrap="square" rtlCol="0" anchor="t">
            <a:spAutoFit/>
          </a:bodyPr>
          <a:lstStyle/>
          <a:p>
            <a:pPr algn="just"/>
            <a:r>
              <a:rPr lang="en-US" altLang="zh-CN" sz="2000" b="1" dirty="0">
                <a:solidFill>
                  <a:srgbClr val="C00000"/>
                </a:solidFill>
                <a:latin typeface="Times New Roman" panose="02020603050405020304" pitchFamily="18" charset="0"/>
                <a:ea typeface="+mn-ea"/>
                <a:cs typeface="Times New Roman" panose="02020603050405020304" pitchFamily="18" charset="0"/>
                <a:sym typeface="+mn-ea"/>
              </a:rPr>
              <a:t>  I was a tired and overweight mother who ignored self-care because of the heavy burden of taking care of three babies. One day I made a decision to sign up for a 6-month fitness challenge and life-turning change began.</a:t>
            </a:r>
            <a:endParaRPr lang="en-US" altLang="zh-CN" sz="2000" b="1" dirty="0">
              <a:solidFill>
                <a:srgbClr val="C00000"/>
              </a:solidFill>
              <a:latin typeface="Times New Roman" panose="02020603050405020304" pitchFamily="18" charset="0"/>
              <a:ea typeface="+mn-ea"/>
              <a:cs typeface="Times New Roman" panose="02020603050405020304" pitchFamily="18" charset="0"/>
              <a:sym typeface="+mn-ea"/>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6" grpId="0"/>
      <p:bldP spid="6" grpId="1"/>
      <p:bldP spid="8" grpId="0"/>
      <p:bldP spid="8" grpId="1"/>
      <p:bldP spid="9" grpId="0"/>
      <p:bldP spid="9" grpId="1"/>
      <p:bldP spid="10" grpId="0"/>
      <p:bldP spid="10"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67945" y="84455"/>
            <a:ext cx="3459480" cy="582295"/>
          </a:xfrm>
          <a:prstGeom prst="rect">
            <a:avLst/>
          </a:prstGeom>
          <a:solidFill>
            <a:srgbClr val="FFFF00"/>
          </a:solidFill>
        </p:spPr>
        <p:txBody>
          <a:bodyPr wrap="square" rtlCol="0">
            <a:noAutofit/>
          </a:bodyPr>
          <a:lstStyle/>
          <a:p>
            <a:r>
              <a:rPr lang="en-US" altLang="zh-CN" sz="3200" b="1" dirty="0">
                <a:latin typeface="Times New Roman" panose="02020603050405020304" pitchFamily="18" charset="0"/>
                <a:cs typeface="Times New Roman" panose="02020603050405020304" pitchFamily="18" charset="0"/>
              </a:rPr>
              <a:t>  6.story line</a:t>
            </a:r>
            <a:endParaRPr lang="en-US" altLang="zh-CN" sz="3200" b="1" dirty="0">
              <a:latin typeface="Times New Roman" panose="02020603050405020304" pitchFamily="18" charset="0"/>
              <a:cs typeface="Times New Roman" panose="02020603050405020304" pitchFamily="18" charset="0"/>
            </a:endParaRPr>
          </a:p>
        </p:txBody>
      </p:sp>
      <p:grpSp>
        <p:nvGrpSpPr>
          <p:cNvPr id="22" name="组合 8"/>
          <p:cNvGrpSpPr/>
          <p:nvPr/>
        </p:nvGrpSpPr>
        <p:grpSpPr bwMode="auto">
          <a:xfrm>
            <a:off x="1124585" y="300355"/>
            <a:ext cx="10233025" cy="5133340"/>
            <a:chOff x="867" y="2113"/>
            <a:chExt cx="16116" cy="5900"/>
          </a:xfrm>
        </p:grpSpPr>
        <p:cxnSp>
          <p:nvCxnSpPr>
            <p:cNvPr id="23" name="直接连接符 22"/>
            <p:cNvCxnSpPr/>
            <p:nvPr>
              <p:custDataLst>
                <p:tags r:id="rId1"/>
              </p:custDataLst>
            </p:nvPr>
          </p:nvCxnSpPr>
          <p:spPr>
            <a:xfrm flipV="1">
              <a:off x="867" y="7984"/>
              <a:ext cx="3560" cy="2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custDataLst>
                <p:tags r:id="rId2"/>
              </p:custDataLst>
            </p:nvPr>
          </p:nvCxnSpPr>
          <p:spPr>
            <a:xfrm flipV="1">
              <a:off x="4427" y="2113"/>
              <a:ext cx="4628" cy="587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3"/>
              </p:custDataLst>
            </p:nvPr>
          </p:nvCxnSpPr>
          <p:spPr>
            <a:xfrm>
              <a:off x="9055" y="2113"/>
              <a:ext cx="4302" cy="587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4"/>
              </p:custDataLst>
            </p:nvPr>
          </p:nvCxnSpPr>
          <p:spPr>
            <a:xfrm>
              <a:off x="13357" y="7991"/>
              <a:ext cx="3626" cy="22"/>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27" name="文本框 9"/>
          <p:cNvSpPr txBox="1">
            <a:spLocks noChangeArrowheads="1"/>
          </p:cNvSpPr>
          <p:nvPr>
            <p:custDataLst>
              <p:tags r:id="rId5"/>
            </p:custDataLst>
          </p:nvPr>
        </p:nvSpPr>
        <p:spPr bwMode="auto">
          <a:xfrm>
            <a:off x="4488648" y="6242449"/>
            <a:ext cx="2225184" cy="646331"/>
          </a:xfrm>
          <a:prstGeom prst="rect">
            <a:avLst/>
          </a:prstGeom>
          <a:solidFill>
            <a:schemeClr val="bg1"/>
          </a:solidFill>
          <a:ln w="9525">
            <a:noFill/>
            <a:miter lim="800000"/>
          </a:ln>
        </p:spPr>
        <p:txBody>
          <a:bodyPr wrap="square">
            <a:spAutoFit/>
          </a:bodyPr>
          <a:lstStyle/>
          <a:p>
            <a:r>
              <a:rPr lang="en-US" altLang="zh-CN" sz="3600" b="1" dirty="0">
                <a:solidFill>
                  <a:srgbClr val="C00000"/>
                </a:solidFill>
                <a:latin typeface="Times New Roman" panose="02020603050405020304" pitchFamily="18" charset="0"/>
              </a:rPr>
              <a:t>Beginning</a:t>
            </a:r>
            <a:endParaRPr lang="en-US" altLang="zh-CN" sz="3600" b="1" dirty="0">
              <a:solidFill>
                <a:srgbClr val="C00000"/>
              </a:solidFill>
              <a:latin typeface="Times New Roman" panose="02020603050405020304" pitchFamily="18" charset="0"/>
            </a:endParaRPr>
          </a:p>
        </p:txBody>
      </p:sp>
      <p:sp>
        <p:nvSpPr>
          <p:cNvPr id="28" name="文本框 10"/>
          <p:cNvSpPr txBox="1">
            <a:spLocks noChangeArrowheads="1"/>
          </p:cNvSpPr>
          <p:nvPr>
            <p:custDataLst>
              <p:tags r:id="rId6"/>
            </p:custDataLst>
          </p:nvPr>
        </p:nvSpPr>
        <p:spPr bwMode="auto">
          <a:xfrm>
            <a:off x="6920691" y="20387"/>
            <a:ext cx="1667469" cy="646331"/>
          </a:xfrm>
          <a:prstGeom prst="rect">
            <a:avLst/>
          </a:prstGeom>
          <a:solidFill>
            <a:schemeClr val="bg1"/>
          </a:solidFill>
          <a:ln w="9525">
            <a:noFill/>
            <a:miter lim="800000"/>
          </a:ln>
        </p:spPr>
        <p:txBody>
          <a:bodyPr wrap="square">
            <a:spAutoFit/>
          </a:bodyPr>
          <a:lstStyle/>
          <a:p>
            <a:r>
              <a:rPr lang="en-US" altLang="zh-CN" sz="3600" b="1" dirty="0">
                <a:solidFill>
                  <a:srgbClr val="C00000"/>
                </a:solidFill>
                <a:latin typeface="Times New Roman" panose="02020603050405020304" pitchFamily="18" charset="0"/>
              </a:rPr>
              <a:t>Climax</a:t>
            </a:r>
            <a:endParaRPr lang="en-US" altLang="zh-CN" sz="3600" b="1" dirty="0">
              <a:solidFill>
                <a:srgbClr val="C00000"/>
              </a:solidFill>
              <a:latin typeface="Times New Roman" panose="02020603050405020304" pitchFamily="18" charset="0"/>
            </a:endParaRPr>
          </a:p>
        </p:txBody>
      </p:sp>
      <p:sp>
        <p:nvSpPr>
          <p:cNvPr id="29" name="文本框 11"/>
          <p:cNvSpPr txBox="1">
            <a:spLocks noChangeArrowheads="1"/>
          </p:cNvSpPr>
          <p:nvPr>
            <p:custDataLst>
              <p:tags r:id="rId7"/>
            </p:custDataLst>
          </p:nvPr>
        </p:nvSpPr>
        <p:spPr bwMode="auto">
          <a:xfrm>
            <a:off x="9412684" y="5634325"/>
            <a:ext cx="1835150" cy="646331"/>
          </a:xfrm>
          <a:prstGeom prst="rect">
            <a:avLst/>
          </a:prstGeom>
          <a:solidFill>
            <a:schemeClr val="bg1"/>
          </a:solidFill>
          <a:ln w="9525">
            <a:noFill/>
            <a:miter lim="800000"/>
          </a:ln>
        </p:spPr>
        <p:txBody>
          <a:bodyPr>
            <a:spAutoFit/>
          </a:bodyPr>
          <a:lstStyle/>
          <a:p>
            <a:r>
              <a:rPr lang="en-US" altLang="zh-CN" sz="3600" b="1" dirty="0">
                <a:solidFill>
                  <a:srgbClr val="C00000"/>
                </a:solidFill>
                <a:latin typeface="Times New Roman" panose="02020603050405020304" pitchFamily="18" charset="0"/>
              </a:rPr>
              <a:t>Ending</a:t>
            </a:r>
            <a:endParaRPr lang="en-US" altLang="zh-CN" sz="3600" b="1" dirty="0">
              <a:solidFill>
                <a:srgbClr val="C00000"/>
              </a:solidFill>
              <a:latin typeface="Times New Roman" panose="02020603050405020304" pitchFamily="18" charset="0"/>
            </a:endParaRPr>
          </a:p>
        </p:txBody>
      </p:sp>
      <p:sp>
        <p:nvSpPr>
          <p:cNvPr id="7" name="文本框 6"/>
          <p:cNvSpPr txBox="1"/>
          <p:nvPr/>
        </p:nvSpPr>
        <p:spPr>
          <a:xfrm>
            <a:off x="7305893" y="718971"/>
            <a:ext cx="4886960" cy="954107"/>
          </a:xfrm>
          <a:prstGeom prst="rect">
            <a:avLst/>
          </a:prstGeom>
          <a:solidFill>
            <a:schemeClr val="bg1"/>
          </a:solidFill>
        </p:spPr>
        <p:txBody>
          <a:bodyPr wrap="square" rtlCol="0" anchor="t">
            <a:spAutoFit/>
          </a:bodyPr>
          <a:lstStyle/>
          <a:p>
            <a:r>
              <a:rPr lang="en-US" altLang="zh-CN" sz="2800" kern="100" dirty="0">
                <a:solidFill>
                  <a:srgbClr val="0000FF"/>
                </a:solidFill>
                <a:latin typeface="Times New Roman Regular"/>
                <a:ea typeface="宋体" panose="02010600030101010101" pitchFamily="2" charset="-122"/>
                <a:cs typeface="Times New Roman" panose="02020603050405020304" pitchFamily="18" charset="0"/>
              </a:rPr>
              <a:t>Para1:</a:t>
            </a:r>
            <a:r>
              <a:rPr lang="en-US" altLang="zh-CN" sz="2800" dirty="0">
                <a:solidFill>
                  <a:prstClr val="black"/>
                </a:solidFill>
              </a:rPr>
              <a:t> </a:t>
            </a:r>
            <a:r>
              <a:rPr lang="en-US" altLang="zh-CN" sz="2800" b="1" dirty="0">
                <a:solidFill>
                  <a:srgbClr val="9933FF"/>
                </a:solidFill>
                <a:latin typeface="Times New Roman" panose="02020603050405020304" pitchFamily="18" charset="0"/>
                <a:cs typeface="Times New Roman" panose="02020603050405020304" pitchFamily="18" charset="0"/>
              </a:rPr>
              <a:t>One day, Emily handed me an application form.</a:t>
            </a:r>
            <a:endParaRPr lang="en-US" altLang="zh-CN" sz="2800" b="1" kern="100" dirty="0">
              <a:solidFill>
                <a:srgbClr val="9933FF"/>
              </a:solidFill>
              <a:latin typeface="Times New Roman Regular"/>
              <a:ea typeface="宋体" panose="02010600030101010101" pitchFamily="2" charset="-122"/>
              <a:cs typeface="Times New Roman" panose="02020603050405020304" pitchFamily="18" charset="0"/>
            </a:endParaRPr>
          </a:p>
        </p:txBody>
      </p:sp>
      <p:sp>
        <p:nvSpPr>
          <p:cNvPr id="10" name="文本框 9"/>
          <p:cNvSpPr txBox="1"/>
          <p:nvPr/>
        </p:nvSpPr>
        <p:spPr>
          <a:xfrm>
            <a:off x="7201204" y="3654141"/>
            <a:ext cx="5013325" cy="1384995"/>
          </a:xfrm>
          <a:prstGeom prst="rect">
            <a:avLst/>
          </a:prstGeom>
          <a:solidFill>
            <a:schemeClr val="bg1"/>
          </a:solidFill>
        </p:spPr>
        <p:txBody>
          <a:bodyPr wrap="square" rtlCol="0" anchor="t">
            <a:spAutoFit/>
          </a:bodyPr>
          <a:lstStyle/>
          <a:p>
            <a:r>
              <a:rPr lang="en-US" altLang="zh-CN" sz="2800" dirty="0">
                <a:solidFill>
                  <a:srgbClr val="0000FF"/>
                </a:solidFill>
                <a:latin typeface="Times New Roman" panose="02020603050405020304" pitchFamily="18" charset="0"/>
                <a:cs typeface="Times New Roman" panose="02020603050405020304" pitchFamily="18" charset="0"/>
                <a:sym typeface="+mn-ea"/>
              </a:rPr>
              <a:t>Para2:</a:t>
            </a:r>
            <a:r>
              <a:rPr lang="en-US" altLang="zh-CN" sz="2800" dirty="0">
                <a:solidFill>
                  <a:srgbClr val="CC00CC"/>
                </a:solidFill>
                <a:latin typeface="Times New Roman" panose="02020603050405020304" pitchFamily="18" charset="0"/>
                <a:cs typeface="Times New Roman" panose="02020603050405020304" pitchFamily="18" charset="0"/>
                <a:sym typeface="+mn-ea"/>
              </a:rPr>
              <a:t>Soon, I jumped into weeks of preparation.</a:t>
            </a:r>
            <a:endParaRPr lang="en-US" altLang="zh-CN" sz="2800" dirty="0">
              <a:solidFill>
                <a:srgbClr val="CC00CC"/>
              </a:solidFill>
              <a:latin typeface="Times New Roman" panose="02020603050405020304" pitchFamily="18" charset="0"/>
              <a:cs typeface="Times New Roman" panose="02020603050405020304" pitchFamily="18" charset="0"/>
              <a:sym typeface="+mn-ea"/>
            </a:endParaRPr>
          </a:p>
          <a:p>
            <a:endParaRPr lang="en-US" altLang="zh-CN" sz="2800" dirty="0">
              <a:solidFill>
                <a:srgbClr val="CC00CC"/>
              </a:solidFill>
              <a:latin typeface="Times New Roman" panose="02020603050405020304" pitchFamily="18" charset="0"/>
              <a:cs typeface="Times New Roman" panose="02020603050405020304" pitchFamily="18" charset="0"/>
              <a:sym typeface="+mn-ea"/>
            </a:endParaRPr>
          </a:p>
        </p:txBody>
      </p:sp>
      <p:pic>
        <p:nvPicPr>
          <p:cNvPr id="12" name="图片 11"/>
          <p:cNvPicPr>
            <a:picLocks noChangeAspect="1"/>
          </p:cNvPicPr>
          <p:nvPr/>
        </p:nvPicPr>
        <p:blipFill>
          <a:blip r:embed="rId8"/>
          <a:stretch>
            <a:fillRect/>
          </a:stretch>
        </p:blipFill>
        <p:spPr>
          <a:xfrm>
            <a:off x="11373208" y="2092725"/>
            <a:ext cx="666115" cy="767715"/>
          </a:xfrm>
          <a:prstGeom prst="rect">
            <a:avLst/>
          </a:prstGeom>
        </p:spPr>
      </p:pic>
      <p:pic>
        <p:nvPicPr>
          <p:cNvPr id="13" name="图片 12"/>
          <p:cNvPicPr>
            <a:picLocks noChangeAspect="1"/>
          </p:cNvPicPr>
          <p:nvPr/>
        </p:nvPicPr>
        <p:blipFill>
          <a:blip r:embed="rId8"/>
          <a:stretch>
            <a:fillRect/>
          </a:stretch>
        </p:blipFill>
        <p:spPr>
          <a:xfrm>
            <a:off x="11372836" y="4526076"/>
            <a:ext cx="666115" cy="767715"/>
          </a:xfrm>
          <a:prstGeom prst="rect">
            <a:avLst/>
          </a:prstGeom>
        </p:spPr>
      </p:pic>
      <p:sp>
        <p:nvSpPr>
          <p:cNvPr id="8" name="文本框 7"/>
          <p:cNvSpPr txBox="1"/>
          <p:nvPr/>
        </p:nvSpPr>
        <p:spPr>
          <a:xfrm>
            <a:off x="152677" y="2092725"/>
            <a:ext cx="6663146" cy="1711245"/>
          </a:xfrm>
          <a:prstGeom prst="rect">
            <a:avLst/>
          </a:prstGeom>
          <a:solidFill>
            <a:schemeClr val="bg1"/>
          </a:solidFill>
        </p:spPr>
        <p:txBody>
          <a:bodyPr wrap="square" rtlCol="0" anchor="t">
            <a:noAutofit/>
          </a:bodyPr>
          <a:lstStyle/>
          <a:p>
            <a:r>
              <a:rPr lang="en-US" altLang="zh-CN" sz="2400" dirty="0">
                <a:solidFill>
                  <a:srgbClr val="0000FF"/>
                </a:solidFill>
              </a:rPr>
              <a:t>However, so-called losing-weight cereal for diet didn’t work. Then one day I noticed a gym when I went out for a walk. Gathering my courage, I signed up for a six-months fitness challenge. </a:t>
            </a:r>
            <a:endParaRPr lang="zh-CN" altLang="zh-CN" sz="2400" dirty="0">
              <a:solidFill>
                <a:srgbClr val="0000FF"/>
              </a:solidFill>
            </a:endParaRPr>
          </a:p>
        </p:txBody>
      </p:sp>
      <p:sp>
        <p:nvSpPr>
          <p:cNvPr id="11" name="文本框 10"/>
          <p:cNvSpPr txBox="1"/>
          <p:nvPr/>
        </p:nvSpPr>
        <p:spPr>
          <a:xfrm>
            <a:off x="1124585" y="666660"/>
            <a:ext cx="5840648" cy="1238750"/>
          </a:xfrm>
          <a:prstGeom prst="rect">
            <a:avLst/>
          </a:prstGeom>
          <a:solidFill>
            <a:schemeClr val="bg1"/>
          </a:solidFill>
        </p:spPr>
        <p:txBody>
          <a:bodyPr wrap="square" rtlCol="0" anchor="t">
            <a:noAutofit/>
          </a:bodyPr>
          <a:lstStyle/>
          <a:p>
            <a:r>
              <a:rPr lang="en-US" altLang="zh-CN" sz="2400" dirty="0">
                <a:solidFill>
                  <a:srgbClr val="0000FF"/>
                </a:solidFill>
                <a:latin typeface="Times New Roman" panose="02020603050405020304" pitchFamily="18" charset="0"/>
                <a:cs typeface="Times New Roman" panose="02020603050405020304" pitchFamily="18" charset="0"/>
                <a:sym typeface="+mn-ea"/>
              </a:rPr>
              <a:t>With my trainer Emily professional guidance and training, I learned to care for myself  and I made progress as days rolled by.</a:t>
            </a:r>
            <a:endParaRPr lang="en-US" altLang="zh-CN" sz="2400" dirty="0">
              <a:solidFill>
                <a:srgbClr val="0000FF"/>
              </a:solidFill>
              <a:latin typeface="Times New Roman" panose="02020603050405020304" pitchFamily="18" charset="0"/>
              <a:cs typeface="Times New Roman" panose="02020603050405020304" pitchFamily="18" charset="0"/>
              <a:sym typeface="+mn-ea"/>
            </a:endParaRPr>
          </a:p>
        </p:txBody>
      </p:sp>
      <p:sp>
        <p:nvSpPr>
          <p:cNvPr id="16" name="文本框 15"/>
          <p:cNvSpPr txBox="1"/>
          <p:nvPr/>
        </p:nvSpPr>
        <p:spPr>
          <a:xfrm>
            <a:off x="9032833" y="2193987"/>
            <a:ext cx="1933186" cy="584775"/>
          </a:xfrm>
          <a:prstGeom prst="rect">
            <a:avLst/>
          </a:prstGeom>
          <a:solidFill>
            <a:srgbClr val="FFFF00"/>
          </a:solidFill>
        </p:spPr>
        <p:txBody>
          <a:bodyPr wrap="square">
            <a:spAutoFit/>
          </a:bodyPr>
          <a:lstStyle/>
          <a:p>
            <a:r>
              <a:rPr lang="en-US" altLang="zh-CN" sz="3200" b="1" dirty="0">
                <a:solidFill>
                  <a:srgbClr val="C00000"/>
                </a:solidFill>
                <a:latin typeface="Times New Roman" panose="02020603050405020304" pitchFamily="18" charset="0"/>
                <a:cs typeface="Times New Roman" panose="02020603050405020304" pitchFamily="18" charset="0"/>
              </a:rPr>
              <a:t>conflict</a:t>
            </a:r>
            <a:endParaRPr lang="zh-CN" altLang="en-US" sz="3200" dirty="0">
              <a:solidFill>
                <a:srgbClr val="C00000"/>
              </a:solidFill>
            </a:endParaRPr>
          </a:p>
        </p:txBody>
      </p:sp>
      <p:sp>
        <p:nvSpPr>
          <p:cNvPr id="2" name="文本框 1"/>
          <p:cNvSpPr txBox="1"/>
          <p:nvPr/>
        </p:nvSpPr>
        <p:spPr>
          <a:xfrm>
            <a:off x="67986" y="4303712"/>
            <a:ext cx="6255656" cy="1938992"/>
          </a:xfrm>
          <a:prstGeom prst="rect">
            <a:avLst/>
          </a:prstGeom>
          <a:solidFill>
            <a:schemeClr val="bg1"/>
          </a:solidFill>
        </p:spPr>
        <p:txBody>
          <a:bodyPr wrap="square" rtlCol="0">
            <a:spAutoFit/>
          </a:bodyPr>
          <a:lstStyle/>
          <a:p>
            <a:r>
              <a:rPr lang="en-US" altLang="zh-CN" sz="2400" dirty="0">
                <a:solidFill>
                  <a:srgbClr val="0000FF"/>
                </a:solidFill>
              </a:rPr>
              <a:t> With three little babies, I never took a break, completely ignoring any self-care. When I was too tired to make myself dinner, I'd just eat the kids' leftover cereal(</a:t>
            </a:r>
            <a:r>
              <a:rPr lang="zh-CN" altLang="en-US" sz="2400" dirty="0">
                <a:solidFill>
                  <a:srgbClr val="0000FF"/>
                </a:solidFill>
              </a:rPr>
              <a:t>麦片粥</a:t>
            </a:r>
            <a:r>
              <a:rPr lang="en-US" altLang="zh-CN" sz="2400" dirty="0">
                <a:solidFill>
                  <a:srgbClr val="0000FF"/>
                </a:solidFill>
              </a:rPr>
              <a:t>)-  which I called “the cereal for diet”.</a:t>
            </a:r>
            <a:endParaRPr lang="en-US" altLang="zh-CN" sz="2400" dirty="0">
              <a:solidFill>
                <a:srgbClr val="0000FF"/>
              </a:solidFill>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p:nvPicPr>
        <p:blipFill>
          <a:blip r:embed="rId9"/>
          <a:stretch>
            <a:fillRect/>
          </a:stretch>
        </p:blipFill>
        <p:spPr>
          <a:xfrm>
            <a:off x="11477625" y="82550"/>
            <a:ext cx="608013" cy="642938"/>
          </a:xfrm>
          <a:prstGeom prst="rect">
            <a:avLst/>
          </a:prstGeom>
          <a:noFill/>
          <a:ln w="9525">
            <a:noFill/>
          </a:ln>
        </p:spPr>
      </p:pic>
    </p:spTree>
    <p:custDataLst>
      <p:tags r:id="rId1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par>
                                <p:cTn id="23" presetID="3" presetClass="entr" presetSubtype="1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linds(horizontal)">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28"/>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blinds(horizontal)">
                                      <p:cBhvr>
                                        <p:cTn id="34" dur="500"/>
                                        <p:tgtEl>
                                          <p:spTgt spid="10"/>
                                        </p:tgtEl>
                                      </p:cBhvr>
                                    </p:animEffect>
                                  </p:childTnLst>
                                </p:cTn>
                              </p:par>
                              <p:par>
                                <p:cTn id="35" presetID="3" presetClass="entr" presetSubtype="10"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linds(horizontal)">
                                      <p:cBhvr>
                                        <p:cTn id="37" dur="500"/>
                                        <p:tgtEl>
                                          <p:spTgt spid="13"/>
                                        </p:tgtEl>
                                      </p:cBhvr>
                                    </p:animEffect>
                                  </p:childTnLst>
                                </p:cTn>
                              </p:par>
                              <p:par>
                                <p:cTn id="38" presetID="1" presetClass="entr" presetSubtype="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7" grpId="0" animBg="1"/>
      <p:bldP spid="10" grpId="0" animBg="1"/>
      <p:bldP spid="8" grpId="0" animBg="1"/>
      <p:bldP spid="11" grpId="0" bldLvl="0" animBg="1"/>
      <p:bldP spid="16" grpId="0" animBg="1"/>
      <p:bldP spid="2"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789059" y="123054"/>
            <a:ext cx="4613879" cy="521970"/>
          </a:xfrm>
          <a:prstGeom prst="rect">
            <a:avLst/>
          </a:prstGeom>
          <a:solidFill>
            <a:schemeClr val="bg1"/>
          </a:solidFill>
        </p:spPr>
        <p:txBody>
          <a:bodyPr wrap="square" rtlCol="0">
            <a:spAutoFit/>
          </a:bodyPr>
          <a:lstStyle/>
          <a:p>
            <a:r>
              <a:rPr lang="en-US" altLang="zh-CN" sz="2800" b="1" dirty="0">
                <a:solidFill>
                  <a:srgbClr val="9900CC"/>
                </a:solidFill>
              </a:rPr>
              <a:t>Read for clues and echoes</a:t>
            </a:r>
            <a:endParaRPr lang="en-US" altLang="zh-CN" sz="2800" b="1" dirty="0">
              <a:solidFill>
                <a:srgbClr val="9900CC"/>
              </a:solidFill>
            </a:endParaRPr>
          </a:p>
        </p:txBody>
      </p:sp>
      <p:graphicFrame>
        <p:nvGraphicFramePr>
          <p:cNvPr id="6" name="内容占位符 3"/>
          <p:cNvGraphicFramePr/>
          <p:nvPr/>
        </p:nvGraphicFramePr>
        <p:xfrm>
          <a:off x="295276" y="974036"/>
          <a:ext cx="11571605" cy="5467158"/>
        </p:xfrm>
        <a:graphic>
          <a:graphicData uri="http://schemas.openxmlformats.org/drawingml/2006/table">
            <a:tbl>
              <a:tblPr firstRow="1" bandRow="1">
                <a:tableStyleId>{5C22544A-7EE6-4342-B048-85BDC9FD1C3A}</a:tableStyleId>
              </a:tblPr>
              <a:tblGrid>
                <a:gridCol w="6077585"/>
                <a:gridCol w="5494020"/>
              </a:tblGrid>
              <a:tr h="528320">
                <a:tc>
                  <a:txBody>
                    <a:bodyPr/>
                    <a:lstStyle/>
                    <a:p>
                      <a:r>
                        <a:rPr lang="zh-CN" altLang="en-US" sz="3200" dirty="0"/>
                        <a:t>              </a:t>
                      </a:r>
                      <a:r>
                        <a:rPr lang="en-US" altLang="zh-CN" sz="3200" dirty="0"/>
                        <a:t>hidden clues</a:t>
                      </a:r>
                      <a:endParaRPr lang="zh-CN" altLang="en-US" sz="3200" dirty="0"/>
                    </a:p>
                  </a:txBody>
                  <a:tcPr>
                    <a:solidFill>
                      <a:schemeClr val="accent5">
                        <a:lumMod val="75000"/>
                      </a:schemeClr>
                    </a:solidFill>
                  </a:tcPr>
                </a:tc>
                <a:tc>
                  <a:txBody>
                    <a:bodyPr/>
                    <a:lstStyle/>
                    <a:p>
                      <a:r>
                        <a:rPr lang="zh-CN" altLang="en-US" sz="3200" dirty="0"/>
                        <a:t>              </a:t>
                      </a:r>
                      <a:r>
                        <a:rPr lang="en-US" altLang="zh-CN" sz="3200" dirty="0"/>
                        <a:t>echoes  </a:t>
                      </a:r>
                      <a:endParaRPr lang="zh-CN" altLang="en-US" sz="3200" dirty="0"/>
                    </a:p>
                  </a:txBody>
                  <a:tcPr>
                    <a:solidFill>
                      <a:schemeClr val="accent5">
                        <a:lumMod val="75000"/>
                      </a:schemeClr>
                    </a:solidFill>
                  </a:tcPr>
                </a:tc>
              </a:tr>
              <a:tr h="4888038">
                <a:tc>
                  <a:txBody>
                    <a:bodyPr/>
                    <a:lstStyle/>
                    <a:p>
                      <a:pPr marL="0" marR="0" lvl="0" indent="457200" algn="just" defTabSz="913765" rtl="0" eaLnBrk="1" fontAlgn="auto" latinLnBrk="0" hangingPunct="1">
                        <a:lnSpc>
                          <a:spcPts val="3200"/>
                        </a:lnSpc>
                        <a:spcBef>
                          <a:spcPct val="0"/>
                        </a:spcBef>
                        <a:spcAft>
                          <a:spcPct val="0"/>
                        </a:spcAft>
                        <a:buClrTx/>
                        <a:buSzTx/>
                        <a:buFontTx/>
                        <a:buNone/>
                        <a:defRPr/>
                      </a:pPr>
                      <a:r>
                        <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With three little babies, I never took a break, </a:t>
                      </a:r>
                      <a:r>
                        <a:rPr kumimoji="0" lang="en-US" altLang="zh-CN" sz="2800" b="0" i="0" u="none" strike="noStrike" kern="100" cap="none" spc="0" normalizeH="0" baseline="0" noProof="0" dirty="0">
                          <a:ln>
                            <a:noFill/>
                          </a:ln>
                          <a:solidFill>
                            <a:srgbClr val="C00000"/>
                          </a:solidFill>
                          <a:effectLst/>
                          <a:uLnTx/>
                          <a:uFillTx/>
                          <a:latin typeface="Tahoma" panose="020B0604030504040204" pitchFamily="34" charset="0"/>
                          <a:ea typeface="Tahoma" panose="020B0604030504040204" pitchFamily="34" charset="0"/>
                          <a:cs typeface="Tahoma" panose="020B0604030504040204" pitchFamily="34" charset="0"/>
                        </a:rPr>
                        <a:t>completely ignoring any self-care. </a:t>
                      </a:r>
                      <a:r>
                        <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When I was too tired to make myself dinner, I'd just eat the kids' leftover cereal(</a:t>
                      </a:r>
                      <a:r>
                        <a:rPr kumimoji="0" lang="zh-CN" altLang="en-US"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麦片粥</a:t>
                      </a:r>
                      <a:r>
                        <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 I thought this was a great plan to lose some weight and called it </a:t>
                      </a:r>
                      <a:r>
                        <a:rPr kumimoji="0" lang="en-US" altLang="zh-CN" sz="2800" b="0" i="0" u="none" strike="noStrike" kern="100" cap="none" spc="0" normalizeH="0" baseline="0" noProof="0" dirty="0">
                          <a:ln>
                            <a:noFill/>
                          </a:ln>
                          <a:solidFill>
                            <a:srgbClr val="C00000"/>
                          </a:solidFill>
                          <a:effectLst/>
                          <a:uLnTx/>
                          <a:uFillTx/>
                          <a:latin typeface="Tahoma" panose="020B0604030504040204" pitchFamily="34" charset="0"/>
                          <a:ea typeface="Tahoma" panose="020B0604030504040204" pitchFamily="34" charset="0"/>
                          <a:cs typeface="Tahoma" panose="020B0604030504040204" pitchFamily="34" charset="0"/>
                        </a:rPr>
                        <a:t>the "Cereal for Diet." </a:t>
                      </a:r>
                      <a:r>
                        <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Back then, </a:t>
                      </a:r>
                      <a:r>
                        <a:rPr kumimoji="0" lang="en-US" altLang="zh-CN" sz="2800" b="0" i="0" u="none" strike="noStrike" kern="100" cap="none" spc="0" normalizeH="0" baseline="0" noProof="0" dirty="0">
                          <a:ln>
                            <a:noFill/>
                          </a:ln>
                          <a:solidFill>
                            <a:srgbClr val="C00000"/>
                          </a:solidFill>
                          <a:effectLst/>
                          <a:uLnTx/>
                          <a:uFillTx/>
                          <a:latin typeface="Tahoma" panose="020B0604030504040204" pitchFamily="34" charset="0"/>
                          <a:ea typeface="Tahoma" panose="020B0604030504040204" pitchFamily="34" charset="0"/>
                          <a:cs typeface="Tahoma" panose="020B0604030504040204" pitchFamily="34" charset="0"/>
                        </a:rPr>
                        <a:t>I knew nothing about nutrition. </a:t>
                      </a:r>
                      <a:r>
                        <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Of course, the Cereal for Diet failed, as did all my other attempts.</a:t>
                      </a:r>
                      <a:endPar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endParaRPr>
                    </a:p>
                  </a:txBody>
                  <a:tcPr/>
                </a:tc>
                <a:tc>
                  <a:txBody>
                    <a:bodyPr/>
                    <a:lstStyle/>
                    <a:p>
                      <a:r>
                        <a:rPr lang="en-US" altLang="zh-CN" b="1" dirty="0">
                          <a:solidFill>
                            <a:srgbClr val="CC00CC"/>
                          </a:solidFill>
                        </a:rPr>
                        <a:t> </a:t>
                      </a:r>
                      <a:r>
                        <a:rPr lang="en-US" altLang="zh-CN" sz="2800" b="0" dirty="0">
                          <a:solidFill>
                            <a:schemeClr val="tx1"/>
                          </a:solidFill>
                        </a:rPr>
                        <a:t>1. With </a:t>
                      </a:r>
                      <a:r>
                        <a:rPr lang="en-US" altLang="zh-CN" sz="2800" b="1" u="sng" dirty="0">
                          <a:solidFill>
                            <a:srgbClr val="C00000"/>
                          </a:solidFill>
                        </a:rPr>
                        <a:t>the Cereal for Diet</a:t>
                      </a:r>
                      <a:r>
                        <a:rPr lang="en-US" altLang="zh-CN" sz="2800" b="0" dirty="0">
                          <a:solidFill>
                            <a:schemeClr val="tx1"/>
                          </a:solidFill>
                        </a:rPr>
                        <a:t> totally replaced by balanced diets of proteins, carbs and fats, I </a:t>
                      </a:r>
                      <a:r>
                        <a:rPr lang="en-US" altLang="zh-CN" sz="2800" b="1" u="sng" dirty="0">
                          <a:solidFill>
                            <a:srgbClr val="C00000"/>
                          </a:solidFill>
                        </a:rPr>
                        <a:t>knew more about nutrition</a:t>
                      </a:r>
                      <a:r>
                        <a:rPr lang="en-US" altLang="zh-CN" sz="2800" b="0" dirty="0">
                          <a:solidFill>
                            <a:schemeClr val="tx1"/>
                          </a:solidFill>
                        </a:rPr>
                        <a:t> and </a:t>
                      </a:r>
                      <a:r>
                        <a:rPr lang="en-US" altLang="zh-CN" sz="2800" b="1" u="sng" dirty="0">
                          <a:solidFill>
                            <a:srgbClr val="C00000"/>
                          </a:solidFill>
                        </a:rPr>
                        <a:t>paid more attention to self-care</a:t>
                      </a:r>
                      <a:r>
                        <a:rPr lang="en-US" altLang="zh-CN" sz="2800" b="0" dirty="0">
                          <a:solidFill>
                            <a:schemeClr val="tx1"/>
                          </a:solidFill>
                        </a:rPr>
                        <a:t>. </a:t>
                      </a:r>
                      <a:endParaRPr lang="en-US" altLang="zh-CN" sz="2800" b="0" dirty="0">
                        <a:solidFill>
                          <a:schemeClr val="tx1"/>
                        </a:solidFill>
                      </a:endParaRPr>
                    </a:p>
                    <a:p>
                      <a:endParaRPr lang="en-US" altLang="zh-CN" sz="2800" b="0" dirty="0">
                        <a:solidFill>
                          <a:schemeClr val="tx1"/>
                        </a:solidFill>
                      </a:endParaRPr>
                    </a:p>
                  </a:txBody>
                  <a:tcPr/>
                </a:tc>
              </a:tr>
            </a:tbl>
          </a:graphicData>
        </a:graphic>
      </p:graphicFrame>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内容占位符 3"/>
          <p:cNvGraphicFramePr/>
          <p:nvPr/>
        </p:nvGraphicFramePr>
        <p:xfrm>
          <a:off x="147824" y="249151"/>
          <a:ext cx="11921490" cy="6360160"/>
        </p:xfrm>
        <a:graphic>
          <a:graphicData uri="http://schemas.openxmlformats.org/drawingml/2006/table">
            <a:tbl>
              <a:tblPr firstRow="1" bandRow="1">
                <a:tableStyleId>{5C22544A-7EE6-4342-B048-85BDC9FD1C3A}</a:tableStyleId>
              </a:tblPr>
              <a:tblGrid>
                <a:gridCol w="6695440"/>
                <a:gridCol w="5226050"/>
              </a:tblGrid>
              <a:tr h="534256">
                <a:tc>
                  <a:txBody>
                    <a:bodyPr/>
                    <a:lstStyle/>
                    <a:p>
                      <a:r>
                        <a:rPr lang="zh-CN" altLang="en-US" sz="3200" dirty="0"/>
                        <a:t>              </a:t>
                      </a:r>
                      <a:r>
                        <a:rPr lang="en-US" altLang="zh-CN" sz="3200" dirty="0"/>
                        <a:t>hidden clues</a:t>
                      </a:r>
                      <a:endParaRPr lang="zh-CN" altLang="en-US" sz="3200" dirty="0"/>
                    </a:p>
                  </a:txBody>
                  <a:tcPr>
                    <a:solidFill>
                      <a:schemeClr val="accent5">
                        <a:lumMod val="75000"/>
                      </a:schemeClr>
                    </a:solidFill>
                  </a:tcPr>
                </a:tc>
                <a:tc>
                  <a:txBody>
                    <a:bodyPr/>
                    <a:lstStyle/>
                    <a:p>
                      <a:r>
                        <a:rPr lang="zh-CN" altLang="en-US" sz="3200" dirty="0"/>
                        <a:t>              </a:t>
                      </a:r>
                      <a:r>
                        <a:rPr lang="en-US" altLang="zh-CN" sz="3200" dirty="0"/>
                        <a:t>echoes  </a:t>
                      </a:r>
                      <a:endParaRPr lang="zh-CN" altLang="en-US" sz="3200" dirty="0"/>
                    </a:p>
                  </a:txBody>
                  <a:tcPr>
                    <a:solidFill>
                      <a:schemeClr val="accent5">
                        <a:lumMod val="75000"/>
                      </a:schemeClr>
                    </a:solidFill>
                  </a:tcPr>
                </a:tc>
              </a:tr>
              <a:tr h="4888038">
                <a:tc>
                  <a:txBody>
                    <a:bodyPr/>
                    <a:lstStyle/>
                    <a:p>
                      <a:pPr marL="0" marR="0" lvl="0" indent="457200" algn="just" defTabSz="913765" rtl="0" eaLnBrk="1" fontAlgn="auto" latinLnBrk="0" hangingPunct="1">
                        <a:lnSpc>
                          <a:spcPts val="3200"/>
                        </a:lnSpc>
                        <a:spcBef>
                          <a:spcPct val="0"/>
                        </a:spcBef>
                        <a:spcAft>
                          <a:spcPct val="0"/>
                        </a:spcAft>
                        <a:buClrTx/>
                        <a:buSzTx/>
                        <a:buFontTx/>
                        <a:buNone/>
                        <a:defRPr/>
                      </a:pPr>
                      <a:r>
                        <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 I made a beeline for the gym, marched straight in and said, "Fix me." </a:t>
                      </a:r>
                      <a:r>
                        <a:rPr kumimoji="0" lang="en-US" altLang="zh-CN" sz="2800" b="0" i="0" u="none" strike="noStrike" kern="100" cap="none" spc="0" normalizeH="0" baseline="0" noProof="0" dirty="0">
                          <a:ln>
                            <a:noFill/>
                          </a:ln>
                          <a:solidFill>
                            <a:srgbClr val="C00000"/>
                          </a:solidFill>
                          <a:effectLst/>
                          <a:uLnTx/>
                          <a:uFillTx/>
                          <a:latin typeface="Tahoma" panose="020B0604030504040204" pitchFamily="34" charset="0"/>
                          <a:ea typeface="Tahoma" panose="020B0604030504040204" pitchFamily="34" charset="0"/>
                          <a:cs typeface="Tahoma" panose="020B0604030504040204" pitchFamily="34" charset="0"/>
                        </a:rPr>
                        <a:t>And I was assigned a young and fit trainer, Emily</a:t>
                      </a:r>
                      <a:r>
                        <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 She asked what my goals were for </a:t>
                      </a:r>
                      <a:r>
                        <a:rPr kumimoji="0" lang="en-US" altLang="zh-CN" sz="2800" b="0" i="0" u="none" strike="noStrike" kern="100" cap="none" spc="0" normalizeH="0" baseline="0" noProof="0" dirty="0">
                          <a:ln>
                            <a:noFill/>
                          </a:ln>
                          <a:solidFill>
                            <a:srgbClr val="0000FF"/>
                          </a:solidFill>
                          <a:effectLst/>
                          <a:uLnTx/>
                          <a:uFillTx/>
                          <a:latin typeface="Tahoma" panose="020B0604030504040204" pitchFamily="34" charset="0"/>
                          <a:ea typeface="Tahoma" panose="020B0604030504040204" pitchFamily="34" charset="0"/>
                          <a:cs typeface="Tahoma" panose="020B0604030504040204" pitchFamily="34" charset="0"/>
                        </a:rPr>
                        <a:t>the six-month challenge</a:t>
                      </a:r>
                      <a:r>
                        <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 At that moment, I was speechless. Noticing my embarrassment, Emily just handed me the heaviest weights I had in my life and said, "Okay, so </a:t>
                      </a:r>
                      <a:r>
                        <a:rPr kumimoji="0" lang="en-US" altLang="zh-CN" sz="2800" b="0" i="0" u="none" strike="noStrike" kern="100" cap="none" spc="0" normalizeH="0" baseline="0" noProof="0" dirty="0">
                          <a:ln>
                            <a:noFill/>
                          </a:ln>
                          <a:solidFill>
                            <a:srgbClr val="0000FF"/>
                          </a:solidFill>
                          <a:effectLst/>
                          <a:uLnTx/>
                          <a:uFillTx/>
                          <a:latin typeface="Tahoma" panose="020B0604030504040204" pitchFamily="34" charset="0"/>
                          <a:ea typeface="Tahoma" panose="020B0604030504040204" pitchFamily="34" charset="0"/>
                          <a:cs typeface="Tahoma" panose="020B0604030504040204" pitchFamily="34" charset="0"/>
                        </a:rPr>
                        <a:t>in six months</a:t>
                      </a:r>
                      <a:r>
                        <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 you will compete in a body-building show." I tried explaining, "No, I don't want to do a show. That sounds scary</a:t>
                      </a:r>
                      <a:r>
                        <a:rPr kumimoji="0" lang="en-US" altLang="zh-CN" sz="2800" b="0" i="0" u="none" strike="noStrike" kern="100" cap="none" spc="0" normalizeH="0" baseline="0" noProof="0" dirty="0">
                          <a:ln>
                            <a:noFill/>
                          </a:ln>
                          <a:solidFill>
                            <a:srgbClr val="0000FF"/>
                          </a:solidFill>
                          <a:effectLst/>
                          <a:uLnTx/>
                          <a:uFillTx/>
                          <a:latin typeface="Tahoma" panose="020B0604030504040204" pitchFamily="34" charset="0"/>
                          <a:ea typeface="Tahoma" panose="020B0604030504040204" pitchFamily="34" charset="0"/>
                          <a:cs typeface="Tahoma" panose="020B0604030504040204" pitchFamily="34" charset="0"/>
                        </a:rPr>
                        <a:t>." She ignored my fear,</a:t>
                      </a:r>
                      <a:r>
                        <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 and we jumped into strict workouts and nutrition planning. </a:t>
                      </a:r>
                      <a:endPar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endParaRPr>
                    </a:p>
                  </a:txBody>
                  <a:tcPr/>
                </a:tc>
                <a:tc>
                  <a:txBody>
                    <a:bodyPr/>
                    <a:lstStyle/>
                    <a:p>
                      <a:r>
                        <a:rPr lang="en-US" altLang="zh-CN" b="1" dirty="0">
                          <a:solidFill>
                            <a:srgbClr val="CC00CC"/>
                          </a:solidFill>
                        </a:rPr>
                        <a:t> </a:t>
                      </a:r>
                      <a:r>
                        <a:rPr lang="en-US" altLang="zh-CN" sz="2800" b="1" dirty="0">
                          <a:solidFill>
                            <a:schemeClr val="tx1"/>
                          </a:solidFill>
                        </a:rPr>
                        <a:t>2. Guided by </a:t>
                      </a:r>
                      <a:r>
                        <a:rPr lang="en-US" altLang="zh-CN" sz="2800" b="1" u="sng" dirty="0">
                          <a:solidFill>
                            <a:srgbClr val="C00000"/>
                          </a:solidFill>
                        </a:rPr>
                        <a:t>my professional coach</a:t>
                      </a:r>
                      <a:r>
                        <a:rPr lang="en-US" altLang="zh-CN" sz="2800" b="1" dirty="0">
                          <a:solidFill>
                            <a:schemeClr val="tx1"/>
                          </a:solidFill>
                        </a:rPr>
                        <a:t> </a:t>
                      </a:r>
                      <a:r>
                        <a:rPr lang="en-US" altLang="zh-CN" sz="2800" b="1" dirty="0">
                          <a:solidFill>
                            <a:srgbClr val="C00000"/>
                          </a:solidFill>
                        </a:rPr>
                        <a:t>Emily</a:t>
                      </a:r>
                      <a:r>
                        <a:rPr lang="en-US" altLang="zh-CN" sz="2800" b="1" dirty="0">
                          <a:solidFill>
                            <a:schemeClr val="tx1"/>
                          </a:solidFill>
                        </a:rPr>
                        <a:t>, I made remarkable advances.</a:t>
                      </a:r>
                      <a:endParaRPr lang="en-US" altLang="zh-CN" sz="2800" b="1" dirty="0">
                        <a:solidFill>
                          <a:schemeClr val="tx1"/>
                        </a:solidFill>
                      </a:endParaRPr>
                    </a:p>
                    <a:p>
                      <a:endParaRPr lang="en-US" altLang="zh-CN" sz="2800" b="1" dirty="0">
                        <a:solidFill>
                          <a:schemeClr val="tx1"/>
                        </a:solidFill>
                      </a:endParaRPr>
                    </a:p>
                    <a:p>
                      <a:r>
                        <a:rPr lang="en-US" altLang="zh-CN" sz="2800" b="1" dirty="0">
                          <a:solidFill>
                            <a:schemeClr val="tx1"/>
                          </a:solidFill>
                        </a:rPr>
                        <a:t>3. “It’s time to showcase your efforts </a:t>
                      </a:r>
                      <a:r>
                        <a:rPr lang="en-US" altLang="zh-CN" sz="2800" b="1" dirty="0">
                          <a:solidFill>
                            <a:srgbClr val="0000FF"/>
                          </a:solidFill>
                        </a:rPr>
                        <a:t>in the six months</a:t>
                      </a:r>
                      <a:r>
                        <a:rPr lang="en-US" altLang="zh-CN" sz="2800" b="1" dirty="0">
                          <a:solidFill>
                            <a:schemeClr val="tx1"/>
                          </a:solidFill>
                        </a:rPr>
                        <a:t>.” She added, </a:t>
                      </a:r>
                      <a:r>
                        <a:rPr lang="en-US" altLang="zh-CN" sz="2800" b="1" dirty="0">
                          <a:solidFill>
                            <a:srgbClr val="0000FF"/>
                          </a:solidFill>
                        </a:rPr>
                        <a:t>ignoring my concern</a:t>
                      </a:r>
                      <a:r>
                        <a:rPr lang="en-US" altLang="zh-CN" sz="2800" b="1" dirty="0">
                          <a:solidFill>
                            <a:schemeClr val="tx1"/>
                          </a:solidFill>
                        </a:rPr>
                        <a:t>. </a:t>
                      </a:r>
                      <a:endParaRPr lang="en-US" altLang="zh-CN" sz="2800" b="1" dirty="0">
                        <a:solidFill>
                          <a:schemeClr val="tx1"/>
                        </a:solidFill>
                      </a:endParaRPr>
                    </a:p>
                  </a:txBody>
                  <a:tcPr/>
                </a:tc>
              </a:tr>
            </a:tbl>
          </a:graphicData>
        </a:graphic>
      </p:graphicFrame>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内容占位符 3"/>
          <p:cNvGraphicFramePr/>
          <p:nvPr/>
        </p:nvGraphicFramePr>
        <p:xfrm>
          <a:off x="352294" y="295449"/>
          <a:ext cx="11722100" cy="6360160"/>
        </p:xfrm>
        <a:graphic>
          <a:graphicData uri="http://schemas.openxmlformats.org/drawingml/2006/table">
            <a:tbl>
              <a:tblPr firstRow="1" bandRow="1">
                <a:tableStyleId>{5C22544A-7EE6-4342-B048-85BDC9FD1C3A}</a:tableStyleId>
              </a:tblPr>
              <a:tblGrid>
                <a:gridCol w="6713855"/>
                <a:gridCol w="5008245"/>
              </a:tblGrid>
              <a:tr h="516255">
                <a:tc>
                  <a:txBody>
                    <a:bodyPr/>
                    <a:lstStyle/>
                    <a:p>
                      <a:r>
                        <a:rPr lang="zh-CN" altLang="en-US" sz="3200" dirty="0"/>
                        <a:t>              </a:t>
                      </a:r>
                      <a:r>
                        <a:rPr lang="en-US" altLang="zh-CN" sz="3200" dirty="0"/>
                        <a:t>hidden clues</a:t>
                      </a:r>
                      <a:endParaRPr lang="zh-CN" altLang="en-US" sz="3200" dirty="0"/>
                    </a:p>
                  </a:txBody>
                  <a:tcPr>
                    <a:solidFill>
                      <a:schemeClr val="accent5">
                        <a:lumMod val="75000"/>
                      </a:schemeClr>
                    </a:solidFill>
                  </a:tcPr>
                </a:tc>
                <a:tc>
                  <a:txBody>
                    <a:bodyPr/>
                    <a:lstStyle/>
                    <a:p>
                      <a:r>
                        <a:rPr lang="zh-CN" altLang="en-US" sz="3200" dirty="0"/>
                        <a:t>              </a:t>
                      </a:r>
                      <a:r>
                        <a:rPr lang="en-US" altLang="zh-CN" sz="3200" dirty="0"/>
                        <a:t>echoes  </a:t>
                      </a:r>
                      <a:endParaRPr lang="zh-CN" altLang="en-US" sz="3200" dirty="0"/>
                    </a:p>
                  </a:txBody>
                  <a:tcPr>
                    <a:solidFill>
                      <a:schemeClr val="accent5">
                        <a:lumMod val="75000"/>
                      </a:schemeClr>
                    </a:solidFill>
                  </a:tcPr>
                </a:tc>
              </a:tr>
              <a:tr h="4888038">
                <a:tc>
                  <a:txBody>
                    <a:bodyPr/>
                    <a:lstStyle/>
                    <a:p>
                      <a:pPr marL="0" marR="0" lvl="0" indent="457200" algn="just" defTabSz="913765" rtl="0" eaLnBrk="1" fontAlgn="auto" latinLnBrk="0" hangingPunct="1">
                        <a:lnSpc>
                          <a:spcPts val="3200"/>
                        </a:lnSpc>
                        <a:spcBef>
                          <a:spcPct val="0"/>
                        </a:spcBef>
                        <a:spcAft>
                          <a:spcPct val="0"/>
                        </a:spcAft>
                        <a:buClrTx/>
                        <a:buSzTx/>
                        <a:buFontTx/>
                        <a:buNone/>
                        <a:defRPr/>
                      </a:pPr>
                      <a:r>
                        <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One day, after cleaning up all the mess my kids had made, I went out for a walk. I passed a gym. I looked away. Healthy people went there, but this was not me. While turning away</a:t>
                      </a:r>
                      <a:r>
                        <a:rPr kumimoji="0" lang="en-US" altLang="zh-CN" sz="2800" b="0" i="0" u="none" strike="noStrike" kern="100" cap="none" spc="0" normalizeH="0" baseline="0" noProof="0" dirty="0">
                          <a:ln>
                            <a:noFill/>
                          </a:ln>
                          <a:solidFill>
                            <a:srgbClr val="C00000"/>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altLang="zh-CN" sz="2800" b="0" i="0" u="sng" strike="noStrike" kern="100" cap="none" spc="0" normalizeH="0" baseline="0" noProof="0" dirty="0">
                          <a:ln>
                            <a:noFill/>
                          </a:ln>
                          <a:solidFill>
                            <a:srgbClr val="C00000"/>
                          </a:solidFill>
                          <a:effectLst/>
                          <a:uLnTx/>
                          <a:uFillTx/>
                          <a:latin typeface="Tahoma" panose="020B0604030504040204" pitchFamily="34" charset="0"/>
                          <a:ea typeface="Tahoma" panose="020B0604030504040204" pitchFamily="34" charset="0"/>
                          <a:cs typeface="Tahoma" panose="020B0604030504040204" pitchFamily="34" charset="0"/>
                        </a:rPr>
                        <a:t>I saw an ad for a six-month fitness challenge. </a:t>
                      </a:r>
                      <a:r>
                        <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I continued my fast walk in the opposite direction, but that sign just stayed on my mind.</a:t>
                      </a:r>
                      <a:endPar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endParaRPr>
                    </a:p>
                    <a:p>
                      <a:pPr marL="0" marR="0" lvl="0" indent="457200" algn="just" defTabSz="913765" rtl="0" eaLnBrk="1" fontAlgn="auto" latinLnBrk="0" hangingPunct="1">
                        <a:lnSpc>
                          <a:spcPts val="3200"/>
                        </a:lnSpc>
                        <a:spcBef>
                          <a:spcPct val="0"/>
                        </a:spcBef>
                        <a:spcAft>
                          <a:spcPct val="0"/>
                        </a:spcAft>
                        <a:buClrTx/>
                        <a:buSzTx/>
                        <a:buFontTx/>
                        <a:buNone/>
                        <a:defRPr/>
                      </a:pPr>
                      <a:r>
                        <a:rPr kumimoji="0" lang="en-US" altLang="zh-CN" sz="2800" b="0" i="0" u="none" strike="noStrike" kern="100" cap="none" spc="0" normalizeH="0" baseline="0" noProof="0" dirty="0">
                          <a:ln>
                            <a:noFill/>
                          </a:ln>
                          <a:solidFill>
                            <a:srgbClr val="C00000"/>
                          </a:solidFill>
                          <a:effectLst/>
                          <a:uLnTx/>
                          <a:uFillTx/>
                          <a:latin typeface="Tahoma" panose="020B0604030504040204" pitchFamily="34" charset="0"/>
                          <a:ea typeface="Tahoma" panose="020B0604030504040204" pitchFamily="34" charset="0"/>
                          <a:cs typeface="Tahoma" panose="020B0604030504040204" pitchFamily="34" charset="0"/>
                        </a:rPr>
                        <a:t>I made a beeline for the gym, marched straight in and said, "</a:t>
                      </a:r>
                      <a:r>
                        <a:rPr kumimoji="0" lang="en-US" altLang="zh-CN" sz="2800" b="0" i="0" u="none" strike="noStrike" kern="100" cap="none" spc="0" normalizeH="0" baseline="0" noProof="0" dirty="0">
                          <a:ln>
                            <a:noFill/>
                          </a:ln>
                          <a:solidFill>
                            <a:srgbClr val="0000FF"/>
                          </a:solidFill>
                          <a:effectLst/>
                          <a:uLnTx/>
                          <a:uFillTx/>
                          <a:latin typeface="Tahoma" panose="020B0604030504040204" pitchFamily="34" charset="0"/>
                          <a:ea typeface="Tahoma" panose="020B0604030504040204" pitchFamily="34" charset="0"/>
                          <a:cs typeface="Tahoma" panose="020B0604030504040204" pitchFamily="34" charset="0"/>
                        </a:rPr>
                        <a:t>Fix me</a:t>
                      </a:r>
                      <a:r>
                        <a:rPr kumimoji="0" lang="en-US" altLang="zh-CN" sz="2800" b="0" i="0" u="none" strike="noStrike" kern="100" cap="none" spc="0" normalizeH="0" baseline="0" noProof="0" dirty="0">
                          <a:ln>
                            <a:noFill/>
                          </a:ln>
                          <a:solidFill>
                            <a:srgbClr val="C00000"/>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And I was assigned a young and fit trainer, </a:t>
                      </a:r>
                      <a:r>
                        <a:rPr kumimoji="0" lang="en-US" altLang="zh-CN" sz="2800" b="0" i="0" u="none" strike="noStrike" kern="100" cap="none" spc="0" normalizeH="0" baseline="0" noProof="0" dirty="0">
                          <a:ln>
                            <a:noFill/>
                          </a:ln>
                          <a:solidFill>
                            <a:srgbClr val="7030A0"/>
                          </a:solidFill>
                          <a:effectLst/>
                          <a:uLnTx/>
                          <a:uFillTx/>
                          <a:latin typeface="Tahoma" panose="020B0604030504040204" pitchFamily="34" charset="0"/>
                          <a:ea typeface="Tahoma" panose="020B0604030504040204" pitchFamily="34" charset="0"/>
                          <a:cs typeface="Tahoma" panose="020B0604030504040204" pitchFamily="34" charset="0"/>
                        </a:rPr>
                        <a:t>Emily. </a:t>
                      </a:r>
                      <a:r>
                        <a:rPr kumimoji="0" lang="en-US" altLang="zh-CN" sz="2800" b="0" i="0" u="sng" strike="noStrike" kern="100" cap="none" spc="0" normalizeH="0" baseline="0" noProof="0" dirty="0">
                          <a:ln>
                            <a:noFill/>
                          </a:ln>
                          <a:solidFill>
                            <a:srgbClr val="7030A0"/>
                          </a:solidFill>
                          <a:effectLst/>
                          <a:uLnTx/>
                          <a:uFillTx/>
                          <a:latin typeface="Tahoma" panose="020B0604030504040204" pitchFamily="34" charset="0"/>
                          <a:ea typeface="Tahoma" panose="020B0604030504040204" pitchFamily="34" charset="0"/>
                          <a:cs typeface="Tahoma" panose="020B0604030504040204" pitchFamily="34" charset="0"/>
                        </a:rPr>
                        <a:t>She asked what my goals were</a:t>
                      </a:r>
                      <a:r>
                        <a:rPr kumimoji="0" lang="en-US" altLang="zh-CN" sz="2800" b="0" i="0" u="sng" strike="noStrike" kern="100" cap="none" spc="0" normalizeH="0" baseline="0" noProof="0" dirty="0">
                          <a:ln>
                            <a:noFill/>
                          </a:ln>
                          <a:solidFill>
                            <a:srgbClr val="FF0000"/>
                          </a:solidFill>
                          <a:effectLst/>
                          <a:uLnTx/>
                          <a:uFillTx/>
                          <a:latin typeface="Tahoma" panose="020B0604030504040204" pitchFamily="34" charset="0"/>
                          <a:ea typeface="Tahoma" panose="020B0604030504040204" pitchFamily="34" charset="0"/>
                          <a:cs typeface="Tahoma" panose="020B0604030504040204" pitchFamily="34" charset="0"/>
                        </a:rPr>
                        <a:t> for the six-month challenge. </a:t>
                      </a:r>
                      <a:r>
                        <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a:t>
                      </a:r>
                      <a:endPar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800" b="1" dirty="0">
                          <a:solidFill>
                            <a:schemeClr val="tx1"/>
                          </a:solidFill>
                        </a:rPr>
                        <a:t>4. Holding the shining trophy high on the stage, I felt blessed that I had </a:t>
                      </a:r>
                      <a:r>
                        <a:rPr lang="en-US" altLang="zh-CN" sz="2800" b="1" dirty="0">
                          <a:solidFill>
                            <a:srgbClr val="0000FF"/>
                          </a:solidFill>
                        </a:rPr>
                        <a:t>become a better version of myself</a:t>
                      </a:r>
                      <a:r>
                        <a:rPr lang="en-US" altLang="zh-CN" sz="2800" b="1" dirty="0">
                          <a:solidFill>
                            <a:schemeClr val="tx1"/>
                          </a:solidFill>
                        </a:rPr>
                        <a:t> thanks to </a:t>
                      </a:r>
                      <a:r>
                        <a:rPr lang="en-US" altLang="zh-CN" sz="2800" b="1" u="sng" dirty="0">
                          <a:solidFill>
                            <a:schemeClr val="tx1"/>
                          </a:solidFill>
                        </a:rPr>
                        <a:t>the decision made</a:t>
                      </a:r>
                      <a:r>
                        <a:rPr lang="en-US" altLang="zh-CN" sz="2800" b="1" u="sng" dirty="0">
                          <a:solidFill>
                            <a:srgbClr val="C00000"/>
                          </a:solidFill>
                        </a:rPr>
                        <a:t> six months before</a:t>
                      </a:r>
                      <a:r>
                        <a:rPr lang="en-US" altLang="zh-CN" sz="2800" b="1" u="none" dirty="0">
                          <a:solidFill>
                            <a:schemeClr val="tx1"/>
                          </a:solidFill>
                        </a:rPr>
                        <a:t>.//</a:t>
                      </a:r>
                      <a:r>
                        <a:rPr lang="en-US" altLang="zh-CN" sz="2800" b="1" u="sng" dirty="0">
                          <a:solidFill>
                            <a:schemeClr val="tx1"/>
                          </a:solidFill>
                        </a:rPr>
                        <a:t> thanks to </a:t>
                      </a:r>
                      <a:r>
                        <a:rPr lang="en-US" altLang="zh-CN" sz="2800" b="1" u="sng" dirty="0">
                          <a:solidFill>
                            <a:srgbClr val="7030A0"/>
                          </a:solidFill>
                        </a:rPr>
                        <a:t>Emily’s guidance and encouragement.</a:t>
                      </a:r>
                      <a:endParaRPr lang="en-US" altLang="zh-CN" sz="2800" b="1" u="sng" dirty="0">
                        <a:solidFill>
                          <a:srgbClr val="7030A0"/>
                        </a:solidFill>
                      </a:endParaRPr>
                    </a:p>
                  </a:txBody>
                  <a:tcPr/>
                </a:tc>
              </a:tr>
            </a:tbl>
          </a:graphicData>
        </a:graphic>
      </p:graphicFrame>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789059" y="123054"/>
            <a:ext cx="4613879" cy="523220"/>
          </a:xfrm>
          <a:prstGeom prst="rect">
            <a:avLst/>
          </a:prstGeom>
          <a:solidFill>
            <a:schemeClr val="bg1"/>
          </a:solidFill>
        </p:spPr>
        <p:txBody>
          <a:bodyPr wrap="square" rtlCol="0">
            <a:spAutoFit/>
          </a:bodyPr>
          <a:lstStyle/>
          <a:p>
            <a:r>
              <a:rPr lang="en-US" altLang="zh-CN" sz="2800" dirty="0">
                <a:solidFill>
                  <a:srgbClr val="9900CC"/>
                </a:solidFill>
              </a:rPr>
              <a:t>Read for clues and echoes</a:t>
            </a:r>
            <a:endParaRPr lang="zh-CN" altLang="en-US" sz="2800" dirty="0">
              <a:solidFill>
                <a:srgbClr val="9900CC"/>
              </a:solidFill>
            </a:endParaRPr>
          </a:p>
        </p:txBody>
      </p:sp>
      <p:graphicFrame>
        <p:nvGraphicFramePr>
          <p:cNvPr id="6" name="内容占位符 3"/>
          <p:cNvGraphicFramePr/>
          <p:nvPr/>
        </p:nvGraphicFramePr>
        <p:xfrm>
          <a:off x="173991" y="701749"/>
          <a:ext cx="11907520" cy="5515359"/>
        </p:xfrm>
        <a:graphic>
          <a:graphicData uri="http://schemas.openxmlformats.org/drawingml/2006/table">
            <a:tbl>
              <a:tblPr firstRow="1" bandRow="1">
                <a:tableStyleId>{5C22544A-7EE6-4342-B048-85BDC9FD1C3A}</a:tableStyleId>
              </a:tblPr>
              <a:tblGrid>
                <a:gridCol w="5877560"/>
                <a:gridCol w="6029960"/>
              </a:tblGrid>
              <a:tr h="627321">
                <a:tc>
                  <a:txBody>
                    <a:bodyPr/>
                    <a:lstStyle/>
                    <a:p>
                      <a:r>
                        <a:rPr lang="zh-CN" altLang="en-US" sz="3200" dirty="0"/>
                        <a:t>              </a:t>
                      </a:r>
                      <a:r>
                        <a:rPr lang="en-US" altLang="zh-CN" sz="3200" dirty="0"/>
                        <a:t>hidden clues</a:t>
                      </a:r>
                      <a:endParaRPr lang="zh-CN" altLang="en-US" sz="3200" dirty="0"/>
                    </a:p>
                  </a:txBody>
                  <a:tcPr/>
                </a:tc>
                <a:tc>
                  <a:txBody>
                    <a:bodyPr/>
                    <a:lstStyle/>
                    <a:p>
                      <a:r>
                        <a:rPr lang="zh-CN" altLang="en-US" sz="3200" dirty="0"/>
                        <a:t>              </a:t>
                      </a:r>
                      <a:r>
                        <a:rPr lang="en-US" altLang="zh-CN" sz="3200" dirty="0"/>
                        <a:t>echoes  </a:t>
                      </a:r>
                      <a:endParaRPr lang="zh-CN" altLang="en-US" sz="3200" dirty="0"/>
                    </a:p>
                  </a:txBody>
                  <a:tcPr/>
                </a:tc>
              </a:tr>
              <a:tr h="4888038">
                <a:tc>
                  <a:txBody>
                    <a:bodyPr/>
                    <a:lstStyle/>
                    <a:p>
                      <a:r>
                        <a:rPr lang="en-US" altLang="zh-CN" sz="2800" kern="1200" dirty="0">
                          <a:solidFill>
                            <a:srgbClr val="C00000"/>
                          </a:solidFill>
                          <a:effectLst/>
                          <a:latin typeface="+mn-lt"/>
                          <a:ea typeface="+mn-ea"/>
                          <a:cs typeface="+mn-cs"/>
                        </a:rPr>
                        <a:t> With three little babies, I never took a break, completely ignoring any self-care. When I was too tired to make myself dinner</a:t>
                      </a:r>
                      <a:r>
                        <a:rPr lang="en-US" altLang="zh-CN" sz="2800" kern="1200" dirty="0">
                          <a:solidFill>
                            <a:schemeClr val="dk1"/>
                          </a:solidFill>
                          <a:effectLst/>
                          <a:latin typeface="+mn-lt"/>
                          <a:ea typeface="+mn-ea"/>
                          <a:cs typeface="+mn-cs"/>
                        </a:rPr>
                        <a:t>, I'd just eat the kids' leftover cereal(</a:t>
                      </a:r>
                      <a:r>
                        <a:rPr lang="zh-CN" altLang="en-US" sz="2800" kern="1200" dirty="0">
                          <a:solidFill>
                            <a:schemeClr val="dk1"/>
                          </a:solidFill>
                          <a:effectLst/>
                          <a:latin typeface="+mn-lt"/>
                          <a:ea typeface="+mn-ea"/>
                          <a:cs typeface="+mn-cs"/>
                        </a:rPr>
                        <a:t>麦片粥</a:t>
                      </a:r>
                      <a:r>
                        <a:rPr lang="en-US" altLang="zh-CN" sz="2800" kern="1200" dirty="0">
                          <a:solidFill>
                            <a:schemeClr val="dk1"/>
                          </a:solidFill>
                          <a:effectLst/>
                          <a:latin typeface="+mn-lt"/>
                          <a:ea typeface="+mn-ea"/>
                          <a:cs typeface="+mn-cs"/>
                        </a:rPr>
                        <a:t>). I thought this was a great plan to lose some weight and called it the "Cereal for Diet." </a:t>
                      </a:r>
                      <a:r>
                        <a:rPr lang="en-US" altLang="zh-CN" sz="2800" kern="1200" dirty="0">
                          <a:solidFill>
                            <a:srgbClr val="C00000"/>
                          </a:solidFill>
                          <a:effectLst/>
                          <a:latin typeface="+mn-lt"/>
                          <a:ea typeface="+mn-ea"/>
                          <a:cs typeface="+mn-cs"/>
                        </a:rPr>
                        <a:t>Back then, I knew nothing about nutrition. Of course, the Cereal for Diet failed, as did all my other attempts.</a:t>
                      </a:r>
                      <a:endParaRPr lang="en-US" altLang="zh-CN" sz="2800" kern="1200" dirty="0">
                        <a:solidFill>
                          <a:srgbClr val="C00000"/>
                        </a:solidFill>
                        <a:effectLst/>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800" b="1" dirty="0">
                          <a:solidFill>
                            <a:schemeClr val="tx1"/>
                          </a:solidFill>
                        </a:rPr>
                        <a:t>5. When they called my name for the third place, I cried tears of joy. Not because of the trophy, but because I finally saw her: the woman </a:t>
                      </a:r>
                      <a:r>
                        <a:rPr lang="en-US" altLang="zh-CN" sz="2800" b="1" dirty="0">
                          <a:solidFill>
                            <a:srgbClr val="C00000"/>
                          </a:solidFill>
                        </a:rPr>
                        <a:t>who stopped surviving and started thriving</a:t>
                      </a:r>
                      <a:r>
                        <a:rPr lang="en-US" altLang="zh-CN" sz="2800" b="1" dirty="0">
                          <a:solidFill>
                            <a:schemeClr val="tx1"/>
                          </a:solidFill>
                        </a:rPr>
                        <a:t>.</a:t>
                      </a:r>
                      <a:endParaRPr lang="en-US" altLang="zh-CN" sz="2800" b="1" dirty="0">
                        <a:solidFill>
                          <a:schemeClr val="tx1"/>
                        </a:solidFill>
                      </a:endParaRPr>
                    </a:p>
                  </a:txBody>
                  <a:tcPr/>
                </a:tc>
              </a:tr>
            </a:tbl>
          </a:graphicData>
        </a:graphic>
      </p:graphicFrame>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3" name="矩形: 圆角 32"/>
          <p:cNvSpPr/>
          <p:nvPr>
            <p:custDataLst>
              <p:tags r:id="rId1"/>
            </p:custDataLst>
          </p:nvPr>
        </p:nvSpPr>
        <p:spPr>
          <a:xfrm>
            <a:off x="5199357" y="1884518"/>
            <a:ext cx="1722945" cy="638765"/>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a:p>
        </p:txBody>
      </p:sp>
      <p:grpSp>
        <p:nvGrpSpPr>
          <p:cNvPr id="55" name="组合 54"/>
          <p:cNvGrpSpPr/>
          <p:nvPr>
            <p:custDataLst>
              <p:tags r:id="rId2"/>
            </p:custDataLst>
          </p:nvPr>
        </p:nvGrpSpPr>
        <p:grpSpPr>
          <a:xfrm>
            <a:off x="25254" y="2639395"/>
            <a:ext cx="12182921" cy="2450197"/>
            <a:chOff x="25254" y="2523283"/>
            <a:chExt cx="12182921" cy="2450197"/>
          </a:xfrm>
        </p:grpSpPr>
        <p:sp>
          <p:nvSpPr>
            <p:cNvPr id="19" name="任意多边形: 形状 18"/>
            <p:cNvSpPr/>
            <p:nvPr>
              <p:custDataLst>
                <p:tags r:id="rId3"/>
              </p:custDataLst>
            </p:nvPr>
          </p:nvSpPr>
          <p:spPr>
            <a:xfrm>
              <a:off x="6060830" y="2523283"/>
              <a:ext cx="5532611" cy="292557"/>
            </a:xfrm>
            <a:custGeom>
              <a:avLst/>
              <a:gdLst/>
              <a:ahLst/>
              <a:cxnLst/>
              <a:rect l="0" t="0" r="0" b="0"/>
              <a:pathLst>
                <a:path>
                  <a:moveTo>
                    <a:pt x="0" y="0"/>
                  </a:moveTo>
                  <a:lnTo>
                    <a:pt x="0" y="199369"/>
                  </a:lnTo>
                  <a:lnTo>
                    <a:pt x="5532611" y="199369"/>
                  </a:lnTo>
                  <a:lnTo>
                    <a:pt x="5532611"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20" name="任意多边形: 形状 19"/>
            <p:cNvSpPr/>
            <p:nvPr>
              <p:custDataLst>
                <p:tags r:id="rId4"/>
              </p:custDataLst>
            </p:nvPr>
          </p:nvSpPr>
          <p:spPr>
            <a:xfrm>
              <a:off x="6060830" y="2523283"/>
              <a:ext cx="4303141" cy="292557"/>
            </a:xfrm>
            <a:custGeom>
              <a:avLst/>
              <a:gdLst/>
              <a:ahLst/>
              <a:cxnLst/>
              <a:rect l="0" t="0" r="0" b="0"/>
              <a:pathLst>
                <a:path>
                  <a:moveTo>
                    <a:pt x="0" y="0"/>
                  </a:moveTo>
                  <a:lnTo>
                    <a:pt x="0" y="199369"/>
                  </a:lnTo>
                  <a:lnTo>
                    <a:pt x="4303141" y="199369"/>
                  </a:lnTo>
                  <a:lnTo>
                    <a:pt x="4303141"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21" name="任意多边形: 形状 20"/>
            <p:cNvSpPr/>
            <p:nvPr>
              <p:custDataLst>
                <p:tags r:id="rId5"/>
              </p:custDataLst>
            </p:nvPr>
          </p:nvSpPr>
          <p:spPr>
            <a:xfrm>
              <a:off x="6060830" y="2523283"/>
              <a:ext cx="3073672" cy="292557"/>
            </a:xfrm>
            <a:custGeom>
              <a:avLst/>
              <a:gdLst/>
              <a:ahLst/>
              <a:cxnLst/>
              <a:rect l="0" t="0" r="0" b="0"/>
              <a:pathLst>
                <a:path>
                  <a:moveTo>
                    <a:pt x="0" y="0"/>
                  </a:moveTo>
                  <a:lnTo>
                    <a:pt x="0" y="199369"/>
                  </a:lnTo>
                  <a:lnTo>
                    <a:pt x="3073672" y="199369"/>
                  </a:lnTo>
                  <a:lnTo>
                    <a:pt x="3073672"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26" name="任意多边形: 形状 25"/>
            <p:cNvSpPr/>
            <p:nvPr>
              <p:custDataLst>
                <p:tags r:id="rId6"/>
              </p:custDataLst>
            </p:nvPr>
          </p:nvSpPr>
          <p:spPr>
            <a:xfrm>
              <a:off x="6060830" y="2523283"/>
              <a:ext cx="1844203" cy="292557"/>
            </a:xfrm>
            <a:custGeom>
              <a:avLst/>
              <a:gdLst/>
              <a:ahLst/>
              <a:cxnLst/>
              <a:rect l="0" t="0" r="0" b="0"/>
              <a:pathLst>
                <a:path>
                  <a:moveTo>
                    <a:pt x="0" y="0"/>
                  </a:moveTo>
                  <a:lnTo>
                    <a:pt x="0" y="199369"/>
                  </a:lnTo>
                  <a:lnTo>
                    <a:pt x="1844203" y="199369"/>
                  </a:lnTo>
                  <a:lnTo>
                    <a:pt x="1844203"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27" name="任意多边形: 形状 26"/>
            <p:cNvSpPr/>
            <p:nvPr>
              <p:custDataLst>
                <p:tags r:id="rId7"/>
              </p:custDataLst>
            </p:nvPr>
          </p:nvSpPr>
          <p:spPr>
            <a:xfrm>
              <a:off x="6060830" y="2523283"/>
              <a:ext cx="614734" cy="292557"/>
            </a:xfrm>
            <a:custGeom>
              <a:avLst/>
              <a:gdLst/>
              <a:ahLst/>
              <a:cxnLst/>
              <a:rect l="0" t="0" r="0" b="0"/>
              <a:pathLst>
                <a:path>
                  <a:moveTo>
                    <a:pt x="0" y="0"/>
                  </a:moveTo>
                  <a:lnTo>
                    <a:pt x="0" y="199369"/>
                  </a:lnTo>
                  <a:lnTo>
                    <a:pt x="614734" y="199369"/>
                  </a:lnTo>
                  <a:lnTo>
                    <a:pt x="614734"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28" name="任意多边形: 形状 27"/>
            <p:cNvSpPr/>
            <p:nvPr>
              <p:custDataLst>
                <p:tags r:id="rId8"/>
              </p:custDataLst>
            </p:nvPr>
          </p:nvSpPr>
          <p:spPr>
            <a:xfrm>
              <a:off x="5446095" y="2523283"/>
              <a:ext cx="614734" cy="292557"/>
            </a:xfrm>
            <a:custGeom>
              <a:avLst/>
              <a:gdLst/>
              <a:ahLst/>
              <a:cxnLst/>
              <a:rect l="0" t="0" r="0" b="0"/>
              <a:pathLst>
                <a:path>
                  <a:moveTo>
                    <a:pt x="614734" y="0"/>
                  </a:moveTo>
                  <a:lnTo>
                    <a:pt x="614734" y="199369"/>
                  </a:lnTo>
                  <a:lnTo>
                    <a:pt x="0" y="199369"/>
                  </a:lnTo>
                  <a:lnTo>
                    <a:pt x="0"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29" name="任意多边形: 形状 28"/>
            <p:cNvSpPr/>
            <p:nvPr>
              <p:custDataLst>
                <p:tags r:id="rId9"/>
              </p:custDataLst>
            </p:nvPr>
          </p:nvSpPr>
          <p:spPr>
            <a:xfrm>
              <a:off x="4216626" y="2523283"/>
              <a:ext cx="1844203" cy="292557"/>
            </a:xfrm>
            <a:custGeom>
              <a:avLst/>
              <a:gdLst/>
              <a:ahLst/>
              <a:cxnLst/>
              <a:rect l="0" t="0" r="0" b="0"/>
              <a:pathLst>
                <a:path>
                  <a:moveTo>
                    <a:pt x="1844203" y="0"/>
                  </a:moveTo>
                  <a:lnTo>
                    <a:pt x="1844203" y="199369"/>
                  </a:lnTo>
                  <a:lnTo>
                    <a:pt x="0" y="199369"/>
                  </a:lnTo>
                  <a:lnTo>
                    <a:pt x="0"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30" name="任意多边形: 形状 29"/>
            <p:cNvSpPr/>
            <p:nvPr>
              <p:custDataLst>
                <p:tags r:id="rId10"/>
              </p:custDataLst>
            </p:nvPr>
          </p:nvSpPr>
          <p:spPr>
            <a:xfrm>
              <a:off x="2987157" y="2523283"/>
              <a:ext cx="3073672" cy="292557"/>
            </a:xfrm>
            <a:custGeom>
              <a:avLst/>
              <a:gdLst/>
              <a:ahLst/>
              <a:cxnLst/>
              <a:rect l="0" t="0" r="0" b="0"/>
              <a:pathLst>
                <a:path>
                  <a:moveTo>
                    <a:pt x="3073672" y="0"/>
                  </a:moveTo>
                  <a:lnTo>
                    <a:pt x="3073672" y="199369"/>
                  </a:lnTo>
                  <a:lnTo>
                    <a:pt x="0" y="199369"/>
                  </a:lnTo>
                  <a:lnTo>
                    <a:pt x="0"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31" name="任意多边形: 形状 30"/>
            <p:cNvSpPr/>
            <p:nvPr>
              <p:custDataLst>
                <p:tags r:id="rId11"/>
              </p:custDataLst>
            </p:nvPr>
          </p:nvSpPr>
          <p:spPr>
            <a:xfrm>
              <a:off x="1757688" y="2523283"/>
              <a:ext cx="4303141" cy="292557"/>
            </a:xfrm>
            <a:custGeom>
              <a:avLst/>
              <a:gdLst/>
              <a:ahLst/>
              <a:cxnLst/>
              <a:rect l="0" t="0" r="0" b="0"/>
              <a:pathLst>
                <a:path>
                  <a:moveTo>
                    <a:pt x="4303141" y="0"/>
                  </a:moveTo>
                  <a:lnTo>
                    <a:pt x="4303141" y="199369"/>
                  </a:lnTo>
                  <a:lnTo>
                    <a:pt x="0" y="199369"/>
                  </a:lnTo>
                  <a:lnTo>
                    <a:pt x="0"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32" name="任意多边形: 形状 31"/>
            <p:cNvSpPr/>
            <p:nvPr>
              <p:custDataLst>
                <p:tags r:id="rId12"/>
              </p:custDataLst>
            </p:nvPr>
          </p:nvSpPr>
          <p:spPr>
            <a:xfrm>
              <a:off x="528218" y="2523283"/>
              <a:ext cx="5532611" cy="292557"/>
            </a:xfrm>
            <a:custGeom>
              <a:avLst/>
              <a:gdLst/>
              <a:ahLst/>
              <a:cxnLst/>
              <a:rect l="0" t="0" r="0" b="0"/>
              <a:pathLst>
                <a:path>
                  <a:moveTo>
                    <a:pt x="5532611" y="0"/>
                  </a:moveTo>
                  <a:lnTo>
                    <a:pt x="5532611" y="199369"/>
                  </a:lnTo>
                  <a:lnTo>
                    <a:pt x="0" y="199369"/>
                  </a:lnTo>
                  <a:lnTo>
                    <a:pt x="0"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35" name="矩形: 圆角 34"/>
            <p:cNvSpPr/>
            <p:nvPr>
              <p:custDataLst>
                <p:tags r:id="rId13"/>
              </p:custDataLst>
            </p:nvPr>
          </p:nvSpPr>
          <p:spPr>
            <a:xfrm>
              <a:off x="25254"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36" name="任意多边形: 形状 35"/>
            <p:cNvSpPr/>
            <p:nvPr>
              <p:custDataLst>
                <p:tags r:id="rId14"/>
              </p:custDataLst>
            </p:nvPr>
          </p:nvSpPr>
          <p:spPr>
            <a:xfrm>
              <a:off x="137024"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无灵主语</a:t>
              </a:r>
              <a:endParaRPr lang="zh-CN" altLang="en-US" sz="2400" b="1" kern="1200">
                <a:latin typeface="微软雅黑" panose="020B0503020204020204" pitchFamily="34" charset="-122"/>
                <a:ea typeface="微软雅黑" panose="020B0503020204020204" pitchFamily="34" charset="-122"/>
              </a:endParaRPr>
            </a:p>
          </p:txBody>
        </p:sp>
        <p:sp>
          <p:nvSpPr>
            <p:cNvPr id="37" name="矩形: 圆角 36"/>
            <p:cNvSpPr/>
            <p:nvPr>
              <p:custDataLst>
                <p:tags r:id="rId15"/>
              </p:custDataLst>
            </p:nvPr>
          </p:nvSpPr>
          <p:spPr>
            <a:xfrm>
              <a:off x="1254723"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38" name="任意多边形: 形状 37"/>
            <p:cNvSpPr/>
            <p:nvPr>
              <p:custDataLst>
                <p:tags r:id="rId16"/>
              </p:custDataLst>
            </p:nvPr>
          </p:nvSpPr>
          <p:spPr>
            <a:xfrm>
              <a:off x="1366493"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eaVert"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动作链</a:t>
              </a:r>
              <a:endParaRPr lang="zh-CN" altLang="en-US" sz="2400" b="1" kern="1200">
                <a:latin typeface="微软雅黑" panose="020B0503020204020204" pitchFamily="34" charset="-122"/>
                <a:ea typeface="微软雅黑" panose="020B0503020204020204" pitchFamily="34" charset="-122"/>
              </a:endParaRPr>
            </a:p>
          </p:txBody>
        </p:sp>
        <p:sp>
          <p:nvSpPr>
            <p:cNvPr id="39" name="矩形: 圆角 38"/>
            <p:cNvSpPr/>
            <p:nvPr>
              <p:custDataLst>
                <p:tags r:id="rId17"/>
              </p:custDataLst>
            </p:nvPr>
          </p:nvSpPr>
          <p:spPr>
            <a:xfrm>
              <a:off x="2484192"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40" name="任意多边形: 形状 39"/>
            <p:cNvSpPr/>
            <p:nvPr>
              <p:custDataLst>
                <p:tags r:id="rId18"/>
              </p:custDataLst>
            </p:nvPr>
          </p:nvSpPr>
          <p:spPr>
            <a:xfrm>
              <a:off x="2595962"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分词作状语</a:t>
              </a:r>
              <a:endParaRPr lang="zh-CN" altLang="en-US" sz="2400" b="1" kern="1200">
                <a:latin typeface="微软雅黑" panose="020B0503020204020204" pitchFamily="34" charset="-122"/>
                <a:ea typeface="微软雅黑" panose="020B0503020204020204" pitchFamily="34" charset="-122"/>
              </a:endParaRPr>
            </a:p>
          </p:txBody>
        </p:sp>
        <p:sp>
          <p:nvSpPr>
            <p:cNvPr id="41" name="矩形: 圆角 40"/>
            <p:cNvSpPr/>
            <p:nvPr>
              <p:custDataLst>
                <p:tags r:id="rId19"/>
              </p:custDataLst>
            </p:nvPr>
          </p:nvSpPr>
          <p:spPr>
            <a:xfrm>
              <a:off x="3713661"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42" name="任意多边形: 形状 41"/>
            <p:cNvSpPr/>
            <p:nvPr>
              <p:custDataLst>
                <p:tags r:id="rId20"/>
              </p:custDataLst>
            </p:nvPr>
          </p:nvSpPr>
          <p:spPr>
            <a:xfrm>
              <a:off x="3825431"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en-US" altLang="zh-CN" sz="2400" b="1" kern="1200" dirty="0">
                  <a:latin typeface="微软雅黑" panose="020B0503020204020204" pitchFamily="34" charset="-122"/>
                  <a:ea typeface="微软雅黑" panose="020B0503020204020204" pitchFamily="34" charset="-122"/>
                </a:rPr>
                <a:t>With </a:t>
              </a:r>
              <a:r>
                <a:rPr lang="zh-CN" altLang="en-US" sz="2400" b="1" kern="1200" dirty="0">
                  <a:latin typeface="微软雅黑" panose="020B0503020204020204" pitchFamily="34" charset="-122"/>
                  <a:ea typeface="微软雅黑" panose="020B0503020204020204" pitchFamily="34" charset="-122"/>
                </a:rPr>
                <a:t>复合结构</a:t>
              </a:r>
              <a:endParaRPr lang="zh-CN" altLang="en-US" sz="2400" b="1" kern="1200" dirty="0">
                <a:latin typeface="微软雅黑" panose="020B0503020204020204" pitchFamily="34" charset="-122"/>
                <a:ea typeface="微软雅黑" panose="020B0503020204020204" pitchFamily="34" charset="-122"/>
              </a:endParaRPr>
            </a:p>
          </p:txBody>
        </p:sp>
        <p:sp>
          <p:nvSpPr>
            <p:cNvPr id="43" name="矩形: 圆角 42"/>
            <p:cNvSpPr/>
            <p:nvPr>
              <p:custDataLst>
                <p:tags r:id="rId21"/>
              </p:custDataLst>
            </p:nvPr>
          </p:nvSpPr>
          <p:spPr>
            <a:xfrm>
              <a:off x="4943130"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44" name="任意多边形: 形状 43"/>
            <p:cNvSpPr/>
            <p:nvPr>
              <p:custDataLst>
                <p:tags r:id="rId22"/>
              </p:custDataLst>
            </p:nvPr>
          </p:nvSpPr>
          <p:spPr>
            <a:xfrm>
              <a:off x="5054900"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独立主格</a:t>
              </a:r>
              <a:endParaRPr lang="zh-CN" altLang="en-US" sz="2400" b="1" kern="1200">
                <a:latin typeface="微软雅黑" panose="020B0503020204020204" pitchFamily="34" charset="-122"/>
                <a:ea typeface="微软雅黑" panose="020B0503020204020204" pitchFamily="34" charset="-122"/>
              </a:endParaRPr>
            </a:p>
          </p:txBody>
        </p:sp>
        <p:sp>
          <p:nvSpPr>
            <p:cNvPr id="45" name="矩形: 圆角 44"/>
            <p:cNvSpPr/>
            <p:nvPr>
              <p:custDataLst>
                <p:tags r:id="rId23"/>
              </p:custDataLst>
            </p:nvPr>
          </p:nvSpPr>
          <p:spPr>
            <a:xfrm>
              <a:off x="6172599"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46" name="任意多边形: 形状 45"/>
            <p:cNvSpPr/>
            <p:nvPr>
              <p:custDataLst>
                <p:tags r:id="rId24"/>
              </p:custDataLst>
            </p:nvPr>
          </p:nvSpPr>
          <p:spPr>
            <a:xfrm>
              <a:off x="6284369"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eaVert"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从句</a:t>
              </a:r>
              <a:endParaRPr lang="zh-CN" altLang="en-US" sz="2400" b="1" kern="1200">
                <a:latin typeface="微软雅黑" panose="020B0503020204020204" pitchFamily="34" charset="-122"/>
                <a:ea typeface="微软雅黑" panose="020B0503020204020204" pitchFamily="34" charset="-122"/>
              </a:endParaRPr>
            </a:p>
          </p:txBody>
        </p:sp>
        <p:sp>
          <p:nvSpPr>
            <p:cNvPr id="47" name="矩形: 圆角 46"/>
            <p:cNvSpPr/>
            <p:nvPr>
              <p:custDataLst>
                <p:tags r:id="rId25"/>
              </p:custDataLst>
            </p:nvPr>
          </p:nvSpPr>
          <p:spPr>
            <a:xfrm>
              <a:off x="7402069"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48" name="任意多边形: 形状 47"/>
            <p:cNvSpPr/>
            <p:nvPr>
              <p:custDataLst>
                <p:tags r:id="rId26"/>
              </p:custDataLst>
            </p:nvPr>
          </p:nvSpPr>
          <p:spPr>
            <a:xfrm>
              <a:off x="7513839"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eaVert"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倒装句</a:t>
              </a:r>
              <a:endParaRPr lang="zh-CN" altLang="en-US" sz="2400" b="1" kern="1200">
                <a:latin typeface="微软雅黑" panose="020B0503020204020204" pitchFamily="34" charset="-122"/>
                <a:ea typeface="微软雅黑" panose="020B0503020204020204" pitchFamily="34" charset="-122"/>
              </a:endParaRPr>
            </a:p>
          </p:txBody>
        </p:sp>
        <p:sp>
          <p:nvSpPr>
            <p:cNvPr id="49" name="矩形: 圆角 48"/>
            <p:cNvSpPr/>
            <p:nvPr>
              <p:custDataLst>
                <p:tags r:id="rId27"/>
              </p:custDataLst>
            </p:nvPr>
          </p:nvSpPr>
          <p:spPr>
            <a:xfrm>
              <a:off x="8631538"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50" name="任意多边形: 形状 49"/>
            <p:cNvSpPr/>
            <p:nvPr>
              <p:custDataLst>
                <p:tags r:id="rId28"/>
              </p:custDataLst>
            </p:nvPr>
          </p:nvSpPr>
          <p:spPr>
            <a:xfrm>
              <a:off x="8743308"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虚拟语气</a:t>
              </a:r>
              <a:endParaRPr lang="zh-CN" altLang="en-US" sz="2400" b="1" kern="1200">
                <a:latin typeface="微软雅黑" panose="020B0503020204020204" pitchFamily="34" charset="-122"/>
                <a:ea typeface="微软雅黑" panose="020B0503020204020204" pitchFamily="34" charset="-122"/>
              </a:endParaRPr>
            </a:p>
          </p:txBody>
        </p:sp>
        <p:sp>
          <p:nvSpPr>
            <p:cNvPr id="51" name="矩形: 圆角 50"/>
            <p:cNvSpPr/>
            <p:nvPr>
              <p:custDataLst>
                <p:tags r:id="rId29"/>
              </p:custDataLst>
            </p:nvPr>
          </p:nvSpPr>
          <p:spPr>
            <a:xfrm>
              <a:off x="9861007"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52" name="任意多边形: 形状 51"/>
            <p:cNvSpPr/>
            <p:nvPr>
              <p:custDataLst>
                <p:tags r:id="rId30"/>
              </p:custDataLst>
            </p:nvPr>
          </p:nvSpPr>
          <p:spPr>
            <a:xfrm>
              <a:off x="9972777"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eaVert"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强调句</a:t>
              </a:r>
              <a:endParaRPr lang="zh-CN" altLang="en-US" sz="2400" b="1" kern="1200">
                <a:latin typeface="微软雅黑" panose="020B0503020204020204" pitchFamily="34" charset="-122"/>
                <a:ea typeface="微软雅黑" panose="020B0503020204020204" pitchFamily="34" charset="-122"/>
              </a:endParaRPr>
            </a:p>
          </p:txBody>
        </p:sp>
        <p:sp>
          <p:nvSpPr>
            <p:cNvPr id="53" name="矩形: 圆角 52"/>
            <p:cNvSpPr/>
            <p:nvPr>
              <p:custDataLst>
                <p:tags r:id="rId31"/>
              </p:custDataLst>
            </p:nvPr>
          </p:nvSpPr>
          <p:spPr>
            <a:xfrm>
              <a:off x="11090476"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54" name="任意多边形: 形状 53"/>
            <p:cNvSpPr/>
            <p:nvPr>
              <p:custDataLst>
                <p:tags r:id="rId32"/>
              </p:custDataLst>
            </p:nvPr>
          </p:nvSpPr>
          <p:spPr>
            <a:xfrm>
              <a:off x="11202246"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eaVert"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长短句结合</a:t>
              </a:r>
              <a:endParaRPr lang="zh-CN" altLang="en-US" sz="2400" b="1" kern="1200">
                <a:latin typeface="微软雅黑" panose="020B0503020204020204" pitchFamily="34" charset="-122"/>
                <a:ea typeface="微软雅黑" panose="020B0503020204020204" pitchFamily="34" charset="-122"/>
              </a:endParaRPr>
            </a:p>
          </p:txBody>
        </p:sp>
      </p:grpSp>
      <p:sp>
        <p:nvSpPr>
          <p:cNvPr id="34" name="任意多边形: 形状 33"/>
          <p:cNvSpPr/>
          <p:nvPr>
            <p:custDataLst>
              <p:tags r:id="rId33"/>
            </p:custDataLst>
          </p:nvPr>
        </p:nvSpPr>
        <p:spPr>
          <a:xfrm>
            <a:off x="5311127" y="1990699"/>
            <a:ext cx="1722945" cy="638765"/>
          </a:xfrm>
          <a:custGeom>
            <a:avLst/>
            <a:gdLst>
              <a:gd name="connsiteX0" fmla="*/ 0 w 1722945"/>
              <a:gd name="connsiteY0" fmla="*/ 63877 h 638765"/>
              <a:gd name="connsiteX1" fmla="*/ 63877 w 1722945"/>
              <a:gd name="connsiteY1" fmla="*/ 0 h 638765"/>
              <a:gd name="connsiteX2" fmla="*/ 1659069 w 1722945"/>
              <a:gd name="connsiteY2" fmla="*/ 0 h 638765"/>
              <a:gd name="connsiteX3" fmla="*/ 1722946 w 1722945"/>
              <a:gd name="connsiteY3" fmla="*/ 63877 h 638765"/>
              <a:gd name="connsiteX4" fmla="*/ 1722945 w 1722945"/>
              <a:gd name="connsiteY4" fmla="*/ 574889 h 638765"/>
              <a:gd name="connsiteX5" fmla="*/ 1659068 w 1722945"/>
              <a:gd name="connsiteY5" fmla="*/ 638766 h 638765"/>
              <a:gd name="connsiteX6" fmla="*/ 63877 w 1722945"/>
              <a:gd name="connsiteY6" fmla="*/ 638765 h 638765"/>
              <a:gd name="connsiteX7" fmla="*/ 0 w 1722945"/>
              <a:gd name="connsiteY7" fmla="*/ 574888 h 638765"/>
              <a:gd name="connsiteX8" fmla="*/ 0 w 1722945"/>
              <a:gd name="connsiteY8" fmla="*/ 63877 h 638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2945" h="638765">
                <a:moveTo>
                  <a:pt x="0" y="63877"/>
                </a:moveTo>
                <a:cubicBezTo>
                  <a:pt x="0" y="28599"/>
                  <a:pt x="28599" y="0"/>
                  <a:pt x="63877" y="0"/>
                </a:cubicBezTo>
                <a:lnTo>
                  <a:pt x="1659069" y="0"/>
                </a:lnTo>
                <a:cubicBezTo>
                  <a:pt x="1694347" y="0"/>
                  <a:pt x="1722946" y="28599"/>
                  <a:pt x="1722946" y="63877"/>
                </a:cubicBezTo>
                <a:cubicBezTo>
                  <a:pt x="1722946" y="234214"/>
                  <a:pt x="1722945" y="404552"/>
                  <a:pt x="1722945" y="574889"/>
                </a:cubicBezTo>
                <a:cubicBezTo>
                  <a:pt x="1722945" y="610167"/>
                  <a:pt x="1694346" y="638766"/>
                  <a:pt x="1659068" y="638766"/>
                </a:cubicBezTo>
                <a:lnTo>
                  <a:pt x="63877" y="638765"/>
                </a:lnTo>
                <a:cubicBezTo>
                  <a:pt x="28599" y="638765"/>
                  <a:pt x="0" y="610166"/>
                  <a:pt x="0" y="574888"/>
                </a:cubicBezTo>
                <a:lnTo>
                  <a:pt x="0" y="63877"/>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40629" tIns="140629" rIns="140629" bIns="140629" numCol="1" spcCol="1270" anchor="ctr" anchorCtr="0">
            <a:noAutofit/>
          </a:bodyPr>
          <a:lstStyle/>
          <a:p>
            <a:pPr marL="0" lvl="0" indent="0" algn="ctr" defTabSz="1422400">
              <a:lnSpc>
                <a:spcPct val="90000"/>
              </a:lnSpc>
              <a:spcBef>
                <a:spcPct val="0"/>
              </a:spcBef>
              <a:spcAft>
                <a:spcPct val="35000"/>
              </a:spcAft>
              <a:buNone/>
            </a:pPr>
            <a:r>
              <a:rPr lang="zh-CN" altLang="en-US" sz="3200" b="1" kern="1200" dirty="0">
                <a:latin typeface="微软雅黑" panose="020B0503020204020204" pitchFamily="34" charset="-122"/>
                <a:ea typeface="微软雅黑" panose="020B0503020204020204" pitchFamily="34" charset="-122"/>
              </a:rPr>
              <a:t>语言</a:t>
            </a:r>
            <a:endParaRPr lang="zh-CN" altLang="en-US" sz="3200" b="1" kern="1200" dirty="0">
              <a:latin typeface="微软雅黑" panose="020B0503020204020204" pitchFamily="34" charset="-122"/>
              <a:ea typeface="微软雅黑" panose="020B0503020204020204" pitchFamily="34" charset="-122"/>
            </a:endParaRPr>
          </a:p>
        </p:txBody>
      </p:sp>
      <p:grpSp>
        <p:nvGrpSpPr>
          <p:cNvPr id="56" name="组合 55"/>
          <p:cNvGrpSpPr/>
          <p:nvPr>
            <p:custDataLst>
              <p:tags r:id="rId34"/>
            </p:custDataLst>
          </p:nvPr>
        </p:nvGrpSpPr>
        <p:grpSpPr>
          <a:xfrm>
            <a:off x="618679" y="598374"/>
            <a:ext cx="10963520" cy="1200136"/>
            <a:chOff x="618679" y="598374"/>
            <a:chExt cx="10963520" cy="1200136"/>
          </a:xfrm>
        </p:grpSpPr>
        <p:grpSp>
          <p:nvGrpSpPr>
            <p:cNvPr id="2" name="组合 1"/>
            <p:cNvGrpSpPr/>
            <p:nvPr>
              <p:custDataLst>
                <p:tags r:id="rId35"/>
              </p:custDataLst>
            </p:nvPr>
          </p:nvGrpSpPr>
          <p:grpSpPr>
            <a:xfrm>
              <a:off x="618679" y="611651"/>
              <a:ext cx="1788629" cy="793993"/>
              <a:chOff x="50467" y="2004605"/>
              <a:chExt cx="2050481" cy="793993"/>
            </a:xfrm>
          </p:grpSpPr>
          <p:sp>
            <p:nvSpPr>
              <p:cNvPr id="16" name="矩形: 圆角 15"/>
              <p:cNvSpPr/>
              <p:nvPr>
                <p:custDataLst>
                  <p:tags r:id="rId36"/>
                </p:custDataLst>
              </p:nvPr>
            </p:nvSpPr>
            <p:spPr>
              <a:xfrm>
                <a:off x="50467" y="2004605"/>
                <a:ext cx="2050481" cy="793993"/>
              </a:xfrm>
              <a:prstGeom prst="roundRect">
                <a:avLst>
                  <a:gd name="adj" fmla="val 10000"/>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a:lstStyle/>
              <a:p>
                <a:endParaRPr lang="zh-CN" altLang="en-US"/>
              </a:p>
            </p:txBody>
          </p:sp>
          <p:sp>
            <p:nvSpPr>
              <p:cNvPr id="17" name="矩形: 圆角 4"/>
              <p:cNvSpPr txBox="1"/>
              <p:nvPr>
                <p:custDataLst>
                  <p:tags r:id="rId37"/>
                </p:custDataLst>
              </p:nvPr>
            </p:nvSpPr>
            <p:spPr>
              <a:xfrm>
                <a:off x="73722" y="2027860"/>
                <a:ext cx="2003971" cy="747483"/>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solidFill>
                      <a:srgbClr val="A20000"/>
                    </a:solidFill>
                    <a:latin typeface="微软雅黑" panose="020B0503020204020204" pitchFamily="34" charset="-122"/>
                    <a:ea typeface="微软雅黑" panose="020B0503020204020204" pitchFamily="34" charset="-122"/>
                  </a:rPr>
                  <a:t>心理描写</a:t>
                </a:r>
                <a:endParaRPr lang="zh-CN" altLang="en-US" sz="2400" b="1" kern="1200" dirty="0">
                  <a:solidFill>
                    <a:srgbClr val="A20000"/>
                  </a:solidFill>
                  <a:latin typeface="微软雅黑" panose="020B0503020204020204" pitchFamily="34" charset="-122"/>
                  <a:ea typeface="微软雅黑" panose="020B0503020204020204" pitchFamily="34" charset="-122"/>
                </a:endParaRPr>
              </a:p>
            </p:txBody>
          </p:sp>
        </p:grpSp>
        <p:grpSp>
          <p:nvGrpSpPr>
            <p:cNvPr id="3" name="组合 2"/>
            <p:cNvGrpSpPr/>
            <p:nvPr>
              <p:custDataLst>
                <p:tags r:id="rId38"/>
              </p:custDataLst>
            </p:nvPr>
          </p:nvGrpSpPr>
          <p:grpSpPr>
            <a:xfrm>
              <a:off x="2454229" y="611651"/>
              <a:ext cx="1788629" cy="793993"/>
              <a:chOff x="2189651" y="2004605"/>
              <a:chExt cx="2050481" cy="793993"/>
            </a:xfrm>
          </p:grpSpPr>
          <p:sp>
            <p:nvSpPr>
              <p:cNvPr id="14" name="矩形: 圆角 13"/>
              <p:cNvSpPr/>
              <p:nvPr>
                <p:custDataLst>
                  <p:tags r:id="rId39"/>
                </p:custDataLst>
              </p:nvPr>
            </p:nvSpPr>
            <p:spPr>
              <a:xfrm>
                <a:off x="2189651" y="2004605"/>
                <a:ext cx="2050481" cy="793993"/>
              </a:xfrm>
              <a:prstGeom prst="roundRect">
                <a:avLst>
                  <a:gd name="adj" fmla="val 10000"/>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a:lstStyle/>
              <a:p>
                <a:endParaRPr lang="zh-CN" altLang="en-US"/>
              </a:p>
            </p:txBody>
          </p:sp>
          <p:sp>
            <p:nvSpPr>
              <p:cNvPr id="15" name="矩形: 圆角 6"/>
              <p:cNvSpPr txBox="1"/>
              <p:nvPr>
                <p:custDataLst>
                  <p:tags r:id="rId40"/>
                </p:custDataLst>
              </p:nvPr>
            </p:nvSpPr>
            <p:spPr>
              <a:xfrm>
                <a:off x="2212906" y="2027860"/>
                <a:ext cx="2003971" cy="747483"/>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solidFill>
                      <a:srgbClr val="A20000"/>
                    </a:solidFill>
                    <a:latin typeface="微软雅黑" panose="020B0503020204020204" pitchFamily="34" charset="-122"/>
                    <a:ea typeface="微软雅黑" panose="020B0503020204020204" pitchFamily="34" charset="-122"/>
                  </a:rPr>
                  <a:t>神态描写</a:t>
                </a:r>
                <a:endParaRPr lang="zh-CN" altLang="en-US" sz="2400" b="1" kern="1200" dirty="0">
                  <a:solidFill>
                    <a:srgbClr val="A20000"/>
                  </a:solidFill>
                  <a:latin typeface="微软雅黑" panose="020B0503020204020204" pitchFamily="34" charset="-122"/>
                  <a:ea typeface="微软雅黑" panose="020B0503020204020204" pitchFamily="34" charset="-122"/>
                </a:endParaRPr>
              </a:p>
            </p:txBody>
          </p:sp>
        </p:grpSp>
        <p:grpSp>
          <p:nvGrpSpPr>
            <p:cNvPr id="4" name="组合 3"/>
            <p:cNvGrpSpPr/>
            <p:nvPr>
              <p:custDataLst>
                <p:tags r:id="rId41"/>
              </p:custDataLst>
            </p:nvPr>
          </p:nvGrpSpPr>
          <p:grpSpPr>
            <a:xfrm>
              <a:off x="4289779" y="630508"/>
              <a:ext cx="1788629" cy="793993"/>
              <a:chOff x="4328834" y="2004605"/>
              <a:chExt cx="2050481" cy="793993"/>
            </a:xfrm>
          </p:grpSpPr>
          <p:sp>
            <p:nvSpPr>
              <p:cNvPr id="12" name="矩形: 圆角 11"/>
              <p:cNvSpPr/>
              <p:nvPr>
                <p:custDataLst>
                  <p:tags r:id="rId42"/>
                </p:custDataLst>
              </p:nvPr>
            </p:nvSpPr>
            <p:spPr>
              <a:xfrm>
                <a:off x="4328834" y="2004605"/>
                <a:ext cx="2050481" cy="793993"/>
              </a:xfrm>
              <a:prstGeom prst="roundRect">
                <a:avLst>
                  <a:gd name="adj" fmla="val 10000"/>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a:lstStyle/>
              <a:p>
                <a:endParaRPr lang="zh-CN" altLang="en-US"/>
              </a:p>
            </p:txBody>
          </p:sp>
          <p:sp>
            <p:nvSpPr>
              <p:cNvPr id="13" name="矩形: 圆角 8"/>
              <p:cNvSpPr txBox="1"/>
              <p:nvPr>
                <p:custDataLst>
                  <p:tags r:id="rId43"/>
                </p:custDataLst>
              </p:nvPr>
            </p:nvSpPr>
            <p:spPr>
              <a:xfrm>
                <a:off x="4352089" y="2027860"/>
                <a:ext cx="2003971" cy="747483"/>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solidFill>
                      <a:srgbClr val="C00000"/>
                    </a:solidFill>
                    <a:latin typeface="微软雅黑" panose="020B0503020204020204" pitchFamily="34" charset="-122"/>
                    <a:ea typeface="微软雅黑" panose="020B0503020204020204" pitchFamily="34" charset="-122"/>
                  </a:rPr>
                  <a:t>动作描写</a:t>
                </a:r>
                <a:endParaRPr lang="zh-CN" altLang="en-US" sz="2400" b="1" kern="1200" dirty="0">
                  <a:solidFill>
                    <a:srgbClr val="C00000"/>
                  </a:solidFill>
                  <a:latin typeface="微软雅黑" panose="020B0503020204020204" pitchFamily="34" charset="-122"/>
                  <a:ea typeface="微软雅黑" panose="020B0503020204020204" pitchFamily="34" charset="-122"/>
                </a:endParaRPr>
              </a:p>
            </p:txBody>
          </p:sp>
        </p:grpSp>
        <p:grpSp>
          <p:nvGrpSpPr>
            <p:cNvPr id="5" name="组合 4"/>
            <p:cNvGrpSpPr/>
            <p:nvPr>
              <p:custDataLst>
                <p:tags r:id="rId44"/>
              </p:custDataLst>
            </p:nvPr>
          </p:nvGrpSpPr>
          <p:grpSpPr>
            <a:xfrm>
              <a:off x="6125329" y="611651"/>
              <a:ext cx="1788629" cy="793993"/>
              <a:chOff x="6468017" y="2004605"/>
              <a:chExt cx="2050481" cy="793993"/>
            </a:xfrm>
          </p:grpSpPr>
          <p:sp>
            <p:nvSpPr>
              <p:cNvPr id="10" name="矩形: 圆角 9"/>
              <p:cNvSpPr/>
              <p:nvPr>
                <p:custDataLst>
                  <p:tags r:id="rId45"/>
                </p:custDataLst>
              </p:nvPr>
            </p:nvSpPr>
            <p:spPr>
              <a:xfrm>
                <a:off x="6468017" y="2004605"/>
                <a:ext cx="2050481" cy="793993"/>
              </a:xfrm>
              <a:prstGeom prst="roundRect">
                <a:avLst>
                  <a:gd name="adj" fmla="val 10000"/>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a:lstStyle/>
              <a:p>
                <a:endParaRPr lang="zh-CN" altLang="en-US"/>
              </a:p>
            </p:txBody>
          </p:sp>
          <p:sp>
            <p:nvSpPr>
              <p:cNvPr id="11" name="矩形: 圆角 10"/>
              <p:cNvSpPr txBox="1"/>
              <p:nvPr>
                <p:custDataLst>
                  <p:tags r:id="rId46"/>
                </p:custDataLst>
              </p:nvPr>
            </p:nvSpPr>
            <p:spPr>
              <a:xfrm>
                <a:off x="6491272" y="2027860"/>
                <a:ext cx="2003971" cy="747483"/>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latin typeface="微软雅黑" panose="020B0503020204020204" pitchFamily="34" charset="-122"/>
                    <a:ea typeface="微软雅黑" panose="020B0503020204020204" pitchFamily="34" charset="-122"/>
                  </a:rPr>
                  <a:t>外貌描写</a:t>
                </a:r>
                <a:endParaRPr lang="zh-CN" altLang="en-US" sz="2400" b="1" kern="1200" dirty="0">
                  <a:latin typeface="微软雅黑" panose="020B0503020204020204" pitchFamily="34" charset="-122"/>
                  <a:ea typeface="微软雅黑" panose="020B0503020204020204" pitchFamily="34" charset="-122"/>
                </a:endParaRPr>
              </a:p>
            </p:txBody>
          </p:sp>
        </p:grpSp>
        <p:grpSp>
          <p:nvGrpSpPr>
            <p:cNvPr id="7" name="组合 6"/>
            <p:cNvGrpSpPr/>
            <p:nvPr>
              <p:custDataLst>
                <p:tags r:id="rId47"/>
              </p:custDataLst>
            </p:nvPr>
          </p:nvGrpSpPr>
          <p:grpSpPr>
            <a:xfrm>
              <a:off x="7960879" y="607253"/>
              <a:ext cx="1788629" cy="793993"/>
              <a:chOff x="8607200" y="2004605"/>
              <a:chExt cx="2050481" cy="793993"/>
            </a:xfrm>
          </p:grpSpPr>
          <p:sp>
            <p:nvSpPr>
              <p:cNvPr id="8" name="矩形: 圆角 7"/>
              <p:cNvSpPr/>
              <p:nvPr>
                <p:custDataLst>
                  <p:tags r:id="rId48"/>
                </p:custDataLst>
              </p:nvPr>
            </p:nvSpPr>
            <p:spPr>
              <a:xfrm>
                <a:off x="8607200" y="2004605"/>
                <a:ext cx="2050481" cy="793993"/>
              </a:xfrm>
              <a:prstGeom prst="roundRect">
                <a:avLst>
                  <a:gd name="adj" fmla="val 10000"/>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a:lstStyle/>
              <a:p>
                <a:endParaRPr lang="zh-CN" altLang="en-US"/>
              </a:p>
            </p:txBody>
          </p:sp>
          <p:sp>
            <p:nvSpPr>
              <p:cNvPr id="9" name="矩形: 圆角 12"/>
              <p:cNvSpPr txBox="1"/>
              <p:nvPr>
                <p:custDataLst>
                  <p:tags r:id="rId49"/>
                </p:custDataLst>
              </p:nvPr>
            </p:nvSpPr>
            <p:spPr>
              <a:xfrm>
                <a:off x="8630455" y="2027860"/>
                <a:ext cx="2003971" cy="747483"/>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环境描写</a:t>
                </a:r>
                <a:endParaRPr lang="zh-CN" altLang="en-US" sz="2400" b="1" kern="1200">
                  <a:latin typeface="微软雅黑" panose="020B0503020204020204" pitchFamily="34" charset="-122"/>
                  <a:ea typeface="微软雅黑" panose="020B0503020204020204" pitchFamily="34" charset="-122"/>
                </a:endParaRPr>
              </a:p>
            </p:txBody>
          </p:sp>
        </p:grpSp>
        <p:sp>
          <p:nvSpPr>
            <p:cNvPr id="22" name="右大括号 21"/>
            <p:cNvSpPr/>
            <p:nvPr>
              <p:custDataLst>
                <p:tags r:id="rId50"/>
              </p:custDataLst>
            </p:nvPr>
          </p:nvSpPr>
          <p:spPr>
            <a:xfrm rot="5400000">
              <a:off x="6033284" y="-2821410"/>
              <a:ext cx="328474" cy="8911366"/>
            </a:xfrm>
            <a:prstGeom prst="rightBrace">
              <a:avLst/>
            </a:prstGeom>
            <a:ln w="38100"/>
          </p:spPr>
          <p:style>
            <a:lnRef idx="2">
              <a:schemeClr val="accent1"/>
            </a:lnRef>
            <a:fillRef idx="0">
              <a:schemeClr val="accent1"/>
            </a:fillRef>
            <a:effectRef idx="1">
              <a:schemeClr val="accent1"/>
            </a:effectRef>
            <a:fontRef idx="minor">
              <a:schemeClr val="tx1"/>
            </a:fontRef>
          </p:style>
          <p:txBody>
            <a:bodyPr rtlCol="0" anchor="ctr"/>
            <a:lstStyle/>
            <a:p>
              <a:pPr algn="ctr"/>
              <a:endParaRPr lang="zh-CN" altLang="en-US" b="1"/>
            </a:p>
          </p:txBody>
        </p:sp>
        <p:grpSp>
          <p:nvGrpSpPr>
            <p:cNvPr id="23" name="组合 22"/>
            <p:cNvGrpSpPr/>
            <p:nvPr>
              <p:custDataLst>
                <p:tags r:id="rId51"/>
              </p:custDataLst>
            </p:nvPr>
          </p:nvGrpSpPr>
          <p:grpSpPr>
            <a:xfrm>
              <a:off x="9793570" y="598374"/>
              <a:ext cx="1788629" cy="793993"/>
              <a:chOff x="8607200" y="2004605"/>
              <a:chExt cx="2050481" cy="793993"/>
            </a:xfrm>
          </p:grpSpPr>
          <p:sp>
            <p:nvSpPr>
              <p:cNvPr id="24" name="矩形: 圆角 23"/>
              <p:cNvSpPr/>
              <p:nvPr>
                <p:custDataLst>
                  <p:tags r:id="rId52"/>
                </p:custDataLst>
              </p:nvPr>
            </p:nvSpPr>
            <p:spPr>
              <a:xfrm>
                <a:off x="8607200" y="2004605"/>
                <a:ext cx="2050481" cy="793993"/>
              </a:xfrm>
              <a:prstGeom prst="roundRect">
                <a:avLst>
                  <a:gd name="adj" fmla="val 10000"/>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a:lstStyle/>
              <a:p>
                <a:endParaRPr lang="zh-CN" altLang="en-US"/>
              </a:p>
            </p:txBody>
          </p:sp>
          <p:sp>
            <p:nvSpPr>
              <p:cNvPr id="25" name="矩形: 圆角 12"/>
              <p:cNvSpPr txBox="1"/>
              <p:nvPr>
                <p:custDataLst>
                  <p:tags r:id="rId53"/>
                </p:custDataLst>
              </p:nvPr>
            </p:nvSpPr>
            <p:spPr>
              <a:xfrm>
                <a:off x="8630454" y="2046635"/>
                <a:ext cx="2003971" cy="747483"/>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solidFill>
                      <a:srgbClr val="C00000"/>
                    </a:solidFill>
                    <a:latin typeface="微软雅黑" panose="020B0503020204020204" pitchFamily="34" charset="-122"/>
                    <a:ea typeface="微软雅黑" panose="020B0503020204020204" pitchFamily="34" charset="-122"/>
                  </a:rPr>
                  <a:t>对话描写</a:t>
                </a:r>
                <a:endParaRPr lang="zh-CN" altLang="en-US" sz="2400" b="1" kern="1200" dirty="0">
                  <a:solidFill>
                    <a:srgbClr val="C00000"/>
                  </a:solidFill>
                  <a:latin typeface="微软雅黑" panose="020B0503020204020204" pitchFamily="34" charset="-122"/>
                  <a:ea typeface="微软雅黑" panose="020B0503020204020204" pitchFamily="34" charset="-122"/>
                </a:endParaRPr>
              </a:p>
            </p:txBody>
          </p:sp>
        </p:grpSp>
      </p:grpSp>
      <p:sp>
        <p:nvSpPr>
          <p:cNvPr id="6" name="文本框 5"/>
          <p:cNvSpPr txBox="1"/>
          <p:nvPr/>
        </p:nvSpPr>
        <p:spPr>
          <a:xfrm>
            <a:off x="137024" y="5387964"/>
            <a:ext cx="10802957" cy="1200329"/>
          </a:xfrm>
          <a:prstGeom prst="rect">
            <a:avLst/>
          </a:prstGeom>
          <a:solidFill>
            <a:schemeClr val="bg1"/>
          </a:solidFill>
        </p:spPr>
        <p:txBody>
          <a:bodyPr wrap="none" rtlCol="0">
            <a:spAutoFit/>
          </a:bodyPr>
          <a:lstStyle/>
          <a:p>
            <a:r>
              <a:rPr lang="zh-CN" altLang="en-US" sz="3600" b="1" dirty="0">
                <a:solidFill>
                  <a:srgbClr val="EA0000"/>
                </a:solidFill>
              </a:rPr>
              <a:t>构思情节时，强化动作描写，心理描写，神态描写。</a:t>
            </a:r>
            <a:endParaRPr lang="en-US" altLang="zh-CN" sz="3600" b="1" dirty="0">
              <a:solidFill>
                <a:srgbClr val="EA0000"/>
              </a:solidFill>
            </a:endParaRPr>
          </a:p>
          <a:p>
            <a:r>
              <a:rPr lang="zh-CN" altLang="en-US" sz="3600" b="1" dirty="0">
                <a:solidFill>
                  <a:srgbClr val="EA0000"/>
                </a:solidFill>
              </a:rPr>
              <a:t>对话描写则简短明了以避免出现</a:t>
            </a:r>
            <a:r>
              <a:rPr lang="en-US" altLang="zh-CN" sz="3600" b="1" dirty="0">
                <a:solidFill>
                  <a:srgbClr val="EA0000"/>
                </a:solidFill>
              </a:rPr>
              <a:t>Chinglish.</a:t>
            </a:r>
            <a:endParaRPr lang="zh-CN" altLang="en-US" sz="3600" b="1" dirty="0">
              <a:solidFill>
                <a:srgbClr val="EA0000"/>
              </a:solidFill>
            </a:endParaRPr>
          </a:p>
        </p:txBody>
      </p:sp>
      <p:pic>
        <p:nvPicPr>
          <p:cNvPr id="5124" name="图片 6" descr="logo横版 png"/>
          <p:cNvPicPr>
            <a:picLocks noChangeAspect="1"/>
          </p:cNvPicPr>
          <p:nvPr/>
        </p:nvPicPr>
        <p:blipFill>
          <a:blip r:embed="rId54"/>
          <a:stretch>
            <a:fillRect/>
          </a:stretch>
        </p:blipFill>
        <p:spPr>
          <a:xfrm>
            <a:off x="11477625" y="82550"/>
            <a:ext cx="608013" cy="642938"/>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down)">
                                      <p:cBhvr>
                                        <p:cTn id="7" dur="500"/>
                                        <p:tgtEl>
                                          <p:spTgt spid="5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55"/>
                                        </p:tgtEl>
                                        <p:attrNameLst>
                                          <p:attrName>style.visibility</p:attrName>
                                        </p:attrNameLst>
                                      </p:cBhvr>
                                      <p:to>
                                        <p:strVal val="visible"/>
                                      </p:to>
                                    </p:set>
                                    <p:animEffect transition="in" filter="wipe(up)">
                                      <p:cBhvr>
                                        <p:cTn id="12"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AS_UNIQUEID" val="1257"/>
</p:tagLst>
</file>

<file path=ppt/tags/tag11.xml><?xml version="1.0" encoding="utf-8"?>
<p:tagLst xmlns:p="http://schemas.openxmlformats.org/presentationml/2006/main">
  <p:tag name="AS_UNIQUEID" val="1258"/>
</p:tagLst>
</file>

<file path=ppt/tags/tag12.xml><?xml version="1.0" encoding="utf-8"?>
<p:tagLst xmlns:p="http://schemas.openxmlformats.org/presentationml/2006/main">
  <p:tag name="AS_UNIQUEID" val="1259"/>
</p:tagLst>
</file>

<file path=ppt/tags/tag13.xml><?xml version="1.0" encoding="utf-8"?>
<p:tagLst xmlns:p="http://schemas.openxmlformats.org/presentationml/2006/main">
  <p:tag name="AS_UNIQUEID" val="1260"/>
</p:tagLst>
</file>

<file path=ppt/tags/tag14.xml><?xml version="1.0" encoding="utf-8"?>
<p:tagLst xmlns:p="http://schemas.openxmlformats.org/presentationml/2006/main">
  <p:tag name="AS_UNIQUEID" val="1261"/>
</p:tagLst>
</file>

<file path=ppt/tags/tag15.xml><?xml version="1.0" encoding="utf-8"?>
<p:tagLst xmlns:p="http://schemas.openxmlformats.org/presentationml/2006/main">
  <p:tag name="AS_UNIQUEID" val="1262"/>
</p:tagLst>
</file>

<file path=ppt/tags/tag16.xml><?xml version="1.0" encoding="utf-8"?>
<p:tagLst xmlns:p="http://schemas.openxmlformats.org/presentationml/2006/main">
  <p:tag name="AS_UNIQUEID" val="1263"/>
</p:tagLst>
</file>

<file path=ppt/tags/tag17.xml><?xml version="1.0" encoding="utf-8"?>
<p:tagLst xmlns:p="http://schemas.openxmlformats.org/presentationml/2006/main">
  <p:tag name="AS_UNIQUEID" val="1264"/>
</p:tagLst>
</file>

<file path=ppt/tags/tag18.xml><?xml version="1.0" encoding="utf-8"?>
<p:tagLst xmlns:p="http://schemas.openxmlformats.org/presentationml/2006/main">
  <p:tag name="AS_UNIQUEID" val="1265"/>
</p:tagLst>
</file>

<file path=ppt/tags/tag19.xml><?xml version="1.0" encoding="utf-8"?>
<p:tagLst xmlns:p="http://schemas.openxmlformats.org/presentationml/2006/main">
  <p:tag name="AS_UNIQUEID" val="1266"/>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AS_UNIQUEID" val="1267"/>
</p:tagLst>
</file>

<file path=ppt/tags/tag21.xml><?xml version="1.0" encoding="utf-8"?>
<p:tagLst xmlns:p="http://schemas.openxmlformats.org/presentationml/2006/main">
  <p:tag name="AS_UNIQUEID" val="1268"/>
</p:tagLst>
</file>

<file path=ppt/tags/tag22.xml><?xml version="1.0" encoding="utf-8"?>
<p:tagLst xmlns:p="http://schemas.openxmlformats.org/presentationml/2006/main">
  <p:tag name="AS_UNIQUEID" val="1269"/>
</p:tagLst>
</file>

<file path=ppt/tags/tag23.xml><?xml version="1.0" encoding="utf-8"?>
<p:tagLst xmlns:p="http://schemas.openxmlformats.org/presentationml/2006/main">
  <p:tag name="AS_UNIQUEID" val="1270"/>
</p:tagLst>
</file>

<file path=ppt/tags/tag24.xml><?xml version="1.0" encoding="utf-8"?>
<p:tagLst xmlns:p="http://schemas.openxmlformats.org/presentationml/2006/main">
  <p:tag name="AS_UNIQUEID" val="1271"/>
</p:tagLst>
</file>

<file path=ppt/tags/tag25.xml><?xml version="1.0" encoding="utf-8"?>
<p:tagLst xmlns:p="http://schemas.openxmlformats.org/presentationml/2006/main">
  <p:tag name="AS_UNIQUEID" val="1272"/>
</p:tagLst>
</file>

<file path=ppt/tags/tag26.xml><?xml version="1.0" encoding="utf-8"?>
<p:tagLst xmlns:p="http://schemas.openxmlformats.org/presentationml/2006/main">
  <p:tag name="AS_UNIQUEID" val="1273"/>
</p:tagLst>
</file>

<file path=ppt/tags/tag27.xml><?xml version="1.0" encoding="utf-8"?>
<p:tagLst xmlns:p="http://schemas.openxmlformats.org/presentationml/2006/main">
  <p:tag name="AS_UNIQUEID" val="1274"/>
</p:tagLst>
</file>

<file path=ppt/tags/tag28.xml><?xml version="1.0" encoding="utf-8"?>
<p:tagLst xmlns:p="http://schemas.openxmlformats.org/presentationml/2006/main">
  <p:tag name="AS_UNIQUEID" val="1275"/>
</p:tagLst>
</file>

<file path=ppt/tags/tag29.xml><?xml version="1.0" encoding="utf-8"?>
<p:tagLst xmlns:p="http://schemas.openxmlformats.org/presentationml/2006/main">
  <p:tag name="AS_UNIQUEID" val="1276"/>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AS_UNIQUEID" val="1277"/>
</p:tagLst>
</file>

<file path=ppt/tags/tag31.xml><?xml version="1.0" encoding="utf-8"?>
<p:tagLst xmlns:p="http://schemas.openxmlformats.org/presentationml/2006/main">
  <p:tag name="AS_UNIQUEID" val="1278"/>
</p:tagLst>
</file>

<file path=ppt/tags/tag32.xml><?xml version="1.0" encoding="utf-8"?>
<p:tagLst xmlns:p="http://schemas.openxmlformats.org/presentationml/2006/main">
  <p:tag name="AS_UNIQUEID" val="1279"/>
</p:tagLst>
</file>

<file path=ppt/tags/tag33.xml><?xml version="1.0" encoding="utf-8"?>
<p:tagLst xmlns:p="http://schemas.openxmlformats.org/presentationml/2006/main">
  <p:tag name="AS_UNIQUEID" val="1280"/>
</p:tagLst>
</file>

<file path=ppt/tags/tag34.xml><?xml version="1.0" encoding="utf-8"?>
<p:tagLst xmlns:p="http://schemas.openxmlformats.org/presentationml/2006/main">
  <p:tag name="AS_UNIQUEID" val="1281"/>
</p:tagLst>
</file>

<file path=ppt/tags/tag35.xml><?xml version="1.0" encoding="utf-8"?>
<p:tagLst xmlns:p="http://schemas.openxmlformats.org/presentationml/2006/main">
  <p:tag name="AS_UNIQUEID" val="1282"/>
</p:tagLst>
</file>

<file path=ppt/tags/tag36.xml><?xml version="1.0" encoding="utf-8"?>
<p:tagLst xmlns:p="http://schemas.openxmlformats.org/presentationml/2006/main">
  <p:tag name="AS_UNIQUEID" val="1283"/>
</p:tagLst>
</file>

<file path=ppt/tags/tag37.xml><?xml version="1.0" encoding="utf-8"?>
<p:tagLst xmlns:p="http://schemas.openxmlformats.org/presentationml/2006/main">
  <p:tag name="AS_UNIQUEID" val="1284"/>
</p:tagLst>
</file>

<file path=ppt/tags/tag38.xml><?xml version="1.0" encoding="utf-8"?>
<p:tagLst xmlns:p="http://schemas.openxmlformats.org/presentationml/2006/main">
  <p:tag name="AS_UNIQUEID" val="1285"/>
</p:tagLst>
</file>

<file path=ppt/tags/tag39.xml><?xml version="1.0" encoding="utf-8"?>
<p:tagLst xmlns:p="http://schemas.openxmlformats.org/presentationml/2006/main">
  <p:tag name="AS_UNIQUEID" val="1286"/>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AS_UNIQUEID" val="1287"/>
</p:tagLst>
</file>

<file path=ppt/tags/tag41.xml><?xml version="1.0" encoding="utf-8"?>
<p:tagLst xmlns:p="http://schemas.openxmlformats.org/presentationml/2006/main">
  <p:tag name="AS_UNIQUEID" val="1288"/>
</p:tagLst>
</file>

<file path=ppt/tags/tag42.xml><?xml version="1.0" encoding="utf-8"?>
<p:tagLst xmlns:p="http://schemas.openxmlformats.org/presentationml/2006/main">
  <p:tag name="AS_UNIQUEID" val="1289"/>
</p:tagLst>
</file>

<file path=ppt/tags/tag43.xml><?xml version="1.0" encoding="utf-8"?>
<p:tagLst xmlns:p="http://schemas.openxmlformats.org/presentationml/2006/main">
  <p:tag name="AS_UNIQUEID" val="1290"/>
</p:tagLst>
</file>

<file path=ppt/tags/tag44.xml><?xml version="1.0" encoding="utf-8"?>
<p:tagLst xmlns:p="http://schemas.openxmlformats.org/presentationml/2006/main">
  <p:tag name="AS_UNIQUEID" val="1291"/>
</p:tagLst>
</file>

<file path=ppt/tags/tag45.xml><?xml version="1.0" encoding="utf-8"?>
<p:tagLst xmlns:p="http://schemas.openxmlformats.org/presentationml/2006/main">
  <p:tag name="AS_UNIQUEID" val="1292"/>
</p:tagLst>
</file>

<file path=ppt/tags/tag46.xml><?xml version="1.0" encoding="utf-8"?>
<p:tagLst xmlns:p="http://schemas.openxmlformats.org/presentationml/2006/main">
  <p:tag name="AS_UNIQUEID" val="1293"/>
</p:tagLst>
</file>

<file path=ppt/tags/tag47.xml><?xml version="1.0" encoding="utf-8"?>
<p:tagLst xmlns:p="http://schemas.openxmlformats.org/presentationml/2006/main">
  <p:tag name="AS_UNIQUEID" val="1294"/>
</p:tagLst>
</file>

<file path=ppt/tags/tag48.xml><?xml version="1.0" encoding="utf-8"?>
<p:tagLst xmlns:p="http://schemas.openxmlformats.org/presentationml/2006/main">
  <p:tag name="AS_UNIQUEID" val="1295"/>
</p:tagLst>
</file>

<file path=ppt/tags/tag49.xml><?xml version="1.0" encoding="utf-8"?>
<p:tagLst xmlns:p="http://schemas.openxmlformats.org/presentationml/2006/main">
  <p:tag name="AS_UNIQUEID" val="1296"/>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AS_UNIQUEID" val="1297"/>
</p:tagLst>
</file>

<file path=ppt/tags/tag51.xml><?xml version="1.0" encoding="utf-8"?>
<p:tagLst xmlns:p="http://schemas.openxmlformats.org/presentationml/2006/main">
  <p:tag name="AS_UNIQUEID" val="1298"/>
</p:tagLst>
</file>

<file path=ppt/tags/tag52.xml><?xml version="1.0" encoding="utf-8"?>
<p:tagLst xmlns:p="http://schemas.openxmlformats.org/presentationml/2006/main">
  <p:tag name="AS_UNIQUEID" val="1299"/>
</p:tagLst>
</file>

<file path=ppt/tags/tag53.xml><?xml version="1.0" encoding="utf-8"?>
<p:tagLst xmlns:p="http://schemas.openxmlformats.org/presentationml/2006/main">
  <p:tag name="AS_UNIQUEID" val="1300"/>
</p:tagLst>
</file>

<file path=ppt/tags/tag54.xml><?xml version="1.0" encoding="utf-8"?>
<p:tagLst xmlns:p="http://schemas.openxmlformats.org/presentationml/2006/main">
  <p:tag name="AS_UNIQUEID" val="1301"/>
</p:tagLst>
</file>

<file path=ppt/tags/tag55.xml><?xml version="1.0" encoding="utf-8"?>
<p:tagLst xmlns:p="http://schemas.openxmlformats.org/presentationml/2006/main">
  <p:tag name="AS_UNIQUEID" val="1302"/>
</p:tagLst>
</file>

<file path=ppt/tags/tag56.xml><?xml version="1.0" encoding="utf-8"?>
<p:tagLst xmlns:p="http://schemas.openxmlformats.org/presentationml/2006/main">
  <p:tag name="AS_UNIQUEID" val="1303"/>
</p:tagLst>
</file>

<file path=ppt/tags/tag57.xml><?xml version="1.0" encoding="utf-8"?>
<p:tagLst xmlns:p="http://schemas.openxmlformats.org/presentationml/2006/main">
  <p:tag name="AS_UNIQUEID" val="1304"/>
</p:tagLst>
</file>

<file path=ppt/tags/tag58.xml><?xml version="1.0" encoding="utf-8"?>
<p:tagLst xmlns:p="http://schemas.openxmlformats.org/presentationml/2006/main">
  <p:tag name="AS_UNIQUEID" val="1305"/>
</p:tagLst>
</file>

<file path=ppt/tags/tag59.xml><?xml version="1.0" encoding="utf-8"?>
<p:tagLst xmlns:p="http://schemas.openxmlformats.org/presentationml/2006/main">
  <p:tag name="AS_UNIQUEID" val="1306"/>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AS_UNIQUEID" val="1307"/>
</p:tagLst>
</file>

<file path=ppt/tags/tag61.xml><?xml version="1.0" encoding="utf-8"?>
<p:tagLst xmlns:p="http://schemas.openxmlformats.org/presentationml/2006/main">
  <p:tag name="AS_UNIQUEID" val="1308"/>
</p:tagLst>
</file>

<file path=ppt/tags/tag62.xml><?xml version="1.0" encoding="utf-8"?>
<p:tagLst xmlns:p="http://schemas.openxmlformats.org/presentationml/2006/main">
  <p:tag name="AS_UNIQUEID" val="487"/>
</p:tagLst>
</file>

<file path=ppt/tags/tag63.xml><?xml version="1.0" encoding="utf-8"?>
<p:tagLst xmlns:p="http://schemas.openxmlformats.org/presentationml/2006/main">
  <p:tag name="AS_UNIQUEID" val="412"/>
  <p:tag name="PA" val="v5.2.2"/>
</p:tagLst>
</file>

<file path=ppt/tags/tag64.xml><?xml version="1.0" encoding="utf-8"?>
<p:tagLst xmlns:p="http://schemas.openxmlformats.org/presentationml/2006/main">
  <p:tag name="AS_UNIQUEID" val="411"/>
</p:tagLst>
</file>

<file path=ppt/tags/tag65.xml><?xml version="1.0" encoding="utf-8"?>
<p:tagLst xmlns:p="http://schemas.openxmlformats.org/presentationml/2006/main">
  <p:tag name="AS_UNIQUEID" val="486"/>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wm#"/>
  <p:tag name="KSO_WM_TEMPLATE_CATEGORY" val="custom"/>
  <p:tag name="KSO_WM_TEMPLATE_INDEX" val="20205081"/>
</p:tagLst>
</file>

<file path=ppt/tags/tag9.xml><?xml version="1.0" encoding="utf-8"?>
<p:tagLst xmlns:p="http://schemas.openxmlformats.org/presentationml/2006/main">
  <p:tag name="AS_UNIQUEID" val="125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14907</Words>
  <Application>WPS 演示</Application>
  <PresentationFormat>宽屏</PresentationFormat>
  <Paragraphs>261</Paragraphs>
  <Slides>24</Slides>
  <Notes>9</Notes>
  <HiddenSlides>1</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24</vt:i4>
      </vt:variant>
    </vt:vector>
  </HeadingPairs>
  <TitlesOfParts>
    <vt:vector size="41" baseType="lpstr">
      <vt:lpstr>Arial</vt:lpstr>
      <vt:lpstr>宋体</vt:lpstr>
      <vt:lpstr>Wingdings</vt:lpstr>
      <vt:lpstr>思源黑体</vt:lpstr>
      <vt:lpstr>等线</vt:lpstr>
      <vt:lpstr>Times New Roman</vt:lpstr>
      <vt:lpstr>Calibri</vt:lpstr>
      <vt:lpstr>Times New Roman Regular</vt:lpstr>
      <vt:lpstr>Tahoma</vt:lpstr>
      <vt:lpstr>微软雅黑</vt:lpstr>
      <vt:lpstr>Arial Unicode MS</vt:lpstr>
      <vt:lpstr>等线 Light</vt:lpstr>
      <vt:lpstr>黑体</vt:lpstr>
      <vt:lpstr>HelveticaNeue</vt:lpstr>
      <vt:lpstr>华文新魏</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ＦＵ　ＪＩＡＨＵＩ</dc:creator>
  <cp:lastModifiedBy>Administrator</cp:lastModifiedBy>
  <cp:revision>682</cp:revision>
  <dcterms:created xsi:type="dcterms:W3CDTF">2024-05-24T10:01:00Z</dcterms:created>
  <dcterms:modified xsi:type="dcterms:W3CDTF">2025-11-25T02:34:58Z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E28A937735134307A2545D67B58BC2CB_12</vt:lpwstr>
  </property>
  <property fmtid="{D5CDD505-2E9C-101B-9397-08002B2CF9AE}" pid="3" name="KSOProductBuildVer">
    <vt:lpwstr>2052-11.8.2.7978</vt:lpwstr>
  </property>
</Properties>
</file>