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2"/>
  </p:handoutMasterIdLst>
  <p:sldIdLst>
    <p:sldId id="398" r:id="rId3"/>
    <p:sldId id="321" r:id="rId4"/>
    <p:sldId id="339" r:id="rId6"/>
    <p:sldId id="326" r:id="rId7"/>
    <p:sldId id="343" r:id="rId8"/>
    <p:sldId id="330" r:id="rId9"/>
    <p:sldId id="345" r:id="rId10"/>
    <p:sldId id="347" r:id="rId11"/>
    <p:sldId id="342" r:id="rId12"/>
    <p:sldId id="380" r:id="rId13"/>
    <p:sldId id="354" r:id="rId14"/>
    <p:sldId id="355" r:id="rId15"/>
    <p:sldId id="356" r:id="rId16"/>
    <p:sldId id="346" r:id="rId17"/>
    <p:sldId id="358" r:id="rId18"/>
    <p:sldId id="370" r:id="rId19"/>
    <p:sldId id="372" r:id="rId20"/>
    <p:sldId id="374" r:id="rId21"/>
    <p:sldId id="375" r:id="rId22"/>
    <p:sldId id="366" r:id="rId23"/>
    <p:sldId id="361" r:id="rId24"/>
    <p:sldId id="369" r:id="rId25"/>
    <p:sldId id="341" r:id="rId26"/>
    <p:sldId id="351" r:id="rId27"/>
    <p:sldId id="399" r:id="rId28"/>
    <p:sldId id="378" r:id="rId29"/>
    <p:sldId id="379" r:id="rId30"/>
    <p:sldId id="332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一点 设计" initials="一点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7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279" autoAdjust="0"/>
  </p:normalViewPr>
  <p:slideViewPr>
    <p:cSldViewPr snapToGrid="0" showGuides="1">
      <p:cViewPr>
        <p:scale>
          <a:sx n="90" d="100"/>
          <a:sy n="90" d="100"/>
        </p:scale>
        <p:origin x="-1356" y="-660"/>
      </p:cViewPr>
      <p:guideLst>
        <p:guide orient="horz" pos="2132"/>
        <p:guide pos="37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D80AC2-5234-4B02-8C92-C6A2B9B647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F89011-81E6-4F01-8FD5-5784A649EF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37CA-D131-4EF6-9B14-D9F7E276C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55A1B-FC52-483B-B683-58CCB79784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2413000"/>
            <a:ext cx="12192000" cy="4445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gradFill>
            <a:gsLst>
              <a:gs pos="35000">
                <a:srgbClr val="E3E6ED"/>
              </a:gs>
              <a:gs pos="100000">
                <a:srgbClr val="E3E6ED">
                  <a:alpha val="8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/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 flipH="1">
            <a:off x="0" y="2413000"/>
            <a:ext cx="12192000" cy="4445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" y="0"/>
            <a:ext cx="12192000" cy="6858000"/>
          </a:xfrm>
          <a:prstGeom prst="rect">
            <a:avLst/>
          </a:prstGeom>
          <a:gradFill>
            <a:gsLst>
              <a:gs pos="35000">
                <a:srgbClr val="E3E6ED"/>
              </a:gs>
              <a:gs pos="100000">
                <a:srgbClr val="E3E6ED">
                  <a:alpha val="8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/>
  <p:hf sldNum="0" ftr="0" dt="0"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E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defRPr>
            </a:lvl1pPr>
          </a:lstStyle>
          <a:p>
            <a:fld id="{BB8137CA-D131-4EF6-9B14-D9F7E276C74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defRPr>
            </a:lvl1pPr>
          </a:lstStyle>
          <a:p>
            <a:fld id="{F7755A1B-FC52-483B-B683-58CCB797846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华文新魏" panose="02010800040101010101" charset="-122"/>
          <a:ea typeface="华文新魏" panose="02010800040101010101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新魏" panose="02010800040101010101" charset="-122"/>
          <a:ea typeface="华文新魏" panose="02010800040101010101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新魏" panose="02010800040101010101" charset="-122"/>
          <a:ea typeface="华文新魏" panose="02010800040101010101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新魏" panose="02010800040101010101" charset="-122"/>
          <a:ea typeface="华文新魏" panose="02010800040101010101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新魏" panose="02010800040101010101" charset="-122"/>
          <a:ea typeface="华文新魏" panose="02010800040101010101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新魏" panose="02010800040101010101" charset="-122"/>
          <a:ea typeface="华文新魏" panose="020108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image" Target="../media/image5.png"/><Relationship Id="rId1" Type="http://schemas.openxmlformats.org/officeDocument/2006/relationships/tags" Target="../tags/tag8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tags" Target="../tags/tag88.xml"/><Relationship Id="rId7" Type="http://schemas.openxmlformats.org/officeDocument/2006/relationships/image" Target="../media/image22.png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image" Target="../media/image21.png"/><Relationship Id="rId3" Type="http://schemas.openxmlformats.org/officeDocument/2006/relationships/tags" Target="../tags/tag85.xml"/><Relationship Id="rId28" Type="http://schemas.openxmlformats.org/officeDocument/2006/relationships/notesSlide" Target="../notesSlides/notesSlide10.xml"/><Relationship Id="rId27" Type="http://schemas.openxmlformats.org/officeDocument/2006/relationships/slideLayout" Target="../slideLayouts/slideLayout2.xml"/><Relationship Id="rId26" Type="http://schemas.openxmlformats.org/officeDocument/2006/relationships/image" Target="../media/image3.jpeg"/><Relationship Id="rId25" Type="http://schemas.openxmlformats.org/officeDocument/2006/relationships/tags" Target="../tags/tag103.xml"/><Relationship Id="rId24" Type="http://schemas.openxmlformats.org/officeDocument/2006/relationships/tags" Target="../tags/tag102.xml"/><Relationship Id="rId23" Type="http://schemas.openxmlformats.org/officeDocument/2006/relationships/tags" Target="../tags/tag101.xml"/><Relationship Id="rId22" Type="http://schemas.openxmlformats.org/officeDocument/2006/relationships/tags" Target="../tags/tag100.xml"/><Relationship Id="rId21" Type="http://schemas.openxmlformats.org/officeDocument/2006/relationships/tags" Target="../tags/tag99.xml"/><Relationship Id="rId20" Type="http://schemas.openxmlformats.org/officeDocument/2006/relationships/tags" Target="../tags/tag98.xml"/><Relationship Id="rId2" Type="http://schemas.openxmlformats.org/officeDocument/2006/relationships/image" Target="../media/image5.png"/><Relationship Id="rId19" Type="http://schemas.openxmlformats.org/officeDocument/2006/relationships/tags" Target="../tags/tag97.xml"/><Relationship Id="rId18" Type="http://schemas.openxmlformats.org/officeDocument/2006/relationships/tags" Target="../tags/tag96.xml"/><Relationship Id="rId17" Type="http://schemas.openxmlformats.org/officeDocument/2006/relationships/tags" Target="../tags/tag95.xml"/><Relationship Id="rId16" Type="http://schemas.openxmlformats.org/officeDocument/2006/relationships/tags" Target="../tags/tag94.xml"/><Relationship Id="rId15" Type="http://schemas.openxmlformats.org/officeDocument/2006/relationships/image" Target="../media/image23.png"/><Relationship Id="rId14" Type="http://schemas.openxmlformats.org/officeDocument/2006/relationships/tags" Target="../tags/tag93.xml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image" Target="../media/image10.png"/><Relationship Id="rId10" Type="http://schemas.openxmlformats.org/officeDocument/2006/relationships/tags" Target="../tags/tag90.xml"/><Relationship Id="rId1" Type="http://schemas.openxmlformats.org/officeDocument/2006/relationships/tags" Target="../tags/tag8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09.xml"/><Relationship Id="rId8" Type="http://schemas.openxmlformats.org/officeDocument/2006/relationships/tags" Target="../tags/tag108.xml"/><Relationship Id="rId7" Type="http://schemas.openxmlformats.org/officeDocument/2006/relationships/image" Target="../media/image22.png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image" Target="../media/image21.png"/><Relationship Id="rId3" Type="http://schemas.openxmlformats.org/officeDocument/2006/relationships/tags" Target="../tags/tag105.xml"/><Relationship Id="rId28" Type="http://schemas.openxmlformats.org/officeDocument/2006/relationships/notesSlide" Target="../notesSlides/notesSlide11.xml"/><Relationship Id="rId27" Type="http://schemas.openxmlformats.org/officeDocument/2006/relationships/slideLayout" Target="../slideLayouts/slideLayout2.xml"/><Relationship Id="rId26" Type="http://schemas.openxmlformats.org/officeDocument/2006/relationships/image" Target="../media/image3.jpeg"/><Relationship Id="rId25" Type="http://schemas.openxmlformats.org/officeDocument/2006/relationships/tags" Target="../tags/tag123.xml"/><Relationship Id="rId24" Type="http://schemas.openxmlformats.org/officeDocument/2006/relationships/tags" Target="../tags/tag122.xml"/><Relationship Id="rId23" Type="http://schemas.openxmlformats.org/officeDocument/2006/relationships/tags" Target="../tags/tag121.xml"/><Relationship Id="rId22" Type="http://schemas.openxmlformats.org/officeDocument/2006/relationships/tags" Target="../tags/tag120.xml"/><Relationship Id="rId21" Type="http://schemas.openxmlformats.org/officeDocument/2006/relationships/tags" Target="../tags/tag119.xml"/><Relationship Id="rId20" Type="http://schemas.openxmlformats.org/officeDocument/2006/relationships/tags" Target="../tags/tag118.xml"/><Relationship Id="rId2" Type="http://schemas.openxmlformats.org/officeDocument/2006/relationships/image" Target="../media/image5.png"/><Relationship Id="rId19" Type="http://schemas.openxmlformats.org/officeDocument/2006/relationships/tags" Target="../tags/tag117.xml"/><Relationship Id="rId18" Type="http://schemas.openxmlformats.org/officeDocument/2006/relationships/tags" Target="../tags/tag116.xml"/><Relationship Id="rId17" Type="http://schemas.openxmlformats.org/officeDocument/2006/relationships/tags" Target="../tags/tag115.xml"/><Relationship Id="rId16" Type="http://schemas.openxmlformats.org/officeDocument/2006/relationships/tags" Target="../tags/tag114.xml"/><Relationship Id="rId15" Type="http://schemas.openxmlformats.org/officeDocument/2006/relationships/image" Target="../media/image23.png"/><Relationship Id="rId14" Type="http://schemas.openxmlformats.org/officeDocument/2006/relationships/tags" Target="../tags/tag113.xml"/><Relationship Id="rId13" Type="http://schemas.openxmlformats.org/officeDocument/2006/relationships/tags" Target="../tags/tag112.xml"/><Relationship Id="rId12" Type="http://schemas.openxmlformats.org/officeDocument/2006/relationships/tags" Target="../tags/tag111.xml"/><Relationship Id="rId11" Type="http://schemas.openxmlformats.org/officeDocument/2006/relationships/image" Target="../media/image10.png"/><Relationship Id="rId10" Type="http://schemas.openxmlformats.org/officeDocument/2006/relationships/tags" Target="../tags/tag110.xml"/><Relationship Id="rId1" Type="http://schemas.openxmlformats.org/officeDocument/2006/relationships/tags" Target="../tags/tag10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image" Target="../media/image22.png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image" Target="../media/image21.png"/><Relationship Id="rId3" Type="http://schemas.openxmlformats.org/officeDocument/2006/relationships/tags" Target="../tags/tag125.xml"/><Relationship Id="rId28" Type="http://schemas.openxmlformats.org/officeDocument/2006/relationships/notesSlide" Target="../notesSlides/notesSlide12.xml"/><Relationship Id="rId27" Type="http://schemas.openxmlformats.org/officeDocument/2006/relationships/slideLayout" Target="../slideLayouts/slideLayout2.xml"/><Relationship Id="rId26" Type="http://schemas.openxmlformats.org/officeDocument/2006/relationships/image" Target="../media/image3.jpeg"/><Relationship Id="rId25" Type="http://schemas.openxmlformats.org/officeDocument/2006/relationships/tags" Target="../tags/tag143.xml"/><Relationship Id="rId24" Type="http://schemas.openxmlformats.org/officeDocument/2006/relationships/tags" Target="../tags/tag142.xml"/><Relationship Id="rId23" Type="http://schemas.openxmlformats.org/officeDocument/2006/relationships/tags" Target="../tags/tag141.xml"/><Relationship Id="rId22" Type="http://schemas.openxmlformats.org/officeDocument/2006/relationships/tags" Target="../tags/tag140.xml"/><Relationship Id="rId21" Type="http://schemas.openxmlformats.org/officeDocument/2006/relationships/tags" Target="../tags/tag139.xml"/><Relationship Id="rId20" Type="http://schemas.openxmlformats.org/officeDocument/2006/relationships/tags" Target="../tags/tag138.xml"/><Relationship Id="rId2" Type="http://schemas.openxmlformats.org/officeDocument/2006/relationships/image" Target="../media/image5.png"/><Relationship Id="rId19" Type="http://schemas.openxmlformats.org/officeDocument/2006/relationships/tags" Target="../tags/tag137.xml"/><Relationship Id="rId18" Type="http://schemas.openxmlformats.org/officeDocument/2006/relationships/tags" Target="../tags/tag136.xml"/><Relationship Id="rId17" Type="http://schemas.openxmlformats.org/officeDocument/2006/relationships/tags" Target="../tags/tag135.xml"/><Relationship Id="rId16" Type="http://schemas.openxmlformats.org/officeDocument/2006/relationships/tags" Target="../tags/tag134.xml"/><Relationship Id="rId15" Type="http://schemas.openxmlformats.org/officeDocument/2006/relationships/image" Target="../media/image23.png"/><Relationship Id="rId14" Type="http://schemas.openxmlformats.org/officeDocument/2006/relationships/tags" Target="../tags/tag133.xml"/><Relationship Id="rId13" Type="http://schemas.openxmlformats.org/officeDocument/2006/relationships/tags" Target="../tags/tag132.xml"/><Relationship Id="rId12" Type="http://schemas.openxmlformats.org/officeDocument/2006/relationships/tags" Target="../tags/tag131.xml"/><Relationship Id="rId11" Type="http://schemas.openxmlformats.org/officeDocument/2006/relationships/image" Target="../media/image10.png"/><Relationship Id="rId10" Type="http://schemas.openxmlformats.org/officeDocument/2006/relationships/tags" Target="../tags/tag130.xml"/><Relationship Id="rId1" Type="http://schemas.openxmlformats.org/officeDocument/2006/relationships/tags" Target="../tags/tag124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image" Target="../media/image18.png"/><Relationship Id="rId4" Type="http://schemas.openxmlformats.org/officeDocument/2006/relationships/tags" Target="../tags/tag146.xml"/><Relationship Id="rId3" Type="http://schemas.openxmlformats.org/officeDocument/2006/relationships/tags" Target="../tags/tag145.xml"/><Relationship Id="rId2" Type="http://schemas.openxmlformats.org/officeDocument/2006/relationships/image" Target="../media/image5.png"/><Relationship Id="rId12" Type="http://schemas.openxmlformats.org/officeDocument/2006/relationships/notesSlide" Target="../notesSlides/notesSlide13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.jpeg"/><Relationship Id="rId1" Type="http://schemas.openxmlformats.org/officeDocument/2006/relationships/tags" Target="../tags/tag14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156.xml"/><Relationship Id="rId7" Type="http://schemas.openxmlformats.org/officeDocument/2006/relationships/tags" Target="../tags/tag155.xml"/><Relationship Id="rId6" Type="http://schemas.openxmlformats.org/officeDocument/2006/relationships/tags" Target="../tags/tag154.xml"/><Relationship Id="rId5" Type="http://schemas.openxmlformats.org/officeDocument/2006/relationships/image" Target="../media/image18.png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" Type="http://schemas.openxmlformats.org/officeDocument/2006/relationships/image" Target="../media/image5.png"/><Relationship Id="rId17" Type="http://schemas.openxmlformats.org/officeDocument/2006/relationships/notesSlide" Target="../notesSlides/notesSlide14.x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3.jpeg"/><Relationship Id="rId14" Type="http://schemas.openxmlformats.org/officeDocument/2006/relationships/image" Target="../media/image27.png"/><Relationship Id="rId13" Type="http://schemas.openxmlformats.org/officeDocument/2006/relationships/image" Target="../media/image26.png"/><Relationship Id="rId12" Type="http://schemas.openxmlformats.org/officeDocument/2006/relationships/image" Target="../media/image25.png"/><Relationship Id="rId11" Type="http://schemas.openxmlformats.org/officeDocument/2006/relationships/image" Target="../media/image24.png"/><Relationship Id="rId10" Type="http://schemas.openxmlformats.org/officeDocument/2006/relationships/tags" Target="../tags/tag157.xml"/><Relationship Id="rId1" Type="http://schemas.openxmlformats.org/officeDocument/2006/relationships/tags" Target="../tags/tag15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62.xml"/><Relationship Id="rId8" Type="http://schemas.openxmlformats.org/officeDocument/2006/relationships/image" Target="../media/image26.png"/><Relationship Id="rId7" Type="http://schemas.openxmlformats.org/officeDocument/2006/relationships/image" Target="../media/image28.png"/><Relationship Id="rId6" Type="http://schemas.openxmlformats.org/officeDocument/2006/relationships/tags" Target="../tags/tag161.xml"/><Relationship Id="rId5" Type="http://schemas.openxmlformats.org/officeDocument/2006/relationships/image" Target="../media/image18.png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image" Target="../media/image5.png"/><Relationship Id="rId16" Type="http://schemas.openxmlformats.org/officeDocument/2006/relationships/notesSlide" Target="../notesSlides/notesSlide15.x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3.jpeg"/><Relationship Id="rId13" Type="http://schemas.openxmlformats.org/officeDocument/2006/relationships/image" Target="../media/image29.png"/><Relationship Id="rId12" Type="http://schemas.openxmlformats.org/officeDocument/2006/relationships/tags" Target="../tags/tag164.xml"/><Relationship Id="rId11" Type="http://schemas.openxmlformats.org/officeDocument/2006/relationships/image" Target="../media/image10.png"/><Relationship Id="rId10" Type="http://schemas.openxmlformats.org/officeDocument/2006/relationships/tags" Target="../tags/tag163.xml"/><Relationship Id="rId1" Type="http://schemas.openxmlformats.org/officeDocument/2006/relationships/tags" Target="../tags/tag15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image" Target="../media/image18.png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image" Target="../media/image5.png"/><Relationship Id="rId17" Type="http://schemas.openxmlformats.org/officeDocument/2006/relationships/notesSlide" Target="../notesSlides/notesSlide16.x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3.jpeg"/><Relationship Id="rId14" Type="http://schemas.openxmlformats.org/officeDocument/2006/relationships/image" Target="../media/image33.png"/><Relationship Id="rId13" Type="http://schemas.openxmlformats.org/officeDocument/2006/relationships/image" Target="../media/image32.png"/><Relationship Id="rId12" Type="http://schemas.openxmlformats.org/officeDocument/2006/relationships/image" Target="../media/image31.png"/><Relationship Id="rId11" Type="http://schemas.openxmlformats.org/officeDocument/2006/relationships/image" Target="../media/image30.png"/><Relationship Id="rId10" Type="http://schemas.openxmlformats.org/officeDocument/2006/relationships/tags" Target="../tags/tag171.xml"/><Relationship Id="rId1" Type="http://schemas.openxmlformats.org/officeDocument/2006/relationships/tags" Target="../tags/tag16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76.xml"/><Relationship Id="rId8" Type="http://schemas.openxmlformats.org/officeDocument/2006/relationships/image" Target="../media/image33.png"/><Relationship Id="rId7" Type="http://schemas.openxmlformats.org/officeDocument/2006/relationships/image" Target="../media/image30.png"/><Relationship Id="rId6" Type="http://schemas.openxmlformats.org/officeDocument/2006/relationships/tags" Target="../tags/tag175.xml"/><Relationship Id="rId5" Type="http://schemas.openxmlformats.org/officeDocument/2006/relationships/image" Target="../media/image18.png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" Type="http://schemas.openxmlformats.org/officeDocument/2006/relationships/image" Target="../media/image5.png"/><Relationship Id="rId19" Type="http://schemas.openxmlformats.org/officeDocument/2006/relationships/notesSlide" Target="../notesSlides/notesSlide17.xml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3.jpeg"/><Relationship Id="rId16" Type="http://schemas.openxmlformats.org/officeDocument/2006/relationships/image" Target="../media/image32.png"/><Relationship Id="rId15" Type="http://schemas.openxmlformats.org/officeDocument/2006/relationships/image" Target="../media/image34.png"/><Relationship Id="rId14" Type="http://schemas.openxmlformats.org/officeDocument/2006/relationships/image" Target="../media/image31.png"/><Relationship Id="rId13" Type="http://schemas.openxmlformats.org/officeDocument/2006/relationships/tags" Target="../tags/tag179.xml"/><Relationship Id="rId12" Type="http://schemas.openxmlformats.org/officeDocument/2006/relationships/tags" Target="../tags/tag178.xml"/><Relationship Id="rId11" Type="http://schemas.openxmlformats.org/officeDocument/2006/relationships/image" Target="../media/image10.png"/><Relationship Id="rId10" Type="http://schemas.openxmlformats.org/officeDocument/2006/relationships/tags" Target="../tags/tag177.xml"/><Relationship Id="rId1" Type="http://schemas.openxmlformats.org/officeDocument/2006/relationships/tags" Target="../tags/tag17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openxmlformats.org/officeDocument/2006/relationships/image" Target="../media/image36.png"/><Relationship Id="rId7" Type="http://schemas.openxmlformats.org/officeDocument/2006/relationships/image" Target="../media/image35.png"/><Relationship Id="rId6" Type="http://schemas.openxmlformats.org/officeDocument/2006/relationships/tags" Target="../tags/tag183.xml"/><Relationship Id="rId5" Type="http://schemas.openxmlformats.org/officeDocument/2006/relationships/image" Target="../media/image18.png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image" Target="../media/image5.png"/><Relationship Id="rId17" Type="http://schemas.openxmlformats.org/officeDocument/2006/relationships/notesSlide" Target="../notesSlides/notesSlide18.x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3.jpeg"/><Relationship Id="rId14" Type="http://schemas.openxmlformats.org/officeDocument/2006/relationships/tags" Target="../tags/tag187.xml"/><Relationship Id="rId13" Type="http://schemas.openxmlformats.org/officeDocument/2006/relationships/tags" Target="../tags/tag186.xml"/><Relationship Id="rId12" Type="http://schemas.openxmlformats.org/officeDocument/2006/relationships/image" Target="../media/image10.png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tags" Target="../tags/tag18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3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.jpe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tags" Target="../tags/tag192.xml"/><Relationship Id="rId7" Type="http://schemas.openxmlformats.org/officeDocument/2006/relationships/image" Target="../media/image36.png"/><Relationship Id="rId6" Type="http://schemas.openxmlformats.org/officeDocument/2006/relationships/tags" Target="../tags/tag191.xml"/><Relationship Id="rId5" Type="http://schemas.openxmlformats.org/officeDocument/2006/relationships/image" Target="../media/image18.png"/><Relationship Id="rId4" Type="http://schemas.openxmlformats.org/officeDocument/2006/relationships/tags" Target="../tags/tag190.xml"/><Relationship Id="rId3" Type="http://schemas.openxmlformats.org/officeDocument/2006/relationships/tags" Target="../tags/tag189.xml"/><Relationship Id="rId2" Type="http://schemas.openxmlformats.org/officeDocument/2006/relationships/image" Target="../media/image5.png"/><Relationship Id="rId16" Type="http://schemas.openxmlformats.org/officeDocument/2006/relationships/notesSlide" Target="../notesSlides/notesSlide19.x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3.jpeg"/><Relationship Id="rId13" Type="http://schemas.openxmlformats.org/officeDocument/2006/relationships/image" Target="../media/image38.png"/><Relationship Id="rId12" Type="http://schemas.openxmlformats.org/officeDocument/2006/relationships/tags" Target="../tags/tag195.xml"/><Relationship Id="rId11" Type="http://schemas.openxmlformats.org/officeDocument/2006/relationships/tags" Target="../tags/tag194.xml"/><Relationship Id="rId10" Type="http://schemas.openxmlformats.org/officeDocument/2006/relationships/image" Target="../media/image10.png"/><Relationship Id="rId1" Type="http://schemas.openxmlformats.org/officeDocument/2006/relationships/tags" Target="../tags/tag188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01.xml"/><Relationship Id="rId8" Type="http://schemas.openxmlformats.org/officeDocument/2006/relationships/tags" Target="../tags/tag200.xml"/><Relationship Id="rId7" Type="http://schemas.openxmlformats.org/officeDocument/2006/relationships/image" Target="../media/image39.png"/><Relationship Id="rId6" Type="http://schemas.openxmlformats.org/officeDocument/2006/relationships/tags" Target="../tags/tag199.xml"/><Relationship Id="rId5" Type="http://schemas.openxmlformats.org/officeDocument/2006/relationships/image" Target="../media/image18.png"/><Relationship Id="rId4" Type="http://schemas.openxmlformats.org/officeDocument/2006/relationships/tags" Target="../tags/tag198.xml"/><Relationship Id="rId3" Type="http://schemas.openxmlformats.org/officeDocument/2006/relationships/tags" Target="../tags/tag197.xml"/><Relationship Id="rId2" Type="http://schemas.openxmlformats.org/officeDocument/2006/relationships/image" Target="../media/image5.png"/><Relationship Id="rId15" Type="http://schemas.openxmlformats.org/officeDocument/2006/relationships/notesSlide" Target="../notesSlides/notesSlide20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3.jpeg"/><Relationship Id="rId12" Type="http://schemas.openxmlformats.org/officeDocument/2006/relationships/image" Target="../media/image40.png"/><Relationship Id="rId11" Type="http://schemas.openxmlformats.org/officeDocument/2006/relationships/tags" Target="../tags/tag202.xml"/><Relationship Id="rId10" Type="http://schemas.openxmlformats.org/officeDocument/2006/relationships/image" Target="../media/image10.png"/><Relationship Id="rId1" Type="http://schemas.openxmlformats.org/officeDocument/2006/relationships/tags" Target="../tags/tag196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image" Target="../media/image39.png"/><Relationship Id="rId6" Type="http://schemas.openxmlformats.org/officeDocument/2006/relationships/tags" Target="../tags/tag206.xml"/><Relationship Id="rId5" Type="http://schemas.openxmlformats.org/officeDocument/2006/relationships/image" Target="../media/image18.png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image" Target="../media/image5.png"/><Relationship Id="rId15" Type="http://schemas.openxmlformats.org/officeDocument/2006/relationships/notesSlide" Target="../notesSlides/notesSlide21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3.jpeg"/><Relationship Id="rId12" Type="http://schemas.openxmlformats.org/officeDocument/2006/relationships/image" Target="../media/image40.png"/><Relationship Id="rId11" Type="http://schemas.openxmlformats.org/officeDocument/2006/relationships/tags" Target="../tags/tag209.xml"/><Relationship Id="rId10" Type="http://schemas.openxmlformats.org/officeDocument/2006/relationships/image" Target="../media/image10.png"/><Relationship Id="rId1" Type="http://schemas.openxmlformats.org/officeDocument/2006/relationships/tags" Target="../tags/tag203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tags" Target="../tags/tag214.xml"/><Relationship Id="rId6" Type="http://schemas.openxmlformats.org/officeDocument/2006/relationships/tags" Target="../tags/tag213.xml"/><Relationship Id="rId5" Type="http://schemas.openxmlformats.org/officeDocument/2006/relationships/tags" Target="../tags/tag212.xml"/><Relationship Id="rId4" Type="http://schemas.openxmlformats.org/officeDocument/2006/relationships/tags" Target="../tags/tag211.xml"/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2" Type="http://schemas.openxmlformats.org/officeDocument/2006/relationships/notesSlide" Target="../notesSlides/notesSlide22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.jpeg"/><Relationship Id="rId1" Type="http://schemas.openxmlformats.org/officeDocument/2006/relationships/tags" Target="../tags/tag21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6.png"/><Relationship Id="rId4" Type="http://schemas.openxmlformats.org/officeDocument/2006/relationships/image" Target="../media/image28.png"/><Relationship Id="rId3" Type="http://schemas.openxmlformats.org/officeDocument/2006/relationships/image" Target="../media/image34.png"/><Relationship Id="rId2" Type="http://schemas.openxmlformats.org/officeDocument/2006/relationships/image" Target="../media/image5.png"/><Relationship Id="rId1" Type="http://schemas.openxmlformats.org/officeDocument/2006/relationships/tags" Target="../tags/tag21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37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5.png"/><Relationship Id="rId1" Type="http://schemas.openxmlformats.org/officeDocument/2006/relationships/tags" Target="../tags/tag21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37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5.png"/><Relationship Id="rId1" Type="http://schemas.openxmlformats.org/officeDocument/2006/relationships/tags" Target="../tags/tag21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41.png"/><Relationship Id="rId4" Type="http://schemas.openxmlformats.org/officeDocument/2006/relationships/image" Target="../media/image39.png"/><Relationship Id="rId3" Type="http://schemas.openxmlformats.org/officeDocument/2006/relationships/image" Target="../media/image34.png"/><Relationship Id="rId2" Type="http://schemas.openxmlformats.org/officeDocument/2006/relationships/image" Target="../media/image5.png"/><Relationship Id="rId1" Type="http://schemas.openxmlformats.org/officeDocument/2006/relationships/tags" Target="../tags/tag218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7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6.png"/><Relationship Id="rId6" Type="http://schemas.openxmlformats.org/officeDocument/2006/relationships/image" Target="../media/image9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5.png"/><Relationship Id="rId1" Type="http://schemas.openxmlformats.org/officeDocument/2006/relationships/tags" Target="../tags/tag219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0" Type="http://schemas.openxmlformats.org/officeDocument/2006/relationships/notesSlide" Target="../notesSlides/notesSlide2.xml"/><Relationship Id="rId3" Type="http://schemas.openxmlformats.org/officeDocument/2006/relationships/image" Target="../media/image9.png"/><Relationship Id="rId29" Type="http://schemas.openxmlformats.org/officeDocument/2006/relationships/slideLayout" Target="../slideLayouts/slideLayout2.xml"/><Relationship Id="rId28" Type="http://schemas.openxmlformats.org/officeDocument/2006/relationships/image" Target="../media/image3.jpeg"/><Relationship Id="rId27" Type="http://schemas.openxmlformats.org/officeDocument/2006/relationships/tags" Target="../tags/tag28.xml"/><Relationship Id="rId26" Type="http://schemas.openxmlformats.org/officeDocument/2006/relationships/tags" Target="../tags/tag27.xml"/><Relationship Id="rId25" Type="http://schemas.openxmlformats.org/officeDocument/2006/relationships/tags" Target="../tags/tag26.xml"/><Relationship Id="rId24" Type="http://schemas.openxmlformats.org/officeDocument/2006/relationships/tags" Target="../tags/tag25.xml"/><Relationship Id="rId23" Type="http://schemas.openxmlformats.org/officeDocument/2006/relationships/tags" Target="../tags/tag24.xml"/><Relationship Id="rId22" Type="http://schemas.openxmlformats.org/officeDocument/2006/relationships/tags" Target="../tags/tag23.xml"/><Relationship Id="rId21" Type="http://schemas.openxmlformats.org/officeDocument/2006/relationships/tags" Target="../tags/tag22.xml"/><Relationship Id="rId20" Type="http://schemas.openxmlformats.org/officeDocument/2006/relationships/tags" Target="../tags/tag21.xml"/><Relationship Id="rId2" Type="http://schemas.openxmlformats.org/officeDocument/2006/relationships/image" Target="../media/image5.png"/><Relationship Id="rId19" Type="http://schemas.openxmlformats.org/officeDocument/2006/relationships/tags" Target="../tags/tag20.xml"/><Relationship Id="rId18" Type="http://schemas.openxmlformats.org/officeDocument/2006/relationships/tags" Target="../tags/tag19.xml"/><Relationship Id="rId17" Type="http://schemas.openxmlformats.org/officeDocument/2006/relationships/tags" Target="../tags/tag18.xml"/><Relationship Id="rId16" Type="http://schemas.openxmlformats.org/officeDocument/2006/relationships/tags" Target="../tags/tag17.xml"/><Relationship Id="rId15" Type="http://schemas.openxmlformats.org/officeDocument/2006/relationships/tags" Target="../tags/tag16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tags" Target="../tags/tag2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2" Type="http://schemas.openxmlformats.org/officeDocument/2006/relationships/notesSlide" Target="../notesSlides/notesSlide4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.jpeg"/><Relationship Id="rId1" Type="http://schemas.openxmlformats.org/officeDocument/2006/relationships/tags" Target="../tags/tag3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18.png"/><Relationship Id="rId4" Type="http://schemas.microsoft.com/office/2007/relationships/hdphoto" Target="../media/image17.wdp"/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tags" Target="../tags/tag3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15.png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image" Target="../media/image14.png"/><Relationship Id="rId4" Type="http://schemas.openxmlformats.org/officeDocument/2006/relationships/tags" Target="../tags/tag37.xml"/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47.xml"/><Relationship Id="rId8" Type="http://schemas.openxmlformats.org/officeDocument/2006/relationships/tags" Target="../tags/tag46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3" Type="http://schemas.openxmlformats.org/officeDocument/2006/relationships/notesSlide" Target="../notesSlides/notesSlide7.xml"/><Relationship Id="rId42" Type="http://schemas.openxmlformats.org/officeDocument/2006/relationships/slideLayout" Target="../slideLayouts/slideLayout2.xml"/><Relationship Id="rId41" Type="http://schemas.openxmlformats.org/officeDocument/2006/relationships/image" Target="../media/image3.jpeg"/><Relationship Id="rId40" Type="http://schemas.openxmlformats.org/officeDocument/2006/relationships/image" Target="../media/image14.png"/><Relationship Id="rId4" Type="http://schemas.openxmlformats.org/officeDocument/2006/relationships/tags" Target="../tags/tag42.xml"/><Relationship Id="rId39" Type="http://schemas.openxmlformats.org/officeDocument/2006/relationships/tags" Target="../tags/tag75.xml"/><Relationship Id="rId38" Type="http://schemas.openxmlformats.org/officeDocument/2006/relationships/tags" Target="../tags/tag74.xml"/><Relationship Id="rId37" Type="http://schemas.openxmlformats.org/officeDocument/2006/relationships/tags" Target="../tags/tag73.xml"/><Relationship Id="rId36" Type="http://schemas.openxmlformats.org/officeDocument/2006/relationships/tags" Target="../tags/tag72.xml"/><Relationship Id="rId35" Type="http://schemas.openxmlformats.org/officeDocument/2006/relationships/tags" Target="../tags/tag71.xml"/><Relationship Id="rId34" Type="http://schemas.openxmlformats.org/officeDocument/2006/relationships/tags" Target="../tags/tag70.xml"/><Relationship Id="rId33" Type="http://schemas.openxmlformats.org/officeDocument/2006/relationships/image" Target="../media/image20.png"/><Relationship Id="rId32" Type="http://schemas.openxmlformats.org/officeDocument/2006/relationships/tags" Target="../tags/tag69.xml"/><Relationship Id="rId31" Type="http://schemas.openxmlformats.org/officeDocument/2006/relationships/tags" Target="../tags/tag68.xml"/><Relationship Id="rId30" Type="http://schemas.openxmlformats.org/officeDocument/2006/relationships/image" Target="../media/image19.png"/><Relationship Id="rId3" Type="http://schemas.openxmlformats.org/officeDocument/2006/relationships/tags" Target="../tags/tag41.xml"/><Relationship Id="rId29" Type="http://schemas.openxmlformats.org/officeDocument/2006/relationships/tags" Target="../tags/tag67.xml"/><Relationship Id="rId28" Type="http://schemas.openxmlformats.org/officeDocument/2006/relationships/tags" Target="../tags/tag66.xml"/><Relationship Id="rId27" Type="http://schemas.openxmlformats.org/officeDocument/2006/relationships/tags" Target="../tags/tag65.xml"/><Relationship Id="rId26" Type="http://schemas.openxmlformats.org/officeDocument/2006/relationships/tags" Target="../tags/tag64.xml"/><Relationship Id="rId25" Type="http://schemas.openxmlformats.org/officeDocument/2006/relationships/tags" Target="../tags/tag63.xml"/><Relationship Id="rId24" Type="http://schemas.openxmlformats.org/officeDocument/2006/relationships/tags" Target="../tags/tag62.xml"/><Relationship Id="rId23" Type="http://schemas.openxmlformats.org/officeDocument/2006/relationships/tags" Target="../tags/tag61.xml"/><Relationship Id="rId22" Type="http://schemas.openxmlformats.org/officeDocument/2006/relationships/tags" Target="../tags/tag60.xml"/><Relationship Id="rId21" Type="http://schemas.openxmlformats.org/officeDocument/2006/relationships/tags" Target="../tags/tag59.xml"/><Relationship Id="rId20" Type="http://schemas.openxmlformats.org/officeDocument/2006/relationships/tags" Target="../tags/tag58.xml"/><Relationship Id="rId2" Type="http://schemas.openxmlformats.org/officeDocument/2006/relationships/image" Target="../media/image5.png"/><Relationship Id="rId19" Type="http://schemas.openxmlformats.org/officeDocument/2006/relationships/tags" Target="../tags/tag57.xml"/><Relationship Id="rId18" Type="http://schemas.openxmlformats.org/officeDocument/2006/relationships/tags" Target="../tags/tag56.xml"/><Relationship Id="rId17" Type="http://schemas.openxmlformats.org/officeDocument/2006/relationships/tags" Target="../tags/tag55.xml"/><Relationship Id="rId16" Type="http://schemas.openxmlformats.org/officeDocument/2006/relationships/tags" Target="../tags/tag54.xml"/><Relationship Id="rId15" Type="http://schemas.openxmlformats.org/officeDocument/2006/relationships/tags" Target="../tags/tag53.xml"/><Relationship Id="rId14" Type="http://schemas.openxmlformats.org/officeDocument/2006/relationships/tags" Target="../tags/tag52.xml"/><Relationship Id="rId13" Type="http://schemas.openxmlformats.org/officeDocument/2006/relationships/tags" Target="../tags/tag51.xml"/><Relationship Id="rId12" Type="http://schemas.openxmlformats.org/officeDocument/2006/relationships/tags" Target="../tags/tag50.xml"/><Relationship Id="rId11" Type="http://schemas.openxmlformats.org/officeDocument/2006/relationships/tags" Target="../tags/tag49.xml"/><Relationship Id="rId10" Type="http://schemas.openxmlformats.org/officeDocument/2006/relationships/tags" Target="../tags/tag48.xml"/><Relationship Id="rId1" Type="http://schemas.openxmlformats.org/officeDocument/2006/relationships/tags" Target="../tags/tag4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2" Type="http://schemas.openxmlformats.org/officeDocument/2006/relationships/notesSlide" Target="../notesSlides/notesSlide8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.jpeg"/><Relationship Id="rId1" Type="http://schemas.openxmlformats.org/officeDocument/2006/relationships/tags" Target="../tags/tag7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anose="02010800040101010101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anose="02010800040101010101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71010" y="457313"/>
            <a:ext cx="3590925" cy="645178"/>
            <a:chOff x="5343" y="2116"/>
            <a:chExt cx="5747" cy="1237"/>
          </a:xfrm>
        </p:grpSpPr>
        <p:sp>
          <p:nvSpPr>
            <p:cNvPr id="3" name="任意多边形: 形状 5"/>
            <p:cNvSpPr/>
            <p:nvPr>
              <p:custDataLst>
                <p:tags r:id="rId3"/>
              </p:custDataLst>
            </p:nvPr>
          </p:nvSpPr>
          <p:spPr>
            <a:xfrm rot="16200000">
              <a:off x="7659" y="-200"/>
              <a:ext cx="1114" cy="5747"/>
            </a:xfrm>
            <a:custGeom>
              <a:avLst/>
              <a:gdLst>
                <a:gd name="connsiteX0" fmla="*/ 982983 w 1965963"/>
                <a:gd name="connsiteY0" fmla="*/ 0 h 4455703"/>
                <a:gd name="connsiteX1" fmla="*/ 1471864 w 1965963"/>
                <a:gd name="connsiteY1" fmla="*/ 398452 h 4455703"/>
                <a:gd name="connsiteX2" fmla="*/ 1480624 w 1965963"/>
                <a:gd name="connsiteY2" fmla="*/ 485341 h 4455703"/>
                <a:gd name="connsiteX3" fmla="*/ 1567513 w 1965963"/>
                <a:gd name="connsiteY3" fmla="*/ 494101 h 4455703"/>
                <a:gd name="connsiteX4" fmla="*/ 1965963 w 1965963"/>
                <a:gd name="connsiteY4" fmla="*/ 982983 h 4455703"/>
                <a:gd name="connsiteX5" fmla="*/ 1965600 w 1965963"/>
                <a:gd name="connsiteY5" fmla="*/ 987097 h 4455703"/>
                <a:gd name="connsiteX6" fmla="*/ 1965600 w 1965963"/>
                <a:gd name="connsiteY6" fmla="*/ 3468606 h 4455703"/>
                <a:gd name="connsiteX7" fmla="*/ 1965963 w 1965963"/>
                <a:gd name="connsiteY7" fmla="*/ 3472720 h 4455703"/>
                <a:gd name="connsiteX8" fmla="*/ 1965600 w 1965963"/>
                <a:gd name="connsiteY8" fmla="*/ 3476834 h 4455703"/>
                <a:gd name="connsiteX9" fmla="*/ 1965600 w 1965963"/>
                <a:gd name="connsiteY9" fmla="*/ 3477690 h 4455703"/>
                <a:gd name="connsiteX10" fmla="*/ 1965525 w 1965963"/>
                <a:gd name="connsiteY10" fmla="*/ 3477690 h 4455703"/>
                <a:gd name="connsiteX11" fmla="*/ 1958169 w 1965963"/>
                <a:gd name="connsiteY11" fmla="*/ 3561055 h 4455703"/>
                <a:gd name="connsiteX12" fmla="*/ 1567513 w 1965963"/>
                <a:gd name="connsiteY12" fmla="*/ 3961604 h 4455703"/>
                <a:gd name="connsiteX13" fmla="*/ 1480624 w 1965963"/>
                <a:gd name="connsiteY13" fmla="*/ 3970362 h 4455703"/>
                <a:gd name="connsiteX14" fmla="*/ 1471864 w 1965963"/>
                <a:gd name="connsiteY14" fmla="*/ 4057251 h 4455703"/>
                <a:gd name="connsiteX15" fmla="*/ 982983 w 1965963"/>
                <a:gd name="connsiteY15" fmla="*/ 4455703 h 4455703"/>
                <a:gd name="connsiteX16" fmla="*/ 494099 w 1965963"/>
                <a:gd name="connsiteY16" fmla="*/ 4057251 h 4455703"/>
                <a:gd name="connsiteX17" fmla="*/ 485341 w 1965963"/>
                <a:gd name="connsiteY17" fmla="*/ 3970362 h 4455703"/>
                <a:gd name="connsiteX18" fmla="*/ 398452 w 1965963"/>
                <a:gd name="connsiteY18" fmla="*/ 3961604 h 4455703"/>
                <a:gd name="connsiteX19" fmla="*/ 7794 w 1965963"/>
                <a:gd name="connsiteY19" fmla="*/ 3561055 h 4455703"/>
                <a:gd name="connsiteX20" fmla="*/ 439 w 1965963"/>
                <a:gd name="connsiteY20" fmla="*/ 3477690 h 4455703"/>
                <a:gd name="connsiteX21" fmla="*/ 0 w 1965963"/>
                <a:gd name="connsiteY21" fmla="*/ 3477690 h 4455703"/>
                <a:gd name="connsiteX22" fmla="*/ 0 w 1965963"/>
                <a:gd name="connsiteY22" fmla="*/ 3472720 h 4455703"/>
                <a:gd name="connsiteX23" fmla="*/ 0 w 1965963"/>
                <a:gd name="connsiteY23" fmla="*/ 983166 h 4455703"/>
                <a:gd name="connsiteX24" fmla="*/ 16 w 1965963"/>
                <a:gd name="connsiteY24" fmla="*/ 983166 h 4455703"/>
                <a:gd name="connsiteX25" fmla="*/ 0 w 1965963"/>
                <a:gd name="connsiteY25" fmla="*/ 982983 h 4455703"/>
                <a:gd name="connsiteX26" fmla="*/ 398452 w 1965963"/>
                <a:gd name="connsiteY26" fmla="*/ 494101 h 4455703"/>
                <a:gd name="connsiteX27" fmla="*/ 485341 w 1965963"/>
                <a:gd name="connsiteY27" fmla="*/ 485341 h 4455703"/>
                <a:gd name="connsiteX28" fmla="*/ 494099 w 1965963"/>
                <a:gd name="connsiteY28" fmla="*/ 398452 h 4455703"/>
                <a:gd name="connsiteX29" fmla="*/ 982983 w 1965963"/>
                <a:gd name="connsiteY29" fmla="*/ 0 h 4455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65963" h="4455703">
                  <a:moveTo>
                    <a:pt x="982983" y="0"/>
                  </a:moveTo>
                  <a:cubicBezTo>
                    <a:pt x="1224133" y="0"/>
                    <a:pt x="1425333" y="171057"/>
                    <a:pt x="1471864" y="398452"/>
                  </a:cubicBezTo>
                  <a:lnTo>
                    <a:pt x="1480624" y="485341"/>
                  </a:lnTo>
                  <a:lnTo>
                    <a:pt x="1567513" y="494101"/>
                  </a:lnTo>
                  <a:cubicBezTo>
                    <a:pt x="1794908" y="540633"/>
                    <a:pt x="1965963" y="741833"/>
                    <a:pt x="1965963" y="982983"/>
                  </a:cubicBezTo>
                  <a:lnTo>
                    <a:pt x="1965600" y="987097"/>
                  </a:lnTo>
                  <a:lnTo>
                    <a:pt x="1965600" y="3468606"/>
                  </a:lnTo>
                  <a:lnTo>
                    <a:pt x="1965963" y="3472720"/>
                  </a:lnTo>
                  <a:lnTo>
                    <a:pt x="1965600" y="3476834"/>
                  </a:lnTo>
                  <a:lnTo>
                    <a:pt x="1965600" y="3477690"/>
                  </a:lnTo>
                  <a:lnTo>
                    <a:pt x="1965525" y="3477690"/>
                  </a:lnTo>
                  <a:lnTo>
                    <a:pt x="1958169" y="3561055"/>
                  </a:lnTo>
                  <a:cubicBezTo>
                    <a:pt x="1922319" y="3761755"/>
                    <a:pt x="1766484" y="3920887"/>
                    <a:pt x="1567513" y="3961604"/>
                  </a:cubicBezTo>
                  <a:lnTo>
                    <a:pt x="1480624" y="3970362"/>
                  </a:lnTo>
                  <a:lnTo>
                    <a:pt x="1471864" y="4057251"/>
                  </a:lnTo>
                  <a:cubicBezTo>
                    <a:pt x="1425333" y="4284646"/>
                    <a:pt x="1224133" y="4455703"/>
                    <a:pt x="982983" y="4455703"/>
                  </a:cubicBezTo>
                  <a:cubicBezTo>
                    <a:pt x="741830" y="4455703"/>
                    <a:pt x="540630" y="4284646"/>
                    <a:pt x="494099" y="4057251"/>
                  </a:cubicBezTo>
                  <a:lnTo>
                    <a:pt x="485341" y="3970362"/>
                  </a:lnTo>
                  <a:lnTo>
                    <a:pt x="398452" y="3961604"/>
                  </a:lnTo>
                  <a:cubicBezTo>
                    <a:pt x="199481" y="3920887"/>
                    <a:pt x="43645" y="3761755"/>
                    <a:pt x="7794" y="3561055"/>
                  </a:cubicBezTo>
                  <a:lnTo>
                    <a:pt x="439" y="3477690"/>
                  </a:lnTo>
                  <a:lnTo>
                    <a:pt x="0" y="3477690"/>
                  </a:lnTo>
                  <a:lnTo>
                    <a:pt x="0" y="3472720"/>
                  </a:lnTo>
                  <a:lnTo>
                    <a:pt x="0" y="983166"/>
                  </a:lnTo>
                  <a:lnTo>
                    <a:pt x="16" y="983166"/>
                  </a:lnTo>
                  <a:lnTo>
                    <a:pt x="0" y="982983"/>
                  </a:lnTo>
                  <a:cubicBezTo>
                    <a:pt x="0" y="741833"/>
                    <a:pt x="171057" y="540633"/>
                    <a:pt x="398452" y="494101"/>
                  </a:cubicBezTo>
                  <a:lnTo>
                    <a:pt x="485341" y="485341"/>
                  </a:lnTo>
                  <a:lnTo>
                    <a:pt x="494099" y="398452"/>
                  </a:lnTo>
                  <a:cubicBezTo>
                    <a:pt x="540630" y="171057"/>
                    <a:pt x="741830" y="0"/>
                    <a:pt x="982983" y="0"/>
                  </a:cubicBezTo>
                  <a:close/>
                </a:path>
              </a:pathLst>
            </a:custGeom>
            <a:noFill/>
            <a:ln w="38100">
              <a:solidFill>
                <a:schemeClr val="bg2">
                  <a:lumMod val="50000"/>
                </a:schemeClr>
              </a:solidFill>
            </a:ln>
            <a:effectLst>
              <a:outerShdw blurRad="190500" dist="635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607" y="2116"/>
              <a:ext cx="3652" cy="12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语言积累</a:t>
              </a:r>
              <a:endPara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4"/>
            </p:custDataLst>
          </p:nvPr>
        </p:nvGraphicFramePr>
        <p:xfrm>
          <a:off x="144780" y="1188720"/>
          <a:ext cx="11898630" cy="50984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635"/>
                <a:gridCol w="1713230"/>
                <a:gridCol w="3219450"/>
                <a:gridCol w="974725"/>
                <a:gridCol w="1722755"/>
                <a:gridCol w="3251835"/>
              </a:tblGrid>
              <a:tr h="728345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序号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汉语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sym typeface="+mn-ea"/>
                        </a:rPr>
                        <a:t>英语</a:t>
                      </a:r>
                      <a:endParaRPr lang="zh-CN" altLang="en-US" sz="28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sym typeface="+mn-ea"/>
                        </a:rPr>
                        <a:t>序号</a:t>
                      </a:r>
                      <a:endParaRPr lang="zh-CN" altLang="en-US" sz="28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汉语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英语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72834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24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中国书法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24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书法作品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72834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24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毛笔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24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宣纸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72834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endParaRPr lang="en-US" altLang="zh-CN" sz="24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行书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</a:t>
                      </a:r>
                      <a:endParaRPr lang="en-US" altLang="zh-CN" sz="24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楷书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72834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  <a:endParaRPr lang="en-US" altLang="zh-CN" sz="24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草书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  <a:endParaRPr lang="en-US" altLang="zh-CN" sz="24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隶书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72834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</a:t>
                      </a:r>
                      <a:endParaRPr lang="en-US" altLang="zh-CN" sz="24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笔墨韵味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endParaRPr lang="en-US" altLang="zh-CN" sz="24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真挚祝福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72834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11</a:t>
                      </a:r>
                      <a:endParaRPr lang="en-US" altLang="zh-CN" sz="24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送某人某物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12</a:t>
                      </a:r>
                      <a:endParaRPr lang="en-US" altLang="zh-CN" sz="24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吉祥寓意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2931160" y="2025015"/>
            <a:ext cx="3143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Chinese calligraphy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40470" y="2076450"/>
            <a:ext cx="3143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calligraphy work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59800" y="2085975"/>
            <a:ext cx="363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a piece of calligraphy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31160" y="2782570"/>
            <a:ext cx="3143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writing brush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40470" y="2749550"/>
            <a:ext cx="3143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rice paper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31160" y="3521075"/>
            <a:ext cx="3143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running script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840470" y="3521075"/>
            <a:ext cx="3143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regular script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31160" y="4212590"/>
            <a:ext cx="3143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cursive/grass script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840470" y="4238625"/>
            <a:ext cx="3143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official/Li script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80970" y="4899025"/>
            <a:ext cx="3653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charm of brush and ink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00160" y="4956175"/>
            <a:ext cx="31432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genuine regards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endParaRPr lang="en-US" altLang="zh-CN" sz="28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31160" y="5680710"/>
            <a:ext cx="3143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present sb. with sth.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840470" y="5552440"/>
            <a:ext cx="31432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fortunate/blessed meaning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xit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2" grpId="0"/>
      <p:bldP spid="12" grpId="1"/>
      <p:bldP spid="12" grpId="2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 rot="16200000">
            <a:off x="5148580" y="-516890"/>
            <a:ext cx="746760" cy="2732405"/>
            <a:chOff x="14287" y="1309"/>
            <a:chExt cx="2334" cy="8182"/>
          </a:xfrm>
        </p:grpSpPr>
        <p:sp>
          <p:nvSpPr>
            <p:cNvPr id="14" name="缺角矩形 13"/>
            <p:cNvSpPr/>
            <p:nvPr/>
          </p:nvSpPr>
          <p:spPr>
            <a:xfrm>
              <a:off x="14287" y="1309"/>
              <a:ext cx="2335" cy="8182"/>
            </a:xfrm>
            <a:prstGeom prst="plaque">
              <a:avLst/>
            </a:prstGeom>
            <a:solidFill>
              <a:schemeClr val="accent3"/>
            </a:solidFill>
            <a:ln>
              <a:gradFill>
                <a:gsLst>
                  <a:gs pos="50000">
                    <a:schemeClr val="accent6"/>
                  </a:gs>
                  <a:gs pos="0">
                    <a:schemeClr val="accent6">
                      <a:lumMod val="25000"/>
                      <a:lumOff val="75000"/>
                    </a:schemeClr>
                  </a:gs>
                  <a:gs pos="100000">
                    <a:schemeClr val="accent6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缺角矩形 14"/>
            <p:cNvSpPr/>
            <p:nvPr/>
          </p:nvSpPr>
          <p:spPr>
            <a:xfrm>
              <a:off x="14422" y="1516"/>
              <a:ext cx="2064" cy="7767"/>
            </a:xfrm>
            <a:prstGeom prst="plaqu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gradFill>
                <a:gsLst>
                  <a:gs pos="50000">
                    <a:schemeClr val="accent6"/>
                  </a:gs>
                  <a:gs pos="0">
                    <a:schemeClr val="accent6">
                      <a:lumMod val="25000"/>
                      <a:lumOff val="75000"/>
                    </a:schemeClr>
                  </a:gs>
                  <a:gs pos="100000">
                    <a:schemeClr val="accent6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52925" y="519430"/>
            <a:ext cx="2339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Beginning</a:t>
            </a:r>
            <a:endParaRPr lang="en-US" altLang="zh-CN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 descr="2展板-中秋节654767777"/>
          <p:cNvPicPr>
            <a:picLocks noChangeAspect="1"/>
          </p:cNvPicPr>
          <p:nvPr/>
        </p:nvPicPr>
        <p:blipFill>
          <a:blip r:embed="rId4"/>
          <a:srcRect l="73401" b="42935"/>
          <a:stretch>
            <a:fillRect/>
          </a:stretch>
        </p:blipFill>
        <p:spPr>
          <a:xfrm>
            <a:off x="9583420" y="-292100"/>
            <a:ext cx="2825750" cy="2581910"/>
          </a:xfrm>
          <a:prstGeom prst="rect">
            <a:avLst/>
          </a:prstGeom>
        </p:spPr>
      </p:pic>
      <p:grpSp>
        <p:nvGrpSpPr>
          <p:cNvPr id="10" name="组合 9"/>
          <p:cNvGrpSpPr/>
          <p:nvPr>
            <p:custDataLst>
              <p:tags r:id="rId5"/>
            </p:custDataLst>
          </p:nvPr>
        </p:nvGrpSpPr>
        <p:grpSpPr>
          <a:xfrm>
            <a:off x="2801620" y="1868170"/>
            <a:ext cx="3422015" cy="4054475"/>
            <a:chOff x="6539" y="1148"/>
            <a:chExt cx="4748" cy="5930"/>
          </a:xfrm>
        </p:grpSpPr>
        <p:pic>
          <p:nvPicPr>
            <p:cNvPr id="5" name="图片 4" descr="e1558171f15843d24cbd3b9af1d4f36c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6539" y="1148"/>
              <a:ext cx="4748" cy="593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>
              <p:custDataLst>
                <p:tags r:id="rId8"/>
              </p:custDataLst>
            </p:nvPr>
          </p:nvSpPr>
          <p:spPr>
            <a:xfrm>
              <a:off x="7112" y="1832"/>
              <a:ext cx="3517" cy="433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/>
                <a:t>   </a:t>
              </a:r>
              <a:r>
                <a:rPr lang="en-US" altLang="zh-CN" sz="2000"/>
                <a:t> </a:t>
              </a:r>
              <a:r>
                <a:rPr lang="en-US" altLang="zh-CN" sz="2400">
                  <a:latin typeface="Times New Roman" panose="02020603050405020304" charset="0"/>
                  <a:cs typeface="Times New Roman" panose="02020603050405020304" charset="0"/>
                </a:rPr>
                <a:t> As the New Year draws near, I have specially prepared a piece of Chinese calligraphy to express my sincere regards.</a:t>
              </a:r>
              <a:endParaRPr lang="en-US" altLang="zh-CN" sz="24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grpSp>
        <p:nvGrpSpPr>
          <p:cNvPr id="25" name="组合 24"/>
          <p:cNvGrpSpPr/>
          <p:nvPr>
            <p:custDataLst>
              <p:tags r:id="rId9"/>
            </p:custDataLst>
          </p:nvPr>
        </p:nvGrpSpPr>
        <p:grpSpPr>
          <a:xfrm>
            <a:off x="-38735" y="1179195"/>
            <a:ext cx="3159760" cy="3574415"/>
            <a:chOff x="8569" y="4829"/>
            <a:chExt cx="4976" cy="5629"/>
          </a:xfrm>
        </p:grpSpPr>
        <p:pic>
          <p:nvPicPr>
            <p:cNvPr id="23" name="图片 22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8569" y="4829"/>
              <a:ext cx="4976" cy="3749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>
              <p:custDataLst>
                <p:tags r:id="rId12"/>
              </p:custDataLst>
            </p:nvPr>
          </p:nvSpPr>
          <p:spPr>
            <a:xfrm>
              <a:off x="9294" y="6762"/>
              <a:ext cx="3526" cy="3696"/>
            </a:xfrm>
            <a:prstGeom prst="rect">
              <a:avLst/>
            </a:prstGeom>
            <a:noFill/>
          </p:spPr>
          <p:txBody>
            <a:bodyPr vert="eaVert" wrap="square" rtlCol="0">
              <a:noAutofit/>
            </a:bodyPr>
            <a:p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新年将至，我特意准备了一幅中国书法作品，以表诚挚敬意。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13"/>
            </p:custDataLst>
          </p:nvPr>
        </p:nvGrpSpPr>
        <p:grpSpPr>
          <a:xfrm>
            <a:off x="-78725" y="4812030"/>
            <a:ext cx="3180220" cy="1851660"/>
            <a:chOff x="373" y="7578"/>
            <a:chExt cx="4721" cy="2916"/>
          </a:xfrm>
        </p:grpSpPr>
        <p:pic>
          <p:nvPicPr>
            <p:cNvPr id="11" name="图片 10" descr="信封边框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 rot="21120000">
              <a:off x="373" y="7578"/>
              <a:ext cx="4721" cy="2916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>
              <p:custDataLst>
                <p:tags r:id="rId16"/>
              </p:custDataLst>
            </p:nvPr>
          </p:nvSpPr>
          <p:spPr>
            <a:xfrm>
              <a:off x="909" y="8603"/>
              <a:ext cx="3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</a:rPr>
                <a:t>1.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</a:rPr>
                <a:t>正式得体款</a:t>
              </a:r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>
            <p:custDataLst>
              <p:tags r:id="rId17"/>
            </p:custDataLst>
          </p:nvPr>
        </p:nvGrpSpPr>
        <p:grpSpPr>
          <a:xfrm>
            <a:off x="5800090" y="1007110"/>
            <a:ext cx="3244215" cy="1889125"/>
            <a:chOff x="274" y="7526"/>
            <a:chExt cx="4816" cy="2975"/>
          </a:xfrm>
        </p:grpSpPr>
        <p:pic>
          <p:nvPicPr>
            <p:cNvPr id="20" name="图片 19" descr="信封边框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 rot="21120000">
              <a:off x="274" y="7526"/>
              <a:ext cx="4816" cy="2975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>
              <p:custDataLst>
                <p:tags r:id="rId19"/>
              </p:custDataLst>
            </p:nvPr>
          </p:nvSpPr>
          <p:spPr>
            <a:xfrm>
              <a:off x="909" y="8603"/>
              <a:ext cx="3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</a:rPr>
                <a:t>2.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</a:rPr>
                <a:t>温馨亲切款</a:t>
              </a:r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>
            <p:custDataLst>
              <p:tags r:id="rId20"/>
            </p:custDataLst>
          </p:nvPr>
        </p:nvGrpSpPr>
        <p:grpSpPr>
          <a:xfrm>
            <a:off x="5842635" y="2680970"/>
            <a:ext cx="3159760" cy="3913505"/>
            <a:chOff x="10330" y="4173"/>
            <a:chExt cx="4976" cy="6163"/>
          </a:xfrm>
        </p:grpSpPr>
        <p:pic>
          <p:nvPicPr>
            <p:cNvPr id="22" name="图片 21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0330" y="4173"/>
              <a:ext cx="4976" cy="3749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>
              <p:custDataLst>
                <p:tags r:id="rId22"/>
              </p:custDataLst>
            </p:nvPr>
          </p:nvSpPr>
          <p:spPr>
            <a:xfrm>
              <a:off x="11055" y="5860"/>
              <a:ext cx="3526" cy="4476"/>
            </a:xfrm>
            <a:prstGeom prst="rect">
              <a:avLst/>
            </a:prstGeom>
            <a:noFill/>
          </p:spPr>
          <p:txBody>
            <a:bodyPr vert="eaVert" wrap="square" rtlCol="0">
              <a:noAutofit/>
            </a:bodyPr>
            <a:p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新年马上就要到啦，我特意给你准备了一幅中国书法作品，送上我暖暖的祝福。</a:t>
              </a:r>
              <a:endPara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28" name="组合 27"/>
          <p:cNvGrpSpPr/>
          <p:nvPr>
            <p:custDataLst>
              <p:tags r:id="rId23"/>
            </p:custDataLst>
          </p:nvPr>
        </p:nvGrpSpPr>
        <p:grpSpPr>
          <a:xfrm>
            <a:off x="8770507" y="2497051"/>
            <a:ext cx="3422015" cy="3780137"/>
            <a:chOff x="6539" y="1148"/>
            <a:chExt cx="4748" cy="5930"/>
          </a:xfrm>
        </p:grpSpPr>
        <p:pic>
          <p:nvPicPr>
            <p:cNvPr id="29" name="图片 28" descr="e1558171f15843d24cbd3b9af1d4f36c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6539" y="1148"/>
              <a:ext cx="4748" cy="5930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>
              <p:custDataLst>
                <p:tags r:id="rId25"/>
              </p:custDataLst>
            </p:nvPr>
          </p:nvSpPr>
          <p:spPr>
            <a:xfrm>
              <a:off x="7112" y="1832"/>
              <a:ext cx="3517" cy="47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/>
                <a:t>   </a:t>
              </a:r>
              <a:r>
                <a:rPr lang="en-US" altLang="zh-CN" sz="2000"/>
                <a:t> </a:t>
              </a:r>
              <a:r>
                <a:rPr lang="en-US" altLang="zh-CN" sz="2400">
                  <a:latin typeface="Times New Roman" panose="02020603050405020304" charset="0"/>
                  <a:cs typeface="Times New Roman" panose="02020603050405020304" charset="0"/>
                </a:rPr>
                <a:t> With the New Year right around the corner, I’ve specially got you a Chinese calligraphy work to send you my warm wishes.</a:t>
              </a:r>
              <a:endParaRPr lang="en-US" altLang="zh-CN" sz="24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 rot="16200000">
            <a:off x="5148580" y="-516890"/>
            <a:ext cx="746760" cy="2732405"/>
            <a:chOff x="14287" y="1309"/>
            <a:chExt cx="2334" cy="8182"/>
          </a:xfrm>
        </p:grpSpPr>
        <p:sp>
          <p:nvSpPr>
            <p:cNvPr id="14" name="缺角矩形 13"/>
            <p:cNvSpPr/>
            <p:nvPr/>
          </p:nvSpPr>
          <p:spPr>
            <a:xfrm>
              <a:off x="14287" y="1309"/>
              <a:ext cx="2335" cy="8182"/>
            </a:xfrm>
            <a:prstGeom prst="plaque">
              <a:avLst/>
            </a:prstGeom>
            <a:solidFill>
              <a:schemeClr val="accent3"/>
            </a:solidFill>
            <a:ln>
              <a:gradFill>
                <a:gsLst>
                  <a:gs pos="50000">
                    <a:schemeClr val="accent6"/>
                  </a:gs>
                  <a:gs pos="0">
                    <a:schemeClr val="accent6">
                      <a:lumMod val="25000"/>
                      <a:lumOff val="75000"/>
                    </a:schemeClr>
                  </a:gs>
                  <a:gs pos="100000">
                    <a:schemeClr val="accent6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缺角矩形 14"/>
            <p:cNvSpPr/>
            <p:nvPr/>
          </p:nvSpPr>
          <p:spPr>
            <a:xfrm>
              <a:off x="14422" y="1516"/>
              <a:ext cx="2064" cy="7767"/>
            </a:xfrm>
            <a:prstGeom prst="plaqu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gradFill>
                <a:gsLst>
                  <a:gs pos="50000">
                    <a:schemeClr val="accent6"/>
                  </a:gs>
                  <a:gs pos="0">
                    <a:schemeClr val="accent6">
                      <a:lumMod val="25000"/>
                      <a:lumOff val="75000"/>
                    </a:schemeClr>
                  </a:gs>
                  <a:gs pos="100000">
                    <a:schemeClr val="accent6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52925" y="519430"/>
            <a:ext cx="2339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Beginning</a:t>
            </a:r>
            <a:endParaRPr lang="en-US" altLang="zh-CN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 descr="2展板-中秋节654767777"/>
          <p:cNvPicPr>
            <a:picLocks noChangeAspect="1"/>
          </p:cNvPicPr>
          <p:nvPr/>
        </p:nvPicPr>
        <p:blipFill>
          <a:blip r:embed="rId4"/>
          <a:srcRect l="73401" b="42935"/>
          <a:stretch>
            <a:fillRect/>
          </a:stretch>
        </p:blipFill>
        <p:spPr>
          <a:xfrm>
            <a:off x="9583420" y="-292100"/>
            <a:ext cx="2825750" cy="2581910"/>
          </a:xfrm>
          <a:prstGeom prst="rect">
            <a:avLst/>
          </a:prstGeom>
        </p:spPr>
      </p:pic>
      <p:grpSp>
        <p:nvGrpSpPr>
          <p:cNvPr id="10" name="组合 9"/>
          <p:cNvGrpSpPr/>
          <p:nvPr>
            <p:custDataLst>
              <p:tags r:id="rId5"/>
            </p:custDataLst>
          </p:nvPr>
        </p:nvGrpSpPr>
        <p:grpSpPr>
          <a:xfrm>
            <a:off x="2801620" y="1868170"/>
            <a:ext cx="3422015" cy="4054475"/>
            <a:chOff x="6539" y="1148"/>
            <a:chExt cx="4748" cy="5930"/>
          </a:xfrm>
        </p:grpSpPr>
        <p:pic>
          <p:nvPicPr>
            <p:cNvPr id="5" name="图片 4" descr="e1558171f15843d24cbd3b9af1d4f36c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6539" y="1148"/>
              <a:ext cx="4748" cy="593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>
              <p:custDataLst>
                <p:tags r:id="rId8"/>
              </p:custDataLst>
            </p:nvPr>
          </p:nvSpPr>
          <p:spPr>
            <a:xfrm>
              <a:off x="7112" y="2415"/>
              <a:ext cx="3517" cy="37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/>
                <a:t>   </a:t>
              </a:r>
              <a:r>
                <a:rPr lang="en-US" altLang="zh-CN" sz="2000"/>
                <a:t> </a:t>
              </a:r>
              <a:r>
                <a:rPr lang="en-US" altLang="zh-CN" sz="2400">
                  <a:latin typeface="Times New Roman" panose="02020603050405020304" charset="0"/>
                  <a:cs typeface="Times New Roman" panose="02020603050405020304" charset="0"/>
                </a:rPr>
                <a:t>As New Year approaches, I’ve prepared a Chinese calligraphy piece as a symbol of my sincere feelings.</a:t>
              </a:r>
              <a:endParaRPr lang="en-US" altLang="zh-CN" sz="24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grpSp>
        <p:nvGrpSpPr>
          <p:cNvPr id="25" name="组合 24"/>
          <p:cNvGrpSpPr/>
          <p:nvPr>
            <p:custDataLst>
              <p:tags r:id="rId9"/>
            </p:custDataLst>
          </p:nvPr>
        </p:nvGrpSpPr>
        <p:grpSpPr>
          <a:xfrm>
            <a:off x="-38735" y="1179195"/>
            <a:ext cx="3159760" cy="3423285"/>
            <a:chOff x="8569" y="4829"/>
            <a:chExt cx="4976" cy="5391"/>
          </a:xfrm>
        </p:grpSpPr>
        <p:pic>
          <p:nvPicPr>
            <p:cNvPr id="23" name="图片 22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8569" y="4829"/>
              <a:ext cx="4976" cy="3749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>
              <p:custDataLst>
                <p:tags r:id="rId12"/>
              </p:custDataLst>
            </p:nvPr>
          </p:nvSpPr>
          <p:spPr>
            <a:xfrm>
              <a:off x="9377" y="6524"/>
              <a:ext cx="3135" cy="3696"/>
            </a:xfrm>
            <a:prstGeom prst="rect">
              <a:avLst/>
            </a:prstGeom>
            <a:noFill/>
          </p:spPr>
          <p:txBody>
            <a:bodyPr vert="eaVert" wrap="square" rtlCol="0">
              <a:noAutofit/>
            </a:bodyPr>
            <a:p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新年将至，我备下一幅中国书法，以寄寸心。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13"/>
            </p:custDataLst>
          </p:nvPr>
        </p:nvGrpSpPr>
        <p:grpSpPr>
          <a:xfrm>
            <a:off x="-78725" y="4812030"/>
            <a:ext cx="3180220" cy="1851660"/>
            <a:chOff x="373" y="7578"/>
            <a:chExt cx="4721" cy="2916"/>
          </a:xfrm>
        </p:grpSpPr>
        <p:pic>
          <p:nvPicPr>
            <p:cNvPr id="11" name="图片 10" descr="信封边框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 rot="21120000">
              <a:off x="373" y="7578"/>
              <a:ext cx="4721" cy="2916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>
              <p:custDataLst>
                <p:tags r:id="rId16"/>
              </p:custDataLst>
            </p:nvPr>
          </p:nvSpPr>
          <p:spPr>
            <a:xfrm>
              <a:off x="909" y="8603"/>
              <a:ext cx="3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</a:rPr>
                <a:t>3.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</a:rPr>
                <a:t>简洁凝练款</a:t>
              </a:r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>
            <p:custDataLst>
              <p:tags r:id="rId17"/>
            </p:custDataLst>
          </p:nvPr>
        </p:nvGrpSpPr>
        <p:grpSpPr>
          <a:xfrm>
            <a:off x="5800090" y="1007110"/>
            <a:ext cx="3244215" cy="1889125"/>
            <a:chOff x="274" y="7526"/>
            <a:chExt cx="4816" cy="2975"/>
          </a:xfrm>
        </p:grpSpPr>
        <p:pic>
          <p:nvPicPr>
            <p:cNvPr id="20" name="图片 19" descr="信封边框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 rot="21120000">
              <a:off x="274" y="7526"/>
              <a:ext cx="4816" cy="2975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>
              <p:custDataLst>
                <p:tags r:id="rId19"/>
              </p:custDataLst>
            </p:nvPr>
          </p:nvSpPr>
          <p:spPr>
            <a:xfrm>
              <a:off x="909" y="8603"/>
              <a:ext cx="3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</a:rPr>
                <a:t>4.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</a:rPr>
                <a:t>文雅雅致款</a:t>
              </a:r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>
            <p:custDataLst>
              <p:tags r:id="rId20"/>
            </p:custDataLst>
          </p:nvPr>
        </p:nvGrpSpPr>
        <p:grpSpPr>
          <a:xfrm>
            <a:off x="5842635" y="2680970"/>
            <a:ext cx="3159760" cy="3913505"/>
            <a:chOff x="10330" y="4173"/>
            <a:chExt cx="4976" cy="6163"/>
          </a:xfrm>
        </p:grpSpPr>
        <p:pic>
          <p:nvPicPr>
            <p:cNvPr id="22" name="图片 21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0330" y="4173"/>
              <a:ext cx="4976" cy="3749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>
              <p:custDataLst>
                <p:tags r:id="rId22"/>
              </p:custDataLst>
            </p:nvPr>
          </p:nvSpPr>
          <p:spPr>
            <a:xfrm>
              <a:off x="11055" y="5860"/>
              <a:ext cx="3526" cy="4476"/>
            </a:xfrm>
            <a:prstGeom prst="rect">
              <a:avLst/>
            </a:prstGeom>
            <a:noFill/>
          </p:spPr>
          <p:txBody>
            <a:bodyPr vert="eaVert" wrap="square" rtlCol="0">
              <a:noAutofit/>
            </a:bodyPr>
            <a:p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岁聿云暮，新元肇启，我谨精心备下一幅中国书法，以抒寸心之诚。</a:t>
              </a:r>
              <a:endPara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28" name="组合 27"/>
          <p:cNvGrpSpPr/>
          <p:nvPr>
            <p:custDataLst>
              <p:tags r:id="rId23"/>
            </p:custDataLst>
          </p:nvPr>
        </p:nvGrpSpPr>
        <p:grpSpPr>
          <a:xfrm>
            <a:off x="8770507" y="1691939"/>
            <a:ext cx="3580575" cy="4585249"/>
            <a:chOff x="6539" y="-115"/>
            <a:chExt cx="4968" cy="7193"/>
          </a:xfrm>
        </p:grpSpPr>
        <p:pic>
          <p:nvPicPr>
            <p:cNvPr id="29" name="图片 28" descr="e1558171f15843d24cbd3b9af1d4f36c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6539" y="-115"/>
              <a:ext cx="4968" cy="7193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>
              <p:custDataLst>
                <p:tags r:id="rId25"/>
              </p:custDataLst>
            </p:nvPr>
          </p:nvSpPr>
          <p:spPr>
            <a:xfrm>
              <a:off x="7051" y="593"/>
              <a:ext cx="3517" cy="602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/>
                <a:t>   </a:t>
              </a:r>
              <a:r>
                <a:rPr lang="en-US" altLang="zh-CN" sz="2000"/>
                <a:t> </a:t>
              </a:r>
              <a:r>
                <a:rPr lang="en-US" altLang="zh-CN" sz="2400">
                  <a:latin typeface="Times New Roman" panose="02020603050405020304" charset="0"/>
                  <a:cs typeface="Times New Roman" panose="02020603050405020304" charset="0"/>
                </a:rPr>
                <a:t> As the year draws to a close and a new one approaches, I have carefully prepared a piece of Chinese calligraphy artwork to convey my heartfelt affections.</a:t>
              </a:r>
              <a:endParaRPr lang="en-US" altLang="zh-CN" sz="24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56075" y="475615"/>
            <a:ext cx="2731770" cy="746760"/>
            <a:chOff x="6545" y="749"/>
            <a:chExt cx="4302" cy="1176"/>
          </a:xfrm>
        </p:grpSpPr>
        <p:grpSp>
          <p:nvGrpSpPr>
            <p:cNvPr id="13" name="组合 12"/>
            <p:cNvGrpSpPr/>
            <p:nvPr/>
          </p:nvGrpSpPr>
          <p:grpSpPr>
            <a:xfrm rot="16200000">
              <a:off x="8108" y="-814"/>
              <a:ext cx="1176" cy="4303"/>
              <a:chOff x="14287" y="1309"/>
              <a:chExt cx="2334" cy="8182"/>
            </a:xfrm>
          </p:grpSpPr>
          <p:sp>
            <p:nvSpPr>
              <p:cNvPr id="14" name="缺角矩形 13"/>
              <p:cNvSpPr/>
              <p:nvPr/>
            </p:nvSpPr>
            <p:spPr>
              <a:xfrm>
                <a:off x="14287" y="1309"/>
                <a:ext cx="2335" cy="8182"/>
              </a:xfrm>
              <a:prstGeom prst="plaque">
                <a:avLst/>
              </a:prstGeom>
              <a:solidFill>
                <a:schemeClr val="accent3"/>
              </a:solidFill>
              <a:ln>
                <a:gradFill>
                  <a:gsLst>
                    <a:gs pos="50000">
                      <a:schemeClr val="accent6"/>
                    </a:gs>
                    <a:gs pos="0">
                      <a:schemeClr val="accent6">
                        <a:lumMod val="25000"/>
                        <a:lumOff val="75000"/>
                      </a:schemeClr>
                    </a:gs>
                    <a:gs pos="100000">
                      <a:schemeClr val="accent6">
                        <a:lumMod val="85000"/>
                      </a:scheme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缺角矩形 14"/>
              <p:cNvSpPr/>
              <p:nvPr/>
            </p:nvSpPr>
            <p:spPr>
              <a:xfrm>
                <a:off x="14422" y="1516"/>
                <a:ext cx="2064" cy="7767"/>
              </a:xfrm>
              <a:prstGeom prst="plaqu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gradFill>
                  <a:gsLst>
                    <a:gs pos="50000">
                      <a:schemeClr val="accent6"/>
                    </a:gs>
                    <a:gs pos="0">
                      <a:schemeClr val="accent6">
                        <a:lumMod val="25000"/>
                        <a:lumOff val="75000"/>
                      </a:schemeClr>
                    </a:gs>
                    <a:gs pos="100000">
                      <a:schemeClr val="accent6">
                        <a:lumMod val="85000"/>
                      </a:scheme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6855" y="818"/>
              <a:ext cx="368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3200">
                  <a:latin typeface="Times New Roman" panose="02020603050405020304" charset="0"/>
                  <a:cs typeface="Times New Roman" panose="02020603050405020304" charset="0"/>
                </a:rPr>
                <a:t>Beginning</a:t>
              </a:r>
              <a:endParaRPr lang="en-US" altLang="zh-CN" sz="32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pic>
        <p:nvPicPr>
          <p:cNvPr id="8" name="图片 7" descr="2展板-中秋节654767777"/>
          <p:cNvPicPr>
            <a:picLocks noChangeAspect="1"/>
          </p:cNvPicPr>
          <p:nvPr/>
        </p:nvPicPr>
        <p:blipFill>
          <a:blip r:embed="rId4"/>
          <a:srcRect l="73401" b="42935"/>
          <a:stretch>
            <a:fillRect/>
          </a:stretch>
        </p:blipFill>
        <p:spPr>
          <a:xfrm>
            <a:off x="9583420" y="-292100"/>
            <a:ext cx="2825750" cy="2581910"/>
          </a:xfrm>
          <a:prstGeom prst="rect">
            <a:avLst/>
          </a:prstGeom>
        </p:spPr>
      </p:pic>
      <p:grpSp>
        <p:nvGrpSpPr>
          <p:cNvPr id="10" name="组合 9"/>
          <p:cNvGrpSpPr/>
          <p:nvPr>
            <p:custDataLst>
              <p:tags r:id="rId5"/>
            </p:custDataLst>
          </p:nvPr>
        </p:nvGrpSpPr>
        <p:grpSpPr>
          <a:xfrm>
            <a:off x="2801620" y="1868170"/>
            <a:ext cx="3422015" cy="4054475"/>
            <a:chOff x="6539" y="1148"/>
            <a:chExt cx="4748" cy="5930"/>
          </a:xfrm>
        </p:grpSpPr>
        <p:pic>
          <p:nvPicPr>
            <p:cNvPr id="5" name="图片 4" descr="e1558171f15843d24cbd3b9af1d4f36c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6539" y="1148"/>
              <a:ext cx="4748" cy="593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>
              <p:custDataLst>
                <p:tags r:id="rId8"/>
              </p:custDataLst>
            </p:nvPr>
          </p:nvSpPr>
          <p:spPr>
            <a:xfrm>
              <a:off x="7051" y="2066"/>
              <a:ext cx="3517" cy="37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/>
                <a:t>   </a:t>
              </a:r>
              <a:r>
                <a:rPr lang="en-US" altLang="zh-CN" sz="2000"/>
                <a:t> </a:t>
              </a:r>
              <a:r>
                <a:rPr lang="en-US" altLang="zh-CN" sz="2400">
                  <a:latin typeface="Times New Roman" panose="02020603050405020304" charset="0"/>
                  <a:cs typeface="Times New Roman" panose="02020603050405020304" charset="0"/>
                </a:rPr>
                <a:t>The New Year is coming soon, and I’ve specially prepared a piece of Chinese calligraphy just to show you my genuine regards.</a:t>
              </a:r>
              <a:endParaRPr lang="en-US" altLang="zh-CN" sz="24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grpSp>
        <p:nvGrpSpPr>
          <p:cNvPr id="25" name="组合 24"/>
          <p:cNvGrpSpPr/>
          <p:nvPr>
            <p:custDataLst>
              <p:tags r:id="rId9"/>
            </p:custDataLst>
          </p:nvPr>
        </p:nvGrpSpPr>
        <p:grpSpPr>
          <a:xfrm>
            <a:off x="-38735" y="1179195"/>
            <a:ext cx="3159760" cy="3677285"/>
            <a:chOff x="8569" y="4829"/>
            <a:chExt cx="4976" cy="5791"/>
          </a:xfrm>
        </p:grpSpPr>
        <p:pic>
          <p:nvPicPr>
            <p:cNvPr id="23" name="图片 22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8569" y="4829"/>
              <a:ext cx="4976" cy="3749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>
              <p:custDataLst>
                <p:tags r:id="rId12"/>
              </p:custDataLst>
            </p:nvPr>
          </p:nvSpPr>
          <p:spPr>
            <a:xfrm>
              <a:off x="9291" y="6450"/>
              <a:ext cx="3524" cy="4170"/>
            </a:xfrm>
            <a:prstGeom prst="rect">
              <a:avLst/>
            </a:prstGeom>
            <a:noFill/>
          </p:spPr>
          <p:txBody>
            <a:bodyPr vert="eaVert" wrap="square" rtlCol="0">
              <a:noAutofit/>
            </a:bodyPr>
            <a:p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新年快到了，我特意准备了一幅中国书法作品，就是想对你表达我的真心。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13"/>
            </p:custDataLst>
          </p:nvPr>
        </p:nvGrpSpPr>
        <p:grpSpPr>
          <a:xfrm>
            <a:off x="-78725" y="4812030"/>
            <a:ext cx="3180220" cy="1851660"/>
            <a:chOff x="373" y="7578"/>
            <a:chExt cx="4721" cy="2916"/>
          </a:xfrm>
        </p:grpSpPr>
        <p:pic>
          <p:nvPicPr>
            <p:cNvPr id="11" name="图片 10" descr="信封边框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 rot="21120000">
              <a:off x="373" y="7578"/>
              <a:ext cx="4721" cy="2916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>
              <p:custDataLst>
                <p:tags r:id="rId16"/>
              </p:custDataLst>
            </p:nvPr>
          </p:nvSpPr>
          <p:spPr>
            <a:xfrm>
              <a:off x="909" y="8603"/>
              <a:ext cx="3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</a:rPr>
                <a:t>5.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</a:rPr>
                <a:t>朴实真诚款</a:t>
              </a:r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>
            <p:custDataLst>
              <p:tags r:id="rId17"/>
            </p:custDataLst>
          </p:nvPr>
        </p:nvGrpSpPr>
        <p:grpSpPr>
          <a:xfrm>
            <a:off x="5800090" y="1007110"/>
            <a:ext cx="3244215" cy="1889125"/>
            <a:chOff x="274" y="7526"/>
            <a:chExt cx="4816" cy="2975"/>
          </a:xfrm>
        </p:grpSpPr>
        <p:pic>
          <p:nvPicPr>
            <p:cNvPr id="20" name="图片 19" descr="信封边框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 rot="21120000">
              <a:off x="274" y="7526"/>
              <a:ext cx="4816" cy="2975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>
              <p:custDataLst>
                <p:tags r:id="rId19"/>
              </p:custDataLst>
            </p:nvPr>
          </p:nvSpPr>
          <p:spPr>
            <a:xfrm>
              <a:off x="1030" y="8283"/>
              <a:ext cx="3526" cy="146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</a:rPr>
                <a:t>6.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</a:rPr>
                <a:t>定制款</a:t>
              </a:r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</a:rPr>
                <a:t>给出句</a:t>
              </a: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8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>
            <p:custDataLst>
              <p:tags r:id="rId20"/>
            </p:custDataLst>
          </p:nvPr>
        </p:nvGrpSpPr>
        <p:grpSpPr>
          <a:xfrm>
            <a:off x="5842635" y="2680970"/>
            <a:ext cx="3159760" cy="3199765"/>
            <a:chOff x="10330" y="4173"/>
            <a:chExt cx="4976" cy="5039"/>
          </a:xfrm>
        </p:grpSpPr>
        <p:pic>
          <p:nvPicPr>
            <p:cNvPr id="22" name="图片 21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0330" y="4173"/>
              <a:ext cx="4976" cy="3749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>
              <p:custDataLst>
                <p:tags r:id="rId22"/>
              </p:custDataLst>
            </p:nvPr>
          </p:nvSpPr>
          <p:spPr>
            <a:xfrm>
              <a:off x="11614" y="5671"/>
              <a:ext cx="2644" cy="3541"/>
            </a:xfrm>
            <a:prstGeom prst="rect">
              <a:avLst/>
            </a:prstGeom>
            <a:noFill/>
          </p:spPr>
          <p:txBody>
            <a:bodyPr vert="eaVert" wrap="square" rtlCol="0">
              <a:noAutofit/>
            </a:bodyPr>
            <a:p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新年将至，我想送你一幅中国书法作品作为礼物。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28" name="组合 27"/>
          <p:cNvGrpSpPr/>
          <p:nvPr>
            <p:custDataLst>
              <p:tags r:id="rId23"/>
            </p:custDataLst>
          </p:nvPr>
        </p:nvGrpSpPr>
        <p:grpSpPr>
          <a:xfrm>
            <a:off x="8770507" y="2388683"/>
            <a:ext cx="3580575" cy="3888505"/>
            <a:chOff x="6539" y="978"/>
            <a:chExt cx="4968" cy="6100"/>
          </a:xfrm>
        </p:grpSpPr>
        <p:pic>
          <p:nvPicPr>
            <p:cNvPr id="29" name="图片 28" descr="e1558171f15843d24cbd3b9af1d4f36c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6539" y="978"/>
              <a:ext cx="4968" cy="6100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>
              <p:custDataLst>
                <p:tags r:id="rId25"/>
              </p:custDataLst>
            </p:nvPr>
          </p:nvSpPr>
          <p:spPr>
            <a:xfrm>
              <a:off x="7179" y="2291"/>
              <a:ext cx="3517" cy="47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/>
                <a:t>   </a:t>
              </a:r>
              <a:r>
                <a:rPr lang="en-US" altLang="zh-CN" sz="2000"/>
                <a:t> </a:t>
              </a:r>
              <a:r>
                <a:rPr lang="en-US" altLang="zh-CN" sz="2400">
                  <a:latin typeface="Times New Roman" panose="02020603050405020304" charset="0"/>
                  <a:cs typeface="Times New Roman" panose="02020603050405020304" charset="0"/>
                </a:rPr>
                <a:t> </a:t>
              </a:r>
              <a:r>
                <a:rPr lang="en-US" altLang="zh-CN" sz="2400"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As the New Year approaches, I’d like to give you a piece of Chinese calligraphy as a gift.</a:t>
              </a:r>
              <a:endParaRPr lang="en-US" altLang="zh-CN" sz="24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721995" y="275590"/>
            <a:ext cx="2731770" cy="746760"/>
            <a:chOff x="6824" y="748"/>
            <a:chExt cx="4302" cy="1176"/>
          </a:xfrm>
        </p:grpSpPr>
        <p:grpSp>
          <p:nvGrpSpPr>
            <p:cNvPr id="13" name="组合 12"/>
            <p:cNvGrpSpPr/>
            <p:nvPr/>
          </p:nvGrpSpPr>
          <p:grpSpPr>
            <a:xfrm rot="16200000">
              <a:off x="8387" y="-815"/>
              <a:ext cx="1176" cy="4303"/>
              <a:chOff x="14287" y="1309"/>
              <a:chExt cx="2334" cy="8182"/>
            </a:xfrm>
          </p:grpSpPr>
          <p:sp>
            <p:nvSpPr>
              <p:cNvPr id="14" name="缺角矩形 13"/>
              <p:cNvSpPr/>
              <p:nvPr/>
            </p:nvSpPr>
            <p:spPr>
              <a:xfrm>
                <a:off x="14287" y="1309"/>
                <a:ext cx="2335" cy="8182"/>
              </a:xfrm>
              <a:prstGeom prst="plaque">
                <a:avLst/>
              </a:prstGeom>
              <a:solidFill>
                <a:schemeClr val="accent3"/>
              </a:solidFill>
              <a:ln>
                <a:gradFill>
                  <a:gsLst>
                    <a:gs pos="50000">
                      <a:schemeClr val="accent6"/>
                    </a:gs>
                    <a:gs pos="0">
                      <a:schemeClr val="accent6">
                        <a:lumMod val="25000"/>
                        <a:lumOff val="75000"/>
                      </a:schemeClr>
                    </a:gs>
                    <a:gs pos="100000">
                      <a:schemeClr val="accent6">
                        <a:lumMod val="85000"/>
                      </a:scheme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缺角矩形 14"/>
              <p:cNvSpPr/>
              <p:nvPr/>
            </p:nvSpPr>
            <p:spPr>
              <a:xfrm>
                <a:off x="14422" y="1516"/>
                <a:ext cx="2064" cy="7767"/>
              </a:xfrm>
              <a:prstGeom prst="plaqu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gradFill>
                  <a:gsLst>
                    <a:gs pos="50000">
                      <a:schemeClr val="accent6"/>
                    </a:gs>
                    <a:gs pos="0">
                      <a:schemeClr val="accent6">
                        <a:lumMod val="25000"/>
                        <a:lumOff val="75000"/>
                      </a:schemeClr>
                    </a:gs>
                    <a:gs pos="100000">
                      <a:schemeClr val="accent6">
                        <a:lumMod val="85000"/>
                      </a:scheme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6839" y="878"/>
              <a:ext cx="375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3200">
                  <a:latin typeface="Times New Roman" panose="02020603050405020304" charset="0"/>
                  <a:cs typeface="Times New Roman" panose="02020603050405020304" charset="0"/>
                </a:rPr>
                <a:t>Body</a:t>
              </a:r>
              <a:endParaRPr lang="en-US" altLang="zh-CN" sz="32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grpSp>
        <p:nvGrpSpPr>
          <p:cNvPr id="65" name="组合 64"/>
          <p:cNvGrpSpPr/>
          <p:nvPr>
            <p:custDataLst>
              <p:tags r:id="rId3"/>
            </p:custDataLst>
          </p:nvPr>
        </p:nvGrpSpPr>
        <p:grpSpPr>
          <a:xfrm>
            <a:off x="311150" y="1070610"/>
            <a:ext cx="3713480" cy="835660"/>
            <a:chOff x="12446" y="5711"/>
            <a:chExt cx="6027" cy="1316"/>
          </a:xfrm>
        </p:grpSpPr>
        <p:pic>
          <p:nvPicPr>
            <p:cNvPr id="52" name="图片 51" descr="微信图片_20260202144718_1020_65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2446" y="5711"/>
              <a:ext cx="6027" cy="1316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>
              <p:custDataLst>
                <p:tags r:id="rId6"/>
              </p:custDataLst>
            </p:nvPr>
          </p:nvSpPr>
          <p:spPr>
            <a:xfrm>
              <a:off x="12692" y="5936"/>
              <a:ext cx="549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得分点</a:t>
              </a: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1. 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作品简介</a:t>
              </a:r>
              <a:endParaRPr lang="zh-CN" altLang="en-US" sz="2800"/>
            </a:p>
          </p:txBody>
        </p:sp>
      </p:grpSp>
      <p:grpSp>
        <p:nvGrpSpPr>
          <p:cNvPr id="66" name="组合 65"/>
          <p:cNvGrpSpPr/>
          <p:nvPr>
            <p:custDataLst>
              <p:tags r:id="rId7"/>
            </p:custDataLst>
          </p:nvPr>
        </p:nvGrpSpPr>
        <p:grpSpPr>
          <a:xfrm>
            <a:off x="7615555" y="1094105"/>
            <a:ext cx="3826510" cy="835660"/>
            <a:chOff x="12358" y="7123"/>
            <a:chExt cx="6026" cy="1316"/>
          </a:xfrm>
        </p:grpSpPr>
        <p:pic>
          <p:nvPicPr>
            <p:cNvPr id="53" name="图片 52" descr="微信图片_20260202144718_1020_651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2358" y="7123"/>
              <a:ext cx="6026" cy="1316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>
              <p:custDataLst>
                <p:tags r:id="rId9"/>
              </p:custDataLst>
            </p:nvPr>
          </p:nvSpPr>
          <p:spPr>
            <a:xfrm>
              <a:off x="12865" y="7325"/>
              <a:ext cx="521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得分点</a:t>
              </a: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2. 新年祝福</a:t>
              </a:r>
              <a:endParaRPr lang="zh-CN" altLang="en-US" sz="2800"/>
            </a:p>
          </p:txBody>
        </p:sp>
      </p:grpSp>
      <p:sp>
        <p:nvSpPr>
          <p:cNvPr id="4" name="横卷形 3"/>
          <p:cNvSpPr/>
          <p:nvPr/>
        </p:nvSpPr>
        <p:spPr>
          <a:xfrm>
            <a:off x="320675" y="1858010"/>
            <a:ext cx="3632835" cy="1249045"/>
          </a:xfrm>
          <a:prstGeom prst="horizontalScroll">
            <a:avLst/>
          </a:prstGeom>
          <a:gradFill>
            <a:gsLst>
              <a:gs pos="50000">
                <a:schemeClr val="accent3"/>
              </a:gs>
              <a:gs pos="0">
                <a:schemeClr val="accent3">
                  <a:lumMod val="25000"/>
                  <a:lumOff val="75000"/>
                </a:schemeClr>
              </a:gs>
              <a:gs pos="100000">
                <a:schemeClr val="accent3">
                  <a:lumMod val="85000"/>
                </a:schemeClr>
              </a:gs>
            </a:gsLst>
            <a:lin ang="5400000" scaled="1"/>
          </a:gradFill>
          <a:ln w="38100">
            <a:gradFill>
              <a:gsLst>
                <a:gs pos="50000">
                  <a:schemeClr val="accent5"/>
                </a:gs>
                <a:gs pos="0">
                  <a:schemeClr val="accent5">
                    <a:lumMod val="25000"/>
                    <a:lumOff val="75000"/>
                  </a:schemeClr>
                </a:gs>
                <a:gs pos="100000">
                  <a:schemeClr val="accent5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sym typeface="+mn-ea"/>
              </a:rPr>
              <a:t>说清作品内容</a:t>
            </a:r>
            <a:r>
              <a:rPr lang="en-US" altLang="zh-CN" sz="2800">
                <a:solidFill>
                  <a:schemeClr val="tx1"/>
                </a:solidFill>
                <a:sym typeface="+mn-ea"/>
              </a:rPr>
              <a:t>+</a:t>
            </a:r>
            <a:endParaRPr lang="zh-CN" altLang="en-US" sz="2800">
              <a:solidFill>
                <a:schemeClr val="tx1"/>
              </a:solidFill>
            </a:endParaRPr>
          </a:p>
          <a:p>
            <a:pPr algn="ctr"/>
            <a:r>
              <a:rPr lang="zh-CN" altLang="en-US" sz="2800">
                <a:solidFill>
                  <a:schemeClr val="tx1"/>
                </a:solidFill>
                <a:sym typeface="+mn-ea"/>
              </a:rPr>
              <a:t>传递文化内涵</a:t>
            </a:r>
            <a:endParaRPr lang="zh-CN" altLang="en-US" sz="2800">
              <a:solidFill>
                <a:schemeClr val="tx1"/>
              </a:solidFill>
              <a:sym typeface="+mn-ea"/>
            </a:endParaRPr>
          </a:p>
        </p:txBody>
      </p:sp>
      <p:sp useBgFill="1">
        <p:nvSpPr>
          <p:cNvPr id="5" name="双波形 4"/>
          <p:cNvSpPr/>
          <p:nvPr/>
        </p:nvSpPr>
        <p:spPr>
          <a:xfrm>
            <a:off x="320675" y="3045460"/>
            <a:ext cx="3703955" cy="1825625"/>
          </a:xfrm>
          <a:prstGeom prst="doubleWave">
            <a:avLst>
              <a:gd name="adj1" fmla="val 6250"/>
              <a:gd name="adj2" fmla="val -1191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核心逻辑：</a:t>
            </a:r>
            <a:endParaRPr lang="zh-CN" altLang="en-US" sz="2800" b="1">
              <a:solidFill>
                <a:srgbClr val="FF0000"/>
              </a:solidFill>
            </a:endParaRPr>
          </a:p>
          <a:p>
            <a:pPr algn="l"/>
            <a:endParaRPr lang="zh-CN" altLang="en-US" sz="2800">
              <a:solidFill>
                <a:schemeClr val="tx1"/>
              </a:solidFill>
            </a:endParaRPr>
          </a:p>
          <a:p>
            <a:pPr algn="l"/>
            <a:endParaRPr lang="zh-CN" altLang="en-US" sz="2800">
              <a:solidFill>
                <a:schemeClr val="tx1"/>
              </a:solidFill>
            </a:endParaRPr>
          </a:p>
        </p:txBody>
      </p:sp>
      <p:sp useBgFill="1">
        <p:nvSpPr>
          <p:cNvPr id="6" name="双波形 5"/>
          <p:cNvSpPr/>
          <p:nvPr/>
        </p:nvSpPr>
        <p:spPr>
          <a:xfrm>
            <a:off x="311785" y="4932680"/>
            <a:ext cx="3712845" cy="1406525"/>
          </a:xfrm>
          <a:prstGeom prst="doubleWave">
            <a:avLst>
              <a:gd name="adj1" fmla="val 6250"/>
              <a:gd name="adj2" fmla="val 488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作品内容：</a:t>
            </a:r>
            <a:endParaRPr lang="zh-CN" altLang="en-US" sz="2800" b="1">
              <a:solidFill>
                <a:srgbClr val="FF0000"/>
              </a:solidFill>
            </a:endParaRPr>
          </a:p>
          <a:p>
            <a:pPr algn="l"/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7" name="横卷形 6"/>
          <p:cNvSpPr/>
          <p:nvPr/>
        </p:nvSpPr>
        <p:spPr>
          <a:xfrm>
            <a:off x="7716520" y="1826260"/>
            <a:ext cx="3632835" cy="1249045"/>
          </a:xfrm>
          <a:prstGeom prst="horizontalScroll">
            <a:avLst/>
          </a:prstGeom>
          <a:gradFill>
            <a:gsLst>
              <a:gs pos="50000">
                <a:schemeClr val="accent3"/>
              </a:gs>
              <a:gs pos="0">
                <a:schemeClr val="accent3">
                  <a:lumMod val="25000"/>
                  <a:lumOff val="75000"/>
                </a:schemeClr>
              </a:gs>
              <a:gs pos="100000">
                <a:schemeClr val="accent3">
                  <a:lumMod val="85000"/>
                </a:schemeClr>
              </a:gs>
            </a:gsLst>
            <a:lin ang="5400000" scaled="1"/>
          </a:gradFill>
          <a:ln w="38100">
            <a:gradFill>
              <a:gsLst>
                <a:gs pos="50000">
                  <a:schemeClr val="accent5"/>
                </a:gs>
                <a:gs pos="0">
                  <a:schemeClr val="accent5">
                    <a:lumMod val="25000"/>
                    <a:lumOff val="75000"/>
                  </a:schemeClr>
                </a:gs>
                <a:gs pos="100000">
                  <a:schemeClr val="accent5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sym typeface="+mn-ea"/>
              </a:rPr>
              <a:t>贴合对象</a:t>
            </a:r>
            <a:r>
              <a:rPr lang="en-US" altLang="zh-CN" sz="2800">
                <a:solidFill>
                  <a:schemeClr val="tx1"/>
                </a:solidFill>
                <a:sym typeface="+mn-ea"/>
              </a:rPr>
              <a:t>+</a:t>
            </a:r>
            <a:endParaRPr lang="en-US" altLang="zh-CN" sz="2800">
              <a:solidFill>
                <a:schemeClr val="tx1"/>
              </a:solidFill>
              <a:sym typeface="+mn-ea"/>
            </a:endParaRPr>
          </a:p>
          <a:p>
            <a:pPr algn="ctr"/>
            <a:r>
              <a:rPr lang="zh-CN" altLang="en-US" sz="2800">
                <a:solidFill>
                  <a:schemeClr val="tx1"/>
                </a:solidFill>
                <a:sym typeface="+mn-ea"/>
              </a:rPr>
              <a:t>真诚不生硬</a:t>
            </a:r>
            <a:endParaRPr lang="zh-CN" altLang="en-US" sz="2800">
              <a:solidFill>
                <a:schemeClr val="tx1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1785" y="3730625"/>
            <a:ext cx="38265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>
                <a:sym typeface="+mn-ea"/>
              </a:rPr>
              <a:t>选什么作品</a:t>
            </a:r>
            <a:r>
              <a:rPr lang="en-US" altLang="en-US" sz="2800">
                <a:sym typeface="+mn-ea"/>
              </a:rPr>
              <a:t>→</a:t>
            </a:r>
            <a:r>
              <a:rPr lang="zh-CN" altLang="en-US" sz="2800">
                <a:sym typeface="+mn-ea"/>
              </a:rPr>
              <a:t>为什么选</a:t>
            </a:r>
            <a:r>
              <a:rPr lang="en-US" altLang="en-US" sz="2800">
                <a:sym typeface="+mn-ea"/>
              </a:rPr>
              <a:t>→</a:t>
            </a:r>
            <a:r>
              <a:rPr lang="zh-CN" altLang="en-US" sz="2800">
                <a:sym typeface="+mn-ea"/>
              </a:rPr>
              <a:t>文化关联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467995" y="5661660"/>
            <a:ext cx="3357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（避免复杂生僻）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29765" y="5193030"/>
            <a:ext cx="18961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选吉祥语</a:t>
            </a:r>
            <a:endParaRPr lang="zh-CN" altLang="en-US" sz="2800"/>
          </a:p>
        </p:txBody>
      </p:sp>
      <p:sp useBgFill="1">
        <p:nvSpPr>
          <p:cNvPr id="11" name="双波形 10"/>
          <p:cNvSpPr/>
          <p:nvPr/>
        </p:nvSpPr>
        <p:spPr>
          <a:xfrm>
            <a:off x="7545070" y="3119755"/>
            <a:ext cx="3896360" cy="1318260"/>
          </a:xfrm>
          <a:prstGeom prst="doubleWave">
            <a:avLst>
              <a:gd name="adj1" fmla="val 6250"/>
              <a:gd name="adj2" fmla="val -1191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endParaRPr lang="zh-CN" altLang="en-US" sz="2800" b="1">
              <a:solidFill>
                <a:srgbClr val="FF0000"/>
              </a:solidFill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语气要求：</a:t>
            </a:r>
            <a:endParaRPr lang="zh-CN" altLang="en-US" sz="2800" b="1">
              <a:solidFill>
                <a:srgbClr val="FF0000"/>
              </a:solidFill>
            </a:endParaRPr>
          </a:p>
          <a:p>
            <a:pPr algn="l"/>
            <a:endParaRPr lang="zh-CN" altLang="en-US" sz="2800">
              <a:solidFill>
                <a:schemeClr val="tx1"/>
              </a:solidFill>
            </a:endParaRPr>
          </a:p>
          <a:p>
            <a:pPr algn="l"/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95615" y="3730625"/>
            <a:ext cx="2995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礼貌且温暖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 useBgFill="1">
        <p:nvSpPr>
          <p:cNvPr id="16" name="双波形 15"/>
          <p:cNvSpPr/>
          <p:nvPr/>
        </p:nvSpPr>
        <p:spPr>
          <a:xfrm>
            <a:off x="7444740" y="4444365"/>
            <a:ext cx="3904615" cy="1823085"/>
          </a:xfrm>
          <a:prstGeom prst="doubleWave">
            <a:avLst>
              <a:gd name="adj1" fmla="val 6250"/>
              <a:gd name="adj2" fmla="val -961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endParaRPr lang="zh-CN" altLang="en-US" sz="2800" b="1">
              <a:solidFill>
                <a:srgbClr val="FF0000"/>
              </a:solidFill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避坑提示：</a:t>
            </a:r>
            <a:endParaRPr lang="zh-CN" altLang="en-US" sz="2800" b="1">
              <a:solidFill>
                <a:srgbClr val="FF0000"/>
              </a:solidFill>
            </a:endParaRPr>
          </a:p>
          <a:p>
            <a:pPr algn="l"/>
            <a:endParaRPr lang="zh-CN" altLang="en-US" sz="2800" b="1">
              <a:solidFill>
                <a:srgbClr val="FF0000"/>
              </a:solidFill>
            </a:endParaRPr>
          </a:p>
          <a:p>
            <a:pPr algn="l"/>
            <a:endParaRPr lang="zh-CN" altLang="en-US" sz="2800">
              <a:solidFill>
                <a:schemeClr val="tx1"/>
              </a:solidFill>
            </a:endParaRPr>
          </a:p>
          <a:p>
            <a:pPr algn="l"/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44740" y="5193030"/>
            <a:ext cx="3650615" cy="6432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不使用过于复杂的节日术语，不堆砌祝福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458335" y="2011045"/>
            <a:ext cx="2766695" cy="4172585"/>
          </a:xfrm>
          <a:prstGeom prst="roundRect">
            <a:avLst/>
          </a:prstGeom>
          <a:gradFill>
            <a:gsLst>
              <a:gs pos="0">
                <a:srgbClr val="9996EF"/>
              </a:gs>
              <a:gs pos="100000">
                <a:srgbClr val="38FAD7"/>
              </a:gs>
            </a:gsLst>
            <a:lin ang="17400000" scaled="0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设计目的：</a:t>
            </a: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解决学生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“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不知道写什么作品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和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不会用英文解释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” 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的痛点。</a:t>
            </a: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45110" y="2011680"/>
            <a:ext cx="3721100" cy="4227830"/>
          </a:xfrm>
          <a:prstGeom prst="roundRect">
            <a:avLst/>
          </a:prstGeom>
          <a:gradFill>
            <a:gsLst>
              <a:gs pos="0">
                <a:srgbClr val="9996EF"/>
              </a:gs>
              <a:gs pos="100000">
                <a:srgbClr val="38FAD7"/>
              </a:gs>
            </a:gsLst>
            <a:lin ang="17400000" scaled="0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如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“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福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”</a:t>
            </a:r>
            <a:endParaRPr lang="en-US" altLang="zh-CN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Blessing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</a:t>
            </a: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en-US" altLang="zh-CN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吉祥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”</a:t>
            </a:r>
            <a:endParaRPr lang="en-US" altLang="zh-CN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Lucky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</a:t>
            </a: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en-US" altLang="zh-CN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平安喜乐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”</a:t>
            </a:r>
            <a:endParaRPr lang="en-US" altLang="zh-CN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Peace and Joy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</a:t>
            </a:r>
            <a:endParaRPr lang="en-US" altLang="zh-CN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lvl="0" algn="ctr">
              <a:buClrTx/>
              <a:buSzTx/>
              <a:buFontTx/>
            </a:pPr>
            <a:endParaRPr lang="zh-CN" altLang="en-US" sz="320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159115" y="285750"/>
            <a:ext cx="2732405" cy="746760"/>
            <a:chOff x="6545" y="750"/>
            <a:chExt cx="4303" cy="1176"/>
          </a:xfrm>
        </p:grpSpPr>
        <p:grpSp>
          <p:nvGrpSpPr>
            <p:cNvPr id="22" name="组合 21"/>
            <p:cNvGrpSpPr/>
            <p:nvPr/>
          </p:nvGrpSpPr>
          <p:grpSpPr>
            <a:xfrm rot="16200000">
              <a:off x="8108" y="-814"/>
              <a:ext cx="1176" cy="4303"/>
              <a:chOff x="14287" y="1309"/>
              <a:chExt cx="2334" cy="8182"/>
            </a:xfrm>
          </p:grpSpPr>
          <p:sp>
            <p:nvSpPr>
              <p:cNvPr id="23" name="缺角矩形 22"/>
              <p:cNvSpPr/>
              <p:nvPr/>
            </p:nvSpPr>
            <p:spPr>
              <a:xfrm>
                <a:off x="14287" y="1309"/>
                <a:ext cx="2335" cy="8182"/>
              </a:xfrm>
              <a:prstGeom prst="plaque">
                <a:avLst/>
              </a:prstGeom>
              <a:solidFill>
                <a:schemeClr val="accent3"/>
              </a:solidFill>
              <a:ln>
                <a:gradFill>
                  <a:gsLst>
                    <a:gs pos="50000">
                      <a:schemeClr val="accent6"/>
                    </a:gs>
                    <a:gs pos="0">
                      <a:schemeClr val="accent6">
                        <a:lumMod val="25000"/>
                        <a:lumOff val="75000"/>
                      </a:schemeClr>
                    </a:gs>
                    <a:gs pos="100000">
                      <a:schemeClr val="accent6">
                        <a:lumMod val="85000"/>
                      </a:scheme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缺角矩形 30"/>
              <p:cNvSpPr/>
              <p:nvPr/>
            </p:nvSpPr>
            <p:spPr>
              <a:xfrm>
                <a:off x="14422" y="1516"/>
                <a:ext cx="2064" cy="7767"/>
              </a:xfrm>
              <a:prstGeom prst="plaqu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gradFill>
                  <a:gsLst>
                    <a:gs pos="50000">
                      <a:schemeClr val="accent6"/>
                    </a:gs>
                    <a:gs pos="0">
                      <a:schemeClr val="accent6">
                        <a:lumMod val="25000"/>
                        <a:lumOff val="75000"/>
                      </a:schemeClr>
                    </a:gs>
                    <a:gs pos="100000">
                      <a:schemeClr val="accent6">
                        <a:lumMod val="85000"/>
                      </a:scheme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6855" y="818"/>
              <a:ext cx="368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3200">
                  <a:latin typeface="Times New Roman" panose="02020603050405020304" charset="0"/>
                  <a:cs typeface="Times New Roman" panose="02020603050405020304" charset="0"/>
                </a:rPr>
                <a:t>Ending</a:t>
              </a:r>
              <a:endParaRPr lang="en-US" altLang="zh-CN" sz="32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8" grpId="0"/>
      <p:bldP spid="8" grpId="1"/>
      <p:bldP spid="10" grpId="0"/>
      <p:bldP spid="9" grpId="0"/>
      <p:bldP spid="10" grpId="1"/>
      <p:bldP spid="9" grpId="1"/>
      <p:bldP spid="7" grpId="0" animBg="1"/>
      <p:bldP spid="7" grpId="1" animBg="1"/>
      <p:bldP spid="11" grpId="0" bldLvl="0" animBg="1"/>
      <p:bldP spid="11" grpId="1" animBg="1"/>
      <p:bldP spid="12" grpId="0"/>
      <p:bldP spid="12" grpId="1"/>
      <p:bldP spid="16" grpId="0" animBg="1"/>
      <p:bldP spid="16" grpId="1" animBg="1"/>
      <p:bldP spid="19" grpId="0"/>
      <p:bldP spid="19" grpId="1"/>
      <p:bldP spid="20" grpId="0" bldLvl="0" animBg="1"/>
      <p:bldP spid="20" grpId="1" animBg="1"/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grpSp>
        <p:nvGrpSpPr>
          <p:cNvPr id="65" name="组合 64"/>
          <p:cNvGrpSpPr/>
          <p:nvPr>
            <p:custDataLst>
              <p:tags r:id="rId3"/>
            </p:custDataLst>
          </p:nvPr>
        </p:nvGrpSpPr>
        <p:grpSpPr>
          <a:xfrm>
            <a:off x="4147185" y="377825"/>
            <a:ext cx="3713480" cy="835660"/>
            <a:chOff x="12446" y="5711"/>
            <a:chExt cx="6027" cy="1316"/>
          </a:xfrm>
        </p:grpSpPr>
        <p:pic>
          <p:nvPicPr>
            <p:cNvPr id="52" name="图片 51" descr="微信图片_20260202144718_1020_65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2446" y="5711"/>
              <a:ext cx="6027" cy="1316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>
              <p:custDataLst>
                <p:tags r:id="rId6"/>
              </p:custDataLst>
            </p:nvPr>
          </p:nvSpPr>
          <p:spPr>
            <a:xfrm>
              <a:off x="12692" y="5936"/>
              <a:ext cx="549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作品</a:t>
              </a: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+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简介</a:t>
              </a: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+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祝福</a:t>
              </a:r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497070" y="457200"/>
            <a:ext cx="2986405" cy="667385"/>
          </a:xfrm>
          <a:prstGeom prst="roundRect">
            <a:avLst/>
          </a:prstGeom>
          <a:gradFill>
            <a:gsLst>
              <a:gs pos="50000">
                <a:schemeClr val="accent2"/>
              </a:gs>
              <a:gs pos="0">
                <a:schemeClr val="accent2">
                  <a:lumMod val="25000"/>
                  <a:lumOff val="75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/>
              <a:t>稳妥百搭</a:t>
            </a:r>
            <a:endParaRPr lang="zh-CN" altLang="en-US" sz="3200"/>
          </a:p>
        </p:txBody>
      </p:sp>
      <p:grpSp>
        <p:nvGrpSpPr>
          <p:cNvPr id="25" name="组合 24"/>
          <p:cNvGrpSpPr/>
          <p:nvPr>
            <p:custDataLst>
              <p:tags r:id="rId7"/>
            </p:custDataLst>
          </p:nvPr>
        </p:nvGrpSpPr>
        <p:grpSpPr>
          <a:xfrm>
            <a:off x="9088120" y="918845"/>
            <a:ext cx="3159760" cy="5445125"/>
            <a:chOff x="8569" y="4829"/>
            <a:chExt cx="4976" cy="8575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8569" y="4829"/>
              <a:ext cx="4976" cy="374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>
              <p:custDataLst>
                <p:tags r:id="rId10"/>
              </p:custDataLst>
            </p:nvPr>
          </p:nvSpPr>
          <p:spPr>
            <a:xfrm>
              <a:off x="9070" y="6509"/>
              <a:ext cx="3788" cy="6895"/>
            </a:xfrm>
            <a:prstGeom prst="rect">
              <a:avLst/>
            </a:prstGeom>
            <a:noFill/>
          </p:spPr>
          <p:txBody>
            <a:bodyPr vert="eaVert" wrap="square" rtlCol="0">
              <a:noAutofit/>
            </a:bodyPr>
            <a:p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书法中的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福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字，是中华文化中永恒的象征，寄托着对您与家人最真挚的祝福。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愿新的一年，前程似锦，兴旺顺遂！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824355" y="1210310"/>
            <a:ext cx="7405370" cy="5269230"/>
            <a:chOff x="2873" y="1906"/>
            <a:chExt cx="11662" cy="8298"/>
          </a:xfrm>
        </p:grpSpPr>
        <p:pic>
          <p:nvPicPr>
            <p:cNvPr id="26" name="图片 25" descr="780 (8)"/>
            <p:cNvPicPr>
              <a:picLocks noChangeAspect="1"/>
            </p:cNvPicPr>
            <p:nvPr/>
          </p:nvPicPr>
          <p:blipFill>
            <a:blip r:embed="rId11"/>
            <a:srcRect b="3612"/>
            <a:stretch>
              <a:fillRect/>
            </a:stretch>
          </p:blipFill>
          <p:spPr>
            <a:xfrm>
              <a:off x="2873" y="1906"/>
              <a:ext cx="11662" cy="8298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4626" y="2287"/>
              <a:ext cx="9078" cy="49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/>
              <a:r>
                <a:rPr lang="en-US" altLang="zh-CN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      </a:t>
              </a:r>
              <a:r>
                <a:rPr lang="en-US" altLang="zh-CN" sz="28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 The character “Fu” in calligraphy is a timeless symbol of Chinese culture, with the implied meaning of sincere good wishes for you and your loved ones.  </a:t>
              </a:r>
              <a:endPara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  <a:p>
              <a:pPr algn="just"/>
              <a:r>
                <a:rPr lang="en-US" altLang="zh-CN" sz="28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      May the new year bring you hope and prosperity! I hope this work will also help you better appreciate the beauty of Chinese calligraphy.</a:t>
              </a:r>
              <a:endPara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</p:txBody>
        </p:sp>
      </p:grpSp>
      <p:pic>
        <p:nvPicPr>
          <p:cNvPr id="29" name="图片 28" descr="微信图片_20260207073155_428_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12395" y="3429000"/>
            <a:ext cx="2188210" cy="291592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302895" y="1593215"/>
            <a:ext cx="1249680" cy="1917700"/>
            <a:chOff x="477" y="2509"/>
            <a:chExt cx="1968" cy="3020"/>
          </a:xfrm>
        </p:grpSpPr>
        <p:grpSp>
          <p:nvGrpSpPr>
            <p:cNvPr id="24" name="组合 23"/>
            <p:cNvGrpSpPr/>
            <p:nvPr/>
          </p:nvGrpSpPr>
          <p:grpSpPr>
            <a:xfrm>
              <a:off x="501" y="2509"/>
              <a:ext cx="1943" cy="3021"/>
              <a:chOff x="500" y="6374"/>
              <a:chExt cx="1943" cy="3021"/>
            </a:xfrm>
          </p:grpSpPr>
          <p:grpSp>
            <p:nvGrpSpPr>
              <p:cNvPr id="10" name="组合 9"/>
              <p:cNvGrpSpPr/>
              <p:nvPr/>
            </p:nvGrpSpPr>
            <p:grpSpPr>
              <a:xfrm rot="0">
                <a:off x="500" y="6374"/>
                <a:ext cx="1943" cy="3021"/>
                <a:chOff x="14287" y="1309"/>
                <a:chExt cx="2334" cy="8182"/>
              </a:xfrm>
            </p:grpSpPr>
            <p:sp>
              <p:nvSpPr>
                <p:cNvPr id="11" name="缺角矩形 10"/>
                <p:cNvSpPr/>
                <p:nvPr/>
              </p:nvSpPr>
              <p:spPr>
                <a:xfrm>
                  <a:off x="14287" y="1309"/>
                  <a:ext cx="2335" cy="8182"/>
                </a:xfrm>
                <a:prstGeom prst="plaqu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缺角矩形 11"/>
                <p:cNvSpPr/>
                <p:nvPr/>
              </p:nvSpPr>
              <p:spPr>
                <a:xfrm>
                  <a:off x="14422" y="1516"/>
                  <a:ext cx="2064" cy="7767"/>
                </a:xfrm>
                <a:prstGeom prst="plaque">
                  <a:avLst/>
                </a:prstGeom>
                <a:solidFill>
                  <a:schemeClr val="accent2">
                    <a:alpha val="19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20" name="图片 19" descr="9de074ac4d27bde73f4d13e43cb168fa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423" y="8566"/>
                <a:ext cx="626" cy="829"/>
              </a:xfrm>
              <a:prstGeom prst="rect">
                <a:avLst/>
              </a:prstGeom>
            </p:spPr>
          </p:pic>
        </p:grpSp>
        <p:pic>
          <p:nvPicPr>
            <p:cNvPr id="30" name="图片 29" descr="微信图片_20260207073152_424_10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77" y="2716"/>
              <a:ext cx="1968" cy="2127"/>
            </a:xfrm>
            <a:prstGeom prst="rect">
              <a:avLst/>
            </a:prstGeom>
          </p:spPr>
        </p:pic>
      </p:grp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grpSp>
        <p:nvGrpSpPr>
          <p:cNvPr id="65" name="组合 64"/>
          <p:cNvGrpSpPr/>
          <p:nvPr>
            <p:custDataLst>
              <p:tags r:id="rId3"/>
            </p:custDataLst>
          </p:nvPr>
        </p:nvGrpSpPr>
        <p:grpSpPr>
          <a:xfrm>
            <a:off x="4147185" y="377825"/>
            <a:ext cx="3713480" cy="835660"/>
            <a:chOff x="12446" y="5711"/>
            <a:chExt cx="6027" cy="1316"/>
          </a:xfrm>
        </p:grpSpPr>
        <p:pic>
          <p:nvPicPr>
            <p:cNvPr id="52" name="图片 51" descr="微信图片_20260202144718_1020_65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2446" y="5711"/>
              <a:ext cx="6027" cy="1316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>
              <p:custDataLst>
                <p:tags r:id="rId6"/>
              </p:custDataLst>
            </p:nvPr>
          </p:nvSpPr>
          <p:spPr>
            <a:xfrm>
              <a:off x="12692" y="5936"/>
              <a:ext cx="549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作品</a:t>
              </a: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+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简介</a:t>
              </a: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+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祝福</a:t>
              </a:r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798175" y="1918970"/>
            <a:ext cx="1472565" cy="4939030"/>
            <a:chOff x="532" y="2313"/>
            <a:chExt cx="2319" cy="7778"/>
          </a:xfrm>
        </p:grpSpPr>
        <p:grpSp>
          <p:nvGrpSpPr>
            <p:cNvPr id="6" name="组合 5"/>
            <p:cNvGrpSpPr/>
            <p:nvPr/>
          </p:nvGrpSpPr>
          <p:grpSpPr>
            <a:xfrm>
              <a:off x="612" y="2313"/>
              <a:ext cx="1943" cy="3021"/>
              <a:chOff x="612" y="1992"/>
              <a:chExt cx="2334" cy="3342"/>
            </a:xfrm>
          </p:grpSpPr>
          <p:grpSp>
            <p:nvGrpSpPr>
              <p:cNvPr id="13" name="组合 12"/>
              <p:cNvGrpSpPr/>
              <p:nvPr/>
            </p:nvGrpSpPr>
            <p:grpSpPr>
              <a:xfrm rot="0">
                <a:off x="612" y="1992"/>
                <a:ext cx="2334" cy="3342"/>
                <a:chOff x="14287" y="1309"/>
                <a:chExt cx="2334" cy="8182"/>
              </a:xfrm>
            </p:grpSpPr>
            <p:sp>
              <p:nvSpPr>
                <p:cNvPr id="14" name="缺角矩形 13"/>
                <p:cNvSpPr/>
                <p:nvPr/>
              </p:nvSpPr>
              <p:spPr>
                <a:xfrm>
                  <a:off x="14287" y="1309"/>
                  <a:ext cx="2335" cy="8182"/>
                </a:xfrm>
                <a:prstGeom prst="plaqu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缺角矩形 14"/>
                <p:cNvSpPr/>
                <p:nvPr/>
              </p:nvSpPr>
              <p:spPr>
                <a:xfrm>
                  <a:off x="14422" y="1516"/>
                  <a:ext cx="2064" cy="7767"/>
                </a:xfrm>
                <a:prstGeom prst="plaque">
                  <a:avLst/>
                </a:prstGeom>
                <a:solidFill>
                  <a:schemeClr val="accent2">
                    <a:alpha val="19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5" name="图片 4" descr="3046-fyrwsqi4595453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98" y="2732"/>
                <a:ext cx="1563" cy="1861"/>
              </a:xfrm>
              <a:prstGeom prst="rect">
                <a:avLst/>
              </a:prstGeom>
            </p:spPr>
          </p:pic>
        </p:grpSp>
        <p:pic>
          <p:nvPicPr>
            <p:cNvPr id="8" name="图片 7" descr="9de074ac4d27bde73f4d13e43cb168fa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32" y="7493"/>
              <a:ext cx="2319" cy="2598"/>
            </a:xfrm>
            <a:prstGeom prst="rect">
              <a:avLst/>
            </a:prstGeom>
          </p:spPr>
        </p:pic>
      </p:grpSp>
      <p:sp>
        <p:nvSpPr>
          <p:cNvPr id="7" name="圆角矩形 6"/>
          <p:cNvSpPr/>
          <p:nvPr/>
        </p:nvSpPr>
        <p:spPr>
          <a:xfrm>
            <a:off x="4497070" y="457200"/>
            <a:ext cx="2986405" cy="667385"/>
          </a:xfrm>
          <a:prstGeom prst="roundRect">
            <a:avLst/>
          </a:prstGeom>
          <a:gradFill>
            <a:gsLst>
              <a:gs pos="50000">
                <a:schemeClr val="accent2"/>
              </a:gs>
              <a:gs pos="0">
                <a:schemeClr val="accent2">
                  <a:lumMod val="25000"/>
                  <a:lumOff val="75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/>
              <a:t>稳妥百搭</a:t>
            </a:r>
            <a:endParaRPr lang="zh-CN" altLang="en-US" sz="3200"/>
          </a:p>
        </p:txBody>
      </p:sp>
      <p:grpSp>
        <p:nvGrpSpPr>
          <p:cNvPr id="25" name="组合 24"/>
          <p:cNvGrpSpPr/>
          <p:nvPr>
            <p:custDataLst>
              <p:tags r:id="rId9"/>
            </p:custDataLst>
          </p:nvPr>
        </p:nvGrpSpPr>
        <p:grpSpPr>
          <a:xfrm>
            <a:off x="-1270" y="742315"/>
            <a:ext cx="4149090" cy="5816600"/>
            <a:chOff x="8569" y="4829"/>
            <a:chExt cx="6534" cy="9160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8569" y="4829"/>
              <a:ext cx="6534" cy="374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>
              <p:custDataLst>
                <p:tags r:id="rId12"/>
              </p:custDataLst>
            </p:nvPr>
          </p:nvSpPr>
          <p:spPr>
            <a:xfrm>
              <a:off x="9937" y="6272"/>
              <a:ext cx="4816" cy="7717"/>
            </a:xfrm>
            <a:prstGeom prst="rect">
              <a:avLst/>
            </a:prstGeom>
            <a:noFill/>
          </p:spPr>
          <p:txBody>
            <a:bodyPr vert="eaVert" wrap="square" rtlCol="0">
              <a:noAutofit/>
            </a:bodyPr>
            <a:p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这幅中国书法作品，以传统毛笔书写出草书倒福字。在中国文化里，倒贴的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福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 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字寓意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福到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，因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倒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 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的读音与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到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完全相同，这一喜闻乐见的民间习俗，象征着福气将至、福临家门。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愿你新岁安康顺遂，工作诸事如意！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852293" y="535940"/>
            <a:ext cx="7117332" cy="6071870"/>
            <a:chOff x="5208" y="767"/>
            <a:chExt cx="12036" cy="9562"/>
          </a:xfrm>
        </p:grpSpPr>
        <p:pic>
          <p:nvPicPr>
            <p:cNvPr id="11" name="图片 10" descr="780 (4)"/>
            <p:cNvPicPr>
              <a:picLocks noChangeAspect="1"/>
            </p:cNvPicPr>
            <p:nvPr/>
          </p:nvPicPr>
          <p:blipFill>
            <a:blip r:embed="rId13"/>
            <a:srcRect l="10207" r="9846" b="7850"/>
            <a:stretch>
              <a:fillRect/>
            </a:stretch>
          </p:blipFill>
          <p:spPr>
            <a:xfrm>
              <a:off x="5208" y="767"/>
              <a:ext cx="12036" cy="9562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5465" y="1834"/>
              <a:ext cx="11326" cy="8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/>
              <a:r>
                <a:rPr lang="en-US" altLang="zh-CN" sz="2800">
                  <a:latin typeface="Times New Roman" panose="02020603050405020304" charset="0"/>
                  <a:cs typeface="Times New Roman" panose="02020603050405020304" charset="0"/>
                </a:rPr>
                <a:t>       This piece of Chinese calligraphy features the character “Fu” written in cursive script upside-down with a traditional Chinese brush. In Chinese culture, this upside-down “Fu” symbolizes “blessings have arrived”, because the Chinese word for “upside-down” (dào) sounds identical to the word for “arrive” (dào). It is a beloved folk custom that signifies good fortune is on its way to your home. </a:t>
              </a:r>
              <a:endParaRPr lang="en-US" altLang="zh-CN" sz="2800"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just"/>
              <a:r>
                <a:rPr lang="en-US" altLang="zh-CN" sz="2800">
                  <a:latin typeface="Times New Roman" panose="02020603050405020304" charset="0"/>
                  <a:cs typeface="Times New Roman" panose="02020603050405020304" charset="0"/>
                </a:rPr>
                <a:t>        May you enjoy good health and smooth progress in your work in the coming year!</a:t>
              </a:r>
              <a:endParaRPr lang="zh-CN" altLang="en-US" sz="28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grpSp>
        <p:nvGrpSpPr>
          <p:cNvPr id="65" name="组合 64"/>
          <p:cNvGrpSpPr/>
          <p:nvPr>
            <p:custDataLst>
              <p:tags r:id="rId3"/>
            </p:custDataLst>
          </p:nvPr>
        </p:nvGrpSpPr>
        <p:grpSpPr>
          <a:xfrm>
            <a:off x="4147185" y="377825"/>
            <a:ext cx="3713480" cy="835660"/>
            <a:chOff x="12446" y="5711"/>
            <a:chExt cx="6027" cy="1316"/>
          </a:xfrm>
        </p:grpSpPr>
        <p:pic>
          <p:nvPicPr>
            <p:cNvPr id="52" name="图片 51" descr="微信图片_20260202144718_1020_65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2446" y="5711"/>
              <a:ext cx="6027" cy="1316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>
              <p:custDataLst>
                <p:tags r:id="rId6"/>
              </p:custDataLst>
            </p:nvPr>
          </p:nvSpPr>
          <p:spPr>
            <a:xfrm>
              <a:off x="12692" y="5936"/>
              <a:ext cx="549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作品</a:t>
              </a: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+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简介</a:t>
              </a: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+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祝福</a:t>
              </a:r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511040" y="457200"/>
            <a:ext cx="2986405" cy="667385"/>
          </a:xfrm>
          <a:prstGeom prst="roundRect">
            <a:avLst/>
          </a:prstGeom>
          <a:gradFill>
            <a:gsLst>
              <a:gs pos="50000">
                <a:schemeClr val="accent2"/>
              </a:gs>
              <a:gs pos="0">
                <a:schemeClr val="accent2">
                  <a:lumMod val="25000"/>
                  <a:lumOff val="75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/>
              <a:t>稳妥百搭</a:t>
            </a:r>
            <a:endParaRPr lang="zh-CN" altLang="en-US" sz="3200"/>
          </a:p>
        </p:txBody>
      </p:sp>
      <p:grpSp>
        <p:nvGrpSpPr>
          <p:cNvPr id="25" name="组合 24"/>
          <p:cNvGrpSpPr/>
          <p:nvPr>
            <p:custDataLst>
              <p:tags r:id="rId7"/>
            </p:custDataLst>
          </p:nvPr>
        </p:nvGrpSpPr>
        <p:grpSpPr>
          <a:xfrm>
            <a:off x="179070" y="718185"/>
            <a:ext cx="3663950" cy="5658485"/>
            <a:chOff x="8569" y="4829"/>
            <a:chExt cx="5770" cy="8911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8569" y="4829"/>
              <a:ext cx="5770" cy="374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>
              <p:custDataLst>
                <p:tags r:id="rId10"/>
              </p:custDataLst>
            </p:nvPr>
          </p:nvSpPr>
          <p:spPr>
            <a:xfrm>
              <a:off x="9205" y="6509"/>
              <a:ext cx="4658" cy="7231"/>
            </a:xfrm>
            <a:prstGeom prst="rect">
              <a:avLst/>
            </a:prstGeom>
            <a:noFill/>
          </p:spPr>
          <p:txBody>
            <a:bodyPr vert="eaVert" wrap="square" rtlCol="0">
              <a:noAutofit/>
            </a:bodyPr>
            <a:p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书法中的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如意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二字，是中华文化中永恒的象征，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寓意万事顺遂、心想事成、美好皆如愿。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愿新的一年，你称心如意、福运常伴，生活安稳喜乐、自在无忧！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803130" y="4415155"/>
            <a:ext cx="1858645" cy="847725"/>
            <a:chOff x="10774" y="-1774"/>
            <a:chExt cx="2927" cy="1467"/>
          </a:xfrm>
        </p:grpSpPr>
        <p:pic>
          <p:nvPicPr>
            <p:cNvPr id="3" name="图片 2" descr="1155115645739091_b"/>
            <p:cNvPicPr>
              <a:picLocks noChangeAspect="1"/>
            </p:cNvPicPr>
            <p:nvPr/>
          </p:nvPicPr>
          <p:blipFill>
            <a:blip r:embed="rId11"/>
            <a:srcRect l="4991" t="27269" r="3930" b="22537"/>
            <a:stretch>
              <a:fillRect/>
            </a:stretch>
          </p:blipFill>
          <p:spPr>
            <a:xfrm>
              <a:off x="10774" y="-1774"/>
              <a:ext cx="2927" cy="146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1176" y="-1645"/>
              <a:ext cx="2122" cy="90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3600">
                  <a:latin typeface="隶书" panose="02010509060101010101" charset="-122"/>
                  <a:ea typeface="隶书" panose="02010509060101010101" charset="-122"/>
                </a:rPr>
                <a:t>如意</a:t>
              </a:r>
              <a:endParaRPr lang="zh-CN" altLang="en-US" sz="3600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67455" y="1213485"/>
            <a:ext cx="5438775" cy="5499100"/>
            <a:chOff x="5933" y="1911"/>
            <a:chExt cx="8565" cy="8660"/>
          </a:xfrm>
        </p:grpSpPr>
        <p:pic>
          <p:nvPicPr>
            <p:cNvPr id="11" name="图片 10" descr="264x460a0a0 (1)"/>
            <p:cNvPicPr>
              <a:picLocks noChangeAspect="1"/>
            </p:cNvPicPr>
            <p:nvPr/>
          </p:nvPicPr>
          <p:blipFill>
            <a:blip r:embed="rId12"/>
            <a:srcRect t="13652"/>
            <a:stretch>
              <a:fillRect/>
            </a:stretch>
          </p:blipFill>
          <p:spPr>
            <a:xfrm>
              <a:off x="5933" y="1911"/>
              <a:ext cx="8565" cy="8660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6986" y="2472"/>
              <a:ext cx="6458" cy="7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/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         </a:t>
              </a:r>
              <a:r>
                <a:rPr lang="en-US" altLang="zh-CN" sz="28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The character “Ruyi” in calligraphy is a timeless symbol of Chinese culture, representing wishes for everything to go smoothly and all good things to come as you wish. </a:t>
              </a:r>
              <a:endPara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  <a:p>
              <a:pPr algn="just"/>
              <a:r>
                <a:rPr lang="en-US" altLang="zh-CN" sz="28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        May the new year bring you contentment, good fortune and a life full of ease and happiness!</a:t>
              </a:r>
              <a:endParaRPr lang="zh-CN" altLang="en-US" sz="2800"/>
            </a:p>
          </p:txBody>
        </p:sp>
      </p:grpSp>
      <p:pic>
        <p:nvPicPr>
          <p:cNvPr id="13" name="图片 12" descr="197x298a0a0"/>
          <p:cNvPicPr>
            <a:picLocks noChangeAspect="1"/>
          </p:cNvPicPr>
          <p:nvPr/>
        </p:nvPicPr>
        <p:blipFill>
          <a:blip r:embed="rId13"/>
          <a:srcRect l="47411" t="61521"/>
          <a:stretch>
            <a:fillRect/>
          </a:stretch>
        </p:blipFill>
        <p:spPr>
          <a:xfrm>
            <a:off x="7658735" y="5262880"/>
            <a:ext cx="1419860" cy="1572260"/>
          </a:xfrm>
          <a:prstGeom prst="rect">
            <a:avLst/>
          </a:prstGeom>
        </p:spPr>
      </p:pic>
      <p:pic>
        <p:nvPicPr>
          <p:cNvPr id="14" name="图片 13" descr="350"/>
          <p:cNvPicPr>
            <a:picLocks noChangeAspect="1"/>
          </p:cNvPicPr>
          <p:nvPr/>
        </p:nvPicPr>
        <p:blipFill>
          <a:blip r:embed="rId14"/>
          <a:srcRect t="56038"/>
          <a:stretch>
            <a:fillRect/>
          </a:stretch>
        </p:blipFill>
        <p:spPr>
          <a:xfrm>
            <a:off x="9551670" y="5025390"/>
            <a:ext cx="2530475" cy="1465580"/>
          </a:xfrm>
          <a:prstGeom prst="rect">
            <a:avLst/>
          </a:prstGeom>
        </p:spPr>
      </p:pic>
      <p:pic>
        <p:nvPicPr>
          <p:cNvPr id="15" name="图片 14" descr="350"/>
          <p:cNvPicPr>
            <a:picLocks noChangeAspect="1"/>
          </p:cNvPicPr>
          <p:nvPr/>
        </p:nvPicPr>
        <p:blipFill>
          <a:blip r:embed="rId14"/>
          <a:srcRect t="58555"/>
          <a:stretch>
            <a:fillRect/>
          </a:stretch>
        </p:blipFill>
        <p:spPr>
          <a:xfrm>
            <a:off x="9518015" y="2187575"/>
            <a:ext cx="2219325" cy="116903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9078595" y="1495425"/>
            <a:ext cx="3052445" cy="847725"/>
            <a:chOff x="9758" y="-1774"/>
            <a:chExt cx="4807" cy="1467"/>
          </a:xfrm>
        </p:grpSpPr>
        <p:pic>
          <p:nvPicPr>
            <p:cNvPr id="20" name="图片 19" descr="1155115645739091_b"/>
            <p:cNvPicPr>
              <a:picLocks noChangeAspect="1"/>
            </p:cNvPicPr>
            <p:nvPr/>
          </p:nvPicPr>
          <p:blipFill>
            <a:blip r:embed="rId11"/>
            <a:srcRect l="4991" t="27269" r="3930" b="22537"/>
            <a:stretch>
              <a:fillRect/>
            </a:stretch>
          </p:blipFill>
          <p:spPr>
            <a:xfrm>
              <a:off x="9758" y="-1774"/>
              <a:ext cx="4807" cy="1467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0393" y="-1645"/>
              <a:ext cx="3406" cy="90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3600">
                  <a:latin typeface="隶书" panose="02010509060101010101" charset="-122"/>
                  <a:ea typeface="隶书" panose="02010509060101010101" charset="-122"/>
                </a:rPr>
                <a:t>吉祥如意</a:t>
              </a:r>
              <a:endParaRPr lang="zh-CN" altLang="en-US" sz="3600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grpSp>
        <p:nvGrpSpPr>
          <p:cNvPr id="65" name="组合 64"/>
          <p:cNvGrpSpPr/>
          <p:nvPr>
            <p:custDataLst>
              <p:tags r:id="rId3"/>
            </p:custDataLst>
          </p:nvPr>
        </p:nvGrpSpPr>
        <p:grpSpPr>
          <a:xfrm>
            <a:off x="4147185" y="377825"/>
            <a:ext cx="3713480" cy="835660"/>
            <a:chOff x="12446" y="5711"/>
            <a:chExt cx="6027" cy="1316"/>
          </a:xfrm>
        </p:grpSpPr>
        <p:pic>
          <p:nvPicPr>
            <p:cNvPr id="52" name="图片 51" descr="微信图片_20260202144718_1020_65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2446" y="5711"/>
              <a:ext cx="6027" cy="1316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>
              <p:custDataLst>
                <p:tags r:id="rId6"/>
              </p:custDataLst>
            </p:nvPr>
          </p:nvSpPr>
          <p:spPr>
            <a:xfrm>
              <a:off x="12692" y="5936"/>
              <a:ext cx="549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作品</a:t>
              </a: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+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简介</a:t>
              </a: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+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祝福</a:t>
              </a:r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511040" y="457200"/>
            <a:ext cx="2986405" cy="667385"/>
          </a:xfrm>
          <a:prstGeom prst="roundRect">
            <a:avLst/>
          </a:prstGeom>
          <a:gradFill>
            <a:gsLst>
              <a:gs pos="50000">
                <a:schemeClr val="accent2"/>
              </a:gs>
              <a:gs pos="0">
                <a:schemeClr val="accent2">
                  <a:lumMod val="25000"/>
                  <a:lumOff val="75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/>
              <a:t>稳妥百搭</a:t>
            </a:r>
            <a:endParaRPr lang="zh-CN" altLang="en-US" sz="3200"/>
          </a:p>
        </p:txBody>
      </p:sp>
      <p:grpSp>
        <p:nvGrpSpPr>
          <p:cNvPr id="30" name="组合 29"/>
          <p:cNvGrpSpPr/>
          <p:nvPr/>
        </p:nvGrpSpPr>
        <p:grpSpPr>
          <a:xfrm>
            <a:off x="9551670" y="4415155"/>
            <a:ext cx="2529840" cy="2075815"/>
            <a:chOff x="15042" y="6953"/>
            <a:chExt cx="3984" cy="3269"/>
          </a:xfrm>
        </p:grpSpPr>
        <p:grpSp>
          <p:nvGrpSpPr>
            <p:cNvPr id="10" name="组合 9"/>
            <p:cNvGrpSpPr/>
            <p:nvPr/>
          </p:nvGrpSpPr>
          <p:grpSpPr>
            <a:xfrm>
              <a:off x="15438" y="6953"/>
              <a:ext cx="2927" cy="1335"/>
              <a:chOff x="10774" y="-1774"/>
              <a:chExt cx="2927" cy="1467"/>
            </a:xfrm>
          </p:grpSpPr>
          <p:pic>
            <p:nvPicPr>
              <p:cNvPr id="3" name="图片 2" descr="1155115645739091_b"/>
              <p:cNvPicPr>
                <a:picLocks noChangeAspect="1"/>
              </p:cNvPicPr>
              <p:nvPr/>
            </p:nvPicPr>
            <p:blipFill>
              <a:blip r:embed="rId7"/>
              <a:srcRect l="4991" t="27269" r="3930" b="22537"/>
              <a:stretch>
                <a:fillRect/>
              </a:stretch>
            </p:blipFill>
            <p:spPr>
              <a:xfrm>
                <a:off x="10774" y="-1774"/>
                <a:ext cx="2927" cy="1467"/>
              </a:xfrm>
              <a:prstGeom prst="rect">
                <a:avLst/>
              </a:prstGeom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11176" y="-1645"/>
                <a:ext cx="2122" cy="907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ctr"/>
                <a:r>
                  <a:rPr lang="zh-CN" altLang="en-US" sz="3600">
                    <a:latin typeface="隶书" panose="02010509060101010101" charset="-122"/>
                    <a:ea typeface="隶书" panose="02010509060101010101" charset="-122"/>
                  </a:rPr>
                  <a:t>幸福</a:t>
                </a:r>
                <a:endParaRPr lang="zh-CN" altLang="en-US" sz="3600">
                  <a:latin typeface="隶书" panose="02010509060101010101" charset="-122"/>
                  <a:ea typeface="隶书" panose="02010509060101010101" charset="-122"/>
                </a:endParaRPr>
              </a:p>
            </p:txBody>
          </p:sp>
        </p:grpSp>
        <p:pic>
          <p:nvPicPr>
            <p:cNvPr id="14" name="图片 13" descr="350"/>
            <p:cNvPicPr>
              <a:picLocks noChangeAspect="1"/>
            </p:cNvPicPr>
            <p:nvPr/>
          </p:nvPicPr>
          <p:blipFill>
            <a:blip r:embed="rId8"/>
            <a:srcRect t="56038"/>
            <a:stretch>
              <a:fillRect/>
            </a:stretch>
          </p:blipFill>
          <p:spPr>
            <a:xfrm>
              <a:off x="15042" y="7914"/>
              <a:ext cx="3985" cy="2308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179070" y="718185"/>
            <a:ext cx="3663950" cy="5772150"/>
            <a:chOff x="282" y="1131"/>
            <a:chExt cx="5770" cy="9090"/>
          </a:xfrm>
        </p:grpSpPr>
        <p:grpSp>
          <p:nvGrpSpPr>
            <p:cNvPr id="25" name="组合 24"/>
            <p:cNvGrpSpPr/>
            <p:nvPr>
              <p:custDataLst>
                <p:tags r:id="rId9"/>
              </p:custDataLst>
            </p:nvPr>
          </p:nvGrpSpPr>
          <p:grpSpPr>
            <a:xfrm>
              <a:off x="282" y="1131"/>
              <a:ext cx="5770" cy="8911"/>
              <a:chOff x="8569" y="4829"/>
              <a:chExt cx="5770" cy="8911"/>
            </a:xfrm>
          </p:grpSpPr>
          <p:pic>
            <p:nvPicPr>
              <p:cNvPr id="6" name="图片 5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11" cstate="email"/>
              <a:stretch>
                <a:fillRect/>
              </a:stretch>
            </p:blipFill>
            <p:spPr>
              <a:xfrm>
                <a:off x="8569" y="4829"/>
                <a:ext cx="5770" cy="3749"/>
              </a:xfrm>
              <a:prstGeom prst="rect">
                <a:avLst/>
              </a:prstGeom>
            </p:spPr>
          </p:pic>
          <p:sp>
            <p:nvSpPr>
              <p:cNvPr id="9" name="文本框 8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9205" y="6509"/>
                <a:ext cx="4658" cy="7231"/>
              </a:xfrm>
              <a:prstGeom prst="rect">
                <a:avLst/>
              </a:prstGeom>
              <a:noFill/>
            </p:spPr>
            <p:txBody>
              <a:bodyPr vert="eaVert" wrap="square" rtlCol="0">
                <a:noAutofit/>
              </a:bodyPr>
              <a:p>
                <a:r>
                  <a:rPr lang="en-US" altLang="zh-CN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 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</p:grpSp>
        <p:sp>
          <p:nvSpPr>
            <p:cNvPr id="4" name="文本框 3"/>
            <p:cNvSpPr txBox="1"/>
            <p:nvPr>
              <p:custDataLst>
                <p:tags r:id="rId13"/>
              </p:custDataLst>
            </p:nvPr>
          </p:nvSpPr>
          <p:spPr>
            <a:xfrm>
              <a:off x="918" y="2991"/>
              <a:ext cx="4658" cy="7231"/>
            </a:xfrm>
            <a:prstGeom prst="rect">
              <a:avLst/>
            </a:prstGeom>
            <a:noFill/>
          </p:spPr>
          <p:txBody>
            <a:bodyPr vert="eaVert" wrap="square" rtlCol="0">
              <a:noAutofit/>
            </a:bodyPr>
            <a:p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书法中的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幸福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二字，是中华文化中历久弥新的象征，寓意生活圆满温暖、与亲人相伴的和睦时光。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愿新的一年，你拥有满是温暖的日常，和长久不息的喜悦！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926840" y="1124585"/>
            <a:ext cx="5438775" cy="5499100"/>
            <a:chOff x="5933" y="1911"/>
            <a:chExt cx="8565" cy="8660"/>
          </a:xfrm>
        </p:grpSpPr>
        <p:grpSp>
          <p:nvGrpSpPr>
            <p:cNvPr id="22" name="组合 21"/>
            <p:cNvGrpSpPr/>
            <p:nvPr/>
          </p:nvGrpSpPr>
          <p:grpSpPr>
            <a:xfrm>
              <a:off x="5933" y="1911"/>
              <a:ext cx="8565" cy="8660"/>
              <a:chOff x="5933" y="1911"/>
              <a:chExt cx="8565" cy="8660"/>
            </a:xfrm>
          </p:grpSpPr>
          <p:pic>
            <p:nvPicPr>
              <p:cNvPr id="11" name="图片 10" descr="264x460a0a0 (1)"/>
              <p:cNvPicPr>
                <a:picLocks noChangeAspect="1"/>
              </p:cNvPicPr>
              <p:nvPr/>
            </p:nvPicPr>
            <p:blipFill>
              <a:blip r:embed="rId14"/>
              <a:srcRect t="13652"/>
              <a:stretch>
                <a:fillRect/>
              </a:stretch>
            </p:blipFill>
            <p:spPr>
              <a:xfrm>
                <a:off x="5933" y="1911"/>
                <a:ext cx="8565" cy="8660"/>
              </a:xfrm>
              <a:prstGeom prst="rect">
                <a:avLst/>
              </a:prstGeom>
            </p:spPr>
          </p:pic>
          <p:sp>
            <p:nvSpPr>
              <p:cNvPr id="12" name="文本框 11"/>
              <p:cNvSpPr txBox="1"/>
              <p:nvPr/>
            </p:nvSpPr>
            <p:spPr>
              <a:xfrm>
                <a:off x="6986" y="2472"/>
                <a:ext cx="6458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just"/>
                <a:r>
                  <a:rPr lang="en-US" altLang="zh-CN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       </a:t>
                </a:r>
                <a:endParaRPr lang="zh-CN" altLang="en-US" sz="2800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6650" y="2659"/>
              <a:ext cx="7129" cy="6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/>
              <a:r>
                <a:rPr lang="en-US" altLang="zh-CN" sz="28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      The two characters “Xingfu” in calligraphy are an enduring symbol of Chinese culture, representing the warmth of a fulfilling life and harmonious days with your loved ones. </a:t>
              </a:r>
              <a:endPara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endParaRPr>
            </a:p>
            <a:p>
              <a:pPr algn="just"/>
              <a:r>
                <a:rPr lang="zh-CN" altLang="en-US" sz="28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 </a:t>
              </a:r>
              <a:r>
                <a:rPr lang="en-US" altLang="zh-CN" sz="28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  <a:sym typeface="+mn-ea"/>
                </a:rPr>
                <a:t>     May the new year bring you a life filled with warm moments and lasting joy!</a:t>
              </a:r>
              <a:endParaRPr lang="zh-CN" altLang="en-US" sz="280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570085" y="520700"/>
            <a:ext cx="2377440" cy="2326005"/>
            <a:chOff x="15071" y="820"/>
            <a:chExt cx="3744" cy="3663"/>
          </a:xfrm>
        </p:grpSpPr>
        <p:grpSp>
          <p:nvGrpSpPr>
            <p:cNvPr id="24" name="组合 23"/>
            <p:cNvGrpSpPr/>
            <p:nvPr/>
          </p:nvGrpSpPr>
          <p:grpSpPr>
            <a:xfrm>
              <a:off x="15071" y="2659"/>
              <a:ext cx="3744" cy="1825"/>
              <a:chOff x="15071" y="3496"/>
              <a:chExt cx="3744" cy="1825"/>
            </a:xfrm>
          </p:grpSpPr>
          <p:pic>
            <p:nvPicPr>
              <p:cNvPr id="16" name="图片 15" descr="t01251afdfe1360d914"/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5071" y="3496"/>
                <a:ext cx="3744" cy="1825"/>
              </a:xfrm>
              <a:prstGeom prst="rect">
                <a:avLst/>
              </a:prstGeom>
            </p:spPr>
          </p:pic>
          <p:sp>
            <p:nvSpPr>
              <p:cNvPr id="23" name="文本框 22"/>
              <p:cNvSpPr txBox="1"/>
              <p:nvPr/>
            </p:nvSpPr>
            <p:spPr>
              <a:xfrm>
                <a:off x="16066" y="3799"/>
                <a:ext cx="2122" cy="82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ctr"/>
                <a:r>
                  <a:rPr lang="zh-CN" altLang="en-US" sz="4000">
                    <a:latin typeface="楷体" panose="02010609060101010101" charset="-122"/>
                    <a:ea typeface="楷体" panose="02010609060101010101" charset="-122"/>
                  </a:rPr>
                  <a:t>幸福</a:t>
                </a:r>
                <a:endParaRPr lang="zh-CN" altLang="en-US" sz="40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pic>
          <p:nvPicPr>
            <p:cNvPr id="28" name="图片 27" descr="197x298a0a0"/>
            <p:cNvPicPr>
              <a:picLocks noChangeAspect="1"/>
            </p:cNvPicPr>
            <p:nvPr/>
          </p:nvPicPr>
          <p:blipFill>
            <a:blip r:embed="rId16"/>
            <a:srcRect l="38321" t="56557"/>
            <a:stretch>
              <a:fillRect/>
            </a:stretch>
          </p:blipFill>
          <p:spPr>
            <a:xfrm>
              <a:off x="15229" y="820"/>
              <a:ext cx="2733" cy="2912"/>
            </a:xfrm>
            <a:prstGeom prst="rect">
              <a:avLst/>
            </a:prstGeom>
          </p:spPr>
        </p:pic>
      </p:grp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grpSp>
        <p:nvGrpSpPr>
          <p:cNvPr id="65" name="组合 64"/>
          <p:cNvGrpSpPr/>
          <p:nvPr>
            <p:custDataLst>
              <p:tags r:id="rId3"/>
            </p:custDataLst>
          </p:nvPr>
        </p:nvGrpSpPr>
        <p:grpSpPr>
          <a:xfrm>
            <a:off x="4147185" y="377825"/>
            <a:ext cx="3713480" cy="835660"/>
            <a:chOff x="12446" y="5711"/>
            <a:chExt cx="6027" cy="1316"/>
          </a:xfrm>
        </p:grpSpPr>
        <p:pic>
          <p:nvPicPr>
            <p:cNvPr id="52" name="图片 51" descr="微信图片_20260202144718_1020_65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2446" y="5711"/>
              <a:ext cx="6027" cy="1316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>
              <p:custDataLst>
                <p:tags r:id="rId6"/>
              </p:custDataLst>
            </p:nvPr>
          </p:nvSpPr>
          <p:spPr>
            <a:xfrm>
              <a:off x="12692" y="5936"/>
              <a:ext cx="549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作品</a:t>
              </a: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+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简介</a:t>
              </a: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+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祝福</a:t>
              </a:r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0005" y="1906270"/>
            <a:ext cx="1464310" cy="2776220"/>
            <a:chOff x="500" y="5099"/>
            <a:chExt cx="2306" cy="4372"/>
          </a:xfrm>
        </p:grpSpPr>
        <p:grpSp>
          <p:nvGrpSpPr>
            <p:cNvPr id="13" name="组合 12"/>
            <p:cNvGrpSpPr/>
            <p:nvPr/>
          </p:nvGrpSpPr>
          <p:grpSpPr>
            <a:xfrm rot="0">
              <a:off x="500" y="5099"/>
              <a:ext cx="2306" cy="4373"/>
              <a:chOff x="14287" y="1309"/>
              <a:chExt cx="2334" cy="8182"/>
            </a:xfrm>
          </p:grpSpPr>
          <p:sp>
            <p:nvSpPr>
              <p:cNvPr id="14" name="缺角矩形 13"/>
              <p:cNvSpPr/>
              <p:nvPr/>
            </p:nvSpPr>
            <p:spPr>
              <a:xfrm>
                <a:off x="14287" y="1309"/>
                <a:ext cx="2335" cy="8182"/>
              </a:xfrm>
              <a:prstGeom prst="plaqu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缺角矩形 14"/>
              <p:cNvSpPr/>
              <p:nvPr/>
            </p:nvSpPr>
            <p:spPr>
              <a:xfrm>
                <a:off x="14422" y="1516"/>
                <a:ext cx="2064" cy="7767"/>
              </a:xfrm>
              <a:prstGeom prst="plaque">
                <a:avLst/>
              </a:prstGeom>
              <a:solidFill>
                <a:schemeClr val="accent2">
                  <a:alpha val="19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1" name="图片 30" descr="微信图片_20260207225027_1096_65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98" y="5731"/>
              <a:ext cx="1875" cy="3110"/>
            </a:xfrm>
            <a:prstGeom prst="rect">
              <a:avLst/>
            </a:prstGeom>
          </p:spPr>
        </p:pic>
      </p:grpSp>
      <p:pic>
        <p:nvPicPr>
          <p:cNvPr id="4" name="图片 3" descr="85c6ec03aa092ada3ba352615492a25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-178435" y="4393565"/>
            <a:ext cx="2438400" cy="2464435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4511040" y="457200"/>
            <a:ext cx="2986405" cy="667385"/>
          </a:xfrm>
          <a:prstGeom prst="roundRect">
            <a:avLst/>
          </a:prstGeom>
          <a:gradFill>
            <a:gsLst>
              <a:gs pos="50000">
                <a:schemeClr val="accent2"/>
              </a:gs>
              <a:gs pos="0">
                <a:schemeClr val="accent2">
                  <a:lumMod val="25000"/>
                  <a:lumOff val="75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应景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马年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 descr="t04d57072d064f422c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407670" y="149860"/>
            <a:ext cx="2378710" cy="2046605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1080992" y="149860"/>
            <a:ext cx="5434712" cy="6365240"/>
            <a:chOff x="-285" y="422"/>
            <a:chExt cx="6580" cy="10024"/>
          </a:xfrm>
        </p:grpSpPr>
        <p:grpSp>
          <p:nvGrpSpPr>
            <p:cNvPr id="25" name="组合 24"/>
            <p:cNvGrpSpPr/>
            <p:nvPr>
              <p:custDataLst>
                <p:tags r:id="rId10"/>
              </p:custDataLst>
            </p:nvPr>
          </p:nvGrpSpPr>
          <p:grpSpPr>
            <a:xfrm>
              <a:off x="-285" y="422"/>
              <a:ext cx="6580" cy="9620"/>
              <a:chOff x="8002" y="4120"/>
              <a:chExt cx="6580" cy="9620"/>
            </a:xfrm>
          </p:grpSpPr>
          <p:pic>
            <p:nvPicPr>
              <p:cNvPr id="3" name="图片 2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12" cstate="email"/>
              <a:stretch>
                <a:fillRect/>
              </a:stretch>
            </p:blipFill>
            <p:spPr>
              <a:xfrm>
                <a:off x="8002" y="4120"/>
                <a:ext cx="6580" cy="3923"/>
              </a:xfrm>
              <a:prstGeom prst="rect">
                <a:avLst/>
              </a:prstGeom>
            </p:spPr>
          </p:pic>
          <p:sp>
            <p:nvSpPr>
              <p:cNvPr id="9" name="文本框 8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9205" y="6509"/>
                <a:ext cx="4658" cy="7231"/>
              </a:xfrm>
              <a:prstGeom prst="rect">
                <a:avLst/>
              </a:prstGeom>
              <a:noFill/>
            </p:spPr>
            <p:txBody>
              <a:bodyPr vert="eaVert" wrap="square" rtlCol="0">
                <a:noAutofit/>
              </a:bodyPr>
              <a:p>
                <a:r>
                  <a:rPr lang="en-US" altLang="zh-CN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 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</p:grpSp>
        <p:sp>
          <p:nvSpPr>
            <p:cNvPr id="10" name="文本框 9"/>
            <p:cNvSpPr txBox="1"/>
            <p:nvPr>
              <p:custDataLst>
                <p:tags r:id="rId14"/>
              </p:custDataLst>
            </p:nvPr>
          </p:nvSpPr>
          <p:spPr>
            <a:xfrm>
              <a:off x="459" y="1828"/>
              <a:ext cx="5429" cy="8618"/>
            </a:xfrm>
            <a:prstGeom prst="rect">
              <a:avLst/>
            </a:prstGeom>
            <a:noFill/>
          </p:spPr>
          <p:txBody>
            <a:bodyPr vert="eaVert" wrap="square" rtlCol="0">
              <a:noAutofit/>
            </a:bodyPr>
            <a:p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这幅作品以隶书书写而成，落笔为吉祥语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马上有钱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，是中国深受大家喜爱的文化符号。它寄寓着财富顺遂降临的美好心愿。在汉语中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马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字寓意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即刻、马上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，而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钱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字则象征着富足兴旺。二者相合，便是愿你与家人诸事顺遂、福运相伴。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愿新的一年，你收获斐然成就，生活顺遂富足，前路满是无尽美好祝福！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6246495" y="1292860"/>
            <a:ext cx="5732780" cy="5032375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txBody>
          <a:bodyPr wrap="square" rtlCol="0">
            <a:noAutofit/>
          </a:bodyPr>
          <a:p>
            <a:pPr algn="just"/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Written in Li script, this work features the blessed phrase Mashangyouqian (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马上有钱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), a much-loved cultural symbol in China. It conveys the sincere wish for wealth to come your way soon. In Chinese, “ma” sounds like “ma” (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马上，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right away), while “qian” (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钱，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money) stands for abundant prosperity. Together, it conveys wishes for smooth progress and good fortune for you and your loved ones. 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just"/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May the new year bring you remarkable achievements, steady prosperity, and a future filled with endless blessings!         </a:t>
            </a:r>
            <a:endParaRPr lang="en-US" altLang="zh-CN" sz="2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11" grpId="0" bldLvl="0" animBg="1"/>
      <p:bldP spid="1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pic>
        <p:nvPicPr>
          <p:cNvPr id="5" name="图片 4" descr="图片包含 动物, 爬行动物, 恐龙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2559050" y="2945130"/>
            <a:ext cx="1661795" cy="14935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65300" y="3066667"/>
            <a:ext cx="3480010" cy="3608836"/>
          </a:xfrm>
          <a:custGeom>
            <a:avLst/>
            <a:gdLst>
              <a:gd name="connsiteX0" fmla="*/ 0 w 4815115"/>
              <a:gd name="connsiteY0" fmla="*/ 0 h 4993366"/>
              <a:gd name="connsiteX1" fmla="*/ 2852964 w 4815115"/>
              <a:gd name="connsiteY1" fmla="*/ 0 h 4993366"/>
              <a:gd name="connsiteX2" fmla="*/ 2852964 w 4815115"/>
              <a:gd name="connsiteY2" fmla="*/ 644611 h 4993366"/>
              <a:gd name="connsiteX3" fmla="*/ 2881049 w 4815115"/>
              <a:gd name="connsiteY3" fmla="*/ 651833 h 4993366"/>
              <a:gd name="connsiteX4" fmla="*/ 4324692 w 4815115"/>
              <a:gd name="connsiteY4" fmla="*/ 2060442 h 4993366"/>
              <a:gd name="connsiteX5" fmla="*/ 4354601 w 4815115"/>
              <a:gd name="connsiteY5" fmla="*/ 2162175 h 4993366"/>
              <a:gd name="connsiteX6" fmla="*/ 4815115 w 4815115"/>
              <a:gd name="connsiteY6" fmla="*/ 2162175 h 4993366"/>
              <a:gd name="connsiteX7" fmla="*/ 4815115 w 4815115"/>
              <a:gd name="connsiteY7" fmla="*/ 3390900 h 4993366"/>
              <a:gd name="connsiteX8" fmla="*/ 4352370 w 4815115"/>
              <a:gd name="connsiteY8" fmla="*/ 3390900 h 4993366"/>
              <a:gd name="connsiteX9" fmla="*/ 4341533 w 4815115"/>
              <a:gd name="connsiteY9" fmla="*/ 3433045 h 4993366"/>
              <a:gd name="connsiteX10" fmla="*/ 2405631 w 4815115"/>
              <a:gd name="connsiteY10" fmla="*/ 4985775 h 4993366"/>
              <a:gd name="connsiteX11" fmla="*/ 2220710 w 4815115"/>
              <a:gd name="connsiteY11" fmla="*/ 4993366 h 4993366"/>
              <a:gd name="connsiteX12" fmla="*/ 2220662 w 4815115"/>
              <a:gd name="connsiteY12" fmla="*/ 4993366 h 4993366"/>
              <a:gd name="connsiteX13" fmla="*/ 2021679 w 4815115"/>
              <a:gd name="connsiteY13" fmla="*/ 4984571 h 4993366"/>
              <a:gd name="connsiteX14" fmla="*/ 45116 w 4815115"/>
              <a:gd name="connsiteY14" fmla="*/ 3220227 h 4993366"/>
              <a:gd name="connsiteX15" fmla="*/ 14470 w 4815115"/>
              <a:gd name="connsiteY15" fmla="*/ 3019425 h 4993366"/>
              <a:gd name="connsiteX16" fmla="*/ 0 w 4815115"/>
              <a:gd name="connsiteY16" fmla="*/ 3019425 h 4993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815115" h="4993366">
                <a:moveTo>
                  <a:pt x="0" y="0"/>
                </a:moveTo>
                <a:lnTo>
                  <a:pt x="2852964" y="0"/>
                </a:lnTo>
                <a:lnTo>
                  <a:pt x="2852964" y="644611"/>
                </a:lnTo>
                <a:lnTo>
                  <a:pt x="2881049" y="651833"/>
                </a:lnTo>
                <a:cubicBezTo>
                  <a:pt x="3559028" y="862706"/>
                  <a:pt x="4097720" y="1389720"/>
                  <a:pt x="4324692" y="2060442"/>
                </a:cubicBezTo>
                <a:lnTo>
                  <a:pt x="4354601" y="2162175"/>
                </a:lnTo>
                <a:lnTo>
                  <a:pt x="4815115" y="2162175"/>
                </a:lnTo>
                <a:lnTo>
                  <a:pt x="4815115" y="3390900"/>
                </a:lnTo>
                <a:lnTo>
                  <a:pt x="4352370" y="3390900"/>
                </a:lnTo>
                <a:lnTo>
                  <a:pt x="4341533" y="3433045"/>
                </a:lnTo>
                <a:cubicBezTo>
                  <a:pt x="4077942" y="4280519"/>
                  <a:pt x="3320380" y="4910356"/>
                  <a:pt x="2405631" y="4985775"/>
                </a:cubicBezTo>
                <a:lnTo>
                  <a:pt x="2220710" y="4993366"/>
                </a:lnTo>
                <a:lnTo>
                  <a:pt x="2220662" y="4993366"/>
                </a:lnTo>
                <a:lnTo>
                  <a:pt x="2021679" y="4984571"/>
                </a:lnTo>
                <a:cubicBezTo>
                  <a:pt x="1038311" y="4897237"/>
                  <a:pt x="239244" y="4168911"/>
                  <a:pt x="45116" y="3220227"/>
                </a:cubicBezTo>
                <a:lnTo>
                  <a:pt x="14470" y="3019425"/>
                </a:lnTo>
                <a:lnTo>
                  <a:pt x="0" y="3019425"/>
                </a:lnTo>
                <a:close/>
              </a:path>
            </a:pathLst>
          </a:custGeom>
        </p:spPr>
      </p:pic>
      <p:sp>
        <p:nvSpPr>
          <p:cNvPr id="21" name="文本框 20"/>
          <p:cNvSpPr txBox="1"/>
          <p:nvPr/>
        </p:nvSpPr>
        <p:spPr>
          <a:xfrm>
            <a:off x="3888740" y="5715000"/>
            <a:ext cx="56248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/>
              <a:t>杭州二中树兰高级中学</a:t>
            </a:r>
            <a:r>
              <a:rPr lang="en-US" altLang="zh-CN" sz="2800"/>
              <a:t>  </a:t>
            </a:r>
            <a:r>
              <a:rPr lang="zh-CN" altLang="en-US" sz="2800"/>
              <a:t>郭合英</a:t>
            </a:r>
            <a:endParaRPr lang="zh-CN" altLang="en-US" sz="2800"/>
          </a:p>
        </p:txBody>
      </p:sp>
      <p:grpSp>
        <p:nvGrpSpPr>
          <p:cNvPr id="6" name="组合 5"/>
          <p:cNvGrpSpPr/>
          <p:nvPr/>
        </p:nvGrpSpPr>
        <p:grpSpPr>
          <a:xfrm>
            <a:off x="1895475" y="0"/>
            <a:ext cx="10311130" cy="6768465"/>
            <a:chOff x="2985" y="0"/>
            <a:chExt cx="16238" cy="10659"/>
          </a:xfrm>
        </p:grpSpPr>
        <p:grpSp>
          <p:nvGrpSpPr>
            <p:cNvPr id="4" name="组合 3"/>
            <p:cNvGrpSpPr/>
            <p:nvPr/>
          </p:nvGrpSpPr>
          <p:grpSpPr>
            <a:xfrm>
              <a:off x="2985" y="870"/>
              <a:ext cx="12996" cy="3639"/>
              <a:chOff x="3918" y="-23"/>
              <a:chExt cx="12996" cy="3480"/>
            </a:xfrm>
          </p:grpSpPr>
          <p:pic>
            <p:nvPicPr>
              <p:cNvPr id="217" name="图片 216"/>
              <p:cNvPicPr>
                <a:picLocks noChangeAspect="1"/>
              </p:cNvPicPr>
              <p:nvPr/>
            </p:nvPicPr>
            <p:blipFill>
              <a:blip r:embed="rId6" cstate="screen"/>
              <a:srcRect/>
              <a:stretch>
                <a:fillRect/>
              </a:stretch>
            </p:blipFill>
            <p:spPr>
              <a:xfrm rot="5400000">
                <a:off x="8676" y="-4781"/>
                <a:ext cx="3480" cy="12996"/>
              </a:xfrm>
              <a:prstGeom prst="rect">
                <a:avLst/>
              </a:prstGeom>
            </p:spPr>
          </p:pic>
          <p:sp>
            <p:nvSpPr>
              <p:cNvPr id="3" name="文本框 2"/>
              <p:cNvSpPr txBox="1"/>
              <p:nvPr/>
            </p:nvSpPr>
            <p:spPr>
              <a:xfrm>
                <a:off x="4868" y="739"/>
                <a:ext cx="10837" cy="2012"/>
              </a:xfrm>
              <a:prstGeom prst="rect">
                <a:avLst/>
              </a:prstGeom>
              <a:solidFill>
                <a:schemeClr val="bg2"/>
              </a:solidFill>
            </p:spPr>
            <p:txBody>
              <a:bodyPr wrap="square" rtlCol="0">
                <a:noAutofit/>
              </a:bodyPr>
              <a:p>
                <a:r>
                  <a:rPr lang="en-US" altLang="zh-CN" sz="3200"/>
                  <a:t> </a:t>
                </a:r>
                <a:r>
                  <a:rPr lang="zh-CN" altLang="en-US" sz="3200"/>
                  <a:t>应用文写作专项</a:t>
                </a:r>
                <a:r>
                  <a:rPr lang="en-US" altLang="zh-CN" sz="3200"/>
                  <a:t> </a:t>
                </a:r>
                <a:endParaRPr lang="en-US" altLang="zh-CN" sz="3200"/>
              </a:p>
              <a:p>
                <a:r>
                  <a:rPr lang="en-US" altLang="zh-CN" sz="3200"/>
                  <a:t>     —— </a:t>
                </a:r>
                <a:r>
                  <a:rPr lang="zh-CN" altLang="en-US" sz="3200"/>
                  <a:t>赠外教书法作品英文卡片</a:t>
                </a:r>
                <a:endParaRPr lang="zh-CN" altLang="en-US" sz="3200"/>
              </a:p>
            </p:txBody>
          </p:sp>
        </p:grp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7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rcRect b="-11"/>
            <a:stretch>
              <a:fillRect/>
            </a:stretch>
          </p:blipFill>
          <p:spPr>
            <a:xfrm flipH="1">
              <a:off x="14323" y="0"/>
              <a:ext cx="4900" cy="10659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5535295" y="3000375"/>
            <a:ext cx="3159760" cy="2714625"/>
            <a:chOff x="8569" y="4829"/>
            <a:chExt cx="4976" cy="4275"/>
          </a:xfrm>
        </p:grpSpPr>
        <p:pic>
          <p:nvPicPr>
            <p:cNvPr id="23" name="图片 2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8569" y="4829"/>
              <a:ext cx="4976" cy="3749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9294" y="6762"/>
              <a:ext cx="3526" cy="2342"/>
            </a:xfrm>
            <a:prstGeom prst="rect">
              <a:avLst/>
            </a:prstGeom>
            <a:noFill/>
          </p:spPr>
          <p:txBody>
            <a:bodyPr vert="eaVert" wrap="square" rtlCol="0">
              <a:noAutofit/>
            </a:bodyPr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惠州市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2026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届高三第二次调研考试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pic>
        <p:nvPicPr>
          <p:cNvPr id="2" name="图片 6" descr="logo横版 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4000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grpSp>
        <p:nvGrpSpPr>
          <p:cNvPr id="65" name="组合 64"/>
          <p:cNvGrpSpPr/>
          <p:nvPr>
            <p:custDataLst>
              <p:tags r:id="rId3"/>
            </p:custDataLst>
          </p:nvPr>
        </p:nvGrpSpPr>
        <p:grpSpPr>
          <a:xfrm>
            <a:off x="4147185" y="377825"/>
            <a:ext cx="3713480" cy="835660"/>
            <a:chOff x="12446" y="5711"/>
            <a:chExt cx="6027" cy="1316"/>
          </a:xfrm>
        </p:grpSpPr>
        <p:pic>
          <p:nvPicPr>
            <p:cNvPr id="52" name="图片 51" descr="微信图片_20260202144718_1020_65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2446" y="5711"/>
              <a:ext cx="6027" cy="1316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>
              <p:custDataLst>
                <p:tags r:id="rId6"/>
              </p:custDataLst>
            </p:nvPr>
          </p:nvSpPr>
          <p:spPr>
            <a:xfrm>
              <a:off x="12692" y="5936"/>
              <a:ext cx="549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作品</a:t>
              </a: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+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简介</a:t>
              </a: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+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祝福</a:t>
              </a:r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rot="0">
            <a:off x="121285" y="1841500"/>
            <a:ext cx="1464310" cy="2776855"/>
            <a:chOff x="14287" y="1309"/>
            <a:chExt cx="2334" cy="8182"/>
          </a:xfrm>
        </p:grpSpPr>
        <p:sp>
          <p:nvSpPr>
            <p:cNvPr id="14" name="缺角矩形 13"/>
            <p:cNvSpPr/>
            <p:nvPr/>
          </p:nvSpPr>
          <p:spPr>
            <a:xfrm>
              <a:off x="14287" y="1309"/>
              <a:ext cx="2335" cy="8182"/>
            </a:xfrm>
            <a:prstGeom prst="plaqu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缺角矩形 14"/>
            <p:cNvSpPr/>
            <p:nvPr/>
          </p:nvSpPr>
          <p:spPr>
            <a:xfrm>
              <a:off x="14422" y="1516"/>
              <a:ext cx="2064" cy="7767"/>
            </a:xfrm>
            <a:prstGeom prst="plaque">
              <a:avLst/>
            </a:prstGeom>
            <a:solidFill>
              <a:schemeClr val="accent2">
                <a:alpha val="19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马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  <a:p>
              <a:pPr algn="ctr"/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到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  <a:p>
              <a:pPr algn="ctr"/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成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  <a:p>
              <a:pPr algn="ctr"/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功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4" name="图片 3" descr="85c6ec03aa092ada3ba352615492a25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-1270" y="4408170"/>
            <a:ext cx="2223770" cy="231394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4510405" y="457200"/>
            <a:ext cx="2986405" cy="667385"/>
          </a:xfrm>
          <a:prstGeom prst="roundRect">
            <a:avLst/>
          </a:prstGeom>
          <a:gradFill>
            <a:gsLst>
              <a:gs pos="50000">
                <a:schemeClr val="accent2"/>
              </a:gs>
              <a:gs pos="0">
                <a:schemeClr val="accent2">
                  <a:lumMod val="25000"/>
                  <a:lumOff val="75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应景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马年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230235" y="520700"/>
            <a:ext cx="4102100" cy="5648365"/>
            <a:chOff x="536" y="1170"/>
            <a:chExt cx="5363" cy="8976"/>
          </a:xfrm>
        </p:grpSpPr>
        <p:grpSp>
          <p:nvGrpSpPr>
            <p:cNvPr id="25" name="组合 24"/>
            <p:cNvGrpSpPr/>
            <p:nvPr>
              <p:custDataLst>
                <p:tags r:id="rId8"/>
              </p:custDataLst>
            </p:nvPr>
          </p:nvGrpSpPr>
          <p:grpSpPr>
            <a:xfrm>
              <a:off x="536" y="1170"/>
              <a:ext cx="5363" cy="8872"/>
              <a:chOff x="8823" y="4868"/>
              <a:chExt cx="5363" cy="8872"/>
            </a:xfrm>
          </p:grpSpPr>
          <p:pic>
            <p:nvPicPr>
              <p:cNvPr id="9" name="图片 8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10" cstate="email"/>
              <a:stretch>
                <a:fillRect/>
              </a:stretch>
            </p:blipFill>
            <p:spPr>
              <a:xfrm>
                <a:off x="8823" y="4868"/>
                <a:ext cx="5363" cy="3485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9205" y="6509"/>
                <a:ext cx="4658" cy="7231"/>
              </a:xfrm>
              <a:prstGeom prst="rect">
                <a:avLst/>
              </a:prstGeom>
              <a:noFill/>
            </p:spPr>
            <p:txBody>
              <a:bodyPr vert="eaVert" wrap="square" rtlCol="0">
                <a:noAutofit/>
              </a:bodyPr>
              <a:p>
                <a:r>
                  <a:rPr lang="en-US" altLang="zh-CN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 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</p:grpSp>
        <p:sp>
          <p:nvSpPr>
            <p:cNvPr id="11" name="文本框 10"/>
            <p:cNvSpPr txBox="1"/>
            <p:nvPr>
              <p:custDataLst>
                <p:tags r:id="rId12"/>
              </p:custDataLst>
            </p:nvPr>
          </p:nvSpPr>
          <p:spPr>
            <a:xfrm>
              <a:off x="1397" y="2811"/>
              <a:ext cx="3881" cy="7335"/>
            </a:xfrm>
            <a:prstGeom prst="rect">
              <a:avLst/>
            </a:prstGeom>
            <a:noFill/>
          </p:spPr>
          <p:txBody>
            <a:bodyPr vert="eaVert" wrap="square" rtlCol="0">
              <a:noAutofit/>
            </a:bodyPr>
            <a:p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书法作品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马到成功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，是中华文化中的经典象征，寓意一行动即见成效、事业顺遂、理想成真。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愿你每一份付出，都能迎来圆满辉煌、硕果累累的结局！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2465" y="1042670"/>
            <a:ext cx="9209405" cy="5955665"/>
            <a:chOff x="1059" y="1642"/>
            <a:chExt cx="14503" cy="9379"/>
          </a:xfrm>
        </p:grpSpPr>
        <p:pic>
          <p:nvPicPr>
            <p:cNvPr id="23" name="图片 22" descr="t0179f12bd6a53f059e"/>
            <p:cNvPicPr>
              <a:picLocks noChangeAspect="1"/>
            </p:cNvPicPr>
            <p:nvPr/>
          </p:nvPicPr>
          <p:blipFill>
            <a:blip r:embed="rId13"/>
            <a:srcRect t="6725"/>
            <a:stretch>
              <a:fillRect/>
            </a:stretch>
          </p:blipFill>
          <p:spPr>
            <a:xfrm>
              <a:off x="1059" y="1642"/>
              <a:ext cx="14503" cy="9379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4294" y="2106"/>
              <a:ext cx="8201" cy="5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/>
              <a:r>
                <a:rPr lang="en-US" altLang="zh-CN"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        </a:t>
              </a:r>
              <a:r>
                <a:rPr lang="en-US" altLang="zh-CN" sz="2400"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The phrase “Ma Dao Cheng Gong” in calligraphy is a  classic symbol of Chinese culture, showing the wish for instant success and the fulfillment of one’s ambitions the moment one takes action. </a:t>
              </a:r>
              <a:endPara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  <a:p>
              <a:pPr algn="just"/>
              <a:r>
                <a:rPr lang="en-US" altLang="zh-CN" sz="2400"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      May the Year of the Horse bring you vigor, triumph, and a journey where every effort leads to a glorious and fruitful conclusion!</a:t>
              </a:r>
              <a:endParaRPr lang="zh-CN" altLang="en-US" sz="2400"/>
            </a:p>
          </p:txBody>
        </p:sp>
      </p:grp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grpSp>
        <p:nvGrpSpPr>
          <p:cNvPr id="65" name="组合 64"/>
          <p:cNvGrpSpPr/>
          <p:nvPr>
            <p:custDataLst>
              <p:tags r:id="rId3"/>
            </p:custDataLst>
          </p:nvPr>
        </p:nvGrpSpPr>
        <p:grpSpPr>
          <a:xfrm>
            <a:off x="4147185" y="377825"/>
            <a:ext cx="3713480" cy="835660"/>
            <a:chOff x="12446" y="5711"/>
            <a:chExt cx="6027" cy="1316"/>
          </a:xfrm>
        </p:grpSpPr>
        <p:pic>
          <p:nvPicPr>
            <p:cNvPr id="52" name="图片 51" descr="微信图片_20260202144718_1020_65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2446" y="5711"/>
              <a:ext cx="6027" cy="1316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>
              <p:custDataLst>
                <p:tags r:id="rId6"/>
              </p:custDataLst>
            </p:nvPr>
          </p:nvSpPr>
          <p:spPr>
            <a:xfrm>
              <a:off x="12692" y="5936"/>
              <a:ext cx="549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作品</a:t>
              </a: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+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简介</a:t>
              </a: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+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祝福</a:t>
              </a:r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511040" y="457200"/>
            <a:ext cx="2986405" cy="667385"/>
          </a:xfrm>
          <a:prstGeom prst="roundRect">
            <a:avLst/>
          </a:prstGeom>
          <a:gradFill>
            <a:gsLst>
              <a:gs pos="50000">
                <a:schemeClr val="accent2"/>
              </a:gs>
              <a:gs pos="0">
                <a:schemeClr val="accent2">
                  <a:lumMod val="25000"/>
                  <a:lumOff val="75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/>
              <a:t>符合外教身份</a:t>
            </a:r>
            <a:endParaRPr lang="zh-CN" altLang="en-US" sz="3200"/>
          </a:p>
        </p:txBody>
      </p:sp>
      <p:grpSp>
        <p:nvGrpSpPr>
          <p:cNvPr id="9" name="组合 8"/>
          <p:cNvGrpSpPr/>
          <p:nvPr/>
        </p:nvGrpSpPr>
        <p:grpSpPr>
          <a:xfrm>
            <a:off x="0" y="457200"/>
            <a:ext cx="3684270" cy="1856105"/>
            <a:chOff x="13731" y="1289"/>
            <a:chExt cx="6000" cy="3109"/>
          </a:xfrm>
        </p:grpSpPr>
        <p:sp>
          <p:nvSpPr>
            <p:cNvPr id="5" name="文本框 4"/>
            <p:cNvSpPr txBox="1"/>
            <p:nvPr/>
          </p:nvSpPr>
          <p:spPr>
            <a:xfrm>
              <a:off x="15565" y="1496"/>
              <a:ext cx="2333" cy="1555"/>
            </a:xfrm>
            <a:prstGeom prst="rect">
              <a:avLst/>
            </a:prstGeom>
          </p:spPr>
          <p:txBody>
            <a:bodyPr wrap="square" rtlCol="0">
              <a:prstTxWarp prst="textTriangle">
                <a:avLst/>
              </a:prstTxWarp>
              <a:noAutofit/>
              <a:scene3d>
                <a:camera prst="orthographicFront"/>
                <a:lightRig rig="threePt" dir="t"/>
              </a:scene3d>
            </a:bodyPr>
            <a:p>
              <a:pPr lvl="0" algn="ctr">
                <a:buClrTx/>
                <a:buSzTx/>
                <a:buFontTx/>
              </a:pPr>
              <a:r>
                <a:rPr lang="zh-CN" altLang="en-US" sz="360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  <a:sym typeface="+mn-ea"/>
                </a:rPr>
                <a:t>桃李</a:t>
              </a:r>
              <a:endPara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pic>
          <p:nvPicPr>
            <p:cNvPr id="8" name="图片 7" descr="t01d1a7fc7b5b705d72"/>
            <p:cNvPicPr>
              <a:picLocks noChangeAspect="1"/>
            </p:cNvPicPr>
            <p:nvPr/>
          </p:nvPicPr>
          <p:blipFill>
            <a:blip r:embed="rId7"/>
            <a:srcRect t="24609" b="24866"/>
            <a:stretch>
              <a:fillRect/>
            </a:stretch>
          </p:blipFill>
          <p:spPr>
            <a:xfrm>
              <a:off x="13731" y="1289"/>
              <a:ext cx="6000" cy="3109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>
            <p:custDataLst>
              <p:tags r:id="rId8"/>
            </p:custDataLst>
          </p:nvPr>
        </p:nvGrpSpPr>
        <p:grpSpPr>
          <a:xfrm>
            <a:off x="7278370" y="967105"/>
            <a:ext cx="5008880" cy="5433695"/>
            <a:chOff x="6596" y="4351"/>
            <a:chExt cx="7888" cy="8557"/>
          </a:xfrm>
        </p:grpSpPr>
        <p:pic>
          <p:nvPicPr>
            <p:cNvPr id="23" name="图片 22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>
              <a:off x="6596" y="4351"/>
              <a:ext cx="7888" cy="3749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>
              <p:custDataLst>
                <p:tags r:id="rId11"/>
              </p:custDataLst>
            </p:nvPr>
          </p:nvSpPr>
          <p:spPr>
            <a:xfrm>
              <a:off x="7368" y="6725"/>
              <a:ext cx="6344" cy="6183"/>
            </a:xfrm>
            <a:prstGeom prst="rect">
              <a:avLst/>
            </a:prstGeom>
            <a:noFill/>
          </p:spPr>
          <p:txBody>
            <a:bodyPr vert="eaVert" wrap="square" rtlCol="0">
              <a:noAutofit/>
            </a:bodyPr>
            <a:p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书法里的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桃李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”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二字，是中华文化中温情满满的意象，代表着受人尊敬的师长与满园英才，学子们如桃李般竞相绽放、茁壮成长。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愿新的一年，你硕果累累、桃李满门，人生满是欣慰与欢喜！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3025" y="1438910"/>
            <a:ext cx="8363771" cy="5126355"/>
            <a:chOff x="1091" y="1771"/>
            <a:chExt cx="12601" cy="8073"/>
          </a:xfrm>
        </p:grpSpPr>
        <p:pic>
          <p:nvPicPr>
            <p:cNvPr id="19" name="图片 18" descr="1190119141428500_b"/>
            <p:cNvPicPr>
              <a:picLocks noChangeAspect="1"/>
            </p:cNvPicPr>
            <p:nvPr/>
          </p:nvPicPr>
          <p:blipFill>
            <a:blip r:embed="rId12"/>
            <a:srcRect l="7558" t="13231" r="2869" b="12019"/>
            <a:stretch>
              <a:fillRect/>
            </a:stretch>
          </p:blipFill>
          <p:spPr>
            <a:xfrm>
              <a:off x="1091" y="1771"/>
              <a:ext cx="12601" cy="8073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 rot="21420000">
              <a:off x="1939" y="2470"/>
              <a:ext cx="9718" cy="5793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algn="just"/>
              <a:r>
                <a:rPr lang="en-US" altLang="zh-CN" sz="2400">
                  <a:latin typeface="Times New Roman" panose="02020603050405020304" charset="0"/>
                  <a:cs typeface="Times New Roman" panose="02020603050405020304" charset="0"/>
                </a:rPr>
                <a:t>   </a:t>
              </a:r>
              <a:r>
                <a:rPr lang="en-US" altLang="zh-CN" sz="2800">
                  <a:latin typeface="Times New Roman" panose="02020603050405020304" charset="0"/>
                  <a:cs typeface="Times New Roman" panose="02020603050405020304" charset="0"/>
                </a:rPr>
                <a:t>    The phrase “Taoli” in calligraphy is a heartwarming symbol of Chinese culture, representing respected teachers and their many talented students, who blossom and flourish like peach and plum trees.    </a:t>
              </a:r>
              <a:endParaRPr lang="en-US" altLang="zh-CN" sz="2800"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just"/>
              <a:r>
                <a:rPr lang="en-US" altLang="zh-CN" sz="2800">
                  <a:latin typeface="Times New Roman" panose="02020603050405020304" charset="0"/>
                  <a:cs typeface="Times New Roman" panose="02020603050405020304" charset="0"/>
                </a:rPr>
                <a:t>       May the new year bring you fruitful achievements, excellent  students, and a life filled with pride and joy!</a:t>
              </a:r>
              <a:endParaRPr lang="en-US" altLang="zh-CN" sz="28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grpSp>
        <p:nvGrpSpPr>
          <p:cNvPr id="65" name="组合 64"/>
          <p:cNvGrpSpPr/>
          <p:nvPr>
            <p:custDataLst>
              <p:tags r:id="rId3"/>
            </p:custDataLst>
          </p:nvPr>
        </p:nvGrpSpPr>
        <p:grpSpPr>
          <a:xfrm>
            <a:off x="4147185" y="377825"/>
            <a:ext cx="3713480" cy="835660"/>
            <a:chOff x="12446" y="5711"/>
            <a:chExt cx="6027" cy="1316"/>
          </a:xfrm>
        </p:grpSpPr>
        <p:pic>
          <p:nvPicPr>
            <p:cNvPr id="52" name="图片 51" descr="微信图片_20260202144718_1020_65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2446" y="5711"/>
              <a:ext cx="6027" cy="1316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>
              <p:custDataLst>
                <p:tags r:id="rId6"/>
              </p:custDataLst>
            </p:nvPr>
          </p:nvSpPr>
          <p:spPr>
            <a:xfrm>
              <a:off x="12692" y="5936"/>
              <a:ext cx="549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作品</a:t>
              </a: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+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简介</a:t>
              </a:r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+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祝福</a:t>
              </a:r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511040" y="457200"/>
            <a:ext cx="2986405" cy="667385"/>
          </a:xfrm>
          <a:prstGeom prst="roundRect">
            <a:avLst/>
          </a:prstGeom>
          <a:gradFill>
            <a:gsLst>
              <a:gs pos="50000">
                <a:schemeClr val="accent2"/>
              </a:gs>
              <a:gs pos="0">
                <a:schemeClr val="accent2">
                  <a:lumMod val="25000"/>
                  <a:lumOff val="75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/>
              <a:t>符合外教身份</a:t>
            </a:r>
            <a:endParaRPr lang="zh-CN" altLang="en-US" sz="3200"/>
          </a:p>
        </p:txBody>
      </p:sp>
      <p:grpSp>
        <p:nvGrpSpPr>
          <p:cNvPr id="9" name="组合 8"/>
          <p:cNvGrpSpPr/>
          <p:nvPr/>
        </p:nvGrpSpPr>
        <p:grpSpPr>
          <a:xfrm>
            <a:off x="-117475" y="377825"/>
            <a:ext cx="3811270" cy="1884680"/>
            <a:chOff x="13546" y="914"/>
            <a:chExt cx="6398" cy="3404"/>
          </a:xfrm>
        </p:grpSpPr>
        <p:sp>
          <p:nvSpPr>
            <p:cNvPr id="5" name="文本框 4"/>
            <p:cNvSpPr txBox="1"/>
            <p:nvPr/>
          </p:nvSpPr>
          <p:spPr>
            <a:xfrm>
              <a:off x="15565" y="1496"/>
              <a:ext cx="2333" cy="1555"/>
            </a:xfrm>
            <a:prstGeom prst="rect">
              <a:avLst/>
            </a:prstGeom>
          </p:spPr>
          <p:txBody>
            <a:bodyPr wrap="square" rtlCol="0">
              <a:prstTxWarp prst="textPlain">
                <a:avLst/>
              </a:prstTxWarp>
              <a:noAutofit/>
              <a:scene3d>
                <a:camera prst="orthographicFront"/>
                <a:lightRig rig="threePt" dir="t"/>
              </a:scene3d>
            </a:bodyPr>
            <a:p>
              <a:pPr lvl="0" algn="ctr">
                <a:buClrTx/>
                <a:buSzTx/>
                <a:buFontTx/>
              </a:pPr>
              <a:r>
                <a:rPr lang="zh-CN" altLang="en-US" sz="320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  <a:sym typeface="+mn-ea"/>
                </a:rPr>
                <a:t>教泽</a:t>
              </a:r>
              <a:endPara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pic>
          <p:nvPicPr>
            <p:cNvPr id="8" name="图片 7" descr="t01d1a7fc7b5b705d72"/>
            <p:cNvPicPr>
              <a:picLocks noChangeAspect="1"/>
            </p:cNvPicPr>
            <p:nvPr/>
          </p:nvPicPr>
          <p:blipFill>
            <a:blip r:embed="rId7"/>
            <a:srcRect t="24609" b="24866"/>
            <a:stretch>
              <a:fillRect/>
            </a:stretch>
          </p:blipFill>
          <p:spPr>
            <a:xfrm>
              <a:off x="13546" y="914"/>
              <a:ext cx="6398" cy="3404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>
            <p:custDataLst>
              <p:tags r:id="rId8"/>
            </p:custDataLst>
          </p:nvPr>
        </p:nvGrpSpPr>
        <p:grpSpPr>
          <a:xfrm>
            <a:off x="7428865" y="967105"/>
            <a:ext cx="4858385" cy="5358130"/>
            <a:chOff x="6596" y="4351"/>
            <a:chExt cx="7888" cy="8438"/>
          </a:xfrm>
        </p:grpSpPr>
        <p:pic>
          <p:nvPicPr>
            <p:cNvPr id="23" name="图片 22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>
              <a:off x="6596" y="4351"/>
              <a:ext cx="7888" cy="3749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>
              <p:custDataLst>
                <p:tags r:id="rId11"/>
              </p:custDataLst>
            </p:nvPr>
          </p:nvSpPr>
          <p:spPr>
            <a:xfrm>
              <a:off x="7231" y="6606"/>
              <a:ext cx="6344" cy="6183"/>
            </a:xfrm>
            <a:prstGeom prst="rect">
              <a:avLst/>
            </a:prstGeom>
            <a:noFill/>
          </p:spPr>
          <p:txBody>
            <a:bodyPr vert="eaVert" wrap="square" rtlCol="0">
              <a:noAutofit/>
            </a:bodyPr>
            <a:p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书法中的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教泽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二字，是中华文化中永恒的象征，寓意师长长久的恩德与教诲，滋养心灵，泽被后世。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愿新的一年，你常伴智慧与温暖，尽享桃李芬芳、育人有成的喜悦！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15" y="1560830"/>
            <a:ext cx="8623568" cy="5126355"/>
            <a:chOff x="578" y="1994"/>
            <a:chExt cx="13417" cy="8073"/>
          </a:xfrm>
        </p:grpSpPr>
        <p:pic>
          <p:nvPicPr>
            <p:cNvPr id="19" name="图片 18" descr="1190119141428500_b"/>
            <p:cNvPicPr>
              <a:picLocks noChangeAspect="1"/>
            </p:cNvPicPr>
            <p:nvPr/>
          </p:nvPicPr>
          <p:blipFill>
            <a:blip r:embed="rId12"/>
            <a:srcRect l="8131" t="13231" r="2869" b="12019"/>
            <a:stretch>
              <a:fillRect/>
            </a:stretch>
          </p:blipFill>
          <p:spPr>
            <a:xfrm>
              <a:off x="578" y="1994"/>
              <a:ext cx="13417" cy="8073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 rot="21420000">
              <a:off x="2066" y="2881"/>
              <a:ext cx="9590" cy="5830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algn="just"/>
              <a:r>
                <a:rPr lang="en-US" altLang="zh-CN" sz="2400">
                  <a:latin typeface="Times New Roman" panose="02020603050405020304" charset="0"/>
                  <a:cs typeface="Times New Roman" panose="02020603050405020304" charset="0"/>
                </a:rPr>
                <a:t>       </a:t>
              </a:r>
              <a:r>
                <a:rPr lang="en-US" altLang="zh-CN" sz="2800">
                  <a:latin typeface="Times New Roman" panose="02020603050405020304" charset="0"/>
                  <a:cs typeface="Times New Roman" panose="02020603050405020304" charset="0"/>
                </a:rPr>
                <a:t>The phrase “Jiao Ze” in calligraphy is a timeless symbol of Chinese culture, representing the lasting kindness and guidance of teachers that nourish the mind and inspire generations. </a:t>
              </a:r>
              <a:endParaRPr lang="en-US" altLang="zh-CN" sz="2800"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just"/>
              <a:r>
                <a:rPr lang="en-US" altLang="zh-CN" sz="2800">
                  <a:latin typeface="Times New Roman" panose="02020603050405020304" charset="0"/>
                  <a:cs typeface="Times New Roman" panose="02020603050405020304" charset="0"/>
                </a:rPr>
                <a:t>     May the new year bring you wisdom, warmth, and the joy of seeing your teachings shine brightly in every heart!</a:t>
              </a:r>
              <a:endParaRPr lang="en-US" altLang="zh-CN" sz="28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834245" y="3225800"/>
            <a:ext cx="2357755" cy="3481705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 rot="0">
            <a:off x="1278890" y="942340"/>
            <a:ext cx="1033145" cy="1133475"/>
            <a:chOff x="11810" y="1030"/>
            <a:chExt cx="1729" cy="1800"/>
          </a:xfrm>
        </p:grpSpPr>
        <p:grpSp>
          <p:nvGrpSpPr>
            <p:cNvPr id="32" name="组合 31"/>
            <p:cNvGrpSpPr/>
            <p:nvPr/>
          </p:nvGrpSpPr>
          <p:grpSpPr>
            <a:xfrm>
              <a:off x="11810" y="1030"/>
              <a:ext cx="1729" cy="1800"/>
              <a:chOff x="4227500" y="1258889"/>
              <a:chExt cx="5046690" cy="5046690"/>
            </a:xfrm>
          </p:grpSpPr>
          <p:sp>
            <p:nvSpPr>
              <p:cNvPr id="33" name="任意多边形 32"/>
              <p:cNvSpPr/>
              <p:nvPr>
                <p:custDataLst>
                  <p:tags r:id="rId4"/>
                </p:custDataLst>
              </p:nvPr>
            </p:nvSpPr>
            <p:spPr>
              <a:xfrm rot="5400000">
                <a:off x="4227500" y="1258889"/>
                <a:ext cx="5046690" cy="5046690"/>
              </a:xfrm>
              <a:custGeom>
                <a:avLst/>
                <a:gdLst>
                  <a:gd name="connsiteX0" fmla="*/ 0 w 4706911"/>
                  <a:gd name="connsiteY0" fmla="*/ 2353456 h 4706911"/>
                  <a:gd name="connsiteX1" fmla="*/ 963728 w 4706911"/>
                  <a:gd name="connsiteY1" fmla="*/ 1043520 h 4706911"/>
                  <a:gd name="connsiteX2" fmla="*/ 1027200 w 4706911"/>
                  <a:gd name="connsiteY2" fmla="*/ 1027200 h 4706911"/>
                  <a:gd name="connsiteX3" fmla="*/ 1043521 w 4706911"/>
                  <a:gd name="connsiteY3" fmla="*/ 963728 h 4706911"/>
                  <a:gd name="connsiteX4" fmla="*/ 2353456 w 4706911"/>
                  <a:gd name="connsiteY4" fmla="*/ 0 h 4706911"/>
                  <a:gd name="connsiteX5" fmla="*/ 3663392 w 4706911"/>
                  <a:gd name="connsiteY5" fmla="*/ 963728 h 4706911"/>
                  <a:gd name="connsiteX6" fmla="*/ 3679712 w 4706911"/>
                  <a:gd name="connsiteY6" fmla="*/ 1027200 h 4706911"/>
                  <a:gd name="connsiteX7" fmla="*/ 3743183 w 4706911"/>
                  <a:gd name="connsiteY7" fmla="*/ 1043520 h 4706911"/>
                  <a:gd name="connsiteX8" fmla="*/ 4706911 w 4706911"/>
                  <a:gd name="connsiteY8" fmla="*/ 2353456 h 4706911"/>
                  <a:gd name="connsiteX9" fmla="*/ 3743183 w 4706911"/>
                  <a:gd name="connsiteY9" fmla="*/ 3663392 h 4706911"/>
                  <a:gd name="connsiteX10" fmla="*/ 3679712 w 4706911"/>
                  <a:gd name="connsiteY10" fmla="*/ 3679712 h 4706911"/>
                  <a:gd name="connsiteX11" fmla="*/ 3663392 w 4706911"/>
                  <a:gd name="connsiteY11" fmla="*/ 3743183 h 4706911"/>
                  <a:gd name="connsiteX12" fmla="*/ 2353456 w 4706911"/>
                  <a:gd name="connsiteY12" fmla="*/ 4706911 h 4706911"/>
                  <a:gd name="connsiteX13" fmla="*/ 1043521 w 4706911"/>
                  <a:gd name="connsiteY13" fmla="*/ 3743183 h 4706911"/>
                  <a:gd name="connsiteX14" fmla="*/ 1027201 w 4706911"/>
                  <a:gd name="connsiteY14" fmla="*/ 3679712 h 4706911"/>
                  <a:gd name="connsiteX15" fmla="*/ 963728 w 4706911"/>
                  <a:gd name="connsiteY15" fmla="*/ 3663392 h 4706911"/>
                  <a:gd name="connsiteX16" fmla="*/ 0 w 4706911"/>
                  <a:gd name="connsiteY16" fmla="*/ 2353456 h 4706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706911" h="4706911">
                    <a:moveTo>
                      <a:pt x="0" y="2353456"/>
                    </a:moveTo>
                    <a:cubicBezTo>
                      <a:pt x="0" y="1737976"/>
                      <a:pt x="405393" y="1217180"/>
                      <a:pt x="963728" y="1043520"/>
                    </a:cubicBezTo>
                    <a:lnTo>
                      <a:pt x="1027200" y="1027200"/>
                    </a:lnTo>
                    <a:lnTo>
                      <a:pt x="1043521" y="963728"/>
                    </a:lnTo>
                    <a:cubicBezTo>
                      <a:pt x="1217181" y="405392"/>
                      <a:pt x="1737976" y="0"/>
                      <a:pt x="2353456" y="0"/>
                    </a:cubicBezTo>
                    <a:cubicBezTo>
                      <a:pt x="2968936" y="0"/>
                      <a:pt x="3489732" y="405392"/>
                      <a:pt x="3663392" y="963728"/>
                    </a:cubicBezTo>
                    <a:lnTo>
                      <a:pt x="3679712" y="1027200"/>
                    </a:lnTo>
                    <a:lnTo>
                      <a:pt x="3743183" y="1043520"/>
                    </a:lnTo>
                    <a:cubicBezTo>
                      <a:pt x="4301519" y="1217180"/>
                      <a:pt x="4706911" y="1737976"/>
                      <a:pt x="4706911" y="2353456"/>
                    </a:cubicBezTo>
                    <a:cubicBezTo>
                      <a:pt x="4706911" y="2968936"/>
                      <a:pt x="4301519" y="3489732"/>
                      <a:pt x="3743183" y="3663392"/>
                    </a:cubicBezTo>
                    <a:lnTo>
                      <a:pt x="3679712" y="3679712"/>
                    </a:lnTo>
                    <a:lnTo>
                      <a:pt x="3663392" y="3743183"/>
                    </a:lnTo>
                    <a:cubicBezTo>
                      <a:pt x="3489732" y="4301518"/>
                      <a:pt x="2968936" y="4706911"/>
                      <a:pt x="2353456" y="4706911"/>
                    </a:cubicBezTo>
                    <a:cubicBezTo>
                      <a:pt x="1737976" y="4706911"/>
                      <a:pt x="1217181" y="4301518"/>
                      <a:pt x="1043521" y="3743183"/>
                    </a:cubicBezTo>
                    <a:lnTo>
                      <a:pt x="1027201" y="3679712"/>
                    </a:lnTo>
                    <a:lnTo>
                      <a:pt x="963728" y="3663392"/>
                    </a:lnTo>
                    <a:cubicBezTo>
                      <a:pt x="405393" y="3489732"/>
                      <a:pt x="0" y="2968936"/>
                      <a:pt x="0" y="2353456"/>
                    </a:cubicBezTo>
                    <a:close/>
                  </a:path>
                </a:pathLst>
              </a:custGeom>
              <a:noFill/>
              <a:ln>
                <a:solidFill>
                  <a:schemeClr val="bg1"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" name="任意多边形 33"/>
              <p:cNvSpPr/>
              <p:nvPr>
                <p:custDataLst>
                  <p:tags r:id="rId5"/>
                </p:custDataLst>
              </p:nvPr>
            </p:nvSpPr>
            <p:spPr>
              <a:xfrm rot="5400000">
                <a:off x="4397390" y="1428779"/>
                <a:ext cx="4706911" cy="4706911"/>
              </a:xfrm>
              <a:custGeom>
                <a:avLst/>
                <a:gdLst>
                  <a:gd name="connsiteX0" fmla="*/ 0 w 4706911"/>
                  <a:gd name="connsiteY0" fmla="*/ 2353456 h 4706911"/>
                  <a:gd name="connsiteX1" fmla="*/ 963728 w 4706911"/>
                  <a:gd name="connsiteY1" fmla="*/ 1043520 h 4706911"/>
                  <a:gd name="connsiteX2" fmla="*/ 1027200 w 4706911"/>
                  <a:gd name="connsiteY2" fmla="*/ 1027200 h 4706911"/>
                  <a:gd name="connsiteX3" fmla="*/ 1043521 w 4706911"/>
                  <a:gd name="connsiteY3" fmla="*/ 963728 h 4706911"/>
                  <a:gd name="connsiteX4" fmla="*/ 2353456 w 4706911"/>
                  <a:gd name="connsiteY4" fmla="*/ 0 h 4706911"/>
                  <a:gd name="connsiteX5" fmla="*/ 3663392 w 4706911"/>
                  <a:gd name="connsiteY5" fmla="*/ 963728 h 4706911"/>
                  <a:gd name="connsiteX6" fmla="*/ 3679712 w 4706911"/>
                  <a:gd name="connsiteY6" fmla="*/ 1027200 h 4706911"/>
                  <a:gd name="connsiteX7" fmla="*/ 3743183 w 4706911"/>
                  <a:gd name="connsiteY7" fmla="*/ 1043520 h 4706911"/>
                  <a:gd name="connsiteX8" fmla="*/ 4706911 w 4706911"/>
                  <a:gd name="connsiteY8" fmla="*/ 2353456 h 4706911"/>
                  <a:gd name="connsiteX9" fmla="*/ 3743183 w 4706911"/>
                  <a:gd name="connsiteY9" fmla="*/ 3663392 h 4706911"/>
                  <a:gd name="connsiteX10" fmla="*/ 3679712 w 4706911"/>
                  <a:gd name="connsiteY10" fmla="*/ 3679712 h 4706911"/>
                  <a:gd name="connsiteX11" fmla="*/ 3663392 w 4706911"/>
                  <a:gd name="connsiteY11" fmla="*/ 3743183 h 4706911"/>
                  <a:gd name="connsiteX12" fmla="*/ 2353456 w 4706911"/>
                  <a:gd name="connsiteY12" fmla="*/ 4706911 h 4706911"/>
                  <a:gd name="connsiteX13" fmla="*/ 1043521 w 4706911"/>
                  <a:gd name="connsiteY13" fmla="*/ 3743183 h 4706911"/>
                  <a:gd name="connsiteX14" fmla="*/ 1027201 w 4706911"/>
                  <a:gd name="connsiteY14" fmla="*/ 3679712 h 4706911"/>
                  <a:gd name="connsiteX15" fmla="*/ 963728 w 4706911"/>
                  <a:gd name="connsiteY15" fmla="*/ 3663392 h 4706911"/>
                  <a:gd name="connsiteX16" fmla="*/ 0 w 4706911"/>
                  <a:gd name="connsiteY16" fmla="*/ 2353456 h 4706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706911" h="4706911">
                    <a:moveTo>
                      <a:pt x="0" y="2353456"/>
                    </a:moveTo>
                    <a:cubicBezTo>
                      <a:pt x="0" y="1737976"/>
                      <a:pt x="405393" y="1217180"/>
                      <a:pt x="963728" y="1043520"/>
                    </a:cubicBezTo>
                    <a:lnTo>
                      <a:pt x="1027200" y="1027200"/>
                    </a:lnTo>
                    <a:lnTo>
                      <a:pt x="1043521" y="963728"/>
                    </a:lnTo>
                    <a:cubicBezTo>
                      <a:pt x="1217181" y="405392"/>
                      <a:pt x="1737976" y="0"/>
                      <a:pt x="2353456" y="0"/>
                    </a:cubicBezTo>
                    <a:cubicBezTo>
                      <a:pt x="2968936" y="0"/>
                      <a:pt x="3489732" y="405392"/>
                      <a:pt x="3663392" y="963728"/>
                    </a:cubicBezTo>
                    <a:lnTo>
                      <a:pt x="3679712" y="1027200"/>
                    </a:lnTo>
                    <a:lnTo>
                      <a:pt x="3743183" y="1043520"/>
                    </a:lnTo>
                    <a:cubicBezTo>
                      <a:pt x="4301519" y="1217180"/>
                      <a:pt x="4706911" y="1737976"/>
                      <a:pt x="4706911" y="2353456"/>
                    </a:cubicBezTo>
                    <a:cubicBezTo>
                      <a:pt x="4706911" y="2968936"/>
                      <a:pt x="4301519" y="3489732"/>
                      <a:pt x="3743183" y="3663392"/>
                    </a:cubicBezTo>
                    <a:lnTo>
                      <a:pt x="3679712" y="3679712"/>
                    </a:lnTo>
                    <a:lnTo>
                      <a:pt x="3663392" y="3743183"/>
                    </a:lnTo>
                    <a:cubicBezTo>
                      <a:pt x="3489732" y="4301518"/>
                      <a:pt x="2968936" y="4706911"/>
                      <a:pt x="2353456" y="4706911"/>
                    </a:cubicBezTo>
                    <a:cubicBezTo>
                      <a:pt x="1737976" y="4706911"/>
                      <a:pt x="1217181" y="4301518"/>
                      <a:pt x="1043521" y="3743183"/>
                    </a:cubicBezTo>
                    <a:lnTo>
                      <a:pt x="1027201" y="3679712"/>
                    </a:lnTo>
                    <a:lnTo>
                      <a:pt x="963728" y="3663392"/>
                    </a:lnTo>
                    <a:cubicBezTo>
                      <a:pt x="405393" y="3489732"/>
                      <a:pt x="0" y="2968936"/>
                      <a:pt x="0" y="235345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60325">
                <a:solidFill>
                  <a:srgbClr val="162C2C">
                    <a:alpha val="70000"/>
                  </a:srgbClr>
                </a:soli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5" name="文本框 34"/>
            <p:cNvSpPr txBox="1"/>
            <p:nvPr>
              <p:custDataLst>
                <p:tags r:id="rId6"/>
              </p:custDataLst>
            </p:nvPr>
          </p:nvSpPr>
          <p:spPr>
            <a:xfrm>
              <a:off x="12093" y="1402"/>
              <a:ext cx="1162" cy="10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>
                <a:buClrTx/>
                <a:buSzTx/>
                <a:buFontTx/>
              </a:pPr>
              <a:r>
                <a:rPr lang="zh-CN" altLang="en-US" sz="3600" b="1">
                  <a:solidFill>
                    <a:srgbClr val="757363"/>
                  </a:solidFill>
                  <a:latin typeface="华文中宋" panose="02010600040101010101" charset="-122"/>
                  <a:ea typeface="华文中宋" panose="02010600040101010101" charset="-122"/>
                  <a:sym typeface="+mn-ea"/>
                </a:rPr>
                <a:t>肆</a:t>
              </a:r>
              <a:endParaRPr lang="zh-CN" altLang="en-US" sz="3600" b="1">
                <a:solidFill>
                  <a:srgbClr val="757363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04005" y="1350010"/>
            <a:ext cx="3649345" cy="926465"/>
            <a:chOff x="5342" y="2116"/>
            <a:chExt cx="5747" cy="1459"/>
          </a:xfrm>
        </p:grpSpPr>
        <p:sp>
          <p:nvSpPr>
            <p:cNvPr id="3" name="任意多边形: 形状 5"/>
            <p:cNvSpPr/>
            <p:nvPr>
              <p:custDataLst>
                <p:tags r:id="rId7"/>
              </p:custDataLst>
            </p:nvPr>
          </p:nvSpPr>
          <p:spPr>
            <a:xfrm rot="16200000">
              <a:off x="7486" y="-28"/>
              <a:ext cx="1459" cy="5747"/>
            </a:xfrm>
            <a:custGeom>
              <a:avLst/>
              <a:gdLst>
                <a:gd name="connsiteX0" fmla="*/ 982983 w 1965963"/>
                <a:gd name="connsiteY0" fmla="*/ 0 h 4455703"/>
                <a:gd name="connsiteX1" fmla="*/ 1471864 w 1965963"/>
                <a:gd name="connsiteY1" fmla="*/ 398452 h 4455703"/>
                <a:gd name="connsiteX2" fmla="*/ 1480624 w 1965963"/>
                <a:gd name="connsiteY2" fmla="*/ 485341 h 4455703"/>
                <a:gd name="connsiteX3" fmla="*/ 1567513 w 1965963"/>
                <a:gd name="connsiteY3" fmla="*/ 494101 h 4455703"/>
                <a:gd name="connsiteX4" fmla="*/ 1965963 w 1965963"/>
                <a:gd name="connsiteY4" fmla="*/ 982983 h 4455703"/>
                <a:gd name="connsiteX5" fmla="*/ 1965600 w 1965963"/>
                <a:gd name="connsiteY5" fmla="*/ 987097 h 4455703"/>
                <a:gd name="connsiteX6" fmla="*/ 1965600 w 1965963"/>
                <a:gd name="connsiteY6" fmla="*/ 3468606 h 4455703"/>
                <a:gd name="connsiteX7" fmla="*/ 1965963 w 1965963"/>
                <a:gd name="connsiteY7" fmla="*/ 3472720 h 4455703"/>
                <a:gd name="connsiteX8" fmla="*/ 1965600 w 1965963"/>
                <a:gd name="connsiteY8" fmla="*/ 3476834 h 4455703"/>
                <a:gd name="connsiteX9" fmla="*/ 1965600 w 1965963"/>
                <a:gd name="connsiteY9" fmla="*/ 3477690 h 4455703"/>
                <a:gd name="connsiteX10" fmla="*/ 1965525 w 1965963"/>
                <a:gd name="connsiteY10" fmla="*/ 3477690 h 4455703"/>
                <a:gd name="connsiteX11" fmla="*/ 1958169 w 1965963"/>
                <a:gd name="connsiteY11" fmla="*/ 3561055 h 4455703"/>
                <a:gd name="connsiteX12" fmla="*/ 1567513 w 1965963"/>
                <a:gd name="connsiteY12" fmla="*/ 3961604 h 4455703"/>
                <a:gd name="connsiteX13" fmla="*/ 1480624 w 1965963"/>
                <a:gd name="connsiteY13" fmla="*/ 3970362 h 4455703"/>
                <a:gd name="connsiteX14" fmla="*/ 1471864 w 1965963"/>
                <a:gd name="connsiteY14" fmla="*/ 4057251 h 4455703"/>
                <a:gd name="connsiteX15" fmla="*/ 982983 w 1965963"/>
                <a:gd name="connsiteY15" fmla="*/ 4455703 h 4455703"/>
                <a:gd name="connsiteX16" fmla="*/ 494099 w 1965963"/>
                <a:gd name="connsiteY16" fmla="*/ 4057251 h 4455703"/>
                <a:gd name="connsiteX17" fmla="*/ 485341 w 1965963"/>
                <a:gd name="connsiteY17" fmla="*/ 3970362 h 4455703"/>
                <a:gd name="connsiteX18" fmla="*/ 398452 w 1965963"/>
                <a:gd name="connsiteY18" fmla="*/ 3961604 h 4455703"/>
                <a:gd name="connsiteX19" fmla="*/ 7794 w 1965963"/>
                <a:gd name="connsiteY19" fmla="*/ 3561055 h 4455703"/>
                <a:gd name="connsiteX20" fmla="*/ 439 w 1965963"/>
                <a:gd name="connsiteY20" fmla="*/ 3477690 h 4455703"/>
                <a:gd name="connsiteX21" fmla="*/ 0 w 1965963"/>
                <a:gd name="connsiteY21" fmla="*/ 3477690 h 4455703"/>
                <a:gd name="connsiteX22" fmla="*/ 0 w 1965963"/>
                <a:gd name="connsiteY22" fmla="*/ 3472720 h 4455703"/>
                <a:gd name="connsiteX23" fmla="*/ 0 w 1965963"/>
                <a:gd name="connsiteY23" fmla="*/ 983166 h 4455703"/>
                <a:gd name="connsiteX24" fmla="*/ 16 w 1965963"/>
                <a:gd name="connsiteY24" fmla="*/ 983166 h 4455703"/>
                <a:gd name="connsiteX25" fmla="*/ 0 w 1965963"/>
                <a:gd name="connsiteY25" fmla="*/ 982983 h 4455703"/>
                <a:gd name="connsiteX26" fmla="*/ 398452 w 1965963"/>
                <a:gd name="connsiteY26" fmla="*/ 494101 h 4455703"/>
                <a:gd name="connsiteX27" fmla="*/ 485341 w 1965963"/>
                <a:gd name="connsiteY27" fmla="*/ 485341 h 4455703"/>
                <a:gd name="connsiteX28" fmla="*/ 494099 w 1965963"/>
                <a:gd name="connsiteY28" fmla="*/ 398452 h 4455703"/>
                <a:gd name="connsiteX29" fmla="*/ 982983 w 1965963"/>
                <a:gd name="connsiteY29" fmla="*/ 0 h 4455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65963" h="4455703">
                  <a:moveTo>
                    <a:pt x="982983" y="0"/>
                  </a:moveTo>
                  <a:cubicBezTo>
                    <a:pt x="1224133" y="0"/>
                    <a:pt x="1425333" y="171057"/>
                    <a:pt x="1471864" y="398452"/>
                  </a:cubicBezTo>
                  <a:lnTo>
                    <a:pt x="1480624" y="485341"/>
                  </a:lnTo>
                  <a:lnTo>
                    <a:pt x="1567513" y="494101"/>
                  </a:lnTo>
                  <a:cubicBezTo>
                    <a:pt x="1794908" y="540633"/>
                    <a:pt x="1965963" y="741833"/>
                    <a:pt x="1965963" y="982983"/>
                  </a:cubicBezTo>
                  <a:lnTo>
                    <a:pt x="1965600" y="987097"/>
                  </a:lnTo>
                  <a:lnTo>
                    <a:pt x="1965600" y="3468606"/>
                  </a:lnTo>
                  <a:lnTo>
                    <a:pt x="1965963" y="3472720"/>
                  </a:lnTo>
                  <a:lnTo>
                    <a:pt x="1965600" y="3476834"/>
                  </a:lnTo>
                  <a:lnTo>
                    <a:pt x="1965600" y="3477690"/>
                  </a:lnTo>
                  <a:lnTo>
                    <a:pt x="1965525" y="3477690"/>
                  </a:lnTo>
                  <a:lnTo>
                    <a:pt x="1958169" y="3561055"/>
                  </a:lnTo>
                  <a:cubicBezTo>
                    <a:pt x="1922319" y="3761755"/>
                    <a:pt x="1766484" y="3920887"/>
                    <a:pt x="1567513" y="3961604"/>
                  </a:cubicBezTo>
                  <a:lnTo>
                    <a:pt x="1480624" y="3970362"/>
                  </a:lnTo>
                  <a:lnTo>
                    <a:pt x="1471864" y="4057251"/>
                  </a:lnTo>
                  <a:cubicBezTo>
                    <a:pt x="1425333" y="4284646"/>
                    <a:pt x="1224133" y="4455703"/>
                    <a:pt x="982983" y="4455703"/>
                  </a:cubicBezTo>
                  <a:cubicBezTo>
                    <a:pt x="741830" y="4455703"/>
                    <a:pt x="540630" y="4284646"/>
                    <a:pt x="494099" y="4057251"/>
                  </a:cubicBezTo>
                  <a:lnTo>
                    <a:pt x="485341" y="3970362"/>
                  </a:lnTo>
                  <a:lnTo>
                    <a:pt x="398452" y="3961604"/>
                  </a:lnTo>
                  <a:cubicBezTo>
                    <a:pt x="199481" y="3920887"/>
                    <a:pt x="43645" y="3761755"/>
                    <a:pt x="7794" y="3561055"/>
                  </a:cubicBezTo>
                  <a:lnTo>
                    <a:pt x="439" y="3477690"/>
                  </a:lnTo>
                  <a:lnTo>
                    <a:pt x="0" y="3477690"/>
                  </a:lnTo>
                  <a:lnTo>
                    <a:pt x="0" y="3472720"/>
                  </a:lnTo>
                  <a:lnTo>
                    <a:pt x="0" y="983166"/>
                  </a:lnTo>
                  <a:lnTo>
                    <a:pt x="16" y="983166"/>
                  </a:lnTo>
                  <a:lnTo>
                    <a:pt x="0" y="982983"/>
                  </a:lnTo>
                  <a:cubicBezTo>
                    <a:pt x="0" y="741833"/>
                    <a:pt x="171057" y="540633"/>
                    <a:pt x="398452" y="494101"/>
                  </a:cubicBezTo>
                  <a:lnTo>
                    <a:pt x="485341" y="485341"/>
                  </a:lnTo>
                  <a:lnTo>
                    <a:pt x="494099" y="398452"/>
                  </a:lnTo>
                  <a:cubicBezTo>
                    <a:pt x="540630" y="171057"/>
                    <a:pt x="741830" y="0"/>
                    <a:pt x="982983" y="0"/>
                  </a:cubicBezTo>
                  <a:close/>
                </a:path>
              </a:pathLst>
            </a:custGeom>
            <a:noFill/>
            <a:ln w="38100">
              <a:solidFill>
                <a:schemeClr val="bg2">
                  <a:lumMod val="50000"/>
                </a:schemeClr>
              </a:solidFill>
            </a:ln>
            <a:effectLst>
              <a:outerShdw blurRad="190500" dist="635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784" y="2387"/>
              <a:ext cx="319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作品赏析</a:t>
              </a:r>
              <a:endPara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pic>
        <p:nvPicPr>
          <p:cNvPr id="6" name="图片 5" descr="b12a9d3e396094940cbebfb68dc05a9b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79950" y="3232150"/>
            <a:ext cx="3470910" cy="2933065"/>
          </a:xfrm>
          <a:prstGeom prst="rect">
            <a:avLst/>
          </a:prstGeom>
        </p:spPr>
      </p:pic>
      <p:pic>
        <p:nvPicPr>
          <p:cNvPr id="7" name="图片 6" descr="千库网_古风卷轴毛笔插画_元素编号11775476"/>
          <p:cNvPicPr>
            <a:picLocks noChangeAspect="1"/>
          </p:cNvPicPr>
          <p:nvPr/>
        </p:nvPicPr>
        <p:blipFill>
          <a:blip r:embed="rId9"/>
          <a:srcRect l="9750" t="13427" r="5260" b="12948"/>
          <a:stretch>
            <a:fillRect/>
          </a:stretch>
        </p:blipFill>
        <p:spPr>
          <a:xfrm rot="600000">
            <a:off x="97790" y="3078480"/>
            <a:ext cx="3786505" cy="3321685"/>
          </a:xfrm>
          <a:prstGeom prst="rect">
            <a:avLst/>
          </a:prstGeom>
        </p:spPr>
      </p:pic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7340" y="878205"/>
            <a:ext cx="10329545" cy="5354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To Peter,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As the New Year approaches, I’d like to give you a piece of Chinese calligraphy as a gift.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This piece of Chinese calligraphy features the character “Fu” written in cursive script upside-down with a traditional Chinese brush. In Chinese culture, this upside-down “Fu” symbolizes “blessings have arrived”, because the Chinese word for “upside-down” (dào) sounds identical to the word for “arrive” (dào). It is a beloved folk custom that signifies good fortune is on its way to your home. 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just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To conclude, with my sincere wishes, may 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you enjoy good health and smooth progress in your work in the coming year!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just">
              <a:buClrTx/>
              <a:buSzTx/>
              <a:buFontTx/>
            </a:pP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                                                                                 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   From Li Hua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zh-CN" altLang="en-US" sz="2800"/>
          </a:p>
        </p:txBody>
      </p:sp>
      <p:grpSp>
        <p:nvGrpSpPr>
          <p:cNvPr id="24" name="组合 23"/>
          <p:cNvGrpSpPr/>
          <p:nvPr/>
        </p:nvGrpSpPr>
        <p:grpSpPr>
          <a:xfrm rot="0">
            <a:off x="4124960" y="292735"/>
            <a:ext cx="4645025" cy="891540"/>
            <a:chOff x="15071" y="3496"/>
            <a:chExt cx="6562" cy="1589"/>
          </a:xfrm>
        </p:grpSpPr>
        <p:pic>
          <p:nvPicPr>
            <p:cNvPr id="16" name="图片 15" descr="t01251afdfe1360d9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071" y="3496"/>
              <a:ext cx="6562" cy="1589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15790" y="3789"/>
              <a:ext cx="5559" cy="75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原创作品1:百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搭款</a:t>
              </a:r>
              <a:endPara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636885" y="1723390"/>
            <a:ext cx="1648460" cy="4794885"/>
            <a:chOff x="191" y="2313"/>
            <a:chExt cx="3258" cy="7252"/>
          </a:xfrm>
        </p:grpSpPr>
        <p:grpSp>
          <p:nvGrpSpPr>
            <p:cNvPr id="7" name="组合 6"/>
            <p:cNvGrpSpPr/>
            <p:nvPr/>
          </p:nvGrpSpPr>
          <p:grpSpPr>
            <a:xfrm>
              <a:off x="612" y="2313"/>
              <a:ext cx="1943" cy="3021"/>
              <a:chOff x="612" y="1992"/>
              <a:chExt cx="2334" cy="3342"/>
            </a:xfrm>
          </p:grpSpPr>
          <p:grpSp>
            <p:nvGrpSpPr>
              <p:cNvPr id="13" name="组合 12"/>
              <p:cNvGrpSpPr/>
              <p:nvPr/>
            </p:nvGrpSpPr>
            <p:grpSpPr>
              <a:xfrm rot="0">
                <a:off x="612" y="1992"/>
                <a:ext cx="2334" cy="3342"/>
                <a:chOff x="14287" y="1309"/>
                <a:chExt cx="2334" cy="8182"/>
              </a:xfrm>
            </p:grpSpPr>
            <p:sp>
              <p:nvSpPr>
                <p:cNvPr id="14" name="缺角矩形 13"/>
                <p:cNvSpPr/>
                <p:nvPr/>
              </p:nvSpPr>
              <p:spPr>
                <a:xfrm>
                  <a:off x="14287" y="1309"/>
                  <a:ext cx="2335" cy="8182"/>
                </a:xfrm>
                <a:prstGeom prst="plaqu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缺角矩形 14"/>
                <p:cNvSpPr/>
                <p:nvPr/>
              </p:nvSpPr>
              <p:spPr>
                <a:xfrm>
                  <a:off x="14422" y="1516"/>
                  <a:ext cx="2064" cy="7767"/>
                </a:xfrm>
                <a:prstGeom prst="plaque">
                  <a:avLst/>
                </a:prstGeom>
                <a:solidFill>
                  <a:schemeClr val="accent2">
                    <a:alpha val="19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8" name="图片 7" descr="3046-fyrwsqi459545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98" y="2732"/>
                <a:ext cx="1563" cy="1861"/>
              </a:xfrm>
              <a:prstGeom prst="rect">
                <a:avLst/>
              </a:prstGeom>
            </p:spPr>
          </p:pic>
        </p:grpSp>
        <p:pic>
          <p:nvPicPr>
            <p:cNvPr id="9" name="图片 8" descr="9de074ac4d27bde73f4d13e43cb168fa"/>
            <p:cNvPicPr>
              <a:picLocks noChangeAspect="1"/>
            </p:cNvPicPr>
            <p:nvPr/>
          </p:nvPicPr>
          <p:blipFill>
            <a:blip r:embed="rId5"/>
            <a:srcRect b="18862"/>
            <a:stretch>
              <a:fillRect/>
            </a:stretch>
          </p:blipFill>
          <p:spPr>
            <a:xfrm>
              <a:off x="191" y="6702"/>
              <a:ext cx="3258" cy="2863"/>
            </a:xfrm>
            <a:prstGeom prst="rect">
              <a:avLst/>
            </a:prstGeom>
          </p:spPr>
        </p:pic>
      </p:grp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 rot="0">
            <a:off x="4301490" y="351790"/>
            <a:ext cx="4720590" cy="849630"/>
            <a:chOff x="15071" y="3496"/>
            <a:chExt cx="7434" cy="1589"/>
          </a:xfrm>
        </p:grpSpPr>
        <p:pic>
          <p:nvPicPr>
            <p:cNvPr id="16" name="图片 15" descr="t01251afdfe1360d9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071" y="3496"/>
              <a:ext cx="7434" cy="1589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16280" y="3694"/>
              <a:ext cx="5733" cy="75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原创作品</a:t>
              </a:r>
              <a:r>
                <a:rPr lang="en-US" altLang="zh-CN" sz="320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3200">
                  <a:latin typeface="宋体" panose="02010600030101010101" pitchFamily="2" charset="-122"/>
                  <a:ea typeface="宋体" panose="02010600030101010101" pitchFamily="2" charset="-122"/>
                </a:rPr>
                <a:t>：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应景款</a:t>
              </a:r>
              <a:endParaRPr lang="zh-CN" altLang="en-US" sz="32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31140" y="932180"/>
            <a:ext cx="10683240" cy="53695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To Peter,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As the New Year draws near, I have specially prepared a piece of Chinese calligraphy to express my sincere regards.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Written in Li script, this work features the blessed phrase Mashangyouqian (</a:t>
            </a: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马上有钱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), a much-loved cultural symbol in China. It conveys the heartfelt wish for wealth to come your way soon. In Chinese, “ma” (</a:t>
            </a: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马，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horse) implies “right away”, while “qian” (</a:t>
            </a: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钱，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money) stands for abundant prosperity. Together, it conveys wishes for smooth progress and good fortune for you and your loved ones. 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just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In closing, may the new year bring you remarkable achievements, steady prosperity, and a future filled with endless blessings!                                                                                            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just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                                                                                      From Li Hua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endParaRPr lang="zh-CN" altLang="en-US"/>
          </a:p>
          <a:p>
            <a:pPr algn="l"/>
            <a:endParaRPr lang="zh-CN" altLang="en-US"/>
          </a:p>
          <a:p>
            <a:pPr algn="l"/>
            <a:endParaRPr lang="zh-CN" altLang="en-US"/>
          </a:p>
          <a:p>
            <a:pPr algn="l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11036300" y="3429635"/>
            <a:ext cx="1044575" cy="2717800"/>
            <a:chOff x="500" y="5099"/>
            <a:chExt cx="2306" cy="4372"/>
          </a:xfrm>
        </p:grpSpPr>
        <p:grpSp>
          <p:nvGrpSpPr>
            <p:cNvPr id="13" name="组合 12"/>
            <p:cNvGrpSpPr/>
            <p:nvPr/>
          </p:nvGrpSpPr>
          <p:grpSpPr>
            <a:xfrm rot="0">
              <a:off x="500" y="5099"/>
              <a:ext cx="2306" cy="4373"/>
              <a:chOff x="14287" y="1309"/>
              <a:chExt cx="2334" cy="8182"/>
            </a:xfrm>
          </p:grpSpPr>
          <p:sp>
            <p:nvSpPr>
              <p:cNvPr id="14" name="缺角矩形 13"/>
              <p:cNvSpPr/>
              <p:nvPr/>
            </p:nvSpPr>
            <p:spPr>
              <a:xfrm>
                <a:off x="14287" y="1309"/>
                <a:ext cx="2335" cy="8182"/>
              </a:xfrm>
              <a:prstGeom prst="plaqu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缺角矩形 14"/>
              <p:cNvSpPr/>
              <p:nvPr/>
            </p:nvSpPr>
            <p:spPr>
              <a:xfrm>
                <a:off x="14422" y="1516"/>
                <a:ext cx="2064" cy="7767"/>
              </a:xfrm>
              <a:prstGeom prst="plaque">
                <a:avLst/>
              </a:prstGeom>
              <a:solidFill>
                <a:schemeClr val="accent2">
                  <a:alpha val="19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1" name="图片 30" descr="微信图片_20260207225027_1096_65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8" y="5731"/>
              <a:ext cx="1875" cy="3110"/>
            </a:xfrm>
            <a:prstGeom prst="rect">
              <a:avLst/>
            </a:prstGeom>
          </p:spPr>
        </p:pic>
      </p:grpSp>
      <p:pic>
        <p:nvPicPr>
          <p:cNvPr id="3" name="图片 2" descr="t04d57072d064f422c7"/>
          <p:cNvPicPr>
            <a:picLocks noChangeAspect="1"/>
          </p:cNvPicPr>
          <p:nvPr/>
        </p:nvPicPr>
        <p:blipFill>
          <a:blip r:embed="rId5"/>
          <a:srcRect l="10088" t="14278" r="14137" b="18811"/>
          <a:stretch>
            <a:fillRect/>
          </a:stretch>
        </p:blipFill>
        <p:spPr>
          <a:xfrm>
            <a:off x="10992485" y="1889760"/>
            <a:ext cx="1199515" cy="1375410"/>
          </a:xfrm>
          <a:prstGeom prst="rect">
            <a:avLst/>
          </a:prstGeom>
        </p:spPr>
      </p:pic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6" descr="logo横版 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04625" y="209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 rot="0">
            <a:off x="4301490" y="351790"/>
            <a:ext cx="4720590" cy="849630"/>
            <a:chOff x="15071" y="3496"/>
            <a:chExt cx="7434" cy="1589"/>
          </a:xfrm>
        </p:grpSpPr>
        <p:pic>
          <p:nvPicPr>
            <p:cNvPr id="16" name="图片 15" descr="t01251afdfe1360d9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071" y="3496"/>
              <a:ext cx="7434" cy="1589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16280" y="3694"/>
              <a:ext cx="5733" cy="75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原创作品</a:t>
              </a:r>
              <a:r>
                <a:rPr lang="en-US" altLang="zh-CN" sz="320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r>
                <a:rPr lang="zh-CN" altLang="en-US" sz="3200">
                  <a:latin typeface="宋体" panose="02010600030101010101" pitchFamily="2" charset="-122"/>
                  <a:ea typeface="宋体" panose="02010600030101010101" pitchFamily="2" charset="-122"/>
                </a:rPr>
                <a:t>：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应景款</a:t>
              </a:r>
              <a:endParaRPr lang="zh-CN" altLang="en-US" sz="32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31140" y="932180"/>
            <a:ext cx="10683240" cy="53695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To Peter,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As the New Year draws near, I have specially prepared a piece of Chinese calligraphy to express my sincere regards.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Written in Li script, this work features the blessed phrase Mashangyouqian (</a:t>
            </a: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马上有钱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), a much-loved cultural symbol in China. It conveys the heartfelt wish for wealth to come your way soon. In Chinese, “ma” (</a:t>
            </a: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马，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horse) implies “right away”, while “qian” (</a:t>
            </a: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钱，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money) stands for abundant prosperity. Together, it conveys wishes for smooth progress and good fortune for you and your loved ones. 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just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In closing, may the new year bring you remarkable achievements, steady prosperity, and a future filled with endless blessings!                                                                                            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just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                                                                                      From Li Hua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endParaRPr lang="zh-CN" altLang="en-US"/>
          </a:p>
          <a:p>
            <a:pPr algn="l"/>
            <a:endParaRPr lang="zh-CN" altLang="en-US"/>
          </a:p>
          <a:p>
            <a:pPr algn="l"/>
            <a:endParaRPr lang="zh-CN" altLang="en-US"/>
          </a:p>
          <a:p>
            <a:pPr algn="l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11036300" y="3429635"/>
            <a:ext cx="1044575" cy="2717800"/>
            <a:chOff x="500" y="5099"/>
            <a:chExt cx="2306" cy="4372"/>
          </a:xfrm>
        </p:grpSpPr>
        <p:grpSp>
          <p:nvGrpSpPr>
            <p:cNvPr id="13" name="组合 12"/>
            <p:cNvGrpSpPr/>
            <p:nvPr/>
          </p:nvGrpSpPr>
          <p:grpSpPr>
            <a:xfrm rot="0">
              <a:off x="500" y="5099"/>
              <a:ext cx="2306" cy="4373"/>
              <a:chOff x="14287" y="1309"/>
              <a:chExt cx="2334" cy="8182"/>
            </a:xfrm>
          </p:grpSpPr>
          <p:sp>
            <p:nvSpPr>
              <p:cNvPr id="14" name="缺角矩形 13"/>
              <p:cNvSpPr/>
              <p:nvPr/>
            </p:nvSpPr>
            <p:spPr>
              <a:xfrm>
                <a:off x="14287" y="1309"/>
                <a:ext cx="2335" cy="8182"/>
              </a:xfrm>
              <a:prstGeom prst="plaqu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缺角矩形 14"/>
              <p:cNvSpPr/>
              <p:nvPr/>
            </p:nvSpPr>
            <p:spPr>
              <a:xfrm>
                <a:off x="14422" y="1516"/>
                <a:ext cx="2064" cy="7767"/>
              </a:xfrm>
              <a:prstGeom prst="plaque">
                <a:avLst/>
              </a:prstGeom>
              <a:solidFill>
                <a:schemeClr val="accent2">
                  <a:alpha val="19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1" name="图片 30" descr="微信图片_20260207225027_1096_65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8" y="5731"/>
              <a:ext cx="1875" cy="3110"/>
            </a:xfrm>
            <a:prstGeom prst="rect">
              <a:avLst/>
            </a:prstGeom>
          </p:spPr>
        </p:pic>
      </p:grpSp>
      <p:pic>
        <p:nvPicPr>
          <p:cNvPr id="3" name="图片 2" descr="t04d57072d064f422c7"/>
          <p:cNvPicPr>
            <a:picLocks noChangeAspect="1"/>
          </p:cNvPicPr>
          <p:nvPr/>
        </p:nvPicPr>
        <p:blipFill>
          <a:blip r:embed="rId5"/>
          <a:srcRect l="10088" t="14278" r="14137" b="18811"/>
          <a:stretch>
            <a:fillRect/>
          </a:stretch>
        </p:blipFill>
        <p:spPr>
          <a:xfrm>
            <a:off x="10992485" y="1889760"/>
            <a:ext cx="1199515" cy="1375410"/>
          </a:xfrm>
          <a:prstGeom prst="rect">
            <a:avLst/>
          </a:prstGeom>
        </p:spPr>
      </p:pic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 rot="0">
            <a:off x="3880842" y="351790"/>
            <a:ext cx="5976263" cy="1009015"/>
            <a:chOff x="14621" y="3496"/>
            <a:chExt cx="5331" cy="1589"/>
          </a:xfrm>
        </p:grpSpPr>
        <p:pic>
          <p:nvPicPr>
            <p:cNvPr id="16" name="图片 15" descr="t01251afdfe1360d9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621" y="3496"/>
              <a:ext cx="5331" cy="1589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15574" y="3842"/>
              <a:ext cx="4052" cy="75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原创作品</a:t>
              </a:r>
              <a:r>
                <a:rPr lang="en-US" altLang="zh-CN" sz="3200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r>
                <a:rPr lang="zh-CN" altLang="en-US" sz="3200">
                  <a:latin typeface="宋体" panose="02010600030101010101" pitchFamily="2" charset="-122"/>
                  <a:ea typeface="宋体" panose="02010600030101010101" pitchFamily="2" charset="-122"/>
                </a:rPr>
                <a:t>：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身份款</a:t>
              </a:r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42570" y="906145"/>
            <a:ext cx="9405620" cy="53098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To Peter,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As the year draws to a close and a new one approaches, I have carefully prepared a piece of Chinese calligraphy artwork to convey my heartfelt affections.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just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The phrase “Taoli” in calligraphy is a heartwarming  symbol of Chinese culture, representing respected teachers and their many talented students, who blossom and flourish like peach and plum trees.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just"/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In conclusion, with my heartfelt wishes, 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may the new year bring you fruitful achievements, wonderful students, and a life filled with pride and joy!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just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                                                                       From Li Hua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endParaRPr lang="zh-CN" altLang="en-US"/>
          </a:p>
          <a:p>
            <a:pPr algn="l"/>
            <a:endParaRPr lang="zh-CN" altLang="en-US"/>
          </a:p>
          <a:p>
            <a:pPr algn="l"/>
            <a:endParaRPr lang="zh-CN" altLang="en-US"/>
          </a:p>
          <a:p>
            <a:pPr algn="l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9547860" y="1936115"/>
            <a:ext cx="2644775" cy="1877060"/>
            <a:chOff x="14103" y="1172"/>
            <a:chExt cx="5046" cy="3241"/>
          </a:xfrm>
        </p:grpSpPr>
        <p:sp>
          <p:nvSpPr>
            <p:cNvPr id="5" name="文本框 4"/>
            <p:cNvSpPr txBox="1"/>
            <p:nvPr/>
          </p:nvSpPr>
          <p:spPr>
            <a:xfrm>
              <a:off x="15565" y="1496"/>
              <a:ext cx="2333" cy="1555"/>
            </a:xfrm>
            <a:prstGeom prst="rect">
              <a:avLst/>
            </a:prstGeom>
          </p:spPr>
          <p:txBody>
            <a:bodyPr wrap="square" rtlCol="0">
              <a:prstTxWarp prst="textTriangle">
                <a:avLst/>
              </a:prstTxWarp>
              <a:noAutofit/>
              <a:scene3d>
                <a:camera prst="orthographicFront"/>
                <a:lightRig rig="threePt" dir="t"/>
              </a:scene3d>
            </a:bodyPr>
            <a:p>
              <a:pPr lvl="0" algn="ctr">
                <a:buClrTx/>
                <a:buSzTx/>
                <a:buFontTx/>
              </a:pPr>
              <a:r>
                <a:rPr lang="zh-CN" altLang="en-US" sz="360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  <a:sym typeface="+mn-ea"/>
                </a:rPr>
                <a:t>桃李</a:t>
              </a:r>
              <a:endPara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pic>
          <p:nvPicPr>
            <p:cNvPr id="8" name="图片 7" descr="t01d1a7fc7b5b705d72"/>
            <p:cNvPicPr>
              <a:picLocks noChangeAspect="1"/>
            </p:cNvPicPr>
            <p:nvPr/>
          </p:nvPicPr>
          <p:blipFill>
            <a:blip r:embed="rId4"/>
            <a:srcRect t="24609" b="24866"/>
            <a:stretch>
              <a:fillRect/>
            </a:stretch>
          </p:blipFill>
          <p:spPr>
            <a:xfrm>
              <a:off x="14103" y="1172"/>
              <a:ext cx="5046" cy="3241"/>
            </a:xfrm>
            <a:prstGeom prst="rect">
              <a:avLst/>
            </a:prstGeom>
          </p:spPr>
        </p:pic>
      </p:grpSp>
      <p:pic>
        <p:nvPicPr>
          <p:cNvPr id="4" name="图片 3" descr="t0188dc2901930ba4d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66300" y="4064635"/>
            <a:ext cx="2357120" cy="2205355"/>
          </a:xfrm>
          <a:prstGeom prst="rect">
            <a:avLst/>
          </a:prstGeom>
        </p:spPr>
      </p:pic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pic>
        <p:nvPicPr>
          <p:cNvPr id="2" name="图片 1" descr="t03d1b9549283d6941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996940" y="-97155"/>
            <a:ext cx="6442710" cy="4441190"/>
          </a:xfrm>
          <a:prstGeom prst="rect">
            <a:avLst/>
          </a:prstGeom>
        </p:spPr>
      </p:pic>
      <p:pic>
        <p:nvPicPr>
          <p:cNvPr id="10" name="图片 9" descr="49921ab814eb82f22137b974975db3dd"/>
          <p:cNvPicPr>
            <a:picLocks noChangeAspect="1"/>
          </p:cNvPicPr>
          <p:nvPr/>
        </p:nvPicPr>
        <p:blipFill>
          <a:blip r:embed="rId4"/>
          <a:srcRect t="11716"/>
          <a:stretch>
            <a:fillRect/>
          </a:stretch>
        </p:blipFill>
        <p:spPr>
          <a:xfrm>
            <a:off x="-382905" y="3614420"/>
            <a:ext cx="4178935" cy="3689350"/>
          </a:xfrm>
          <a:prstGeom prst="rect">
            <a:avLst/>
          </a:prstGeom>
        </p:spPr>
      </p:pic>
      <p:pic>
        <p:nvPicPr>
          <p:cNvPr id="6" name="图片 5" descr="微信图片_20260207073148_417_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3885" y="-222250"/>
            <a:ext cx="4217670" cy="383667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b="-11"/>
          <a:stretch>
            <a:fillRect/>
          </a:stretch>
        </p:blipFill>
        <p:spPr>
          <a:xfrm flipH="1">
            <a:off x="8637905" y="0"/>
            <a:ext cx="3554095" cy="6761480"/>
          </a:xfrm>
          <a:prstGeom prst="rect">
            <a:avLst/>
          </a:prstGeom>
        </p:spPr>
      </p:pic>
      <p:pic>
        <p:nvPicPr>
          <p:cNvPr id="9" name="图片 8" descr="9de074ac4d27bde73f4d13e43cb168fa"/>
          <p:cNvPicPr>
            <a:picLocks noChangeAspect="1"/>
          </p:cNvPicPr>
          <p:nvPr/>
        </p:nvPicPr>
        <p:blipFill>
          <a:blip r:embed="rId7"/>
          <a:srcRect b="18862"/>
          <a:stretch>
            <a:fillRect/>
          </a:stretch>
        </p:blipFill>
        <p:spPr>
          <a:xfrm>
            <a:off x="11830050" y="3851910"/>
            <a:ext cx="4116705" cy="2785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611146 0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653854 0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9382760" y="831850"/>
            <a:ext cx="1482090" cy="5195570"/>
            <a:chOff x="14287" y="1309"/>
            <a:chExt cx="2334" cy="8182"/>
          </a:xfrm>
        </p:grpSpPr>
        <p:sp>
          <p:nvSpPr>
            <p:cNvPr id="19" name="缺角矩形 18"/>
            <p:cNvSpPr/>
            <p:nvPr/>
          </p:nvSpPr>
          <p:spPr>
            <a:xfrm>
              <a:off x="14287" y="1309"/>
              <a:ext cx="2335" cy="8182"/>
            </a:xfrm>
            <a:prstGeom prst="plaque">
              <a:avLst/>
            </a:prstGeom>
            <a:solidFill>
              <a:srgbClr val="D6D1B9"/>
            </a:solidFill>
            <a:ln>
              <a:noFill/>
            </a:ln>
          </p:spPr>
          <p:style>
            <a:lnRef idx="2">
              <a:srgbClr val="233329">
                <a:shade val="50000"/>
              </a:srgbClr>
            </a:lnRef>
            <a:fillRef idx="1">
              <a:srgbClr val="233329"/>
            </a:fillRef>
            <a:effectRef idx="0">
              <a:srgbClr val="233329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0" name="缺角矩形 19"/>
            <p:cNvSpPr/>
            <p:nvPr/>
          </p:nvSpPr>
          <p:spPr>
            <a:xfrm>
              <a:off x="14422" y="1516"/>
              <a:ext cx="2064" cy="7767"/>
            </a:xfrm>
            <a:prstGeom prst="plaque">
              <a:avLst/>
            </a:prstGeom>
            <a:solidFill>
              <a:srgbClr val="6B885D">
                <a:alpha val="19000"/>
              </a:srgbClr>
            </a:solidFill>
            <a:ln>
              <a:solidFill>
                <a:sysClr val="window" lastClr="FFFFFF"/>
              </a:solidFill>
            </a:ln>
          </p:spPr>
          <p:style>
            <a:lnRef idx="2">
              <a:srgbClr val="233329">
                <a:shade val="50000"/>
              </a:srgbClr>
            </a:lnRef>
            <a:fillRef idx="1">
              <a:srgbClr val="233329"/>
            </a:fillRef>
            <a:effectRef idx="0">
              <a:srgbClr val="233329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r>
                <a:rPr lang="zh-CN" altLang="en-US" sz="7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目</a:t>
              </a:r>
              <a:endParaRPr lang="zh-CN" altLang="en-US" sz="7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/>
              <a:r>
                <a:rPr lang="zh-CN" altLang="en-US" sz="7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rPr>
                <a:t>录</a:t>
              </a:r>
              <a:endParaRPr lang="zh-CN" altLang="en-US" sz="7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 algn="ctr"/>
              <a:endParaRPr lang="zh-CN" altLang="en-US" sz="7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b="-11"/>
          <a:stretch>
            <a:fillRect/>
          </a:stretch>
        </p:blipFill>
        <p:spPr>
          <a:xfrm flipH="1">
            <a:off x="9034780" y="0"/>
            <a:ext cx="3156585" cy="6862445"/>
          </a:xfrm>
          <a:prstGeom prst="rect">
            <a:avLst/>
          </a:prstGeom>
        </p:spPr>
      </p:pic>
      <p:grpSp>
        <p:nvGrpSpPr>
          <p:cNvPr id="38" name="组合 37"/>
          <p:cNvGrpSpPr/>
          <p:nvPr>
            <p:custDataLst>
              <p:tags r:id="rId4"/>
            </p:custDataLst>
          </p:nvPr>
        </p:nvGrpSpPr>
        <p:grpSpPr>
          <a:xfrm>
            <a:off x="7390130" y="1176655"/>
            <a:ext cx="1209040" cy="4505325"/>
            <a:chOff x="11613" y="1710"/>
            <a:chExt cx="1904" cy="7095"/>
          </a:xfrm>
        </p:grpSpPr>
        <p:sp>
          <p:nvSpPr>
            <p:cNvPr id="23" name="任意多边形: 形状 5"/>
            <p:cNvSpPr/>
            <p:nvPr>
              <p:custDataLst>
                <p:tags r:id="rId5"/>
              </p:custDataLst>
            </p:nvPr>
          </p:nvSpPr>
          <p:spPr>
            <a:xfrm>
              <a:off x="11613" y="3715"/>
              <a:ext cx="1905" cy="5091"/>
            </a:xfrm>
            <a:custGeom>
              <a:avLst/>
              <a:gdLst>
                <a:gd name="connsiteX0" fmla="*/ 982983 w 1965963"/>
                <a:gd name="connsiteY0" fmla="*/ 0 h 4455703"/>
                <a:gd name="connsiteX1" fmla="*/ 1471864 w 1965963"/>
                <a:gd name="connsiteY1" fmla="*/ 398452 h 4455703"/>
                <a:gd name="connsiteX2" fmla="*/ 1480624 w 1965963"/>
                <a:gd name="connsiteY2" fmla="*/ 485341 h 4455703"/>
                <a:gd name="connsiteX3" fmla="*/ 1567513 w 1965963"/>
                <a:gd name="connsiteY3" fmla="*/ 494101 h 4455703"/>
                <a:gd name="connsiteX4" fmla="*/ 1965963 w 1965963"/>
                <a:gd name="connsiteY4" fmla="*/ 982983 h 4455703"/>
                <a:gd name="connsiteX5" fmla="*/ 1965600 w 1965963"/>
                <a:gd name="connsiteY5" fmla="*/ 987097 h 4455703"/>
                <a:gd name="connsiteX6" fmla="*/ 1965600 w 1965963"/>
                <a:gd name="connsiteY6" fmla="*/ 3468606 h 4455703"/>
                <a:gd name="connsiteX7" fmla="*/ 1965963 w 1965963"/>
                <a:gd name="connsiteY7" fmla="*/ 3472720 h 4455703"/>
                <a:gd name="connsiteX8" fmla="*/ 1965600 w 1965963"/>
                <a:gd name="connsiteY8" fmla="*/ 3476834 h 4455703"/>
                <a:gd name="connsiteX9" fmla="*/ 1965600 w 1965963"/>
                <a:gd name="connsiteY9" fmla="*/ 3477690 h 4455703"/>
                <a:gd name="connsiteX10" fmla="*/ 1965525 w 1965963"/>
                <a:gd name="connsiteY10" fmla="*/ 3477690 h 4455703"/>
                <a:gd name="connsiteX11" fmla="*/ 1958169 w 1965963"/>
                <a:gd name="connsiteY11" fmla="*/ 3561055 h 4455703"/>
                <a:gd name="connsiteX12" fmla="*/ 1567513 w 1965963"/>
                <a:gd name="connsiteY12" fmla="*/ 3961604 h 4455703"/>
                <a:gd name="connsiteX13" fmla="*/ 1480624 w 1965963"/>
                <a:gd name="connsiteY13" fmla="*/ 3970362 h 4455703"/>
                <a:gd name="connsiteX14" fmla="*/ 1471864 w 1965963"/>
                <a:gd name="connsiteY14" fmla="*/ 4057251 h 4455703"/>
                <a:gd name="connsiteX15" fmla="*/ 982983 w 1965963"/>
                <a:gd name="connsiteY15" fmla="*/ 4455703 h 4455703"/>
                <a:gd name="connsiteX16" fmla="*/ 494099 w 1965963"/>
                <a:gd name="connsiteY16" fmla="*/ 4057251 h 4455703"/>
                <a:gd name="connsiteX17" fmla="*/ 485341 w 1965963"/>
                <a:gd name="connsiteY17" fmla="*/ 3970362 h 4455703"/>
                <a:gd name="connsiteX18" fmla="*/ 398452 w 1965963"/>
                <a:gd name="connsiteY18" fmla="*/ 3961604 h 4455703"/>
                <a:gd name="connsiteX19" fmla="*/ 7794 w 1965963"/>
                <a:gd name="connsiteY19" fmla="*/ 3561055 h 4455703"/>
                <a:gd name="connsiteX20" fmla="*/ 439 w 1965963"/>
                <a:gd name="connsiteY20" fmla="*/ 3477690 h 4455703"/>
                <a:gd name="connsiteX21" fmla="*/ 0 w 1965963"/>
                <a:gd name="connsiteY21" fmla="*/ 3477690 h 4455703"/>
                <a:gd name="connsiteX22" fmla="*/ 0 w 1965963"/>
                <a:gd name="connsiteY22" fmla="*/ 3472720 h 4455703"/>
                <a:gd name="connsiteX23" fmla="*/ 0 w 1965963"/>
                <a:gd name="connsiteY23" fmla="*/ 983166 h 4455703"/>
                <a:gd name="connsiteX24" fmla="*/ 16 w 1965963"/>
                <a:gd name="connsiteY24" fmla="*/ 983166 h 4455703"/>
                <a:gd name="connsiteX25" fmla="*/ 0 w 1965963"/>
                <a:gd name="connsiteY25" fmla="*/ 982983 h 4455703"/>
                <a:gd name="connsiteX26" fmla="*/ 398452 w 1965963"/>
                <a:gd name="connsiteY26" fmla="*/ 494101 h 4455703"/>
                <a:gd name="connsiteX27" fmla="*/ 485341 w 1965963"/>
                <a:gd name="connsiteY27" fmla="*/ 485341 h 4455703"/>
                <a:gd name="connsiteX28" fmla="*/ 494099 w 1965963"/>
                <a:gd name="connsiteY28" fmla="*/ 398452 h 4455703"/>
                <a:gd name="connsiteX29" fmla="*/ 982983 w 1965963"/>
                <a:gd name="connsiteY29" fmla="*/ 0 h 4455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65963" h="4455703">
                  <a:moveTo>
                    <a:pt x="982983" y="0"/>
                  </a:moveTo>
                  <a:cubicBezTo>
                    <a:pt x="1224133" y="0"/>
                    <a:pt x="1425333" y="171057"/>
                    <a:pt x="1471864" y="398452"/>
                  </a:cubicBezTo>
                  <a:lnTo>
                    <a:pt x="1480624" y="485341"/>
                  </a:lnTo>
                  <a:lnTo>
                    <a:pt x="1567513" y="494101"/>
                  </a:lnTo>
                  <a:cubicBezTo>
                    <a:pt x="1794908" y="540633"/>
                    <a:pt x="1965963" y="741833"/>
                    <a:pt x="1965963" y="982983"/>
                  </a:cubicBezTo>
                  <a:lnTo>
                    <a:pt x="1965600" y="987097"/>
                  </a:lnTo>
                  <a:lnTo>
                    <a:pt x="1965600" y="3468606"/>
                  </a:lnTo>
                  <a:lnTo>
                    <a:pt x="1965963" y="3472720"/>
                  </a:lnTo>
                  <a:lnTo>
                    <a:pt x="1965600" y="3476834"/>
                  </a:lnTo>
                  <a:lnTo>
                    <a:pt x="1965600" y="3477690"/>
                  </a:lnTo>
                  <a:lnTo>
                    <a:pt x="1965525" y="3477690"/>
                  </a:lnTo>
                  <a:lnTo>
                    <a:pt x="1958169" y="3561055"/>
                  </a:lnTo>
                  <a:cubicBezTo>
                    <a:pt x="1922319" y="3761755"/>
                    <a:pt x="1766484" y="3920887"/>
                    <a:pt x="1567513" y="3961604"/>
                  </a:cubicBezTo>
                  <a:lnTo>
                    <a:pt x="1480624" y="3970362"/>
                  </a:lnTo>
                  <a:lnTo>
                    <a:pt x="1471864" y="4057251"/>
                  </a:lnTo>
                  <a:cubicBezTo>
                    <a:pt x="1425333" y="4284646"/>
                    <a:pt x="1224133" y="4455703"/>
                    <a:pt x="982983" y="4455703"/>
                  </a:cubicBezTo>
                  <a:cubicBezTo>
                    <a:pt x="741830" y="4455703"/>
                    <a:pt x="540630" y="4284646"/>
                    <a:pt x="494099" y="4057251"/>
                  </a:cubicBezTo>
                  <a:lnTo>
                    <a:pt x="485341" y="3970362"/>
                  </a:lnTo>
                  <a:lnTo>
                    <a:pt x="398452" y="3961604"/>
                  </a:lnTo>
                  <a:cubicBezTo>
                    <a:pt x="199481" y="3920887"/>
                    <a:pt x="43645" y="3761755"/>
                    <a:pt x="7794" y="3561055"/>
                  </a:cubicBezTo>
                  <a:lnTo>
                    <a:pt x="439" y="3477690"/>
                  </a:lnTo>
                  <a:lnTo>
                    <a:pt x="0" y="3477690"/>
                  </a:lnTo>
                  <a:lnTo>
                    <a:pt x="0" y="3472720"/>
                  </a:lnTo>
                  <a:lnTo>
                    <a:pt x="0" y="983166"/>
                  </a:lnTo>
                  <a:lnTo>
                    <a:pt x="16" y="983166"/>
                  </a:lnTo>
                  <a:lnTo>
                    <a:pt x="0" y="982983"/>
                  </a:lnTo>
                  <a:cubicBezTo>
                    <a:pt x="0" y="741833"/>
                    <a:pt x="171057" y="540633"/>
                    <a:pt x="398452" y="494101"/>
                  </a:cubicBezTo>
                  <a:lnTo>
                    <a:pt x="485341" y="485341"/>
                  </a:lnTo>
                  <a:lnTo>
                    <a:pt x="494099" y="398452"/>
                  </a:lnTo>
                  <a:cubicBezTo>
                    <a:pt x="540630" y="171057"/>
                    <a:pt x="741830" y="0"/>
                    <a:pt x="982983" y="0"/>
                  </a:cubicBezTo>
                  <a:close/>
                </a:path>
              </a:pathLst>
            </a:custGeom>
            <a:noFill/>
            <a:ln w="38100">
              <a:solidFill>
                <a:schemeClr val="bg2">
                  <a:lumMod val="50000"/>
                </a:schemeClr>
              </a:solidFill>
            </a:ln>
            <a:effectLst>
              <a:outerShdw blurRad="190500" dist="635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11756" y="1710"/>
              <a:ext cx="1627" cy="1785"/>
              <a:chOff x="11810" y="1030"/>
              <a:chExt cx="1729" cy="1800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11810" y="1030"/>
                <a:ext cx="1729" cy="1800"/>
                <a:chOff x="4227500" y="1258889"/>
                <a:chExt cx="5046690" cy="5046690"/>
              </a:xfrm>
            </p:grpSpPr>
            <p:sp>
              <p:nvSpPr>
                <p:cNvPr id="33" name="任意多边形 32"/>
                <p:cNvSpPr/>
                <p:nvPr>
                  <p:custDataLst>
                    <p:tags r:id="rId6"/>
                  </p:custDataLst>
                </p:nvPr>
              </p:nvSpPr>
              <p:spPr>
                <a:xfrm rot="5400000">
                  <a:off x="4227500" y="1258889"/>
                  <a:ext cx="5046690" cy="5046690"/>
                </a:xfrm>
                <a:custGeom>
                  <a:avLst/>
                  <a:gdLst>
                    <a:gd name="connsiteX0" fmla="*/ 0 w 4706911"/>
                    <a:gd name="connsiteY0" fmla="*/ 2353456 h 4706911"/>
                    <a:gd name="connsiteX1" fmla="*/ 963728 w 4706911"/>
                    <a:gd name="connsiteY1" fmla="*/ 1043520 h 4706911"/>
                    <a:gd name="connsiteX2" fmla="*/ 1027200 w 4706911"/>
                    <a:gd name="connsiteY2" fmla="*/ 1027200 h 4706911"/>
                    <a:gd name="connsiteX3" fmla="*/ 1043521 w 4706911"/>
                    <a:gd name="connsiteY3" fmla="*/ 963728 h 4706911"/>
                    <a:gd name="connsiteX4" fmla="*/ 2353456 w 4706911"/>
                    <a:gd name="connsiteY4" fmla="*/ 0 h 4706911"/>
                    <a:gd name="connsiteX5" fmla="*/ 3663392 w 4706911"/>
                    <a:gd name="connsiteY5" fmla="*/ 963728 h 4706911"/>
                    <a:gd name="connsiteX6" fmla="*/ 3679712 w 4706911"/>
                    <a:gd name="connsiteY6" fmla="*/ 1027200 h 4706911"/>
                    <a:gd name="connsiteX7" fmla="*/ 3743183 w 4706911"/>
                    <a:gd name="connsiteY7" fmla="*/ 1043520 h 4706911"/>
                    <a:gd name="connsiteX8" fmla="*/ 4706911 w 4706911"/>
                    <a:gd name="connsiteY8" fmla="*/ 2353456 h 4706911"/>
                    <a:gd name="connsiteX9" fmla="*/ 3743183 w 4706911"/>
                    <a:gd name="connsiteY9" fmla="*/ 3663392 h 4706911"/>
                    <a:gd name="connsiteX10" fmla="*/ 3679712 w 4706911"/>
                    <a:gd name="connsiteY10" fmla="*/ 3679712 h 4706911"/>
                    <a:gd name="connsiteX11" fmla="*/ 3663392 w 4706911"/>
                    <a:gd name="connsiteY11" fmla="*/ 3743183 h 4706911"/>
                    <a:gd name="connsiteX12" fmla="*/ 2353456 w 4706911"/>
                    <a:gd name="connsiteY12" fmla="*/ 4706911 h 4706911"/>
                    <a:gd name="connsiteX13" fmla="*/ 1043521 w 4706911"/>
                    <a:gd name="connsiteY13" fmla="*/ 3743183 h 4706911"/>
                    <a:gd name="connsiteX14" fmla="*/ 1027201 w 4706911"/>
                    <a:gd name="connsiteY14" fmla="*/ 3679712 h 4706911"/>
                    <a:gd name="connsiteX15" fmla="*/ 963728 w 4706911"/>
                    <a:gd name="connsiteY15" fmla="*/ 3663392 h 4706911"/>
                    <a:gd name="connsiteX16" fmla="*/ 0 w 4706911"/>
                    <a:gd name="connsiteY16" fmla="*/ 2353456 h 4706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706911" h="4706911">
                      <a:moveTo>
                        <a:pt x="0" y="2353456"/>
                      </a:moveTo>
                      <a:cubicBezTo>
                        <a:pt x="0" y="1737976"/>
                        <a:pt x="405393" y="1217180"/>
                        <a:pt x="963728" y="1043520"/>
                      </a:cubicBezTo>
                      <a:lnTo>
                        <a:pt x="1027200" y="1027200"/>
                      </a:lnTo>
                      <a:lnTo>
                        <a:pt x="1043521" y="963728"/>
                      </a:lnTo>
                      <a:cubicBezTo>
                        <a:pt x="1217181" y="405392"/>
                        <a:pt x="1737976" y="0"/>
                        <a:pt x="2353456" y="0"/>
                      </a:cubicBezTo>
                      <a:cubicBezTo>
                        <a:pt x="2968936" y="0"/>
                        <a:pt x="3489732" y="405392"/>
                        <a:pt x="3663392" y="963728"/>
                      </a:cubicBezTo>
                      <a:lnTo>
                        <a:pt x="3679712" y="1027200"/>
                      </a:lnTo>
                      <a:lnTo>
                        <a:pt x="3743183" y="1043520"/>
                      </a:lnTo>
                      <a:cubicBezTo>
                        <a:pt x="4301519" y="1217180"/>
                        <a:pt x="4706911" y="1737976"/>
                        <a:pt x="4706911" y="2353456"/>
                      </a:cubicBezTo>
                      <a:cubicBezTo>
                        <a:pt x="4706911" y="2968936"/>
                        <a:pt x="4301519" y="3489732"/>
                        <a:pt x="3743183" y="3663392"/>
                      </a:cubicBezTo>
                      <a:lnTo>
                        <a:pt x="3679712" y="3679712"/>
                      </a:lnTo>
                      <a:lnTo>
                        <a:pt x="3663392" y="3743183"/>
                      </a:lnTo>
                      <a:cubicBezTo>
                        <a:pt x="3489732" y="4301518"/>
                        <a:pt x="2968936" y="4706911"/>
                        <a:pt x="2353456" y="4706911"/>
                      </a:cubicBezTo>
                      <a:cubicBezTo>
                        <a:pt x="1737976" y="4706911"/>
                        <a:pt x="1217181" y="4301518"/>
                        <a:pt x="1043521" y="3743183"/>
                      </a:cubicBezTo>
                      <a:lnTo>
                        <a:pt x="1027201" y="3679712"/>
                      </a:lnTo>
                      <a:lnTo>
                        <a:pt x="963728" y="3663392"/>
                      </a:lnTo>
                      <a:cubicBezTo>
                        <a:pt x="405393" y="3489732"/>
                        <a:pt x="0" y="2968936"/>
                        <a:pt x="0" y="2353456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>
                      <a:alpha val="7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4" name="任意多边形 33"/>
                <p:cNvSpPr/>
                <p:nvPr>
                  <p:custDataLst>
                    <p:tags r:id="rId7"/>
                  </p:custDataLst>
                </p:nvPr>
              </p:nvSpPr>
              <p:spPr>
                <a:xfrm rot="5400000">
                  <a:off x="4397390" y="1428779"/>
                  <a:ext cx="4706911" cy="4706911"/>
                </a:xfrm>
                <a:custGeom>
                  <a:avLst/>
                  <a:gdLst>
                    <a:gd name="connsiteX0" fmla="*/ 0 w 4706911"/>
                    <a:gd name="connsiteY0" fmla="*/ 2353456 h 4706911"/>
                    <a:gd name="connsiteX1" fmla="*/ 963728 w 4706911"/>
                    <a:gd name="connsiteY1" fmla="*/ 1043520 h 4706911"/>
                    <a:gd name="connsiteX2" fmla="*/ 1027200 w 4706911"/>
                    <a:gd name="connsiteY2" fmla="*/ 1027200 h 4706911"/>
                    <a:gd name="connsiteX3" fmla="*/ 1043521 w 4706911"/>
                    <a:gd name="connsiteY3" fmla="*/ 963728 h 4706911"/>
                    <a:gd name="connsiteX4" fmla="*/ 2353456 w 4706911"/>
                    <a:gd name="connsiteY4" fmla="*/ 0 h 4706911"/>
                    <a:gd name="connsiteX5" fmla="*/ 3663392 w 4706911"/>
                    <a:gd name="connsiteY5" fmla="*/ 963728 h 4706911"/>
                    <a:gd name="connsiteX6" fmla="*/ 3679712 w 4706911"/>
                    <a:gd name="connsiteY6" fmla="*/ 1027200 h 4706911"/>
                    <a:gd name="connsiteX7" fmla="*/ 3743183 w 4706911"/>
                    <a:gd name="connsiteY7" fmla="*/ 1043520 h 4706911"/>
                    <a:gd name="connsiteX8" fmla="*/ 4706911 w 4706911"/>
                    <a:gd name="connsiteY8" fmla="*/ 2353456 h 4706911"/>
                    <a:gd name="connsiteX9" fmla="*/ 3743183 w 4706911"/>
                    <a:gd name="connsiteY9" fmla="*/ 3663392 h 4706911"/>
                    <a:gd name="connsiteX10" fmla="*/ 3679712 w 4706911"/>
                    <a:gd name="connsiteY10" fmla="*/ 3679712 h 4706911"/>
                    <a:gd name="connsiteX11" fmla="*/ 3663392 w 4706911"/>
                    <a:gd name="connsiteY11" fmla="*/ 3743183 h 4706911"/>
                    <a:gd name="connsiteX12" fmla="*/ 2353456 w 4706911"/>
                    <a:gd name="connsiteY12" fmla="*/ 4706911 h 4706911"/>
                    <a:gd name="connsiteX13" fmla="*/ 1043521 w 4706911"/>
                    <a:gd name="connsiteY13" fmla="*/ 3743183 h 4706911"/>
                    <a:gd name="connsiteX14" fmla="*/ 1027201 w 4706911"/>
                    <a:gd name="connsiteY14" fmla="*/ 3679712 h 4706911"/>
                    <a:gd name="connsiteX15" fmla="*/ 963728 w 4706911"/>
                    <a:gd name="connsiteY15" fmla="*/ 3663392 h 4706911"/>
                    <a:gd name="connsiteX16" fmla="*/ 0 w 4706911"/>
                    <a:gd name="connsiteY16" fmla="*/ 2353456 h 4706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706911" h="4706911">
                      <a:moveTo>
                        <a:pt x="0" y="2353456"/>
                      </a:moveTo>
                      <a:cubicBezTo>
                        <a:pt x="0" y="1737976"/>
                        <a:pt x="405393" y="1217180"/>
                        <a:pt x="963728" y="1043520"/>
                      </a:cubicBezTo>
                      <a:lnTo>
                        <a:pt x="1027200" y="1027200"/>
                      </a:lnTo>
                      <a:lnTo>
                        <a:pt x="1043521" y="963728"/>
                      </a:lnTo>
                      <a:cubicBezTo>
                        <a:pt x="1217181" y="405392"/>
                        <a:pt x="1737976" y="0"/>
                        <a:pt x="2353456" y="0"/>
                      </a:cubicBezTo>
                      <a:cubicBezTo>
                        <a:pt x="2968936" y="0"/>
                        <a:pt x="3489732" y="405392"/>
                        <a:pt x="3663392" y="963728"/>
                      </a:cubicBezTo>
                      <a:lnTo>
                        <a:pt x="3679712" y="1027200"/>
                      </a:lnTo>
                      <a:lnTo>
                        <a:pt x="3743183" y="1043520"/>
                      </a:lnTo>
                      <a:cubicBezTo>
                        <a:pt x="4301519" y="1217180"/>
                        <a:pt x="4706911" y="1737976"/>
                        <a:pt x="4706911" y="2353456"/>
                      </a:cubicBezTo>
                      <a:cubicBezTo>
                        <a:pt x="4706911" y="2968936"/>
                        <a:pt x="4301519" y="3489732"/>
                        <a:pt x="3743183" y="3663392"/>
                      </a:cubicBezTo>
                      <a:lnTo>
                        <a:pt x="3679712" y="3679712"/>
                      </a:lnTo>
                      <a:lnTo>
                        <a:pt x="3663392" y="3743183"/>
                      </a:lnTo>
                      <a:cubicBezTo>
                        <a:pt x="3489732" y="4301518"/>
                        <a:pt x="2968936" y="4706911"/>
                        <a:pt x="2353456" y="4706911"/>
                      </a:cubicBezTo>
                      <a:cubicBezTo>
                        <a:pt x="1737976" y="4706911"/>
                        <a:pt x="1217181" y="4301518"/>
                        <a:pt x="1043521" y="3743183"/>
                      </a:cubicBezTo>
                      <a:lnTo>
                        <a:pt x="1027201" y="3679712"/>
                      </a:lnTo>
                      <a:lnTo>
                        <a:pt x="963728" y="3663392"/>
                      </a:lnTo>
                      <a:cubicBezTo>
                        <a:pt x="405393" y="3489732"/>
                        <a:pt x="0" y="2968936"/>
                        <a:pt x="0" y="2353456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 w="60325">
                  <a:solidFill>
                    <a:srgbClr val="162C2C">
                      <a:alpha val="70000"/>
                    </a:srgbClr>
                  </a:solidFill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5" name="文本框 34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2093" y="1402"/>
                <a:ext cx="1162" cy="10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3600" b="1">
                    <a:solidFill>
                      <a:srgbClr val="757363"/>
                    </a:solidFill>
                    <a:latin typeface="华文中宋" panose="02010600040101010101" charset="-122"/>
                    <a:ea typeface="华文中宋" panose="02010600040101010101" charset="-122"/>
                    <a:sym typeface="+mn-ea"/>
                  </a:rPr>
                  <a:t>壹</a:t>
                </a:r>
                <a:endParaRPr lang="zh-CN" altLang="en-US" sz="3600" b="1">
                  <a:solidFill>
                    <a:srgbClr val="757363"/>
                  </a:solidFill>
                  <a:latin typeface="华文中宋" panose="02010600040101010101" charset="-122"/>
                  <a:ea typeface="华文中宋" panose="02010600040101010101" charset="-122"/>
                  <a:sym typeface="+mn-ea"/>
                </a:endParaRPr>
              </a:p>
            </p:txBody>
          </p:sp>
        </p:grpSp>
      </p:grpSp>
      <p:grpSp>
        <p:nvGrpSpPr>
          <p:cNvPr id="39" name="组合 38"/>
          <p:cNvGrpSpPr/>
          <p:nvPr>
            <p:custDataLst>
              <p:tags r:id="rId9"/>
            </p:custDataLst>
          </p:nvPr>
        </p:nvGrpSpPr>
        <p:grpSpPr>
          <a:xfrm>
            <a:off x="5114925" y="1176020"/>
            <a:ext cx="1209675" cy="4505960"/>
            <a:chOff x="11613" y="1710"/>
            <a:chExt cx="1905" cy="7096"/>
          </a:xfrm>
        </p:grpSpPr>
        <p:sp>
          <p:nvSpPr>
            <p:cNvPr id="40" name="任意多边形: 形状 5"/>
            <p:cNvSpPr/>
            <p:nvPr>
              <p:custDataLst>
                <p:tags r:id="rId10"/>
              </p:custDataLst>
            </p:nvPr>
          </p:nvSpPr>
          <p:spPr>
            <a:xfrm>
              <a:off x="11613" y="3715"/>
              <a:ext cx="1905" cy="5091"/>
            </a:xfrm>
            <a:custGeom>
              <a:avLst/>
              <a:gdLst>
                <a:gd name="connsiteX0" fmla="*/ 982983 w 1965963"/>
                <a:gd name="connsiteY0" fmla="*/ 0 h 4455703"/>
                <a:gd name="connsiteX1" fmla="*/ 1471864 w 1965963"/>
                <a:gd name="connsiteY1" fmla="*/ 398452 h 4455703"/>
                <a:gd name="connsiteX2" fmla="*/ 1480624 w 1965963"/>
                <a:gd name="connsiteY2" fmla="*/ 485341 h 4455703"/>
                <a:gd name="connsiteX3" fmla="*/ 1567513 w 1965963"/>
                <a:gd name="connsiteY3" fmla="*/ 494101 h 4455703"/>
                <a:gd name="connsiteX4" fmla="*/ 1965963 w 1965963"/>
                <a:gd name="connsiteY4" fmla="*/ 982983 h 4455703"/>
                <a:gd name="connsiteX5" fmla="*/ 1965600 w 1965963"/>
                <a:gd name="connsiteY5" fmla="*/ 987097 h 4455703"/>
                <a:gd name="connsiteX6" fmla="*/ 1965600 w 1965963"/>
                <a:gd name="connsiteY6" fmla="*/ 3468606 h 4455703"/>
                <a:gd name="connsiteX7" fmla="*/ 1965963 w 1965963"/>
                <a:gd name="connsiteY7" fmla="*/ 3472720 h 4455703"/>
                <a:gd name="connsiteX8" fmla="*/ 1965600 w 1965963"/>
                <a:gd name="connsiteY8" fmla="*/ 3476834 h 4455703"/>
                <a:gd name="connsiteX9" fmla="*/ 1965600 w 1965963"/>
                <a:gd name="connsiteY9" fmla="*/ 3477690 h 4455703"/>
                <a:gd name="connsiteX10" fmla="*/ 1965525 w 1965963"/>
                <a:gd name="connsiteY10" fmla="*/ 3477690 h 4455703"/>
                <a:gd name="connsiteX11" fmla="*/ 1958169 w 1965963"/>
                <a:gd name="connsiteY11" fmla="*/ 3561055 h 4455703"/>
                <a:gd name="connsiteX12" fmla="*/ 1567513 w 1965963"/>
                <a:gd name="connsiteY12" fmla="*/ 3961604 h 4455703"/>
                <a:gd name="connsiteX13" fmla="*/ 1480624 w 1965963"/>
                <a:gd name="connsiteY13" fmla="*/ 3970362 h 4455703"/>
                <a:gd name="connsiteX14" fmla="*/ 1471864 w 1965963"/>
                <a:gd name="connsiteY14" fmla="*/ 4057251 h 4455703"/>
                <a:gd name="connsiteX15" fmla="*/ 982983 w 1965963"/>
                <a:gd name="connsiteY15" fmla="*/ 4455703 h 4455703"/>
                <a:gd name="connsiteX16" fmla="*/ 494099 w 1965963"/>
                <a:gd name="connsiteY16" fmla="*/ 4057251 h 4455703"/>
                <a:gd name="connsiteX17" fmla="*/ 485341 w 1965963"/>
                <a:gd name="connsiteY17" fmla="*/ 3970362 h 4455703"/>
                <a:gd name="connsiteX18" fmla="*/ 398452 w 1965963"/>
                <a:gd name="connsiteY18" fmla="*/ 3961604 h 4455703"/>
                <a:gd name="connsiteX19" fmla="*/ 7794 w 1965963"/>
                <a:gd name="connsiteY19" fmla="*/ 3561055 h 4455703"/>
                <a:gd name="connsiteX20" fmla="*/ 439 w 1965963"/>
                <a:gd name="connsiteY20" fmla="*/ 3477690 h 4455703"/>
                <a:gd name="connsiteX21" fmla="*/ 0 w 1965963"/>
                <a:gd name="connsiteY21" fmla="*/ 3477690 h 4455703"/>
                <a:gd name="connsiteX22" fmla="*/ 0 w 1965963"/>
                <a:gd name="connsiteY22" fmla="*/ 3472720 h 4455703"/>
                <a:gd name="connsiteX23" fmla="*/ 0 w 1965963"/>
                <a:gd name="connsiteY23" fmla="*/ 983166 h 4455703"/>
                <a:gd name="connsiteX24" fmla="*/ 16 w 1965963"/>
                <a:gd name="connsiteY24" fmla="*/ 983166 h 4455703"/>
                <a:gd name="connsiteX25" fmla="*/ 0 w 1965963"/>
                <a:gd name="connsiteY25" fmla="*/ 982983 h 4455703"/>
                <a:gd name="connsiteX26" fmla="*/ 398452 w 1965963"/>
                <a:gd name="connsiteY26" fmla="*/ 494101 h 4455703"/>
                <a:gd name="connsiteX27" fmla="*/ 485341 w 1965963"/>
                <a:gd name="connsiteY27" fmla="*/ 485341 h 4455703"/>
                <a:gd name="connsiteX28" fmla="*/ 494099 w 1965963"/>
                <a:gd name="connsiteY28" fmla="*/ 398452 h 4455703"/>
                <a:gd name="connsiteX29" fmla="*/ 982983 w 1965963"/>
                <a:gd name="connsiteY29" fmla="*/ 0 h 4455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65963" h="4455703">
                  <a:moveTo>
                    <a:pt x="982983" y="0"/>
                  </a:moveTo>
                  <a:cubicBezTo>
                    <a:pt x="1224133" y="0"/>
                    <a:pt x="1425333" y="171057"/>
                    <a:pt x="1471864" y="398452"/>
                  </a:cubicBezTo>
                  <a:lnTo>
                    <a:pt x="1480624" y="485341"/>
                  </a:lnTo>
                  <a:lnTo>
                    <a:pt x="1567513" y="494101"/>
                  </a:lnTo>
                  <a:cubicBezTo>
                    <a:pt x="1794908" y="540633"/>
                    <a:pt x="1965963" y="741833"/>
                    <a:pt x="1965963" y="982983"/>
                  </a:cubicBezTo>
                  <a:lnTo>
                    <a:pt x="1965600" y="987097"/>
                  </a:lnTo>
                  <a:lnTo>
                    <a:pt x="1965600" y="3468606"/>
                  </a:lnTo>
                  <a:lnTo>
                    <a:pt x="1965963" y="3472720"/>
                  </a:lnTo>
                  <a:lnTo>
                    <a:pt x="1965600" y="3476834"/>
                  </a:lnTo>
                  <a:lnTo>
                    <a:pt x="1965600" y="3477690"/>
                  </a:lnTo>
                  <a:lnTo>
                    <a:pt x="1965525" y="3477690"/>
                  </a:lnTo>
                  <a:lnTo>
                    <a:pt x="1958169" y="3561055"/>
                  </a:lnTo>
                  <a:cubicBezTo>
                    <a:pt x="1922319" y="3761755"/>
                    <a:pt x="1766484" y="3920887"/>
                    <a:pt x="1567513" y="3961604"/>
                  </a:cubicBezTo>
                  <a:lnTo>
                    <a:pt x="1480624" y="3970362"/>
                  </a:lnTo>
                  <a:lnTo>
                    <a:pt x="1471864" y="4057251"/>
                  </a:lnTo>
                  <a:cubicBezTo>
                    <a:pt x="1425333" y="4284646"/>
                    <a:pt x="1224133" y="4455703"/>
                    <a:pt x="982983" y="4455703"/>
                  </a:cubicBezTo>
                  <a:cubicBezTo>
                    <a:pt x="741830" y="4455703"/>
                    <a:pt x="540630" y="4284646"/>
                    <a:pt x="494099" y="4057251"/>
                  </a:cubicBezTo>
                  <a:lnTo>
                    <a:pt x="485341" y="3970362"/>
                  </a:lnTo>
                  <a:lnTo>
                    <a:pt x="398452" y="3961604"/>
                  </a:lnTo>
                  <a:cubicBezTo>
                    <a:pt x="199481" y="3920887"/>
                    <a:pt x="43645" y="3761755"/>
                    <a:pt x="7794" y="3561055"/>
                  </a:cubicBezTo>
                  <a:lnTo>
                    <a:pt x="439" y="3477690"/>
                  </a:lnTo>
                  <a:lnTo>
                    <a:pt x="0" y="3477690"/>
                  </a:lnTo>
                  <a:lnTo>
                    <a:pt x="0" y="3472720"/>
                  </a:lnTo>
                  <a:lnTo>
                    <a:pt x="0" y="983166"/>
                  </a:lnTo>
                  <a:lnTo>
                    <a:pt x="16" y="983166"/>
                  </a:lnTo>
                  <a:lnTo>
                    <a:pt x="0" y="982983"/>
                  </a:lnTo>
                  <a:cubicBezTo>
                    <a:pt x="0" y="741833"/>
                    <a:pt x="171057" y="540633"/>
                    <a:pt x="398452" y="494101"/>
                  </a:cubicBezTo>
                  <a:lnTo>
                    <a:pt x="485341" y="485341"/>
                  </a:lnTo>
                  <a:lnTo>
                    <a:pt x="494099" y="398452"/>
                  </a:lnTo>
                  <a:cubicBezTo>
                    <a:pt x="540630" y="171057"/>
                    <a:pt x="741830" y="0"/>
                    <a:pt x="982983" y="0"/>
                  </a:cubicBezTo>
                  <a:close/>
                </a:path>
              </a:pathLst>
            </a:custGeom>
            <a:noFill/>
            <a:ln w="38100">
              <a:solidFill>
                <a:schemeClr val="bg2">
                  <a:lumMod val="50000"/>
                </a:schemeClr>
              </a:solidFill>
            </a:ln>
            <a:effectLst>
              <a:outerShdw blurRad="190500" dist="635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11756" y="1710"/>
              <a:ext cx="1627" cy="1785"/>
              <a:chOff x="11810" y="1030"/>
              <a:chExt cx="1729" cy="1800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11810" y="1030"/>
                <a:ext cx="1729" cy="1800"/>
                <a:chOff x="4227500" y="1258889"/>
                <a:chExt cx="5046690" cy="5046690"/>
              </a:xfrm>
            </p:grpSpPr>
            <p:sp>
              <p:nvSpPr>
                <p:cNvPr id="43" name="任意多边形 42"/>
                <p:cNvSpPr/>
                <p:nvPr>
                  <p:custDataLst>
                    <p:tags r:id="rId11"/>
                  </p:custDataLst>
                </p:nvPr>
              </p:nvSpPr>
              <p:spPr>
                <a:xfrm rot="5400000">
                  <a:off x="4227500" y="1258889"/>
                  <a:ext cx="5046690" cy="5046690"/>
                </a:xfrm>
                <a:custGeom>
                  <a:avLst/>
                  <a:gdLst>
                    <a:gd name="connsiteX0" fmla="*/ 0 w 4706911"/>
                    <a:gd name="connsiteY0" fmla="*/ 2353456 h 4706911"/>
                    <a:gd name="connsiteX1" fmla="*/ 963728 w 4706911"/>
                    <a:gd name="connsiteY1" fmla="*/ 1043520 h 4706911"/>
                    <a:gd name="connsiteX2" fmla="*/ 1027200 w 4706911"/>
                    <a:gd name="connsiteY2" fmla="*/ 1027200 h 4706911"/>
                    <a:gd name="connsiteX3" fmla="*/ 1043521 w 4706911"/>
                    <a:gd name="connsiteY3" fmla="*/ 963728 h 4706911"/>
                    <a:gd name="connsiteX4" fmla="*/ 2353456 w 4706911"/>
                    <a:gd name="connsiteY4" fmla="*/ 0 h 4706911"/>
                    <a:gd name="connsiteX5" fmla="*/ 3663392 w 4706911"/>
                    <a:gd name="connsiteY5" fmla="*/ 963728 h 4706911"/>
                    <a:gd name="connsiteX6" fmla="*/ 3679712 w 4706911"/>
                    <a:gd name="connsiteY6" fmla="*/ 1027200 h 4706911"/>
                    <a:gd name="connsiteX7" fmla="*/ 3743183 w 4706911"/>
                    <a:gd name="connsiteY7" fmla="*/ 1043520 h 4706911"/>
                    <a:gd name="connsiteX8" fmla="*/ 4706911 w 4706911"/>
                    <a:gd name="connsiteY8" fmla="*/ 2353456 h 4706911"/>
                    <a:gd name="connsiteX9" fmla="*/ 3743183 w 4706911"/>
                    <a:gd name="connsiteY9" fmla="*/ 3663392 h 4706911"/>
                    <a:gd name="connsiteX10" fmla="*/ 3679712 w 4706911"/>
                    <a:gd name="connsiteY10" fmla="*/ 3679712 h 4706911"/>
                    <a:gd name="connsiteX11" fmla="*/ 3663392 w 4706911"/>
                    <a:gd name="connsiteY11" fmla="*/ 3743183 h 4706911"/>
                    <a:gd name="connsiteX12" fmla="*/ 2353456 w 4706911"/>
                    <a:gd name="connsiteY12" fmla="*/ 4706911 h 4706911"/>
                    <a:gd name="connsiteX13" fmla="*/ 1043521 w 4706911"/>
                    <a:gd name="connsiteY13" fmla="*/ 3743183 h 4706911"/>
                    <a:gd name="connsiteX14" fmla="*/ 1027201 w 4706911"/>
                    <a:gd name="connsiteY14" fmla="*/ 3679712 h 4706911"/>
                    <a:gd name="connsiteX15" fmla="*/ 963728 w 4706911"/>
                    <a:gd name="connsiteY15" fmla="*/ 3663392 h 4706911"/>
                    <a:gd name="connsiteX16" fmla="*/ 0 w 4706911"/>
                    <a:gd name="connsiteY16" fmla="*/ 2353456 h 4706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706911" h="4706911">
                      <a:moveTo>
                        <a:pt x="0" y="2353456"/>
                      </a:moveTo>
                      <a:cubicBezTo>
                        <a:pt x="0" y="1737976"/>
                        <a:pt x="405393" y="1217180"/>
                        <a:pt x="963728" y="1043520"/>
                      </a:cubicBezTo>
                      <a:lnTo>
                        <a:pt x="1027200" y="1027200"/>
                      </a:lnTo>
                      <a:lnTo>
                        <a:pt x="1043521" y="963728"/>
                      </a:lnTo>
                      <a:cubicBezTo>
                        <a:pt x="1217181" y="405392"/>
                        <a:pt x="1737976" y="0"/>
                        <a:pt x="2353456" y="0"/>
                      </a:cubicBezTo>
                      <a:cubicBezTo>
                        <a:pt x="2968936" y="0"/>
                        <a:pt x="3489732" y="405392"/>
                        <a:pt x="3663392" y="963728"/>
                      </a:cubicBezTo>
                      <a:lnTo>
                        <a:pt x="3679712" y="1027200"/>
                      </a:lnTo>
                      <a:lnTo>
                        <a:pt x="3743183" y="1043520"/>
                      </a:lnTo>
                      <a:cubicBezTo>
                        <a:pt x="4301519" y="1217180"/>
                        <a:pt x="4706911" y="1737976"/>
                        <a:pt x="4706911" y="2353456"/>
                      </a:cubicBezTo>
                      <a:cubicBezTo>
                        <a:pt x="4706911" y="2968936"/>
                        <a:pt x="4301519" y="3489732"/>
                        <a:pt x="3743183" y="3663392"/>
                      </a:cubicBezTo>
                      <a:lnTo>
                        <a:pt x="3679712" y="3679712"/>
                      </a:lnTo>
                      <a:lnTo>
                        <a:pt x="3663392" y="3743183"/>
                      </a:lnTo>
                      <a:cubicBezTo>
                        <a:pt x="3489732" y="4301518"/>
                        <a:pt x="2968936" y="4706911"/>
                        <a:pt x="2353456" y="4706911"/>
                      </a:cubicBezTo>
                      <a:cubicBezTo>
                        <a:pt x="1737976" y="4706911"/>
                        <a:pt x="1217181" y="4301518"/>
                        <a:pt x="1043521" y="3743183"/>
                      </a:cubicBezTo>
                      <a:lnTo>
                        <a:pt x="1027201" y="3679712"/>
                      </a:lnTo>
                      <a:lnTo>
                        <a:pt x="963728" y="3663392"/>
                      </a:lnTo>
                      <a:cubicBezTo>
                        <a:pt x="405393" y="3489732"/>
                        <a:pt x="0" y="2968936"/>
                        <a:pt x="0" y="2353456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>
                      <a:alpha val="7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4" name="任意多边形 43"/>
                <p:cNvSpPr/>
                <p:nvPr>
                  <p:custDataLst>
                    <p:tags r:id="rId12"/>
                  </p:custDataLst>
                </p:nvPr>
              </p:nvSpPr>
              <p:spPr>
                <a:xfrm rot="5400000">
                  <a:off x="4397390" y="1428779"/>
                  <a:ext cx="4706911" cy="4706911"/>
                </a:xfrm>
                <a:custGeom>
                  <a:avLst/>
                  <a:gdLst>
                    <a:gd name="connsiteX0" fmla="*/ 0 w 4706911"/>
                    <a:gd name="connsiteY0" fmla="*/ 2353456 h 4706911"/>
                    <a:gd name="connsiteX1" fmla="*/ 963728 w 4706911"/>
                    <a:gd name="connsiteY1" fmla="*/ 1043520 h 4706911"/>
                    <a:gd name="connsiteX2" fmla="*/ 1027200 w 4706911"/>
                    <a:gd name="connsiteY2" fmla="*/ 1027200 h 4706911"/>
                    <a:gd name="connsiteX3" fmla="*/ 1043521 w 4706911"/>
                    <a:gd name="connsiteY3" fmla="*/ 963728 h 4706911"/>
                    <a:gd name="connsiteX4" fmla="*/ 2353456 w 4706911"/>
                    <a:gd name="connsiteY4" fmla="*/ 0 h 4706911"/>
                    <a:gd name="connsiteX5" fmla="*/ 3663392 w 4706911"/>
                    <a:gd name="connsiteY5" fmla="*/ 963728 h 4706911"/>
                    <a:gd name="connsiteX6" fmla="*/ 3679712 w 4706911"/>
                    <a:gd name="connsiteY6" fmla="*/ 1027200 h 4706911"/>
                    <a:gd name="connsiteX7" fmla="*/ 3743183 w 4706911"/>
                    <a:gd name="connsiteY7" fmla="*/ 1043520 h 4706911"/>
                    <a:gd name="connsiteX8" fmla="*/ 4706911 w 4706911"/>
                    <a:gd name="connsiteY8" fmla="*/ 2353456 h 4706911"/>
                    <a:gd name="connsiteX9" fmla="*/ 3743183 w 4706911"/>
                    <a:gd name="connsiteY9" fmla="*/ 3663392 h 4706911"/>
                    <a:gd name="connsiteX10" fmla="*/ 3679712 w 4706911"/>
                    <a:gd name="connsiteY10" fmla="*/ 3679712 h 4706911"/>
                    <a:gd name="connsiteX11" fmla="*/ 3663392 w 4706911"/>
                    <a:gd name="connsiteY11" fmla="*/ 3743183 h 4706911"/>
                    <a:gd name="connsiteX12" fmla="*/ 2353456 w 4706911"/>
                    <a:gd name="connsiteY12" fmla="*/ 4706911 h 4706911"/>
                    <a:gd name="connsiteX13" fmla="*/ 1043521 w 4706911"/>
                    <a:gd name="connsiteY13" fmla="*/ 3743183 h 4706911"/>
                    <a:gd name="connsiteX14" fmla="*/ 1027201 w 4706911"/>
                    <a:gd name="connsiteY14" fmla="*/ 3679712 h 4706911"/>
                    <a:gd name="connsiteX15" fmla="*/ 963728 w 4706911"/>
                    <a:gd name="connsiteY15" fmla="*/ 3663392 h 4706911"/>
                    <a:gd name="connsiteX16" fmla="*/ 0 w 4706911"/>
                    <a:gd name="connsiteY16" fmla="*/ 2353456 h 4706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706911" h="4706911">
                      <a:moveTo>
                        <a:pt x="0" y="2353456"/>
                      </a:moveTo>
                      <a:cubicBezTo>
                        <a:pt x="0" y="1737976"/>
                        <a:pt x="405393" y="1217180"/>
                        <a:pt x="963728" y="1043520"/>
                      </a:cubicBezTo>
                      <a:lnTo>
                        <a:pt x="1027200" y="1027200"/>
                      </a:lnTo>
                      <a:lnTo>
                        <a:pt x="1043521" y="963728"/>
                      </a:lnTo>
                      <a:cubicBezTo>
                        <a:pt x="1217181" y="405392"/>
                        <a:pt x="1737976" y="0"/>
                        <a:pt x="2353456" y="0"/>
                      </a:cubicBezTo>
                      <a:cubicBezTo>
                        <a:pt x="2968936" y="0"/>
                        <a:pt x="3489732" y="405392"/>
                        <a:pt x="3663392" y="963728"/>
                      </a:cubicBezTo>
                      <a:lnTo>
                        <a:pt x="3679712" y="1027200"/>
                      </a:lnTo>
                      <a:lnTo>
                        <a:pt x="3743183" y="1043520"/>
                      </a:lnTo>
                      <a:cubicBezTo>
                        <a:pt x="4301519" y="1217180"/>
                        <a:pt x="4706911" y="1737976"/>
                        <a:pt x="4706911" y="2353456"/>
                      </a:cubicBezTo>
                      <a:cubicBezTo>
                        <a:pt x="4706911" y="2968936"/>
                        <a:pt x="4301519" y="3489732"/>
                        <a:pt x="3743183" y="3663392"/>
                      </a:cubicBezTo>
                      <a:lnTo>
                        <a:pt x="3679712" y="3679712"/>
                      </a:lnTo>
                      <a:lnTo>
                        <a:pt x="3663392" y="3743183"/>
                      </a:lnTo>
                      <a:cubicBezTo>
                        <a:pt x="3489732" y="4301518"/>
                        <a:pt x="2968936" y="4706911"/>
                        <a:pt x="2353456" y="4706911"/>
                      </a:cubicBezTo>
                      <a:cubicBezTo>
                        <a:pt x="1737976" y="4706911"/>
                        <a:pt x="1217181" y="4301518"/>
                        <a:pt x="1043521" y="3743183"/>
                      </a:cubicBezTo>
                      <a:lnTo>
                        <a:pt x="1027201" y="3679712"/>
                      </a:lnTo>
                      <a:lnTo>
                        <a:pt x="963728" y="3663392"/>
                      </a:lnTo>
                      <a:cubicBezTo>
                        <a:pt x="405393" y="3489732"/>
                        <a:pt x="0" y="2968936"/>
                        <a:pt x="0" y="2353456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 w="60325">
                  <a:solidFill>
                    <a:srgbClr val="162C2C">
                      <a:alpha val="70000"/>
                    </a:srgbClr>
                  </a:solidFill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5" name="文本框 44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12093" y="1402"/>
                <a:ext cx="1162" cy="10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lvl="0" algn="ctr">
                  <a:buClrTx/>
                  <a:buSzTx/>
                  <a:buFontTx/>
                </a:pPr>
                <a:r>
                  <a:rPr lang="zh-CN" altLang="en-US" sz="3600" b="1">
                    <a:solidFill>
                      <a:srgbClr val="757363"/>
                    </a:solidFill>
                    <a:latin typeface="华文中宋" panose="02010600040101010101" charset="-122"/>
                    <a:ea typeface="华文中宋" panose="02010600040101010101" charset="-122"/>
                    <a:sym typeface="+mn-ea"/>
                  </a:rPr>
                  <a:t>贰</a:t>
                </a:r>
                <a:endParaRPr lang="zh-CN" altLang="en-US" sz="3600" b="1">
                  <a:solidFill>
                    <a:srgbClr val="757363"/>
                  </a:solidFill>
                  <a:latin typeface="华文中宋" panose="02010600040101010101" charset="-122"/>
                  <a:ea typeface="华文中宋" panose="02010600040101010101" charset="-122"/>
                  <a:sym typeface="+mn-ea"/>
                </a:endParaRPr>
              </a:p>
            </p:txBody>
          </p:sp>
        </p:grpSp>
      </p:grpSp>
      <p:grpSp>
        <p:nvGrpSpPr>
          <p:cNvPr id="46" name="组合 45"/>
          <p:cNvGrpSpPr/>
          <p:nvPr>
            <p:custDataLst>
              <p:tags r:id="rId14"/>
            </p:custDataLst>
          </p:nvPr>
        </p:nvGrpSpPr>
        <p:grpSpPr>
          <a:xfrm>
            <a:off x="2930525" y="1176655"/>
            <a:ext cx="1209040" cy="4505325"/>
            <a:chOff x="11613" y="1710"/>
            <a:chExt cx="1904" cy="7095"/>
          </a:xfrm>
        </p:grpSpPr>
        <p:sp>
          <p:nvSpPr>
            <p:cNvPr id="47" name="任意多边形: 形状 5"/>
            <p:cNvSpPr/>
            <p:nvPr>
              <p:custDataLst>
                <p:tags r:id="rId15"/>
              </p:custDataLst>
            </p:nvPr>
          </p:nvSpPr>
          <p:spPr>
            <a:xfrm>
              <a:off x="11613" y="3715"/>
              <a:ext cx="1905" cy="5091"/>
            </a:xfrm>
            <a:custGeom>
              <a:avLst/>
              <a:gdLst>
                <a:gd name="connsiteX0" fmla="*/ 982983 w 1965963"/>
                <a:gd name="connsiteY0" fmla="*/ 0 h 4455703"/>
                <a:gd name="connsiteX1" fmla="*/ 1471864 w 1965963"/>
                <a:gd name="connsiteY1" fmla="*/ 398452 h 4455703"/>
                <a:gd name="connsiteX2" fmla="*/ 1480624 w 1965963"/>
                <a:gd name="connsiteY2" fmla="*/ 485341 h 4455703"/>
                <a:gd name="connsiteX3" fmla="*/ 1567513 w 1965963"/>
                <a:gd name="connsiteY3" fmla="*/ 494101 h 4455703"/>
                <a:gd name="connsiteX4" fmla="*/ 1965963 w 1965963"/>
                <a:gd name="connsiteY4" fmla="*/ 982983 h 4455703"/>
                <a:gd name="connsiteX5" fmla="*/ 1965600 w 1965963"/>
                <a:gd name="connsiteY5" fmla="*/ 987097 h 4455703"/>
                <a:gd name="connsiteX6" fmla="*/ 1965600 w 1965963"/>
                <a:gd name="connsiteY6" fmla="*/ 3468606 h 4455703"/>
                <a:gd name="connsiteX7" fmla="*/ 1965963 w 1965963"/>
                <a:gd name="connsiteY7" fmla="*/ 3472720 h 4455703"/>
                <a:gd name="connsiteX8" fmla="*/ 1965600 w 1965963"/>
                <a:gd name="connsiteY8" fmla="*/ 3476834 h 4455703"/>
                <a:gd name="connsiteX9" fmla="*/ 1965600 w 1965963"/>
                <a:gd name="connsiteY9" fmla="*/ 3477690 h 4455703"/>
                <a:gd name="connsiteX10" fmla="*/ 1965525 w 1965963"/>
                <a:gd name="connsiteY10" fmla="*/ 3477690 h 4455703"/>
                <a:gd name="connsiteX11" fmla="*/ 1958169 w 1965963"/>
                <a:gd name="connsiteY11" fmla="*/ 3561055 h 4455703"/>
                <a:gd name="connsiteX12" fmla="*/ 1567513 w 1965963"/>
                <a:gd name="connsiteY12" fmla="*/ 3961604 h 4455703"/>
                <a:gd name="connsiteX13" fmla="*/ 1480624 w 1965963"/>
                <a:gd name="connsiteY13" fmla="*/ 3970362 h 4455703"/>
                <a:gd name="connsiteX14" fmla="*/ 1471864 w 1965963"/>
                <a:gd name="connsiteY14" fmla="*/ 4057251 h 4455703"/>
                <a:gd name="connsiteX15" fmla="*/ 982983 w 1965963"/>
                <a:gd name="connsiteY15" fmla="*/ 4455703 h 4455703"/>
                <a:gd name="connsiteX16" fmla="*/ 494099 w 1965963"/>
                <a:gd name="connsiteY16" fmla="*/ 4057251 h 4455703"/>
                <a:gd name="connsiteX17" fmla="*/ 485341 w 1965963"/>
                <a:gd name="connsiteY17" fmla="*/ 3970362 h 4455703"/>
                <a:gd name="connsiteX18" fmla="*/ 398452 w 1965963"/>
                <a:gd name="connsiteY18" fmla="*/ 3961604 h 4455703"/>
                <a:gd name="connsiteX19" fmla="*/ 7794 w 1965963"/>
                <a:gd name="connsiteY19" fmla="*/ 3561055 h 4455703"/>
                <a:gd name="connsiteX20" fmla="*/ 439 w 1965963"/>
                <a:gd name="connsiteY20" fmla="*/ 3477690 h 4455703"/>
                <a:gd name="connsiteX21" fmla="*/ 0 w 1965963"/>
                <a:gd name="connsiteY21" fmla="*/ 3477690 h 4455703"/>
                <a:gd name="connsiteX22" fmla="*/ 0 w 1965963"/>
                <a:gd name="connsiteY22" fmla="*/ 3472720 h 4455703"/>
                <a:gd name="connsiteX23" fmla="*/ 0 w 1965963"/>
                <a:gd name="connsiteY23" fmla="*/ 983166 h 4455703"/>
                <a:gd name="connsiteX24" fmla="*/ 16 w 1965963"/>
                <a:gd name="connsiteY24" fmla="*/ 983166 h 4455703"/>
                <a:gd name="connsiteX25" fmla="*/ 0 w 1965963"/>
                <a:gd name="connsiteY25" fmla="*/ 982983 h 4455703"/>
                <a:gd name="connsiteX26" fmla="*/ 398452 w 1965963"/>
                <a:gd name="connsiteY26" fmla="*/ 494101 h 4455703"/>
                <a:gd name="connsiteX27" fmla="*/ 485341 w 1965963"/>
                <a:gd name="connsiteY27" fmla="*/ 485341 h 4455703"/>
                <a:gd name="connsiteX28" fmla="*/ 494099 w 1965963"/>
                <a:gd name="connsiteY28" fmla="*/ 398452 h 4455703"/>
                <a:gd name="connsiteX29" fmla="*/ 982983 w 1965963"/>
                <a:gd name="connsiteY29" fmla="*/ 0 h 4455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65963" h="4455703">
                  <a:moveTo>
                    <a:pt x="982983" y="0"/>
                  </a:moveTo>
                  <a:cubicBezTo>
                    <a:pt x="1224133" y="0"/>
                    <a:pt x="1425333" y="171057"/>
                    <a:pt x="1471864" y="398452"/>
                  </a:cubicBezTo>
                  <a:lnTo>
                    <a:pt x="1480624" y="485341"/>
                  </a:lnTo>
                  <a:lnTo>
                    <a:pt x="1567513" y="494101"/>
                  </a:lnTo>
                  <a:cubicBezTo>
                    <a:pt x="1794908" y="540633"/>
                    <a:pt x="1965963" y="741833"/>
                    <a:pt x="1965963" y="982983"/>
                  </a:cubicBezTo>
                  <a:lnTo>
                    <a:pt x="1965600" y="987097"/>
                  </a:lnTo>
                  <a:lnTo>
                    <a:pt x="1965600" y="3468606"/>
                  </a:lnTo>
                  <a:lnTo>
                    <a:pt x="1965963" y="3472720"/>
                  </a:lnTo>
                  <a:lnTo>
                    <a:pt x="1965600" y="3476834"/>
                  </a:lnTo>
                  <a:lnTo>
                    <a:pt x="1965600" y="3477690"/>
                  </a:lnTo>
                  <a:lnTo>
                    <a:pt x="1965525" y="3477690"/>
                  </a:lnTo>
                  <a:lnTo>
                    <a:pt x="1958169" y="3561055"/>
                  </a:lnTo>
                  <a:cubicBezTo>
                    <a:pt x="1922319" y="3761755"/>
                    <a:pt x="1766484" y="3920887"/>
                    <a:pt x="1567513" y="3961604"/>
                  </a:cubicBezTo>
                  <a:lnTo>
                    <a:pt x="1480624" y="3970362"/>
                  </a:lnTo>
                  <a:lnTo>
                    <a:pt x="1471864" y="4057251"/>
                  </a:lnTo>
                  <a:cubicBezTo>
                    <a:pt x="1425333" y="4284646"/>
                    <a:pt x="1224133" y="4455703"/>
                    <a:pt x="982983" y="4455703"/>
                  </a:cubicBezTo>
                  <a:cubicBezTo>
                    <a:pt x="741830" y="4455703"/>
                    <a:pt x="540630" y="4284646"/>
                    <a:pt x="494099" y="4057251"/>
                  </a:cubicBezTo>
                  <a:lnTo>
                    <a:pt x="485341" y="3970362"/>
                  </a:lnTo>
                  <a:lnTo>
                    <a:pt x="398452" y="3961604"/>
                  </a:lnTo>
                  <a:cubicBezTo>
                    <a:pt x="199481" y="3920887"/>
                    <a:pt x="43645" y="3761755"/>
                    <a:pt x="7794" y="3561055"/>
                  </a:cubicBezTo>
                  <a:lnTo>
                    <a:pt x="439" y="3477690"/>
                  </a:lnTo>
                  <a:lnTo>
                    <a:pt x="0" y="3477690"/>
                  </a:lnTo>
                  <a:lnTo>
                    <a:pt x="0" y="3472720"/>
                  </a:lnTo>
                  <a:lnTo>
                    <a:pt x="0" y="983166"/>
                  </a:lnTo>
                  <a:lnTo>
                    <a:pt x="16" y="983166"/>
                  </a:lnTo>
                  <a:lnTo>
                    <a:pt x="0" y="982983"/>
                  </a:lnTo>
                  <a:cubicBezTo>
                    <a:pt x="0" y="741833"/>
                    <a:pt x="171057" y="540633"/>
                    <a:pt x="398452" y="494101"/>
                  </a:cubicBezTo>
                  <a:lnTo>
                    <a:pt x="485341" y="485341"/>
                  </a:lnTo>
                  <a:lnTo>
                    <a:pt x="494099" y="398452"/>
                  </a:lnTo>
                  <a:cubicBezTo>
                    <a:pt x="540630" y="171057"/>
                    <a:pt x="741830" y="0"/>
                    <a:pt x="982983" y="0"/>
                  </a:cubicBezTo>
                  <a:close/>
                </a:path>
              </a:pathLst>
            </a:custGeom>
            <a:noFill/>
            <a:ln w="38100">
              <a:solidFill>
                <a:schemeClr val="bg2">
                  <a:lumMod val="50000"/>
                </a:schemeClr>
              </a:solidFill>
            </a:ln>
            <a:effectLst>
              <a:outerShdw blurRad="190500" dist="635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11756" y="1710"/>
              <a:ext cx="1627" cy="1785"/>
              <a:chOff x="11810" y="1030"/>
              <a:chExt cx="1729" cy="1800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1810" y="1030"/>
                <a:ext cx="1729" cy="1800"/>
                <a:chOff x="4227500" y="1258889"/>
                <a:chExt cx="5046690" cy="5046690"/>
              </a:xfrm>
            </p:grpSpPr>
            <p:sp>
              <p:nvSpPr>
                <p:cNvPr id="50" name="任意多边形 49"/>
                <p:cNvSpPr/>
                <p:nvPr>
                  <p:custDataLst>
                    <p:tags r:id="rId16"/>
                  </p:custDataLst>
                </p:nvPr>
              </p:nvSpPr>
              <p:spPr>
                <a:xfrm rot="5400000">
                  <a:off x="4227500" y="1258889"/>
                  <a:ext cx="5046690" cy="5046690"/>
                </a:xfrm>
                <a:custGeom>
                  <a:avLst/>
                  <a:gdLst>
                    <a:gd name="connsiteX0" fmla="*/ 0 w 4706911"/>
                    <a:gd name="connsiteY0" fmla="*/ 2353456 h 4706911"/>
                    <a:gd name="connsiteX1" fmla="*/ 963728 w 4706911"/>
                    <a:gd name="connsiteY1" fmla="*/ 1043520 h 4706911"/>
                    <a:gd name="connsiteX2" fmla="*/ 1027200 w 4706911"/>
                    <a:gd name="connsiteY2" fmla="*/ 1027200 h 4706911"/>
                    <a:gd name="connsiteX3" fmla="*/ 1043521 w 4706911"/>
                    <a:gd name="connsiteY3" fmla="*/ 963728 h 4706911"/>
                    <a:gd name="connsiteX4" fmla="*/ 2353456 w 4706911"/>
                    <a:gd name="connsiteY4" fmla="*/ 0 h 4706911"/>
                    <a:gd name="connsiteX5" fmla="*/ 3663392 w 4706911"/>
                    <a:gd name="connsiteY5" fmla="*/ 963728 h 4706911"/>
                    <a:gd name="connsiteX6" fmla="*/ 3679712 w 4706911"/>
                    <a:gd name="connsiteY6" fmla="*/ 1027200 h 4706911"/>
                    <a:gd name="connsiteX7" fmla="*/ 3743183 w 4706911"/>
                    <a:gd name="connsiteY7" fmla="*/ 1043520 h 4706911"/>
                    <a:gd name="connsiteX8" fmla="*/ 4706911 w 4706911"/>
                    <a:gd name="connsiteY8" fmla="*/ 2353456 h 4706911"/>
                    <a:gd name="connsiteX9" fmla="*/ 3743183 w 4706911"/>
                    <a:gd name="connsiteY9" fmla="*/ 3663392 h 4706911"/>
                    <a:gd name="connsiteX10" fmla="*/ 3679712 w 4706911"/>
                    <a:gd name="connsiteY10" fmla="*/ 3679712 h 4706911"/>
                    <a:gd name="connsiteX11" fmla="*/ 3663392 w 4706911"/>
                    <a:gd name="connsiteY11" fmla="*/ 3743183 h 4706911"/>
                    <a:gd name="connsiteX12" fmla="*/ 2353456 w 4706911"/>
                    <a:gd name="connsiteY12" fmla="*/ 4706911 h 4706911"/>
                    <a:gd name="connsiteX13" fmla="*/ 1043521 w 4706911"/>
                    <a:gd name="connsiteY13" fmla="*/ 3743183 h 4706911"/>
                    <a:gd name="connsiteX14" fmla="*/ 1027201 w 4706911"/>
                    <a:gd name="connsiteY14" fmla="*/ 3679712 h 4706911"/>
                    <a:gd name="connsiteX15" fmla="*/ 963728 w 4706911"/>
                    <a:gd name="connsiteY15" fmla="*/ 3663392 h 4706911"/>
                    <a:gd name="connsiteX16" fmla="*/ 0 w 4706911"/>
                    <a:gd name="connsiteY16" fmla="*/ 2353456 h 4706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706911" h="4706911">
                      <a:moveTo>
                        <a:pt x="0" y="2353456"/>
                      </a:moveTo>
                      <a:cubicBezTo>
                        <a:pt x="0" y="1737976"/>
                        <a:pt x="405393" y="1217180"/>
                        <a:pt x="963728" y="1043520"/>
                      </a:cubicBezTo>
                      <a:lnTo>
                        <a:pt x="1027200" y="1027200"/>
                      </a:lnTo>
                      <a:lnTo>
                        <a:pt x="1043521" y="963728"/>
                      </a:lnTo>
                      <a:cubicBezTo>
                        <a:pt x="1217181" y="405392"/>
                        <a:pt x="1737976" y="0"/>
                        <a:pt x="2353456" y="0"/>
                      </a:cubicBezTo>
                      <a:cubicBezTo>
                        <a:pt x="2968936" y="0"/>
                        <a:pt x="3489732" y="405392"/>
                        <a:pt x="3663392" y="963728"/>
                      </a:cubicBezTo>
                      <a:lnTo>
                        <a:pt x="3679712" y="1027200"/>
                      </a:lnTo>
                      <a:lnTo>
                        <a:pt x="3743183" y="1043520"/>
                      </a:lnTo>
                      <a:cubicBezTo>
                        <a:pt x="4301519" y="1217180"/>
                        <a:pt x="4706911" y="1737976"/>
                        <a:pt x="4706911" y="2353456"/>
                      </a:cubicBezTo>
                      <a:cubicBezTo>
                        <a:pt x="4706911" y="2968936"/>
                        <a:pt x="4301519" y="3489732"/>
                        <a:pt x="3743183" y="3663392"/>
                      </a:cubicBezTo>
                      <a:lnTo>
                        <a:pt x="3679712" y="3679712"/>
                      </a:lnTo>
                      <a:lnTo>
                        <a:pt x="3663392" y="3743183"/>
                      </a:lnTo>
                      <a:cubicBezTo>
                        <a:pt x="3489732" y="4301518"/>
                        <a:pt x="2968936" y="4706911"/>
                        <a:pt x="2353456" y="4706911"/>
                      </a:cubicBezTo>
                      <a:cubicBezTo>
                        <a:pt x="1737976" y="4706911"/>
                        <a:pt x="1217181" y="4301518"/>
                        <a:pt x="1043521" y="3743183"/>
                      </a:cubicBezTo>
                      <a:lnTo>
                        <a:pt x="1027201" y="3679712"/>
                      </a:lnTo>
                      <a:lnTo>
                        <a:pt x="963728" y="3663392"/>
                      </a:lnTo>
                      <a:cubicBezTo>
                        <a:pt x="405393" y="3489732"/>
                        <a:pt x="0" y="2968936"/>
                        <a:pt x="0" y="2353456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>
                      <a:alpha val="7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1" name="任意多边形 50"/>
                <p:cNvSpPr/>
                <p:nvPr>
                  <p:custDataLst>
                    <p:tags r:id="rId17"/>
                  </p:custDataLst>
                </p:nvPr>
              </p:nvSpPr>
              <p:spPr>
                <a:xfrm rot="5400000">
                  <a:off x="4397390" y="1428779"/>
                  <a:ext cx="4706911" cy="4706911"/>
                </a:xfrm>
                <a:custGeom>
                  <a:avLst/>
                  <a:gdLst>
                    <a:gd name="connsiteX0" fmla="*/ 0 w 4706911"/>
                    <a:gd name="connsiteY0" fmla="*/ 2353456 h 4706911"/>
                    <a:gd name="connsiteX1" fmla="*/ 963728 w 4706911"/>
                    <a:gd name="connsiteY1" fmla="*/ 1043520 h 4706911"/>
                    <a:gd name="connsiteX2" fmla="*/ 1027200 w 4706911"/>
                    <a:gd name="connsiteY2" fmla="*/ 1027200 h 4706911"/>
                    <a:gd name="connsiteX3" fmla="*/ 1043521 w 4706911"/>
                    <a:gd name="connsiteY3" fmla="*/ 963728 h 4706911"/>
                    <a:gd name="connsiteX4" fmla="*/ 2353456 w 4706911"/>
                    <a:gd name="connsiteY4" fmla="*/ 0 h 4706911"/>
                    <a:gd name="connsiteX5" fmla="*/ 3663392 w 4706911"/>
                    <a:gd name="connsiteY5" fmla="*/ 963728 h 4706911"/>
                    <a:gd name="connsiteX6" fmla="*/ 3679712 w 4706911"/>
                    <a:gd name="connsiteY6" fmla="*/ 1027200 h 4706911"/>
                    <a:gd name="connsiteX7" fmla="*/ 3743183 w 4706911"/>
                    <a:gd name="connsiteY7" fmla="*/ 1043520 h 4706911"/>
                    <a:gd name="connsiteX8" fmla="*/ 4706911 w 4706911"/>
                    <a:gd name="connsiteY8" fmla="*/ 2353456 h 4706911"/>
                    <a:gd name="connsiteX9" fmla="*/ 3743183 w 4706911"/>
                    <a:gd name="connsiteY9" fmla="*/ 3663392 h 4706911"/>
                    <a:gd name="connsiteX10" fmla="*/ 3679712 w 4706911"/>
                    <a:gd name="connsiteY10" fmla="*/ 3679712 h 4706911"/>
                    <a:gd name="connsiteX11" fmla="*/ 3663392 w 4706911"/>
                    <a:gd name="connsiteY11" fmla="*/ 3743183 h 4706911"/>
                    <a:gd name="connsiteX12" fmla="*/ 2353456 w 4706911"/>
                    <a:gd name="connsiteY12" fmla="*/ 4706911 h 4706911"/>
                    <a:gd name="connsiteX13" fmla="*/ 1043521 w 4706911"/>
                    <a:gd name="connsiteY13" fmla="*/ 3743183 h 4706911"/>
                    <a:gd name="connsiteX14" fmla="*/ 1027201 w 4706911"/>
                    <a:gd name="connsiteY14" fmla="*/ 3679712 h 4706911"/>
                    <a:gd name="connsiteX15" fmla="*/ 963728 w 4706911"/>
                    <a:gd name="connsiteY15" fmla="*/ 3663392 h 4706911"/>
                    <a:gd name="connsiteX16" fmla="*/ 0 w 4706911"/>
                    <a:gd name="connsiteY16" fmla="*/ 2353456 h 4706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706911" h="4706911">
                      <a:moveTo>
                        <a:pt x="0" y="2353456"/>
                      </a:moveTo>
                      <a:cubicBezTo>
                        <a:pt x="0" y="1737976"/>
                        <a:pt x="405393" y="1217180"/>
                        <a:pt x="963728" y="1043520"/>
                      </a:cubicBezTo>
                      <a:lnTo>
                        <a:pt x="1027200" y="1027200"/>
                      </a:lnTo>
                      <a:lnTo>
                        <a:pt x="1043521" y="963728"/>
                      </a:lnTo>
                      <a:cubicBezTo>
                        <a:pt x="1217181" y="405392"/>
                        <a:pt x="1737976" y="0"/>
                        <a:pt x="2353456" y="0"/>
                      </a:cubicBezTo>
                      <a:cubicBezTo>
                        <a:pt x="2968936" y="0"/>
                        <a:pt x="3489732" y="405392"/>
                        <a:pt x="3663392" y="963728"/>
                      </a:cubicBezTo>
                      <a:lnTo>
                        <a:pt x="3679712" y="1027200"/>
                      </a:lnTo>
                      <a:lnTo>
                        <a:pt x="3743183" y="1043520"/>
                      </a:lnTo>
                      <a:cubicBezTo>
                        <a:pt x="4301519" y="1217180"/>
                        <a:pt x="4706911" y="1737976"/>
                        <a:pt x="4706911" y="2353456"/>
                      </a:cubicBezTo>
                      <a:cubicBezTo>
                        <a:pt x="4706911" y="2968936"/>
                        <a:pt x="4301519" y="3489732"/>
                        <a:pt x="3743183" y="3663392"/>
                      </a:cubicBezTo>
                      <a:lnTo>
                        <a:pt x="3679712" y="3679712"/>
                      </a:lnTo>
                      <a:lnTo>
                        <a:pt x="3663392" y="3743183"/>
                      </a:lnTo>
                      <a:cubicBezTo>
                        <a:pt x="3489732" y="4301518"/>
                        <a:pt x="2968936" y="4706911"/>
                        <a:pt x="2353456" y="4706911"/>
                      </a:cubicBezTo>
                      <a:cubicBezTo>
                        <a:pt x="1737976" y="4706911"/>
                        <a:pt x="1217181" y="4301518"/>
                        <a:pt x="1043521" y="3743183"/>
                      </a:cubicBezTo>
                      <a:lnTo>
                        <a:pt x="1027201" y="3679712"/>
                      </a:lnTo>
                      <a:lnTo>
                        <a:pt x="963728" y="3663392"/>
                      </a:lnTo>
                      <a:cubicBezTo>
                        <a:pt x="405393" y="3489732"/>
                        <a:pt x="0" y="2968936"/>
                        <a:pt x="0" y="2353456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 w="60325">
                  <a:solidFill>
                    <a:srgbClr val="162C2C">
                      <a:alpha val="70000"/>
                    </a:srgbClr>
                  </a:solidFill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2" name="文本框 51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12093" y="1402"/>
                <a:ext cx="1162" cy="10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marL="0" marR="0" lvl="0" algn="ctr" defTabSz="914400" rtl="0" eaLnBrk="1" fontAlgn="auto" latinLnBrk="0" hangingPunct="1">
                  <a:lnSpc>
                    <a:spcPct val="100000"/>
                  </a:lnSpc>
                  <a:buClrTx/>
                  <a:buSzTx/>
                  <a:buFontTx/>
                  <a:buNone/>
                </a:pPr>
                <a:r>
                  <a:rPr lang="zh-CN" altLang="en-US" sz="3600" b="1">
                    <a:solidFill>
                      <a:srgbClr val="757363"/>
                    </a:solidFill>
                    <a:latin typeface="华文中宋" panose="02010600040101010101" charset="-122"/>
                    <a:ea typeface="华文中宋" panose="02010600040101010101" charset="-122"/>
                    <a:sym typeface="+mn-ea"/>
                  </a:rPr>
                  <a:t>叁</a:t>
                </a:r>
                <a:endParaRPr lang="zh-CN" altLang="en-US" sz="3600" b="1">
                  <a:solidFill>
                    <a:srgbClr val="757363"/>
                  </a:solidFill>
                  <a:latin typeface="华文中宋" panose="02010600040101010101" charset="-122"/>
                  <a:ea typeface="华文中宋" panose="02010600040101010101" charset="-122"/>
                  <a:sym typeface="+mn-ea"/>
                </a:endParaRPr>
              </a:p>
            </p:txBody>
          </p:sp>
        </p:grpSp>
      </p:grpSp>
      <p:grpSp>
        <p:nvGrpSpPr>
          <p:cNvPr id="53" name="组合 52"/>
          <p:cNvGrpSpPr/>
          <p:nvPr>
            <p:custDataLst>
              <p:tags r:id="rId19"/>
            </p:custDataLst>
          </p:nvPr>
        </p:nvGrpSpPr>
        <p:grpSpPr>
          <a:xfrm>
            <a:off x="571500" y="1176020"/>
            <a:ext cx="1209040" cy="4505325"/>
            <a:chOff x="11613" y="1710"/>
            <a:chExt cx="1904" cy="7095"/>
          </a:xfrm>
        </p:grpSpPr>
        <p:sp>
          <p:nvSpPr>
            <p:cNvPr id="54" name="任意多边形: 形状 5"/>
            <p:cNvSpPr/>
            <p:nvPr>
              <p:custDataLst>
                <p:tags r:id="rId20"/>
              </p:custDataLst>
            </p:nvPr>
          </p:nvSpPr>
          <p:spPr>
            <a:xfrm>
              <a:off x="11613" y="3715"/>
              <a:ext cx="1905" cy="5091"/>
            </a:xfrm>
            <a:custGeom>
              <a:avLst/>
              <a:gdLst>
                <a:gd name="connsiteX0" fmla="*/ 982983 w 1965963"/>
                <a:gd name="connsiteY0" fmla="*/ 0 h 4455703"/>
                <a:gd name="connsiteX1" fmla="*/ 1471864 w 1965963"/>
                <a:gd name="connsiteY1" fmla="*/ 398452 h 4455703"/>
                <a:gd name="connsiteX2" fmla="*/ 1480624 w 1965963"/>
                <a:gd name="connsiteY2" fmla="*/ 485341 h 4455703"/>
                <a:gd name="connsiteX3" fmla="*/ 1567513 w 1965963"/>
                <a:gd name="connsiteY3" fmla="*/ 494101 h 4455703"/>
                <a:gd name="connsiteX4" fmla="*/ 1965963 w 1965963"/>
                <a:gd name="connsiteY4" fmla="*/ 982983 h 4455703"/>
                <a:gd name="connsiteX5" fmla="*/ 1965600 w 1965963"/>
                <a:gd name="connsiteY5" fmla="*/ 987097 h 4455703"/>
                <a:gd name="connsiteX6" fmla="*/ 1965600 w 1965963"/>
                <a:gd name="connsiteY6" fmla="*/ 3468606 h 4455703"/>
                <a:gd name="connsiteX7" fmla="*/ 1965963 w 1965963"/>
                <a:gd name="connsiteY7" fmla="*/ 3472720 h 4455703"/>
                <a:gd name="connsiteX8" fmla="*/ 1965600 w 1965963"/>
                <a:gd name="connsiteY8" fmla="*/ 3476834 h 4455703"/>
                <a:gd name="connsiteX9" fmla="*/ 1965600 w 1965963"/>
                <a:gd name="connsiteY9" fmla="*/ 3477690 h 4455703"/>
                <a:gd name="connsiteX10" fmla="*/ 1965525 w 1965963"/>
                <a:gd name="connsiteY10" fmla="*/ 3477690 h 4455703"/>
                <a:gd name="connsiteX11" fmla="*/ 1958169 w 1965963"/>
                <a:gd name="connsiteY11" fmla="*/ 3561055 h 4455703"/>
                <a:gd name="connsiteX12" fmla="*/ 1567513 w 1965963"/>
                <a:gd name="connsiteY12" fmla="*/ 3961604 h 4455703"/>
                <a:gd name="connsiteX13" fmla="*/ 1480624 w 1965963"/>
                <a:gd name="connsiteY13" fmla="*/ 3970362 h 4455703"/>
                <a:gd name="connsiteX14" fmla="*/ 1471864 w 1965963"/>
                <a:gd name="connsiteY14" fmla="*/ 4057251 h 4455703"/>
                <a:gd name="connsiteX15" fmla="*/ 982983 w 1965963"/>
                <a:gd name="connsiteY15" fmla="*/ 4455703 h 4455703"/>
                <a:gd name="connsiteX16" fmla="*/ 494099 w 1965963"/>
                <a:gd name="connsiteY16" fmla="*/ 4057251 h 4455703"/>
                <a:gd name="connsiteX17" fmla="*/ 485341 w 1965963"/>
                <a:gd name="connsiteY17" fmla="*/ 3970362 h 4455703"/>
                <a:gd name="connsiteX18" fmla="*/ 398452 w 1965963"/>
                <a:gd name="connsiteY18" fmla="*/ 3961604 h 4455703"/>
                <a:gd name="connsiteX19" fmla="*/ 7794 w 1965963"/>
                <a:gd name="connsiteY19" fmla="*/ 3561055 h 4455703"/>
                <a:gd name="connsiteX20" fmla="*/ 439 w 1965963"/>
                <a:gd name="connsiteY20" fmla="*/ 3477690 h 4455703"/>
                <a:gd name="connsiteX21" fmla="*/ 0 w 1965963"/>
                <a:gd name="connsiteY21" fmla="*/ 3477690 h 4455703"/>
                <a:gd name="connsiteX22" fmla="*/ 0 w 1965963"/>
                <a:gd name="connsiteY22" fmla="*/ 3472720 h 4455703"/>
                <a:gd name="connsiteX23" fmla="*/ 0 w 1965963"/>
                <a:gd name="connsiteY23" fmla="*/ 983166 h 4455703"/>
                <a:gd name="connsiteX24" fmla="*/ 16 w 1965963"/>
                <a:gd name="connsiteY24" fmla="*/ 983166 h 4455703"/>
                <a:gd name="connsiteX25" fmla="*/ 0 w 1965963"/>
                <a:gd name="connsiteY25" fmla="*/ 982983 h 4455703"/>
                <a:gd name="connsiteX26" fmla="*/ 398452 w 1965963"/>
                <a:gd name="connsiteY26" fmla="*/ 494101 h 4455703"/>
                <a:gd name="connsiteX27" fmla="*/ 485341 w 1965963"/>
                <a:gd name="connsiteY27" fmla="*/ 485341 h 4455703"/>
                <a:gd name="connsiteX28" fmla="*/ 494099 w 1965963"/>
                <a:gd name="connsiteY28" fmla="*/ 398452 h 4455703"/>
                <a:gd name="connsiteX29" fmla="*/ 982983 w 1965963"/>
                <a:gd name="connsiteY29" fmla="*/ 0 h 4455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65963" h="4455703">
                  <a:moveTo>
                    <a:pt x="982983" y="0"/>
                  </a:moveTo>
                  <a:cubicBezTo>
                    <a:pt x="1224133" y="0"/>
                    <a:pt x="1425333" y="171057"/>
                    <a:pt x="1471864" y="398452"/>
                  </a:cubicBezTo>
                  <a:lnTo>
                    <a:pt x="1480624" y="485341"/>
                  </a:lnTo>
                  <a:lnTo>
                    <a:pt x="1567513" y="494101"/>
                  </a:lnTo>
                  <a:cubicBezTo>
                    <a:pt x="1794908" y="540633"/>
                    <a:pt x="1965963" y="741833"/>
                    <a:pt x="1965963" y="982983"/>
                  </a:cubicBezTo>
                  <a:lnTo>
                    <a:pt x="1965600" y="987097"/>
                  </a:lnTo>
                  <a:lnTo>
                    <a:pt x="1965600" y="3468606"/>
                  </a:lnTo>
                  <a:lnTo>
                    <a:pt x="1965963" y="3472720"/>
                  </a:lnTo>
                  <a:lnTo>
                    <a:pt x="1965600" y="3476834"/>
                  </a:lnTo>
                  <a:lnTo>
                    <a:pt x="1965600" y="3477690"/>
                  </a:lnTo>
                  <a:lnTo>
                    <a:pt x="1965525" y="3477690"/>
                  </a:lnTo>
                  <a:lnTo>
                    <a:pt x="1958169" y="3561055"/>
                  </a:lnTo>
                  <a:cubicBezTo>
                    <a:pt x="1922319" y="3761755"/>
                    <a:pt x="1766484" y="3920887"/>
                    <a:pt x="1567513" y="3961604"/>
                  </a:cubicBezTo>
                  <a:lnTo>
                    <a:pt x="1480624" y="3970362"/>
                  </a:lnTo>
                  <a:lnTo>
                    <a:pt x="1471864" y="4057251"/>
                  </a:lnTo>
                  <a:cubicBezTo>
                    <a:pt x="1425333" y="4284646"/>
                    <a:pt x="1224133" y="4455703"/>
                    <a:pt x="982983" y="4455703"/>
                  </a:cubicBezTo>
                  <a:cubicBezTo>
                    <a:pt x="741830" y="4455703"/>
                    <a:pt x="540630" y="4284646"/>
                    <a:pt x="494099" y="4057251"/>
                  </a:cubicBezTo>
                  <a:lnTo>
                    <a:pt x="485341" y="3970362"/>
                  </a:lnTo>
                  <a:lnTo>
                    <a:pt x="398452" y="3961604"/>
                  </a:lnTo>
                  <a:cubicBezTo>
                    <a:pt x="199481" y="3920887"/>
                    <a:pt x="43645" y="3761755"/>
                    <a:pt x="7794" y="3561055"/>
                  </a:cubicBezTo>
                  <a:lnTo>
                    <a:pt x="439" y="3477690"/>
                  </a:lnTo>
                  <a:lnTo>
                    <a:pt x="0" y="3477690"/>
                  </a:lnTo>
                  <a:lnTo>
                    <a:pt x="0" y="3472720"/>
                  </a:lnTo>
                  <a:lnTo>
                    <a:pt x="0" y="983166"/>
                  </a:lnTo>
                  <a:lnTo>
                    <a:pt x="16" y="983166"/>
                  </a:lnTo>
                  <a:lnTo>
                    <a:pt x="0" y="982983"/>
                  </a:lnTo>
                  <a:cubicBezTo>
                    <a:pt x="0" y="741833"/>
                    <a:pt x="171057" y="540633"/>
                    <a:pt x="398452" y="494101"/>
                  </a:cubicBezTo>
                  <a:lnTo>
                    <a:pt x="485341" y="485341"/>
                  </a:lnTo>
                  <a:lnTo>
                    <a:pt x="494099" y="398452"/>
                  </a:lnTo>
                  <a:cubicBezTo>
                    <a:pt x="540630" y="171057"/>
                    <a:pt x="741830" y="0"/>
                    <a:pt x="982983" y="0"/>
                  </a:cubicBezTo>
                  <a:close/>
                </a:path>
              </a:pathLst>
            </a:custGeom>
            <a:noFill/>
            <a:ln w="38100">
              <a:solidFill>
                <a:schemeClr val="bg2">
                  <a:lumMod val="50000"/>
                </a:schemeClr>
              </a:solidFill>
            </a:ln>
            <a:effectLst>
              <a:outerShdw blurRad="190500" dist="635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11756" y="1710"/>
              <a:ext cx="1627" cy="1785"/>
              <a:chOff x="11810" y="1030"/>
              <a:chExt cx="1729" cy="1800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810" y="1030"/>
                <a:ext cx="1729" cy="1800"/>
                <a:chOff x="4227500" y="1258889"/>
                <a:chExt cx="5046690" cy="5046690"/>
              </a:xfrm>
            </p:grpSpPr>
            <p:sp>
              <p:nvSpPr>
                <p:cNvPr id="57" name="任意多边形 56"/>
                <p:cNvSpPr/>
                <p:nvPr>
                  <p:custDataLst>
                    <p:tags r:id="rId21"/>
                  </p:custDataLst>
                </p:nvPr>
              </p:nvSpPr>
              <p:spPr>
                <a:xfrm rot="5400000">
                  <a:off x="4227500" y="1258889"/>
                  <a:ext cx="5046690" cy="5046690"/>
                </a:xfrm>
                <a:custGeom>
                  <a:avLst/>
                  <a:gdLst>
                    <a:gd name="connsiteX0" fmla="*/ 0 w 4706911"/>
                    <a:gd name="connsiteY0" fmla="*/ 2353456 h 4706911"/>
                    <a:gd name="connsiteX1" fmla="*/ 963728 w 4706911"/>
                    <a:gd name="connsiteY1" fmla="*/ 1043520 h 4706911"/>
                    <a:gd name="connsiteX2" fmla="*/ 1027200 w 4706911"/>
                    <a:gd name="connsiteY2" fmla="*/ 1027200 h 4706911"/>
                    <a:gd name="connsiteX3" fmla="*/ 1043521 w 4706911"/>
                    <a:gd name="connsiteY3" fmla="*/ 963728 h 4706911"/>
                    <a:gd name="connsiteX4" fmla="*/ 2353456 w 4706911"/>
                    <a:gd name="connsiteY4" fmla="*/ 0 h 4706911"/>
                    <a:gd name="connsiteX5" fmla="*/ 3663392 w 4706911"/>
                    <a:gd name="connsiteY5" fmla="*/ 963728 h 4706911"/>
                    <a:gd name="connsiteX6" fmla="*/ 3679712 w 4706911"/>
                    <a:gd name="connsiteY6" fmla="*/ 1027200 h 4706911"/>
                    <a:gd name="connsiteX7" fmla="*/ 3743183 w 4706911"/>
                    <a:gd name="connsiteY7" fmla="*/ 1043520 h 4706911"/>
                    <a:gd name="connsiteX8" fmla="*/ 4706911 w 4706911"/>
                    <a:gd name="connsiteY8" fmla="*/ 2353456 h 4706911"/>
                    <a:gd name="connsiteX9" fmla="*/ 3743183 w 4706911"/>
                    <a:gd name="connsiteY9" fmla="*/ 3663392 h 4706911"/>
                    <a:gd name="connsiteX10" fmla="*/ 3679712 w 4706911"/>
                    <a:gd name="connsiteY10" fmla="*/ 3679712 h 4706911"/>
                    <a:gd name="connsiteX11" fmla="*/ 3663392 w 4706911"/>
                    <a:gd name="connsiteY11" fmla="*/ 3743183 h 4706911"/>
                    <a:gd name="connsiteX12" fmla="*/ 2353456 w 4706911"/>
                    <a:gd name="connsiteY12" fmla="*/ 4706911 h 4706911"/>
                    <a:gd name="connsiteX13" fmla="*/ 1043521 w 4706911"/>
                    <a:gd name="connsiteY13" fmla="*/ 3743183 h 4706911"/>
                    <a:gd name="connsiteX14" fmla="*/ 1027201 w 4706911"/>
                    <a:gd name="connsiteY14" fmla="*/ 3679712 h 4706911"/>
                    <a:gd name="connsiteX15" fmla="*/ 963728 w 4706911"/>
                    <a:gd name="connsiteY15" fmla="*/ 3663392 h 4706911"/>
                    <a:gd name="connsiteX16" fmla="*/ 0 w 4706911"/>
                    <a:gd name="connsiteY16" fmla="*/ 2353456 h 4706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706911" h="4706911">
                      <a:moveTo>
                        <a:pt x="0" y="2353456"/>
                      </a:moveTo>
                      <a:cubicBezTo>
                        <a:pt x="0" y="1737976"/>
                        <a:pt x="405393" y="1217180"/>
                        <a:pt x="963728" y="1043520"/>
                      </a:cubicBezTo>
                      <a:lnTo>
                        <a:pt x="1027200" y="1027200"/>
                      </a:lnTo>
                      <a:lnTo>
                        <a:pt x="1043521" y="963728"/>
                      </a:lnTo>
                      <a:cubicBezTo>
                        <a:pt x="1217181" y="405392"/>
                        <a:pt x="1737976" y="0"/>
                        <a:pt x="2353456" y="0"/>
                      </a:cubicBezTo>
                      <a:cubicBezTo>
                        <a:pt x="2968936" y="0"/>
                        <a:pt x="3489732" y="405392"/>
                        <a:pt x="3663392" y="963728"/>
                      </a:cubicBezTo>
                      <a:lnTo>
                        <a:pt x="3679712" y="1027200"/>
                      </a:lnTo>
                      <a:lnTo>
                        <a:pt x="3743183" y="1043520"/>
                      </a:lnTo>
                      <a:cubicBezTo>
                        <a:pt x="4301519" y="1217180"/>
                        <a:pt x="4706911" y="1737976"/>
                        <a:pt x="4706911" y="2353456"/>
                      </a:cubicBezTo>
                      <a:cubicBezTo>
                        <a:pt x="4706911" y="2968936"/>
                        <a:pt x="4301519" y="3489732"/>
                        <a:pt x="3743183" y="3663392"/>
                      </a:cubicBezTo>
                      <a:lnTo>
                        <a:pt x="3679712" y="3679712"/>
                      </a:lnTo>
                      <a:lnTo>
                        <a:pt x="3663392" y="3743183"/>
                      </a:lnTo>
                      <a:cubicBezTo>
                        <a:pt x="3489732" y="4301518"/>
                        <a:pt x="2968936" y="4706911"/>
                        <a:pt x="2353456" y="4706911"/>
                      </a:cubicBezTo>
                      <a:cubicBezTo>
                        <a:pt x="1737976" y="4706911"/>
                        <a:pt x="1217181" y="4301518"/>
                        <a:pt x="1043521" y="3743183"/>
                      </a:cubicBezTo>
                      <a:lnTo>
                        <a:pt x="1027201" y="3679712"/>
                      </a:lnTo>
                      <a:lnTo>
                        <a:pt x="963728" y="3663392"/>
                      </a:lnTo>
                      <a:cubicBezTo>
                        <a:pt x="405393" y="3489732"/>
                        <a:pt x="0" y="2968936"/>
                        <a:pt x="0" y="2353456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>
                      <a:alpha val="7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8" name="任意多边形 57"/>
                <p:cNvSpPr/>
                <p:nvPr>
                  <p:custDataLst>
                    <p:tags r:id="rId22"/>
                  </p:custDataLst>
                </p:nvPr>
              </p:nvSpPr>
              <p:spPr>
                <a:xfrm rot="5400000">
                  <a:off x="4397390" y="1428779"/>
                  <a:ext cx="4706911" cy="4706911"/>
                </a:xfrm>
                <a:custGeom>
                  <a:avLst/>
                  <a:gdLst>
                    <a:gd name="connsiteX0" fmla="*/ 0 w 4706911"/>
                    <a:gd name="connsiteY0" fmla="*/ 2353456 h 4706911"/>
                    <a:gd name="connsiteX1" fmla="*/ 963728 w 4706911"/>
                    <a:gd name="connsiteY1" fmla="*/ 1043520 h 4706911"/>
                    <a:gd name="connsiteX2" fmla="*/ 1027200 w 4706911"/>
                    <a:gd name="connsiteY2" fmla="*/ 1027200 h 4706911"/>
                    <a:gd name="connsiteX3" fmla="*/ 1043521 w 4706911"/>
                    <a:gd name="connsiteY3" fmla="*/ 963728 h 4706911"/>
                    <a:gd name="connsiteX4" fmla="*/ 2353456 w 4706911"/>
                    <a:gd name="connsiteY4" fmla="*/ 0 h 4706911"/>
                    <a:gd name="connsiteX5" fmla="*/ 3663392 w 4706911"/>
                    <a:gd name="connsiteY5" fmla="*/ 963728 h 4706911"/>
                    <a:gd name="connsiteX6" fmla="*/ 3679712 w 4706911"/>
                    <a:gd name="connsiteY6" fmla="*/ 1027200 h 4706911"/>
                    <a:gd name="connsiteX7" fmla="*/ 3743183 w 4706911"/>
                    <a:gd name="connsiteY7" fmla="*/ 1043520 h 4706911"/>
                    <a:gd name="connsiteX8" fmla="*/ 4706911 w 4706911"/>
                    <a:gd name="connsiteY8" fmla="*/ 2353456 h 4706911"/>
                    <a:gd name="connsiteX9" fmla="*/ 3743183 w 4706911"/>
                    <a:gd name="connsiteY9" fmla="*/ 3663392 h 4706911"/>
                    <a:gd name="connsiteX10" fmla="*/ 3679712 w 4706911"/>
                    <a:gd name="connsiteY10" fmla="*/ 3679712 h 4706911"/>
                    <a:gd name="connsiteX11" fmla="*/ 3663392 w 4706911"/>
                    <a:gd name="connsiteY11" fmla="*/ 3743183 h 4706911"/>
                    <a:gd name="connsiteX12" fmla="*/ 2353456 w 4706911"/>
                    <a:gd name="connsiteY12" fmla="*/ 4706911 h 4706911"/>
                    <a:gd name="connsiteX13" fmla="*/ 1043521 w 4706911"/>
                    <a:gd name="connsiteY13" fmla="*/ 3743183 h 4706911"/>
                    <a:gd name="connsiteX14" fmla="*/ 1027201 w 4706911"/>
                    <a:gd name="connsiteY14" fmla="*/ 3679712 h 4706911"/>
                    <a:gd name="connsiteX15" fmla="*/ 963728 w 4706911"/>
                    <a:gd name="connsiteY15" fmla="*/ 3663392 h 4706911"/>
                    <a:gd name="connsiteX16" fmla="*/ 0 w 4706911"/>
                    <a:gd name="connsiteY16" fmla="*/ 2353456 h 4706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706911" h="4706911">
                      <a:moveTo>
                        <a:pt x="0" y="2353456"/>
                      </a:moveTo>
                      <a:cubicBezTo>
                        <a:pt x="0" y="1737976"/>
                        <a:pt x="405393" y="1217180"/>
                        <a:pt x="963728" y="1043520"/>
                      </a:cubicBezTo>
                      <a:lnTo>
                        <a:pt x="1027200" y="1027200"/>
                      </a:lnTo>
                      <a:lnTo>
                        <a:pt x="1043521" y="963728"/>
                      </a:lnTo>
                      <a:cubicBezTo>
                        <a:pt x="1217181" y="405392"/>
                        <a:pt x="1737976" y="0"/>
                        <a:pt x="2353456" y="0"/>
                      </a:cubicBezTo>
                      <a:cubicBezTo>
                        <a:pt x="2968936" y="0"/>
                        <a:pt x="3489732" y="405392"/>
                        <a:pt x="3663392" y="963728"/>
                      </a:cubicBezTo>
                      <a:lnTo>
                        <a:pt x="3679712" y="1027200"/>
                      </a:lnTo>
                      <a:lnTo>
                        <a:pt x="3743183" y="1043520"/>
                      </a:lnTo>
                      <a:cubicBezTo>
                        <a:pt x="4301519" y="1217180"/>
                        <a:pt x="4706911" y="1737976"/>
                        <a:pt x="4706911" y="2353456"/>
                      </a:cubicBezTo>
                      <a:cubicBezTo>
                        <a:pt x="4706911" y="2968936"/>
                        <a:pt x="4301519" y="3489732"/>
                        <a:pt x="3743183" y="3663392"/>
                      </a:cubicBezTo>
                      <a:lnTo>
                        <a:pt x="3679712" y="3679712"/>
                      </a:lnTo>
                      <a:lnTo>
                        <a:pt x="3663392" y="3743183"/>
                      </a:lnTo>
                      <a:cubicBezTo>
                        <a:pt x="3489732" y="4301518"/>
                        <a:pt x="2968936" y="4706911"/>
                        <a:pt x="2353456" y="4706911"/>
                      </a:cubicBezTo>
                      <a:cubicBezTo>
                        <a:pt x="1737976" y="4706911"/>
                        <a:pt x="1217181" y="4301518"/>
                        <a:pt x="1043521" y="3743183"/>
                      </a:cubicBezTo>
                      <a:lnTo>
                        <a:pt x="1027201" y="3679712"/>
                      </a:lnTo>
                      <a:lnTo>
                        <a:pt x="963728" y="3663392"/>
                      </a:lnTo>
                      <a:cubicBezTo>
                        <a:pt x="405393" y="3489732"/>
                        <a:pt x="0" y="2968936"/>
                        <a:pt x="0" y="2353456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 w="60325">
                  <a:solidFill>
                    <a:srgbClr val="162C2C">
                      <a:alpha val="70000"/>
                    </a:srgbClr>
                  </a:solidFill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9" name="文本框 58"/>
              <p:cNvSpPr txBox="1"/>
              <p:nvPr>
                <p:custDataLst>
                  <p:tags r:id="rId23"/>
                </p:custDataLst>
              </p:nvPr>
            </p:nvSpPr>
            <p:spPr>
              <a:xfrm>
                <a:off x="12093" y="1402"/>
                <a:ext cx="1162" cy="10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ctr">
                  <a:buClrTx/>
                  <a:buSzTx/>
                  <a:buFontTx/>
                </a:pPr>
                <a:r>
                  <a:rPr lang="zh-CN" altLang="en-US" sz="3600" b="1">
                    <a:solidFill>
                      <a:srgbClr val="757363"/>
                    </a:solidFill>
                    <a:latin typeface="华文中宋" panose="02010600040101010101" charset="-122"/>
                    <a:ea typeface="华文中宋" panose="02010600040101010101" charset="-122"/>
                    <a:sym typeface="+mn-ea"/>
                  </a:rPr>
                  <a:t>肆</a:t>
                </a:r>
                <a:endParaRPr lang="zh-CN" altLang="en-US" sz="3600" b="1">
                  <a:solidFill>
                    <a:srgbClr val="757363"/>
                  </a:solidFill>
                  <a:latin typeface="华文中宋" panose="02010600040101010101" charset="-122"/>
                  <a:ea typeface="华文中宋" panose="02010600040101010101" charset="-122"/>
                  <a:sym typeface="+mn-ea"/>
                </a:endParaRPr>
              </a:p>
            </p:txBody>
          </p:sp>
        </p:grpSp>
      </p:grpSp>
      <p:sp>
        <p:nvSpPr>
          <p:cNvPr id="2" name="文本框 1"/>
          <p:cNvSpPr txBox="1"/>
          <p:nvPr>
            <p:custDataLst>
              <p:tags r:id="rId24"/>
            </p:custDataLst>
          </p:nvPr>
        </p:nvSpPr>
        <p:spPr>
          <a:xfrm>
            <a:off x="7674610" y="2840990"/>
            <a:ext cx="44386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审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立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意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5"/>
            </p:custDataLst>
          </p:nvPr>
        </p:nvSpPr>
        <p:spPr>
          <a:xfrm>
            <a:off x="5444490" y="2840990"/>
            <a:ext cx="44386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谋篇布局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6"/>
            </p:custDataLst>
          </p:nvPr>
        </p:nvSpPr>
        <p:spPr>
          <a:xfrm>
            <a:off x="3225800" y="2840990"/>
            <a:ext cx="44386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语言积累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7"/>
            </p:custDataLst>
          </p:nvPr>
        </p:nvSpPr>
        <p:spPr>
          <a:xfrm>
            <a:off x="892175" y="2912110"/>
            <a:ext cx="44386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作品赏析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5910" y="781050"/>
            <a:ext cx="11684635" cy="35579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第一节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假定你是李华，你准备赠送一幅中国书法作品给外教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Peter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作为新年礼物，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请你附上一张英文卡片，内容包括：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作品简介；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新年祝福。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注意：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）写作词数应为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80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左右；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）请按如下格式在答题纸的相应位置作答。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375" y="4373880"/>
            <a:ext cx="11604625" cy="19913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noAutofit/>
          </a:bodyPr>
          <a:p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To Peter,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As the New Year approaches, I’d like to give you a piece of Chinese calligraphy as a gift.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                                                                                                     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                                                                                                                      From Li Hua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83280" y="408940"/>
            <a:ext cx="4820920" cy="815340"/>
            <a:chOff x="4351" y="720"/>
            <a:chExt cx="9140" cy="1284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screen"/>
            <a:srcRect l="4792" t="21792" b="25605"/>
            <a:stretch>
              <a:fillRect/>
            </a:stretch>
          </p:blipFill>
          <p:spPr>
            <a:xfrm>
              <a:off x="4351" y="720"/>
              <a:ext cx="9140" cy="1284"/>
            </a:xfrm>
            <a:prstGeom prst="rect">
              <a:avLst/>
            </a:prstGeom>
          </p:spPr>
        </p:pic>
        <p:sp>
          <p:nvSpPr>
            <p:cNvPr id="2" name="圆角矩形 1"/>
            <p:cNvSpPr/>
            <p:nvPr/>
          </p:nvSpPr>
          <p:spPr>
            <a:xfrm>
              <a:off x="6868" y="944"/>
              <a:ext cx="4105" cy="684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6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原题呈现</a:t>
              </a:r>
              <a:endPara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4" name="图片 3" descr="微信图片_20260218221317_436_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81230" y="1137285"/>
            <a:ext cx="4432935" cy="4432935"/>
          </a:xfrm>
          <a:prstGeom prst="rect">
            <a:avLst/>
          </a:prstGeom>
        </p:spPr>
      </p:pic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41094 0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553575" y="3314700"/>
            <a:ext cx="2638425" cy="3388995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 rot="0">
            <a:off x="1278890" y="942340"/>
            <a:ext cx="1033145" cy="1133475"/>
            <a:chOff x="11810" y="1030"/>
            <a:chExt cx="1729" cy="1800"/>
          </a:xfrm>
        </p:grpSpPr>
        <p:grpSp>
          <p:nvGrpSpPr>
            <p:cNvPr id="32" name="组合 31"/>
            <p:cNvGrpSpPr/>
            <p:nvPr/>
          </p:nvGrpSpPr>
          <p:grpSpPr>
            <a:xfrm>
              <a:off x="11810" y="1030"/>
              <a:ext cx="1729" cy="1800"/>
              <a:chOff x="4227500" y="1258889"/>
              <a:chExt cx="5046690" cy="5046690"/>
            </a:xfrm>
          </p:grpSpPr>
          <p:sp>
            <p:nvSpPr>
              <p:cNvPr id="33" name="任意多边形 32"/>
              <p:cNvSpPr/>
              <p:nvPr>
                <p:custDataLst>
                  <p:tags r:id="rId4"/>
                </p:custDataLst>
              </p:nvPr>
            </p:nvSpPr>
            <p:spPr>
              <a:xfrm rot="5400000">
                <a:off x="4227500" y="1258889"/>
                <a:ext cx="5046690" cy="5046690"/>
              </a:xfrm>
              <a:custGeom>
                <a:avLst/>
                <a:gdLst>
                  <a:gd name="connsiteX0" fmla="*/ 0 w 4706911"/>
                  <a:gd name="connsiteY0" fmla="*/ 2353456 h 4706911"/>
                  <a:gd name="connsiteX1" fmla="*/ 963728 w 4706911"/>
                  <a:gd name="connsiteY1" fmla="*/ 1043520 h 4706911"/>
                  <a:gd name="connsiteX2" fmla="*/ 1027200 w 4706911"/>
                  <a:gd name="connsiteY2" fmla="*/ 1027200 h 4706911"/>
                  <a:gd name="connsiteX3" fmla="*/ 1043521 w 4706911"/>
                  <a:gd name="connsiteY3" fmla="*/ 963728 h 4706911"/>
                  <a:gd name="connsiteX4" fmla="*/ 2353456 w 4706911"/>
                  <a:gd name="connsiteY4" fmla="*/ 0 h 4706911"/>
                  <a:gd name="connsiteX5" fmla="*/ 3663392 w 4706911"/>
                  <a:gd name="connsiteY5" fmla="*/ 963728 h 4706911"/>
                  <a:gd name="connsiteX6" fmla="*/ 3679712 w 4706911"/>
                  <a:gd name="connsiteY6" fmla="*/ 1027200 h 4706911"/>
                  <a:gd name="connsiteX7" fmla="*/ 3743183 w 4706911"/>
                  <a:gd name="connsiteY7" fmla="*/ 1043520 h 4706911"/>
                  <a:gd name="connsiteX8" fmla="*/ 4706911 w 4706911"/>
                  <a:gd name="connsiteY8" fmla="*/ 2353456 h 4706911"/>
                  <a:gd name="connsiteX9" fmla="*/ 3743183 w 4706911"/>
                  <a:gd name="connsiteY9" fmla="*/ 3663392 h 4706911"/>
                  <a:gd name="connsiteX10" fmla="*/ 3679712 w 4706911"/>
                  <a:gd name="connsiteY10" fmla="*/ 3679712 h 4706911"/>
                  <a:gd name="connsiteX11" fmla="*/ 3663392 w 4706911"/>
                  <a:gd name="connsiteY11" fmla="*/ 3743183 h 4706911"/>
                  <a:gd name="connsiteX12" fmla="*/ 2353456 w 4706911"/>
                  <a:gd name="connsiteY12" fmla="*/ 4706911 h 4706911"/>
                  <a:gd name="connsiteX13" fmla="*/ 1043521 w 4706911"/>
                  <a:gd name="connsiteY13" fmla="*/ 3743183 h 4706911"/>
                  <a:gd name="connsiteX14" fmla="*/ 1027201 w 4706911"/>
                  <a:gd name="connsiteY14" fmla="*/ 3679712 h 4706911"/>
                  <a:gd name="connsiteX15" fmla="*/ 963728 w 4706911"/>
                  <a:gd name="connsiteY15" fmla="*/ 3663392 h 4706911"/>
                  <a:gd name="connsiteX16" fmla="*/ 0 w 4706911"/>
                  <a:gd name="connsiteY16" fmla="*/ 2353456 h 4706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706911" h="4706911">
                    <a:moveTo>
                      <a:pt x="0" y="2353456"/>
                    </a:moveTo>
                    <a:cubicBezTo>
                      <a:pt x="0" y="1737976"/>
                      <a:pt x="405393" y="1217180"/>
                      <a:pt x="963728" y="1043520"/>
                    </a:cubicBezTo>
                    <a:lnTo>
                      <a:pt x="1027200" y="1027200"/>
                    </a:lnTo>
                    <a:lnTo>
                      <a:pt x="1043521" y="963728"/>
                    </a:lnTo>
                    <a:cubicBezTo>
                      <a:pt x="1217181" y="405392"/>
                      <a:pt x="1737976" y="0"/>
                      <a:pt x="2353456" y="0"/>
                    </a:cubicBezTo>
                    <a:cubicBezTo>
                      <a:pt x="2968936" y="0"/>
                      <a:pt x="3489732" y="405392"/>
                      <a:pt x="3663392" y="963728"/>
                    </a:cubicBezTo>
                    <a:lnTo>
                      <a:pt x="3679712" y="1027200"/>
                    </a:lnTo>
                    <a:lnTo>
                      <a:pt x="3743183" y="1043520"/>
                    </a:lnTo>
                    <a:cubicBezTo>
                      <a:pt x="4301519" y="1217180"/>
                      <a:pt x="4706911" y="1737976"/>
                      <a:pt x="4706911" y="2353456"/>
                    </a:cubicBezTo>
                    <a:cubicBezTo>
                      <a:pt x="4706911" y="2968936"/>
                      <a:pt x="4301519" y="3489732"/>
                      <a:pt x="3743183" y="3663392"/>
                    </a:cubicBezTo>
                    <a:lnTo>
                      <a:pt x="3679712" y="3679712"/>
                    </a:lnTo>
                    <a:lnTo>
                      <a:pt x="3663392" y="3743183"/>
                    </a:lnTo>
                    <a:cubicBezTo>
                      <a:pt x="3489732" y="4301518"/>
                      <a:pt x="2968936" y="4706911"/>
                      <a:pt x="2353456" y="4706911"/>
                    </a:cubicBezTo>
                    <a:cubicBezTo>
                      <a:pt x="1737976" y="4706911"/>
                      <a:pt x="1217181" y="4301518"/>
                      <a:pt x="1043521" y="3743183"/>
                    </a:cubicBezTo>
                    <a:lnTo>
                      <a:pt x="1027201" y="3679712"/>
                    </a:lnTo>
                    <a:lnTo>
                      <a:pt x="963728" y="3663392"/>
                    </a:lnTo>
                    <a:cubicBezTo>
                      <a:pt x="405393" y="3489732"/>
                      <a:pt x="0" y="2968936"/>
                      <a:pt x="0" y="2353456"/>
                    </a:cubicBezTo>
                    <a:close/>
                  </a:path>
                </a:pathLst>
              </a:custGeom>
              <a:noFill/>
              <a:ln>
                <a:solidFill>
                  <a:schemeClr val="bg1"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" name="任意多边形 33"/>
              <p:cNvSpPr/>
              <p:nvPr>
                <p:custDataLst>
                  <p:tags r:id="rId5"/>
                </p:custDataLst>
              </p:nvPr>
            </p:nvSpPr>
            <p:spPr>
              <a:xfrm rot="5400000">
                <a:off x="4397390" y="1428779"/>
                <a:ext cx="4706911" cy="4706911"/>
              </a:xfrm>
              <a:custGeom>
                <a:avLst/>
                <a:gdLst>
                  <a:gd name="connsiteX0" fmla="*/ 0 w 4706911"/>
                  <a:gd name="connsiteY0" fmla="*/ 2353456 h 4706911"/>
                  <a:gd name="connsiteX1" fmla="*/ 963728 w 4706911"/>
                  <a:gd name="connsiteY1" fmla="*/ 1043520 h 4706911"/>
                  <a:gd name="connsiteX2" fmla="*/ 1027200 w 4706911"/>
                  <a:gd name="connsiteY2" fmla="*/ 1027200 h 4706911"/>
                  <a:gd name="connsiteX3" fmla="*/ 1043521 w 4706911"/>
                  <a:gd name="connsiteY3" fmla="*/ 963728 h 4706911"/>
                  <a:gd name="connsiteX4" fmla="*/ 2353456 w 4706911"/>
                  <a:gd name="connsiteY4" fmla="*/ 0 h 4706911"/>
                  <a:gd name="connsiteX5" fmla="*/ 3663392 w 4706911"/>
                  <a:gd name="connsiteY5" fmla="*/ 963728 h 4706911"/>
                  <a:gd name="connsiteX6" fmla="*/ 3679712 w 4706911"/>
                  <a:gd name="connsiteY6" fmla="*/ 1027200 h 4706911"/>
                  <a:gd name="connsiteX7" fmla="*/ 3743183 w 4706911"/>
                  <a:gd name="connsiteY7" fmla="*/ 1043520 h 4706911"/>
                  <a:gd name="connsiteX8" fmla="*/ 4706911 w 4706911"/>
                  <a:gd name="connsiteY8" fmla="*/ 2353456 h 4706911"/>
                  <a:gd name="connsiteX9" fmla="*/ 3743183 w 4706911"/>
                  <a:gd name="connsiteY9" fmla="*/ 3663392 h 4706911"/>
                  <a:gd name="connsiteX10" fmla="*/ 3679712 w 4706911"/>
                  <a:gd name="connsiteY10" fmla="*/ 3679712 h 4706911"/>
                  <a:gd name="connsiteX11" fmla="*/ 3663392 w 4706911"/>
                  <a:gd name="connsiteY11" fmla="*/ 3743183 h 4706911"/>
                  <a:gd name="connsiteX12" fmla="*/ 2353456 w 4706911"/>
                  <a:gd name="connsiteY12" fmla="*/ 4706911 h 4706911"/>
                  <a:gd name="connsiteX13" fmla="*/ 1043521 w 4706911"/>
                  <a:gd name="connsiteY13" fmla="*/ 3743183 h 4706911"/>
                  <a:gd name="connsiteX14" fmla="*/ 1027201 w 4706911"/>
                  <a:gd name="connsiteY14" fmla="*/ 3679712 h 4706911"/>
                  <a:gd name="connsiteX15" fmla="*/ 963728 w 4706911"/>
                  <a:gd name="connsiteY15" fmla="*/ 3663392 h 4706911"/>
                  <a:gd name="connsiteX16" fmla="*/ 0 w 4706911"/>
                  <a:gd name="connsiteY16" fmla="*/ 2353456 h 4706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706911" h="4706911">
                    <a:moveTo>
                      <a:pt x="0" y="2353456"/>
                    </a:moveTo>
                    <a:cubicBezTo>
                      <a:pt x="0" y="1737976"/>
                      <a:pt x="405393" y="1217180"/>
                      <a:pt x="963728" y="1043520"/>
                    </a:cubicBezTo>
                    <a:lnTo>
                      <a:pt x="1027200" y="1027200"/>
                    </a:lnTo>
                    <a:lnTo>
                      <a:pt x="1043521" y="963728"/>
                    </a:lnTo>
                    <a:cubicBezTo>
                      <a:pt x="1217181" y="405392"/>
                      <a:pt x="1737976" y="0"/>
                      <a:pt x="2353456" y="0"/>
                    </a:cubicBezTo>
                    <a:cubicBezTo>
                      <a:pt x="2968936" y="0"/>
                      <a:pt x="3489732" y="405392"/>
                      <a:pt x="3663392" y="963728"/>
                    </a:cubicBezTo>
                    <a:lnTo>
                      <a:pt x="3679712" y="1027200"/>
                    </a:lnTo>
                    <a:lnTo>
                      <a:pt x="3743183" y="1043520"/>
                    </a:lnTo>
                    <a:cubicBezTo>
                      <a:pt x="4301519" y="1217180"/>
                      <a:pt x="4706911" y="1737976"/>
                      <a:pt x="4706911" y="2353456"/>
                    </a:cubicBezTo>
                    <a:cubicBezTo>
                      <a:pt x="4706911" y="2968936"/>
                      <a:pt x="4301519" y="3489732"/>
                      <a:pt x="3743183" y="3663392"/>
                    </a:cubicBezTo>
                    <a:lnTo>
                      <a:pt x="3679712" y="3679712"/>
                    </a:lnTo>
                    <a:lnTo>
                      <a:pt x="3663392" y="3743183"/>
                    </a:lnTo>
                    <a:cubicBezTo>
                      <a:pt x="3489732" y="4301518"/>
                      <a:pt x="2968936" y="4706911"/>
                      <a:pt x="2353456" y="4706911"/>
                    </a:cubicBezTo>
                    <a:cubicBezTo>
                      <a:pt x="1737976" y="4706911"/>
                      <a:pt x="1217181" y="4301518"/>
                      <a:pt x="1043521" y="3743183"/>
                    </a:cubicBezTo>
                    <a:lnTo>
                      <a:pt x="1027201" y="3679712"/>
                    </a:lnTo>
                    <a:lnTo>
                      <a:pt x="963728" y="3663392"/>
                    </a:lnTo>
                    <a:cubicBezTo>
                      <a:pt x="405393" y="3489732"/>
                      <a:pt x="0" y="2968936"/>
                      <a:pt x="0" y="235345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60325">
                <a:solidFill>
                  <a:srgbClr val="162C2C">
                    <a:alpha val="70000"/>
                  </a:srgbClr>
                </a:soli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5" name="文本框 34"/>
            <p:cNvSpPr txBox="1"/>
            <p:nvPr>
              <p:custDataLst>
                <p:tags r:id="rId6"/>
              </p:custDataLst>
            </p:nvPr>
          </p:nvSpPr>
          <p:spPr>
            <a:xfrm>
              <a:off x="12093" y="1402"/>
              <a:ext cx="1162" cy="10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3600" b="1">
                  <a:solidFill>
                    <a:srgbClr val="757363"/>
                  </a:solidFill>
                  <a:latin typeface="华文中宋" panose="02010600040101010101" charset="-122"/>
                  <a:ea typeface="华文中宋" panose="02010600040101010101" charset="-122"/>
                  <a:sym typeface="+mn-ea"/>
                </a:rPr>
                <a:t>壹</a:t>
              </a:r>
              <a:endParaRPr lang="zh-CN" altLang="en-US" sz="3600" b="1">
                <a:solidFill>
                  <a:srgbClr val="757363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04005" y="1350010"/>
            <a:ext cx="3648710" cy="925830"/>
            <a:chOff x="5342" y="2116"/>
            <a:chExt cx="5746" cy="1458"/>
          </a:xfrm>
        </p:grpSpPr>
        <p:sp>
          <p:nvSpPr>
            <p:cNvPr id="3" name="任意多边形: 形状 5"/>
            <p:cNvSpPr/>
            <p:nvPr>
              <p:custDataLst>
                <p:tags r:id="rId7"/>
              </p:custDataLst>
            </p:nvPr>
          </p:nvSpPr>
          <p:spPr>
            <a:xfrm rot="16200000">
              <a:off x="7486" y="-28"/>
              <a:ext cx="1459" cy="5747"/>
            </a:xfrm>
            <a:custGeom>
              <a:avLst/>
              <a:gdLst>
                <a:gd name="connsiteX0" fmla="*/ 982983 w 1965963"/>
                <a:gd name="connsiteY0" fmla="*/ 0 h 4455703"/>
                <a:gd name="connsiteX1" fmla="*/ 1471864 w 1965963"/>
                <a:gd name="connsiteY1" fmla="*/ 398452 h 4455703"/>
                <a:gd name="connsiteX2" fmla="*/ 1480624 w 1965963"/>
                <a:gd name="connsiteY2" fmla="*/ 485341 h 4455703"/>
                <a:gd name="connsiteX3" fmla="*/ 1567513 w 1965963"/>
                <a:gd name="connsiteY3" fmla="*/ 494101 h 4455703"/>
                <a:gd name="connsiteX4" fmla="*/ 1965963 w 1965963"/>
                <a:gd name="connsiteY4" fmla="*/ 982983 h 4455703"/>
                <a:gd name="connsiteX5" fmla="*/ 1965600 w 1965963"/>
                <a:gd name="connsiteY5" fmla="*/ 987097 h 4455703"/>
                <a:gd name="connsiteX6" fmla="*/ 1965600 w 1965963"/>
                <a:gd name="connsiteY6" fmla="*/ 3468606 h 4455703"/>
                <a:gd name="connsiteX7" fmla="*/ 1965963 w 1965963"/>
                <a:gd name="connsiteY7" fmla="*/ 3472720 h 4455703"/>
                <a:gd name="connsiteX8" fmla="*/ 1965600 w 1965963"/>
                <a:gd name="connsiteY8" fmla="*/ 3476834 h 4455703"/>
                <a:gd name="connsiteX9" fmla="*/ 1965600 w 1965963"/>
                <a:gd name="connsiteY9" fmla="*/ 3477690 h 4455703"/>
                <a:gd name="connsiteX10" fmla="*/ 1965525 w 1965963"/>
                <a:gd name="connsiteY10" fmla="*/ 3477690 h 4455703"/>
                <a:gd name="connsiteX11" fmla="*/ 1958169 w 1965963"/>
                <a:gd name="connsiteY11" fmla="*/ 3561055 h 4455703"/>
                <a:gd name="connsiteX12" fmla="*/ 1567513 w 1965963"/>
                <a:gd name="connsiteY12" fmla="*/ 3961604 h 4455703"/>
                <a:gd name="connsiteX13" fmla="*/ 1480624 w 1965963"/>
                <a:gd name="connsiteY13" fmla="*/ 3970362 h 4455703"/>
                <a:gd name="connsiteX14" fmla="*/ 1471864 w 1965963"/>
                <a:gd name="connsiteY14" fmla="*/ 4057251 h 4455703"/>
                <a:gd name="connsiteX15" fmla="*/ 982983 w 1965963"/>
                <a:gd name="connsiteY15" fmla="*/ 4455703 h 4455703"/>
                <a:gd name="connsiteX16" fmla="*/ 494099 w 1965963"/>
                <a:gd name="connsiteY16" fmla="*/ 4057251 h 4455703"/>
                <a:gd name="connsiteX17" fmla="*/ 485341 w 1965963"/>
                <a:gd name="connsiteY17" fmla="*/ 3970362 h 4455703"/>
                <a:gd name="connsiteX18" fmla="*/ 398452 w 1965963"/>
                <a:gd name="connsiteY18" fmla="*/ 3961604 h 4455703"/>
                <a:gd name="connsiteX19" fmla="*/ 7794 w 1965963"/>
                <a:gd name="connsiteY19" fmla="*/ 3561055 h 4455703"/>
                <a:gd name="connsiteX20" fmla="*/ 439 w 1965963"/>
                <a:gd name="connsiteY20" fmla="*/ 3477690 h 4455703"/>
                <a:gd name="connsiteX21" fmla="*/ 0 w 1965963"/>
                <a:gd name="connsiteY21" fmla="*/ 3477690 h 4455703"/>
                <a:gd name="connsiteX22" fmla="*/ 0 w 1965963"/>
                <a:gd name="connsiteY22" fmla="*/ 3472720 h 4455703"/>
                <a:gd name="connsiteX23" fmla="*/ 0 w 1965963"/>
                <a:gd name="connsiteY23" fmla="*/ 983166 h 4455703"/>
                <a:gd name="connsiteX24" fmla="*/ 16 w 1965963"/>
                <a:gd name="connsiteY24" fmla="*/ 983166 h 4455703"/>
                <a:gd name="connsiteX25" fmla="*/ 0 w 1965963"/>
                <a:gd name="connsiteY25" fmla="*/ 982983 h 4455703"/>
                <a:gd name="connsiteX26" fmla="*/ 398452 w 1965963"/>
                <a:gd name="connsiteY26" fmla="*/ 494101 h 4455703"/>
                <a:gd name="connsiteX27" fmla="*/ 485341 w 1965963"/>
                <a:gd name="connsiteY27" fmla="*/ 485341 h 4455703"/>
                <a:gd name="connsiteX28" fmla="*/ 494099 w 1965963"/>
                <a:gd name="connsiteY28" fmla="*/ 398452 h 4455703"/>
                <a:gd name="connsiteX29" fmla="*/ 982983 w 1965963"/>
                <a:gd name="connsiteY29" fmla="*/ 0 h 4455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65963" h="4455703">
                  <a:moveTo>
                    <a:pt x="982983" y="0"/>
                  </a:moveTo>
                  <a:cubicBezTo>
                    <a:pt x="1224133" y="0"/>
                    <a:pt x="1425333" y="171057"/>
                    <a:pt x="1471864" y="398452"/>
                  </a:cubicBezTo>
                  <a:lnTo>
                    <a:pt x="1480624" y="485341"/>
                  </a:lnTo>
                  <a:lnTo>
                    <a:pt x="1567513" y="494101"/>
                  </a:lnTo>
                  <a:cubicBezTo>
                    <a:pt x="1794908" y="540633"/>
                    <a:pt x="1965963" y="741833"/>
                    <a:pt x="1965963" y="982983"/>
                  </a:cubicBezTo>
                  <a:lnTo>
                    <a:pt x="1965600" y="987097"/>
                  </a:lnTo>
                  <a:lnTo>
                    <a:pt x="1965600" y="3468606"/>
                  </a:lnTo>
                  <a:lnTo>
                    <a:pt x="1965963" y="3472720"/>
                  </a:lnTo>
                  <a:lnTo>
                    <a:pt x="1965600" y="3476834"/>
                  </a:lnTo>
                  <a:lnTo>
                    <a:pt x="1965600" y="3477690"/>
                  </a:lnTo>
                  <a:lnTo>
                    <a:pt x="1965525" y="3477690"/>
                  </a:lnTo>
                  <a:lnTo>
                    <a:pt x="1958169" y="3561055"/>
                  </a:lnTo>
                  <a:cubicBezTo>
                    <a:pt x="1922319" y="3761755"/>
                    <a:pt x="1766484" y="3920887"/>
                    <a:pt x="1567513" y="3961604"/>
                  </a:cubicBezTo>
                  <a:lnTo>
                    <a:pt x="1480624" y="3970362"/>
                  </a:lnTo>
                  <a:lnTo>
                    <a:pt x="1471864" y="4057251"/>
                  </a:lnTo>
                  <a:cubicBezTo>
                    <a:pt x="1425333" y="4284646"/>
                    <a:pt x="1224133" y="4455703"/>
                    <a:pt x="982983" y="4455703"/>
                  </a:cubicBezTo>
                  <a:cubicBezTo>
                    <a:pt x="741830" y="4455703"/>
                    <a:pt x="540630" y="4284646"/>
                    <a:pt x="494099" y="4057251"/>
                  </a:cubicBezTo>
                  <a:lnTo>
                    <a:pt x="485341" y="3970362"/>
                  </a:lnTo>
                  <a:lnTo>
                    <a:pt x="398452" y="3961604"/>
                  </a:lnTo>
                  <a:cubicBezTo>
                    <a:pt x="199481" y="3920887"/>
                    <a:pt x="43645" y="3761755"/>
                    <a:pt x="7794" y="3561055"/>
                  </a:cubicBezTo>
                  <a:lnTo>
                    <a:pt x="439" y="3477690"/>
                  </a:lnTo>
                  <a:lnTo>
                    <a:pt x="0" y="3477690"/>
                  </a:lnTo>
                  <a:lnTo>
                    <a:pt x="0" y="3472720"/>
                  </a:lnTo>
                  <a:lnTo>
                    <a:pt x="0" y="983166"/>
                  </a:lnTo>
                  <a:lnTo>
                    <a:pt x="16" y="983166"/>
                  </a:lnTo>
                  <a:lnTo>
                    <a:pt x="0" y="982983"/>
                  </a:lnTo>
                  <a:cubicBezTo>
                    <a:pt x="0" y="741833"/>
                    <a:pt x="171057" y="540633"/>
                    <a:pt x="398452" y="494101"/>
                  </a:cubicBezTo>
                  <a:lnTo>
                    <a:pt x="485341" y="485341"/>
                  </a:lnTo>
                  <a:lnTo>
                    <a:pt x="494099" y="398452"/>
                  </a:lnTo>
                  <a:cubicBezTo>
                    <a:pt x="540630" y="171057"/>
                    <a:pt x="741830" y="0"/>
                    <a:pt x="982983" y="0"/>
                  </a:cubicBezTo>
                  <a:close/>
                </a:path>
              </a:pathLst>
            </a:custGeom>
            <a:noFill/>
            <a:ln w="38100">
              <a:solidFill>
                <a:schemeClr val="bg2">
                  <a:lumMod val="50000"/>
                </a:schemeClr>
              </a:solidFill>
            </a:ln>
            <a:effectLst>
              <a:outerShdw blurRad="190500" dist="635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784" y="2387"/>
              <a:ext cx="319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审题立意</a:t>
              </a:r>
              <a:endPara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pic>
        <p:nvPicPr>
          <p:cNvPr id="6" name="图片 5" descr="b12a9d3e396094940cbebfb68dc05a9b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16500" y="3168650"/>
            <a:ext cx="3470910" cy="3141345"/>
          </a:xfrm>
          <a:prstGeom prst="rect">
            <a:avLst/>
          </a:prstGeom>
        </p:spPr>
      </p:pic>
      <p:pic>
        <p:nvPicPr>
          <p:cNvPr id="7" name="图片 6" descr="千库网_古风卷轴毛笔插画_元素编号11775476"/>
          <p:cNvPicPr>
            <a:picLocks noChangeAspect="1"/>
          </p:cNvPicPr>
          <p:nvPr/>
        </p:nvPicPr>
        <p:blipFill>
          <a:blip r:embed="rId9"/>
          <a:srcRect l="9750" t="13427" r="5260" b="12948"/>
          <a:stretch>
            <a:fillRect/>
          </a:stretch>
        </p:blipFill>
        <p:spPr>
          <a:xfrm rot="600000">
            <a:off x="97790" y="3078480"/>
            <a:ext cx="3786505" cy="3321685"/>
          </a:xfrm>
          <a:prstGeom prst="rect">
            <a:avLst/>
          </a:prstGeom>
        </p:spPr>
      </p:pic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2730" y="551180"/>
            <a:ext cx="11684635" cy="19723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假定你是李华，你准备赠送一幅中国书法作品给外教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Peter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作为新年礼物，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请你附上一张英文卡片，内容包括：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作品简介；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新年祝福。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3365" y="2522855"/>
            <a:ext cx="1460500" cy="586740"/>
            <a:chOff x="399" y="4121"/>
            <a:chExt cx="2300" cy="924"/>
          </a:xfrm>
        </p:grpSpPr>
        <p:pic>
          <p:nvPicPr>
            <p:cNvPr id="35" name="图片 34" descr="海上有艘船&#10;&#10;中度可信度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l="32485" t="16196" r="58582" b="29680"/>
            <a:stretch>
              <a:fillRect/>
            </a:stretch>
          </p:blipFill>
          <p:spPr>
            <a:xfrm rot="5400000" flipH="1">
              <a:off x="1087" y="3433"/>
              <a:ext cx="924" cy="2301"/>
            </a:xfrm>
            <a:custGeom>
              <a:avLst/>
              <a:gdLst>
                <a:gd name="connsiteX0" fmla="*/ 463182 w 926364"/>
                <a:gd name="connsiteY0" fmla="*/ 0 h 3144276"/>
                <a:gd name="connsiteX1" fmla="*/ 0 w 926364"/>
                <a:gd name="connsiteY1" fmla="*/ 463182 h 3144276"/>
                <a:gd name="connsiteX2" fmla="*/ 0 w 926364"/>
                <a:gd name="connsiteY2" fmla="*/ 2681094 h 3144276"/>
                <a:gd name="connsiteX3" fmla="*/ 463182 w 926364"/>
                <a:gd name="connsiteY3" fmla="*/ 3144276 h 3144276"/>
                <a:gd name="connsiteX4" fmla="*/ 926364 w 926364"/>
                <a:gd name="connsiteY4" fmla="*/ 2681094 h 3144276"/>
                <a:gd name="connsiteX5" fmla="*/ 926364 w 926364"/>
                <a:gd name="connsiteY5" fmla="*/ 463182 h 3144276"/>
                <a:gd name="connsiteX6" fmla="*/ 463182 w 926364"/>
                <a:gd name="connsiteY6" fmla="*/ 0 h 314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6363" h="3144276">
                  <a:moveTo>
                    <a:pt x="463182" y="0"/>
                  </a:moveTo>
                  <a:cubicBezTo>
                    <a:pt x="207374" y="0"/>
                    <a:pt x="0" y="207374"/>
                    <a:pt x="0" y="463182"/>
                  </a:cubicBezTo>
                  <a:lnTo>
                    <a:pt x="0" y="2681094"/>
                  </a:lnTo>
                  <a:cubicBezTo>
                    <a:pt x="0" y="2936902"/>
                    <a:pt x="207374" y="3144276"/>
                    <a:pt x="463182" y="3144276"/>
                  </a:cubicBezTo>
                  <a:cubicBezTo>
                    <a:pt x="718990" y="3144276"/>
                    <a:pt x="926364" y="2936902"/>
                    <a:pt x="926364" y="2681094"/>
                  </a:cubicBezTo>
                  <a:lnTo>
                    <a:pt x="926364" y="463182"/>
                  </a:lnTo>
                  <a:cubicBezTo>
                    <a:pt x="926364" y="207374"/>
                    <a:pt x="718990" y="0"/>
                    <a:pt x="463182" y="0"/>
                  </a:cubicBezTo>
                  <a:close/>
                </a:path>
              </a:pathLst>
            </a:custGeom>
            <a:ln w="28575">
              <a:solidFill>
                <a:schemeClr val="tx2">
                  <a:lumMod val="40000"/>
                  <a:lumOff val="60000"/>
                </a:schemeClr>
              </a:solidFill>
            </a:ln>
            <a:effectLst>
              <a:reflection blurRad="6350" stA="50000" endA="300" endPos="25000" dir="5400000" sy="-100000" algn="bl" rotWithShape="0"/>
            </a:effectLst>
          </p:spPr>
        </p:pic>
        <p:sp>
          <p:nvSpPr>
            <p:cNvPr id="2" name="文本框 1"/>
            <p:cNvSpPr txBox="1"/>
            <p:nvPr/>
          </p:nvSpPr>
          <p:spPr>
            <a:xfrm>
              <a:off x="559" y="4122"/>
              <a:ext cx="1979" cy="83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3600">
                  <a:latin typeface="宋体" panose="02010600030101010101" pitchFamily="2" charset="-122"/>
                  <a:ea typeface="宋体" panose="02010600030101010101" pitchFamily="2" charset="-122"/>
                </a:rPr>
                <a:t>身份</a:t>
              </a:r>
              <a:endParaRPr lang="zh-CN" altLang="en-US" sz="36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53365" y="3703955"/>
            <a:ext cx="1460500" cy="586740"/>
            <a:chOff x="399" y="4121"/>
            <a:chExt cx="2300" cy="924"/>
          </a:xfrm>
        </p:grpSpPr>
        <p:pic>
          <p:nvPicPr>
            <p:cNvPr id="7" name="图片 6" descr="海上有艘船&#10;&#10;中度可信度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l="32485" t="16196" r="58582" b="29680"/>
            <a:stretch>
              <a:fillRect/>
            </a:stretch>
          </p:blipFill>
          <p:spPr>
            <a:xfrm rot="5400000" flipH="1">
              <a:off x="1087" y="3433"/>
              <a:ext cx="924" cy="2301"/>
            </a:xfrm>
            <a:custGeom>
              <a:avLst/>
              <a:gdLst>
                <a:gd name="connsiteX0" fmla="*/ 463182 w 926364"/>
                <a:gd name="connsiteY0" fmla="*/ 0 h 3144276"/>
                <a:gd name="connsiteX1" fmla="*/ 0 w 926364"/>
                <a:gd name="connsiteY1" fmla="*/ 463182 h 3144276"/>
                <a:gd name="connsiteX2" fmla="*/ 0 w 926364"/>
                <a:gd name="connsiteY2" fmla="*/ 2681094 h 3144276"/>
                <a:gd name="connsiteX3" fmla="*/ 463182 w 926364"/>
                <a:gd name="connsiteY3" fmla="*/ 3144276 h 3144276"/>
                <a:gd name="connsiteX4" fmla="*/ 926364 w 926364"/>
                <a:gd name="connsiteY4" fmla="*/ 2681094 h 3144276"/>
                <a:gd name="connsiteX5" fmla="*/ 926364 w 926364"/>
                <a:gd name="connsiteY5" fmla="*/ 463182 h 3144276"/>
                <a:gd name="connsiteX6" fmla="*/ 463182 w 926364"/>
                <a:gd name="connsiteY6" fmla="*/ 0 h 314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6363" h="3144276">
                  <a:moveTo>
                    <a:pt x="463182" y="0"/>
                  </a:moveTo>
                  <a:cubicBezTo>
                    <a:pt x="207374" y="0"/>
                    <a:pt x="0" y="207374"/>
                    <a:pt x="0" y="463182"/>
                  </a:cubicBezTo>
                  <a:lnTo>
                    <a:pt x="0" y="2681094"/>
                  </a:lnTo>
                  <a:cubicBezTo>
                    <a:pt x="0" y="2936902"/>
                    <a:pt x="207374" y="3144276"/>
                    <a:pt x="463182" y="3144276"/>
                  </a:cubicBezTo>
                  <a:cubicBezTo>
                    <a:pt x="718990" y="3144276"/>
                    <a:pt x="926364" y="2936902"/>
                    <a:pt x="926364" y="2681094"/>
                  </a:cubicBezTo>
                  <a:lnTo>
                    <a:pt x="926364" y="463182"/>
                  </a:lnTo>
                  <a:cubicBezTo>
                    <a:pt x="926364" y="207374"/>
                    <a:pt x="718990" y="0"/>
                    <a:pt x="463182" y="0"/>
                  </a:cubicBezTo>
                  <a:close/>
                </a:path>
              </a:pathLst>
            </a:custGeom>
            <a:ln w="28575">
              <a:solidFill>
                <a:schemeClr val="tx2">
                  <a:lumMod val="40000"/>
                  <a:lumOff val="60000"/>
                </a:schemeClr>
              </a:solidFill>
            </a:ln>
            <a:effectLst>
              <a:reflection blurRad="6350" stA="50000" endA="300" endPos="25000" dir="5400000" sy="-100000" algn="bl" rotWithShape="0"/>
            </a:effectLst>
          </p:spPr>
        </p:pic>
        <p:sp>
          <p:nvSpPr>
            <p:cNvPr id="8" name="文本框 7"/>
            <p:cNvSpPr txBox="1"/>
            <p:nvPr/>
          </p:nvSpPr>
          <p:spPr>
            <a:xfrm>
              <a:off x="559" y="4122"/>
              <a:ext cx="1979" cy="83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3600">
                  <a:latin typeface="宋体" panose="02010600030101010101" pitchFamily="2" charset="-122"/>
                  <a:ea typeface="宋体" panose="02010600030101010101" pitchFamily="2" charset="-122"/>
                </a:rPr>
                <a:t>对象</a:t>
              </a:r>
              <a:endParaRPr lang="zh-CN" altLang="en-US" sz="36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53365" y="5004435"/>
            <a:ext cx="1460500" cy="586740"/>
            <a:chOff x="399" y="4121"/>
            <a:chExt cx="2300" cy="924"/>
          </a:xfrm>
        </p:grpSpPr>
        <p:pic>
          <p:nvPicPr>
            <p:cNvPr id="10" name="图片 9" descr="海上有艘船&#10;&#10;中度可信度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l="32485" t="16196" r="58582" b="29680"/>
            <a:stretch>
              <a:fillRect/>
            </a:stretch>
          </p:blipFill>
          <p:spPr>
            <a:xfrm rot="5400000" flipH="1">
              <a:off x="1087" y="3433"/>
              <a:ext cx="924" cy="2301"/>
            </a:xfrm>
            <a:custGeom>
              <a:avLst/>
              <a:gdLst>
                <a:gd name="connsiteX0" fmla="*/ 463182 w 926364"/>
                <a:gd name="connsiteY0" fmla="*/ 0 h 3144276"/>
                <a:gd name="connsiteX1" fmla="*/ 0 w 926364"/>
                <a:gd name="connsiteY1" fmla="*/ 463182 h 3144276"/>
                <a:gd name="connsiteX2" fmla="*/ 0 w 926364"/>
                <a:gd name="connsiteY2" fmla="*/ 2681094 h 3144276"/>
                <a:gd name="connsiteX3" fmla="*/ 463182 w 926364"/>
                <a:gd name="connsiteY3" fmla="*/ 3144276 h 3144276"/>
                <a:gd name="connsiteX4" fmla="*/ 926364 w 926364"/>
                <a:gd name="connsiteY4" fmla="*/ 2681094 h 3144276"/>
                <a:gd name="connsiteX5" fmla="*/ 926364 w 926364"/>
                <a:gd name="connsiteY5" fmla="*/ 463182 h 3144276"/>
                <a:gd name="connsiteX6" fmla="*/ 463182 w 926364"/>
                <a:gd name="connsiteY6" fmla="*/ 0 h 314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6363" h="3144276">
                  <a:moveTo>
                    <a:pt x="463182" y="0"/>
                  </a:moveTo>
                  <a:cubicBezTo>
                    <a:pt x="207374" y="0"/>
                    <a:pt x="0" y="207374"/>
                    <a:pt x="0" y="463182"/>
                  </a:cubicBezTo>
                  <a:lnTo>
                    <a:pt x="0" y="2681094"/>
                  </a:lnTo>
                  <a:cubicBezTo>
                    <a:pt x="0" y="2936902"/>
                    <a:pt x="207374" y="3144276"/>
                    <a:pt x="463182" y="3144276"/>
                  </a:cubicBezTo>
                  <a:cubicBezTo>
                    <a:pt x="718990" y="3144276"/>
                    <a:pt x="926364" y="2936902"/>
                    <a:pt x="926364" y="2681094"/>
                  </a:cubicBezTo>
                  <a:lnTo>
                    <a:pt x="926364" y="463182"/>
                  </a:lnTo>
                  <a:cubicBezTo>
                    <a:pt x="926364" y="207374"/>
                    <a:pt x="718990" y="0"/>
                    <a:pt x="463182" y="0"/>
                  </a:cubicBezTo>
                  <a:close/>
                </a:path>
              </a:pathLst>
            </a:custGeom>
            <a:ln w="28575">
              <a:solidFill>
                <a:schemeClr val="tx2">
                  <a:lumMod val="40000"/>
                  <a:lumOff val="60000"/>
                </a:schemeClr>
              </a:solidFill>
            </a:ln>
            <a:effectLst>
              <a:reflection blurRad="6350" stA="50000" endA="300" endPos="25000" dir="5400000" sy="-100000" algn="bl" rotWithShape="0"/>
            </a:effectLst>
          </p:spPr>
        </p:pic>
        <p:sp>
          <p:nvSpPr>
            <p:cNvPr id="11" name="文本框 10"/>
            <p:cNvSpPr txBox="1"/>
            <p:nvPr/>
          </p:nvSpPr>
          <p:spPr>
            <a:xfrm>
              <a:off x="559" y="4122"/>
              <a:ext cx="1979" cy="83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3600">
                  <a:latin typeface="宋体" panose="02010600030101010101" pitchFamily="2" charset="-122"/>
                  <a:ea typeface="宋体" panose="02010600030101010101" pitchFamily="2" charset="-122"/>
                </a:rPr>
                <a:t>场景</a:t>
              </a:r>
              <a:endParaRPr lang="zh-CN" altLang="en-US" sz="36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82385" y="4467225"/>
            <a:ext cx="1460500" cy="586740"/>
            <a:chOff x="399" y="4121"/>
            <a:chExt cx="2300" cy="924"/>
          </a:xfrm>
        </p:grpSpPr>
        <p:pic>
          <p:nvPicPr>
            <p:cNvPr id="16" name="图片 15" descr="海上有艘船&#10;&#10;中度可信度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l="32485" t="16196" r="58582" b="29680"/>
            <a:stretch>
              <a:fillRect/>
            </a:stretch>
          </p:blipFill>
          <p:spPr>
            <a:xfrm rot="5400000" flipH="1">
              <a:off x="1087" y="3433"/>
              <a:ext cx="924" cy="2301"/>
            </a:xfrm>
            <a:custGeom>
              <a:avLst/>
              <a:gdLst>
                <a:gd name="connsiteX0" fmla="*/ 463182 w 926364"/>
                <a:gd name="connsiteY0" fmla="*/ 0 h 3144276"/>
                <a:gd name="connsiteX1" fmla="*/ 0 w 926364"/>
                <a:gd name="connsiteY1" fmla="*/ 463182 h 3144276"/>
                <a:gd name="connsiteX2" fmla="*/ 0 w 926364"/>
                <a:gd name="connsiteY2" fmla="*/ 2681094 h 3144276"/>
                <a:gd name="connsiteX3" fmla="*/ 463182 w 926364"/>
                <a:gd name="connsiteY3" fmla="*/ 3144276 h 3144276"/>
                <a:gd name="connsiteX4" fmla="*/ 926364 w 926364"/>
                <a:gd name="connsiteY4" fmla="*/ 2681094 h 3144276"/>
                <a:gd name="connsiteX5" fmla="*/ 926364 w 926364"/>
                <a:gd name="connsiteY5" fmla="*/ 463182 h 3144276"/>
                <a:gd name="connsiteX6" fmla="*/ 463182 w 926364"/>
                <a:gd name="connsiteY6" fmla="*/ 0 h 314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6363" h="3144276">
                  <a:moveTo>
                    <a:pt x="463182" y="0"/>
                  </a:moveTo>
                  <a:cubicBezTo>
                    <a:pt x="207374" y="0"/>
                    <a:pt x="0" y="207374"/>
                    <a:pt x="0" y="463182"/>
                  </a:cubicBezTo>
                  <a:lnTo>
                    <a:pt x="0" y="2681094"/>
                  </a:lnTo>
                  <a:cubicBezTo>
                    <a:pt x="0" y="2936902"/>
                    <a:pt x="207374" y="3144276"/>
                    <a:pt x="463182" y="3144276"/>
                  </a:cubicBezTo>
                  <a:cubicBezTo>
                    <a:pt x="718990" y="3144276"/>
                    <a:pt x="926364" y="2936902"/>
                    <a:pt x="926364" y="2681094"/>
                  </a:cubicBezTo>
                  <a:lnTo>
                    <a:pt x="926364" y="463182"/>
                  </a:lnTo>
                  <a:cubicBezTo>
                    <a:pt x="926364" y="207374"/>
                    <a:pt x="718990" y="0"/>
                    <a:pt x="463182" y="0"/>
                  </a:cubicBezTo>
                  <a:close/>
                </a:path>
              </a:pathLst>
            </a:custGeom>
            <a:ln w="28575">
              <a:solidFill>
                <a:schemeClr val="tx2">
                  <a:lumMod val="40000"/>
                  <a:lumOff val="60000"/>
                </a:schemeClr>
              </a:solidFill>
            </a:ln>
            <a:effectLst>
              <a:reflection blurRad="6350" stA="50000" endA="300" endPos="25000" dir="5400000" sy="-100000" algn="bl" rotWithShape="0"/>
            </a:effectLst>
          </p:spPr>
        </p:pic>
        <p:sp>
          <p:nvSpPr>
            <p:cNvPr id="19" name="文本框 18"/>
            <p:cNvSpPr txBox="1"/>
            <p:nvPr/>
          </p:nvSpPr>
          <p:spPr>
            <a:xfrm>
              <a:off x="559" y="4122"/>
              <a:ext cx="1979" cy="83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3600">
                  <a:latin typeface="宋体" panose="02010600030101010101" pitchFamily="2" charset="-122"/>
                  <a:ea typeface="宋体" panose="02010600030101010101" pitchFamily="2" charset="-122"/>
                </a:rPr>
                <a:t>内容</a:t>
              </a:r>
              <a:endParaRPr lang="zh-CN" altLang="en-US" sz="36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79515" y="2522855"/>
            <a:ext cx="1460500" cy="586740"/>
            <a:chOff x="399" y="4121"/>
            <a:chExt cx="2300" cy="924"/>
          </a:xfrm>
        </p:grpSpPr>
        <p:pic>
          <p:nvPicPr>
            <p:cNvPr id="21" name="图片 20" descr="海上有艘船&#10;&#10;中度可信度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l="32485" t="16196" r="58582" b="29680"/>
            <a:stretch>
              <a:fillRect/>
            </a:stretch>
          </p:blipFill>
          <p:spPr>
            <a:xfrm rot="5400000" flipH="1">
              <a:off x="1087" y="3433"/>
              <a:ext cx="924" cy="2301"/>
            </a:xfrm>
            <a:custGeom>
              <a:avLst/>
              <a:gdLst>
                <a:gd name="connsiteX0" fmla="*/ 463182 w 926364"/>
                <a:gd name="connsiteY0" fmla="*/ 0 h 3144276"/>
                <a:gd name="connsiteX1" fmla="*/ 0 w 926364"/>
                <a:gd name="connsiteY1" fmla="*/ 463182 h 3144276"/>
                <a:gd name="connsiteX2" fmla="*/ 0 w 926364"/>
                <a:gd name="connsiteY2" fmla="*/ 2681094 h 3144276"/>
                <a:gd name="connsiteX3" fmla="*/ 463182 w 926364"/>
                <a:gd name="connsiteY3" fmla="*/ 3144276 h 3144276"/>
                <a:gd name="connsiteX4" fmla="*/ 926364 w 926364"/>
                <a:gd name="connsiteY4" fmla="*/ 2681094 h 3144276"/>
                <a:gd name="connsiteX5" fmla="*/ 926364 w 926364"/>
                <a:gd name="connsiteY5" fmla="*/ 463182 h 3144276"/>
                <a:gd name="connsiteX6" fmla="*/ 463182 w 926364"/>
                <a:gd name="connsiteY6" fmla="*/ 0 h 314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6363" h="3144276">
                  <a:moveTo>
                    <a:pt x="463182" y="0"/>
                  </a:moveTo>
                  <a:cubicBezTo>
                    <a:pt x="207374" y="0"/>
                    <a:pt x="0" y="207374"/>
                    <a:pt x="0" y="463182"/>
                  </a:cubicBezTo>
                  <a:lnTo>
                    <a:pt x="0" y="2681094"/>
                  </a:lnTo>
                  <a:cubicBezTo>
                    <a:pt x="0" y="2936902"/>
                    <a:pt x="207374" y="3144276"/>
                    <a:pt x="463182" y="3144276"/>
                  </a:cubicBezTo>
                  <a:cubicBezTo>
                    <a:pt x="718990" y="3144276"/>
                    <a:pt x="926364" y="2936902"/>
                    <a:pt x="926364" y="2681094"/>
                  </a:cubicBezTo>
                  <a:lnTo>
                    <a:pt x="926364" y="463182"/>
                  </a:lnTo>
                  <a:cubicBezTo>
                    <a:pt x="926364" y="207374"/>
                    <a:pt x="718990" y="0"/>
                    <a:pt x="463182" y="0"/>
                  </a:cubicBezTo>
                  <a:close/>
                </a:path>
              </a:pathLst>
            </a:custGeom>
            <a:ln w="28575">
              <a:solidFill>
                <a:schemeClr val="tx2">
                  <a:lumMod val="40000"/>
                  <a:lumOff val="60000"/>
                </a:schemeClr>
              </a:solidFill>
            </a:ln>
            <a:effectLst>
              <a:reflection blurRad="6350" stA="50000" endA="300" endPos="25000" dir="5400000" sy="-100000" algn="bl" rotWithShape="0"/>
            </a:effectLst>
          </p:spPr>
        </p:pic>
        <p:sp>
          <p:nvSpPr>
            <p:cNvPr id="22" name="文本框 21"/>
            <p:cNvSpPr txBox="1"/>
            <p:nvPr/>
          </p:nvSpPr>
          <p:spPr>
            <a:xfrm>
              <a:off x="559" y="4122"/>
              <a:ext cx="1979" cy="83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3600">
                  <a:latin typeface="宋体" panose="02010600030101010101" pitchFamily="2" charset="-122"/>
                  <a:ea typeface="宋体" panose="02010600030101010101" pitchFamily="2" charset="-122"/>
                </a:rPr>
                <a:t>载体</a:t>
              </a:r>
              <a:endParaRPr lang="zh-CN" altLang="en-US" sz="36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039620" y="2411095"/>
            <a:ext cx="3162300" cy="835660"/>
            <a:chOff x="3212" y="3797"/>
            <a:chExt cx="4980" cy="1316"/>
          </a:xfrm>
        </p:grpSpPr>
        <p:pic>
          <p:nvPicPr>
            <p:cNvPr id="48" name="图片 47" descr="微信图片_20260202144718_1020_65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12" y="3797"/>
              <a:ext cx="4981" cy="1316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606" y="4055"/>
              <a:ext cx="402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800"/>
                <a:t>李华</a:t>
              </a:r>
              <a:r>
                <a:rPr lang="en-US" altLang="zh-CN" sz="2800"/>
                <a:t>-</a:t>
              </a:r>
              <a:r>
                <a:rPr lang="zh-CN" altLang="en-US" sz="2800"/>
                <a:t>学生</a:t>
              </a:r>
              <a:endParaRPr lang="zh-CN" altLang="en-US" sz="280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039620" y="3676650"/>
            <a:ext cx="3224530" cy="835660"/>
            <a:chOff x="3212" y="5790"/>
            <a:chExt cx="5078" cy="1316"/>
          </a:xfrm>
        </p:grpSpPr>
        <p:pic>
          <p:nvPicPr>
            <p:cNvPr id="49" name="图片 48" descr="微信图片_20260202144718_1020_65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12" y="5790"/>
              <a:ext cx="5079" cy="1316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606" y="6037"/>
              <a:ext cx="402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800">
                  <a:sym typeface="+mn-ea"/>
                </a:rPr>
                <a:t>外教</a:t>
              </a:r>
              <a:r>
                <a:rPr lang="en-US" altLang="zh-CN" sz="2800"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 Peter</a:t>
              </a:r>
              <a:endParaRPr lang="zh-CN" altLang="en-US" sz="2800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039620" y="4909185"/>
            <a:ext cx="3162935" cy="834743"/>
            <a:chOff x="3212" y="7583"/>
            <a:chExt cx="4981" cy="2363"/>
          </a:xfrm>
        </p:grpSpPr>
        <p:pic>
          <p:nvPicPr>
            <p:cNvPr id="50" name="图片 49" descr="微信图片_20260202144718_1020_65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12" y="7583"/>
              <a:ext cx="4981" cy="2363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606" y="8009"/>
              <a:ext cx="4102" cy="185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2800">
                  <a:latin typeface="Times New Roman" panose="02020603050405020304" charset="0"/>
                  <a:cs typeface="Times New Roman" panose="02020603050405020304" charset="0"/>
                </a:rPr>
                <a:t>新年赠礼</a:t>
              </a:r>
              <a:endParaRPr lang="zh-CN" altLang="en-US" sz="2800"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ctr"/>
              <a:endParaRPr lang="zh-CN" altLang="en-US" sz="28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sp>
        <p:nvSpPr>
          <p:cNvPr id="60" name="圆角矩形 59"/>
          <p:cNvSpPr/>
          <p:nvPr/>
        </p:nvSpPr>
        <p:spPr>
          <a:xfrm>
            <a:off x="2189480" y="5718175"/>
            <a:ext cx="2755265" cy="620395"/>
          </a:xfrm>
          <a:prstGeom prst="roundRect">
            <a:avLst/>
          </a:prstGeom>
          <a:gradFill>
            <a:gsLst>
              <a:gs pos="50000">
                <a:schemeClr val="accent2"/>
              </a:gs>
              <a:gs pos="0">
                <a:schemeClr val="accent2">
                  <a:lumMod val="25000"/>
                  <a:lumOff val="75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节日氛围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+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真诚感</a:t>
            </a:r>
            <a:endParaRPr lang="zh-CN" altLang="en-US" sz="24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8138795" y="2489200"/>
            <a:ext cx="3162935" cy="785495"/>
            <a:chOff x="12887" y="3582"/>
            <a:chExt cx="4981" cy="1316"/>
          </a:xfrm>
        </p:grpSpPr>
        <p:pic>
          <p:nvPicPr>
            <p:cNvPr id="51" name="图片 50" descr="微信图片_20260202144718_1020_65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887" y="3582"/>
              <a:ext cx="4981" cy="1316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13367" y="3797"/>
              <a:ext cx="4022" cy="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800"/>
                <a:t>英文卡片</a:t>
              </a:r>
              <a:endParaRPr lang="zh-CN" altLang="en-US" sz="2800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138795" y="4004310"/>
            <a:ext cx="3162935" cy="835660"/>
            <a:chOff x="12887" y="5711"/>
            <a:chExt cx="4981" cy="1316"/>
          </a:xfrm>
        </p:grpSpPr>
        <p:pic>
          <p:nvPicPr>
            <p:cNvPr id="52" name="图片 51" descr="微信图片_20260202144718_1020_65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887" y="5711"/>
              <a:ext cx="4981" cy="1316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3367" y="5936"/>
              <a:ext cx="402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1. </a:t>
              </a:r>
              <a:r>
                <a:rPr lang="zh-CN" altLang="en-US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作品简介</a:t>
              </a:r>
              <a:endParaRPr lang="zh-CN" altLang="en-US" sz="2800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138795" y="5045710"/>
            <a:ext cx="3162935" cy="835660"/>
            <a:chOff x="12887" y="7207"/>
            <a:chExt cx="4981" cy="1316"/>
          </a:xfrm>
        </p:grpSpPr>
        <p:pic>
          <p:nvPicPr>
            <p:cNvPr id="53" name="图片 52" descr="微信图片_20260202144718_1020_65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887" y="7207"/>
              <a:ext cx="4981" cy="1316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13367" y="7454"/>
              <a:ext cx="402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8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2. 新年祝福</a:t>
              </a:r>
              <a:endParaRPr lang="zh-CN" altLang="en-US" sz="2800"/>
            </a:p>
          </p:txBody>
        </p:sp>
      </p:grpSp>
      <p:sp>
        <p:nvSpPr>
          <p:cNvPr id="67" name="圆角矩形 66"/>
          <p:cNvSpPr/>
          <p:nvPr/>
        </p:nvSpPr>
        <p:spPr>
          <a:xfrm>
            <a:off x="8214360" y="1777365"/>
            <a:ext cx="3011805" cy="638175"/>
          </a:xfrm>
          <a:prstGeom prst="roundRect">
            <a:avLst/>
          </a:prstGeom>
          <a:gradFill>
            <a:gsLst>
              <a:gs pos="50000">
                <a:schemeClr val="accent2"/>
              </a:gs>
              <a:gs pos="0">
                <a:schemeClr val="accent2">
                  <a:lumMod val="25000"/>
                  <a:lumOff val="75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语言简洁、语气得体</a:t>
            </a:r>
            <a:endParaRPr lang="zh-CN" altLang="en-US" sz="24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bldLvl="0" animBg="1"/>
      <p:bldP spid="60" grpId="1" animBg="1"/>
      <p:bldP spid="67" grpId="0" bldLvl="0" animBg="1"/>
      <p:bldP spid="6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429750" y="3168650"/>
            <a:ext cx="2762250" cy="338836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104005" y="1350010"/>
            <a:ext cx="3649345" cy="926465"/>
            <a:chOff x="5342" y="2116"/>
            <a:chExt cx="5747" cy="1459"/>
          </a:xfrm>
        </p:grpSpPr>
        <p:sp>
          <p:nvSpPr>
            <p:cNvPr id="3" name="任意多边形: 形状 5"/>
            <p:cNvSpPr/>
            <p:nvPr>
              <p:custDataLst>
                <p:tags r:id="rId4"/>
              </p:custDataLst>
            </p:nvPr>
          </p:nvSpPr>
          <p:spPr>
            <a:xfrm rot="16200000">
              <a:off x="7486" y="-28"/>
              <a:ext cx="1459" cy="5747"/>
            </a:xfrm>
            <a:custGeom>
              <a:avLst/>
              <a:gdLst>
                <a:gd name="connsiteX0" fmla="*/ 982983 w 1965963"/>
                <a:gd name="connsiteY0" fmla="*/ 0 h 4455703"/>
                <a:gd name="connsiteX1" fmla="*/ 1471864 w 1965963"/>
                <a:gd name="connsiteY1" fmla="*/ 398452 h 4455703"/>
                <a:gd name="connsiteX2" fmla="*/ 1480624 w 1965963"/>
                <a:gd name="connsiteY2" fmla="*/ 485341 h 4455703"/>
                <a:gd name="connsiteX3" fmla="*/ 1567513 w 1965963"/>
                <a:gd name="connsiteY3" fmla="*/ 494101 h 4455703"/>
                <a:gd name="connsiteX4" fmla="*/ 1965963 w 1965963"/>
                <a:gd name="connsiteY4" fmla="*/ 982983 h 4455703"/>
                <a:gd name="connsiteX5" fmla="*/ 1965600 w 1965963"/>
                <a:gd name="connsiteY5" fmla="*/ 987097 h 4455703"/>
                <a:gd name="connsiteX6" fmla="*/ 1965600 w 1965963"/>
                <a:gd name="connsiteY6" fmla="*/ 3468606 h 4455703"/>
                <a:gd name="connsiteX7" fmla="*/ 1965963 w 1965963"/>
                <a:gd name="connsiteY7" fmla="*/ 3472720 h 4455703"/>
                <a:gd name="connsiteX8" fmla="*/ 1965600 w 1965963"/>
                <a:gd name="connsiteY8" fmla="*/ 3476834 h 4455703"/>
                <a:gd name="connsiteX9" fmla="*/ 1965600 w 1965963"/>
                <a:gd name="connsiteY9" fmla="*/ 3477690 h 4455703"/>
                <a:gd name="connsiteX10" fmla="*/ 1965525 w 1965963"/>
                <a:gd name="connsiteY10" fmla="*/ 3477690 h 4455703"/>
                <a:gd name="connsiteX11" fmla="*/ 1958169 w 1965963"/>
                <a:gd name="connsiteY11" fmla="*/ 3561055 h 4455703"/>
                <a:gd name="connsiteX12" fmla="*/ 1567513 w 1965963"/>
                <a:gd name="connsiteY12" fmla="*/ 3961604 h 4455703"/>
                <a:gd name="connsiteX13" fmla="*/ 1480624 w 1965963"/>
                <a:gd name="connsiteY13" fmla="*/ 3970362 h 4455703"/>
                <a:gd name="connsiteX14" fmla="*/ 1471864 w 1965963"/>
                <a:gd name="connsiteY14" fmla="*/ 4057251 h 4455703"/>
                <a:gd name="connsiteX15" fmla="*/ 982983 w 1965963"/>
                <a:gd name="connsiteY15" fmla="*/ 4455703 h 4455703"/>
                <a:gd name="connsiteX16" fmla="*/ 494099 w 1965963"/>
                <a:gd name="connsiteY16" fmla="*/ 4057251 h 4455703"/>
                <a:gd name="connsiteX17" fmla="*/ 485341 w 1965963"/>
                <a:gd name="connsiteY17" fmla="*/ 3970362 h 4455703"/>
                <a:gd name="connsiteX18" fmla="*/ 398452 w 1965963"/>
                <a:gd name="connsiteY18" fmla="*/ 3961604 h 4455703"/>
                <a:gd name="connsiteX19" fmla="*/ 7794 w 1965963"/>
                <a:gd name="connsiteY19" fmla="*/ 3561055 h 4455703"/>
                <a:gd name="connsiteX20" fmla="*/ 439 w 1965963"/>
                <a:gd name="connsiteY20" fmla="*/ 3477690 h 4455703"/>
                <a:gd name="connsiteX21" fmla="*/ 0 w 1965963"/>
                <a:gd name="connsiteY21" fmla="*/ 3477690 h 4455703"/>
                <a:gd name="connsiteX22" fmla="*/ 0 w 1965963"/>
                <a:gd name="connsiteY22" fmla="*/ 3472720 h 4455703"/>
                <a:gd name="connsiteX23" fmla="*/ 0 w 1965963"/>
                <a:gd name="connsiteY23" fmla="*/ 983166 h 4455703"/>
                <a:gd name="connsiteX24" fmla="*/ 16 w 1965963"/>
                <a:gd name="connsiteY24" fmla="*/ 983166 h 4455703"/>
                <a:gd name="connsiteX25" fmla="*/ 0 w 1965963"/>
                <a:gd name="connsiteY25" fmla="*/ 982983 h 4455703"/>
                <a:gd name="connsiteX26" fmla="*/ 398452 w 1965963"/>
                <a:gd name="connsiteY26" fmla="*/ 494101 h 4455703"/>
                <a:gd name="connsiteX27" fmla="*/ 485341 w 1965963"/>
                <a:gd name="connsiteY27" fmla="*/ 485341 h 4455703"/>
                <a:gd name="connsiteX28" fmla="*/ 494099 w 1965963"/>
                <a:gd name="connsiteY28" fmla="*/ 398452 h 4455703"/>
                <a:gd name="connsiteX29" fmla="*/ 982983 w 1965963"/>
                <a:gd name="connsiteY29" fmla="*/ 0 h 4455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65963" h="4455703">
                  <a:moveTo>
                    <a:pt x="982983" y="0"/>
                  </a:moveTo>
                  <a:cubicBezTo>
                    <a:pt x="1224133" y="0"/>
                    <a:pt x="1425333" y="171057"/>
                    <a:pt x="1471864" y="398452"/>
                  </a:cubicBezTo>
                  <a:lnTo>
                    <a:pt x="1480624" y="485341"/>
                  </a:lnTo>
                  <a:lnTo>
                    <a:pt x="1567513" y="494101"/>
                  </a:lnTo>
                  <a:cubicBezTo>
                    <a:pt x="1794908" y="540633"/>
                    <a:pt x="1965963" y="741833"/>
                    <a:pt x="1965963" y="982983"/>
                  </a:cubicBezTo>
                  <a:lnTo>
                    <a:pt x="1965600" y="987097"/>
                  </a:lnTo>
                  <a:lnTo>
                    <a:pt x="1965600" y="3468606"/>
                  </a:lnTo>
                  <a:lnTo>
                    <a:pt x="1965963" y="3472720"/>
                  </a:lnTo>
                  <a:lnTo>
                    <a:pt x="1965600" y="3476834"/>
                  </a:lnTo>
                  <a:lnTo>
                    <a:pt x="1965600" y="3477690"/>
                  </a:lnTo>
                  <a:lnTo>
                    <a:pt x="1965525" y="3477690"/>
                  </a:lnTo>
                  <a:lnTo>
                    <a:pt x="1958169" y="3561055"/>
                  </a:lnTo>
                  <a:cubicBezTo>
                    <a:pt x="1922319" y="3761755"/>
                    <a:pt x="1766484" y="3920887"/>
                    <a:pt x="1567513" y="3961604"/>
                  </a:cubicBezTo>
                  <a:lnTo>
                    <a:pt x="1480624" y="3970362"/>
                  </a:lnTo>
                  <a:lnTo>
                    <a:pt x="1471864" y="4057251"/>
                  </a:lnTo>
                  <a:cubicBezTo>
                    <a:pt x="1425333" y="4284646"/>
                    <a:pt x="1224133" y="4455703"/>
                    <a:pt x="982983" y="4455703"/>
                  </a:cubicBezTo>
                  <a:cubicBezTo>
                    <a:pt x="741830" y="4455703"/>
                    <a:pt x="540630" y="4284646"/>
                    <a:pt x="494099" y="4057251"/>
                  </a:cubicBezTo>
                  <a:lnTo>
                    <a:pt x="485341" y="3970362"/>
                  </a:lnTo>
                  <a:lnTo>
                    <a:pt x="398452" y="3961604"/>
                  </a:lnTo>
                  <a:cubicBezTo>
                    <a:pt x="199481" y="3920887"/>
                    <a:pt x="43645" y="3761755"/>
                    <a:pt x="7794" y="3561055"/>
                  </a:cubicBezTo>
                  <a:lnTo>
                    <a:pt x="439" y="3477690"/>
                  </a:lnTo>
                  <a:lnTo>
                    <a:pt x="0" y="3477690"/>
                  </a:lnTo>
                  <a:lnTo>
                    <a:pt x="0" y="3472720"/>
                  </a:lnTo>
                  <a:lnTo>
                    <a:pt x="0" y="983166"/>
                  </a:lnTo>
                  <a:lnTo>
                    <a:pt x="16" y="983166"/>
                  </a:lnTo>
                  <a:lnTo>
                    <a:pt x="0" y="982983"/>
                  </a:lnTo>
                  <a:cubicBezTo>
                    <a:pt x="0" y="741833"/>
                    <a:pt x="171057" y="540633"/>
                    <a:pt x="398452" y="494101"/>
                  </a:cubicBezTo>
                  <a:lnTo>
                    <a:pt x="485341" y="485341"/>
                  </a:lnTo>
                  <a:lnTo>
                    <a:pt x="494099" y="398452"/>
                  </a:lnTo>
                  <a:cubicBezTo>
                    <a:pt x="540630" y="171057"/>
                    <a:pt x="741830" y="0"/>
                    <a:pt x="982983" y="0"/>
                  </a:cubicBezTo>
                  <a:close/>
                </a:path>
              </a:pathLst>
            </a:custGeom>
            <a:noFill/>
            <a:ln w="38100">
              <a:solidFill>
                <a:schemeClr val="bg2">
                  <a:lumMod val="50000"/>
                </a:schemeClr>
              </a:solidFill>
            </a:ln>
            <a:effectLst>
              <a:outerShdw blurRad="190500" dist="635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784" y="2387"/>
              <a:ext cx="319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谋篇布局</a:t>
              </a:r>
              <a:endPara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pic>
        <p:nvPicPr>
          <p:cNvPr id="6" name="图片 5" descr="b12a9d3e396094940cbebfb68dc05a9b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9820" y="3232150"/>
            <a:ext cx="3470910" cy="3018790"/>
          </a:xfrm>
          <a:prstGeom prst="rect">
            <a:avLst/>
          </a:prstGeom>
        </p:spPr>
      </p:pic>
      <p:sp>
        <p:nvSpPr>
          <p:cNvPr id="44" name="任意多边形 43"/>
          <p:cNvSpPr/>
          <p:nvPr>
            <p:custDataLst>
              <p:tags r:id="rId6"/>
            </p:custDataLst>
          </p:nvPr>
        </p:nvSpPr>
        <p:spPr>
          <a:xfrm rot="5400000">
            <a:off x="1605337" y="1074909"/>
            <a:ext cx="1057161" cy="963586"/>
          </a:xfrm>
          <a:custGeom>
            <a:avLst/>
            <a:gdLst>
              <a:gd name="connsiteX0" fmla="*/ 0 w 4706911"/>
              <a:gd name="connsiteY0" fmla="*/ 2353456 h 4706911"/>
              <a:gd name="connsiteX1" fmla="*/ 963728 w 4706911"/>
              <a:gd name="connsiteY1" fmla="*/ 1043520 h 4706911"/>
              <a:gd name="connsiteX2" fmla="*/ 1027200 w 4706911"/>
              <a:gd name="connsiteY2" fmla="*/ 1027200 h 4706911"/>
              <a:gd name="connsiteX3" fmla="*/ 1043521 w 4706911"/>
              <a:gd name="connsiteY3" fmla="*/ 963728 h 4706911"/>
              <a:gd name="connsiteX4" fmla="*/ 2353456 w 4706911"/>
              <a:gd name="connsiteY4" fmla="*/ 0 h 4706911"/>
              <a:gd name="connsiteX5" fmla="*/ 3663392 w 4706911"/>
              <a:gd name="connsiteY5" fmla="*/ 963728 h 4706911"/>
              <a:gd name="connsiteX6" fmla="*/ 3679712 w 4706911"/>
              <a:gd name="connsiteY6" fmla="*/ 1027200 h 4706911"/>
              <a:gd name="connsiteX7" fmla="*/ 3743183 w 4706911"/>
              <a:gd name="connsiteY7" fmla="*/ 1043520 h 4706911"/>
              <a:gd name="connsiteX8" fmla="*/ 4706911 w 4706911"/>
              <a:gd name="connsiteY8" fmla="*/ 2353456 h 4706911"/>
              <a:gd name="connsiteX9" fmla="*/ 3743183 w 4706911"/>
              <a:gd name="connsiteY9" fmla="*/ 3663392 h 4706911"/>
              <a:gd name="connsiteX10" fmla="*/ 3679712 w 4706911"/>
              <a:gd name="connsiteY10" fmla="*/ 3679712 h 4706911"/>
              <a:gd name="connsiteX11" fmla="*/ 3663392 w 4706911"/>
              <a:gd name="connsiteY11" fmla="*/ 3743183 h 4706911"/>
              <a:gd name="connsiteX12" fmla="*/ 2353456 w 4706911"/>
              <a:gd name="connsiteY12" fmla="*/ 4706911 h 4706911"/>
              <a:gd name="connsiteX13" fmla="*/ 1043521 w 4706911"/>
              <a:gd name="connsiteY13" fmla="*/ 3743183 h 4706911"/>
              <a:gd name="connsiteX14" fmla="*/ 1027201 w 4706911"/>
              <a:gd name="connsiteY14" fmla="*/ 3679712 h 4706911"/>
              <a:gd name="connsiteX15" fmla="*/ 963728 w 4706911"/>
              <a:gd name="connsiteY15" fmla="*/ 3663392 h 4706911"/>
              <a:gd name="connsiteX16" fmla="*/ 0 w 4706911"/>
              <a:gd name="connsiteY16" fmla="*/ 2353456 h 4706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706911" h="4706911">
                <a:moveTo>
                  <a:pt x="0" y="2353456"/>
                </a:moveTo>
                <a:cubicBezTo>
                  <a:pt x="0" y="1737976"/>
                  <a:pt x="405393" y="1217180"/>
                  <a:pt x="963728" y="1043520"/>
                </a:cubicBezTo>
                <a:lnTo>
                  <a:pt x="1027200" y="1027200"/>
                </a:lnTo>
                <a:lnTo>
                  <a:pt x="1043521" y="963728"/>
                </a:lnTo>
                <a:cubicBezTo>
                  <a:pt x="1217181" y="405392"/>
                  <a:pt x="1737976" y="0"/>
                  <a:pt x="2353456" y="0"/>
                </a:cubicBezTo>
                <a:cubicBezTo>
                  <a:pt x="2968936" y="0"/>
                  <a:pt x="3489732" y="405392"/>
                  <a:pt x="3663392" y="963728"/>
                </a:cubicBezTo>
                <a:lnTo>
                  <a:pt x="3679712" y="1027200"/>
                </a:lnTo>
                <a:lnTo>
                  <a:pt x="3743183" y="1043520"/>
                </a:lnTo>
                <a:cubicBezTo>
                  <a:pt x="4301519" y="1217180"/>
                  <a:pt x="4706911" y="1737976"/>
                  <a:pt x="4706911" y="2353456"/>
                </a:cubicBezTo>
                <a:cubicBezTo>
                  <a:pt x="4706911" y="2968936"/>
                  <a:pt x="4301519" y="3489732"/>
                  <a:pt x="3743183" y="3663392"/>
                </a:cubicBezTo>
                <a:lnTo>
                  <a:pt x="3679712" y="3679712"/>
                </a:lnTo>
                <a:lnTo>
                  <a:pt x="3663392" y="3743183"/>
                </a:lnTo>
                <a:cubicBezTo>
                  <a:pt x="3489732" y="4301518"/>
                  <a:pt x="2968936" y="4706911"/>
                  <a:pt x="2353456" y="4706911"/>
                </a:cubicBezTo>
                <a:cubicBezTo>
                  <a:pt x="1737976" y="4706911"/>
                  <a:pt x="1217181" y="4301518"/>
                  <a:pt x="1043521" y="3743183"/>
                </a:cubicBezTo>
                <a:lnTo>
                  <a:pt x="1027201" y="3679712"/>
                </a:lnTo>
                <a:lnTo>
                  <a:pt x="963728" y="3663392"/>
                </a:lnTo>
                <a:cubicBezTo>
                  <a:pt x="405393" y="3489732"/>
                  <a:pt x="0" y="2968936"/>
                  <a:pt x="0" y="2353456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60325">
            <a:solidFill>
              <a:srgbClr val="162C2C">
                <a:alpha val="70000"/>
              </a:srgb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7"/>
            </p:custDataLst>
          </p:nvPr>
        </p:nvSpPr>
        <p:spPr>
          <a:xfrm>
            <a:off x="1787084" y="1234377"/>
            <a:ext cx="694340" cy="6454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3600" b="1">
                <a:solidFill>
                  <a:srgbClr val="757363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贰</a:t>
            </a:r>
            <a:endParaRPr lang="zh-CN" altLang="en-US" sz="3600" b="1">
              <a:solidFill>
                <a:srgbClr val="757363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pic>
        <p:nvPicPr>
          <p:cNvPr id="7" name="图片 6" descr="千库网_古风卷轴毛笔插画_元素编号11775476"/>
          <p:cNvPicPr>
            <a:picLocks noChangeAspect="1"/>
          </p:cNvPicPr>
          <p:nvPr/>
        </p:nvPicPr>
        <p:blipFill>
          <a:blip r:embed="rId8"/>
          <a:srcRect l="9750" t="13427" r="5260" b="12948"/>
          <a:stretch>
            <a:fillRect/>
          </a:stretch>
        </p:blipFill>
        <p:spPr>
          <a:xfrm rot="600000">
            <a:off x="97790" y="3078480"/>
            <a:ext cx="3786505" cy="3321685"/>
          </a:xfrm>
          <a:prstGeom prst="rect">
            <a:avLst/>
          </a:prstGeom>
        </p:spPr>
      </p:pic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4587233" y="1113172"/>
            <a:ext cx="2922310" cy="4963980"/>
            <a:chOff x="4744155" y="1821124"/>
            <a:chExt cx="2440485" cy="4407506"/>
          </a:xfrm>
        </p:grpSpPr>
        <p:sp>
          <p:nvSpPr>
            <p:cNvPr id="4" name="Freeform 5"/>
            <p:cNvSpPr/>
            <p:nvPr>
              <p:custDataLst>
                <p:tags r:id="rId4"/>
              </p:custDataLst>
            </p:nvPr>
          </p:nvSpPr>
          <p:spPr bwMode="auto">
            <a:xfrm>
              <a:off x="4829933" y="3368503"/>
              <a:ext cx="1445622" cy="1501966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Freeform 6"/>
            <p:cNvSpPr/>
            <p:nvPr>
              <p:custDataLst>
                <p:tags r:id="rId5"/>
              </p:custDataLst>
            </p:nvPr>
          </p:nvSpPr>
          <p:spPr bwMode="auto">
            <a:xfrm>
              <a:off x="5739018" y="2644430"/>
              <a:ext cx="1445622" cy="1503648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" name="Freeform 7"/>
            <p:cNvSpPr/>
            <p:nvPr>
              <p:custDataLst>
                <p:tags r:id="rId6"/>
              </p:custDataLst>
            </p:nvPr>
          </p:nvSpPr>
          <p:spPr bwMode="auto">
            <a:xfrm>
              <a:off x="4744155" y="1821124"/>
              <a:ext cx="1446463" cy="1503648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" name="Freeform 8"/>
            <p:cNvSpPr/>
            <p:nvPr>
              <p:custDataLst>
                <p:tags r:id="rId7"/>
              </p:custDataLst>
            </p:nvPr>
          </p:nvSpPr>
          <p:spPr bwMode="auto">
            <a:xfrm>
              <a:off x="5820592" y="1908585"/>
              <a:ext cx="89143" cy="3808737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" name="Freeform 9"/>
            <p:cNvSpPr/>
            <p:nvPr>
              <p:custDataLst>
                <p:tags r:id="rId8"/>
              </p:custDataLst>
            </p:nvPr>
          </p:nvSpPr>
          <p:spPr bwMode="auto">
            <a:xfrm>
              <a:off x="6037562" y="1908585"/>
              <a:ext cx="87460" cy="381126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Freeform 10"/>
            <p:cNvSpPr/>
            <p:nvPr>
              <p:custDataLst>
                <p:tags r:id="rId9"/>
              </p:custDataLst>
            </p:nvPr>
          </p:nvSpPr>
          <p:spPr bwMode="auto">
            <a:xfrm>
              <a:off x="5896279" y="1908585"/>
              <a:ext cx="154738" cy="381126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Freeform 11"/>
            <p:cNvSpPr/>
            <p:nvPr>
              <p:custDataLst>
                <p:tags r:id="rId10"/>
              </p:custDataLst>
            </p:nvPr>
          </p:nvSpPr>
          <p:spPr bwMode="auto">
            <a:xfrm>
              <a:off x="5820592" y="5613883"/>
              <a:ext cx="294338" cy="614747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Freeform 12"/>
            <p:cNvSpPr/>
            <p:nvPr>
              <p:custDataLst>
                <p:tags r:id="rId11"/>
              </p:custDataLst>
            </p:nvPr>
          </p:nvSpPr>
          <p:spPr bwMode="auto">
            <a:xfrm>
              <a:off x="5919826" y="5983909"/>
              <a:ext cx="107644" cy="244721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5830683" y="1908585"/>
              <a:ext cx="297702" cy="26826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Freeform 14"/>
            <p:cNvSpPr/>
            <p:nvPr>
              <p:custDataLst>
                <p:tags r:id="rId13"/>
              </p:custDataLst>
            </p:nvPr>
          </p:nvSpPr>
          <p:spPr bwMode="auto">
            <a:xfrm>
              <a:off x="5820592" y="2932882"/>
              <a:ext cx="373389" cy="2786963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Freeform 15"/>
            <p:cNvSpPr/>
            <p:nvPr>
              <p:custDataLst>
                <p:tags r:id="rId14"/>
              </p:custDataLst>
            </p:nvPr>
          </p:nvSpPr>
          <p:spPr bwMode="auto">
            <a:xfrm>
              <a:off x="5734813" y="3756189"/>
              <a:ext cx="381798" cy="1957770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Freeform 16"/>
            <p:cNvSpPr/>
            <p:nvPr>
              <p:custDataLst>
                <p:tags r:id="rId15"/>
              </p:custDataLst>
            </p:nvPr>
          </p:nvSpPr>
          <p:spPr bwMode="auto">
            <a:xfrm>
              <a:off x="5893756" y="4480260"/>
              <a:ext cx="386004" cy="1237061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Freeform 56"/>
            <p:cNvSpPr/>
            <p:nvPr>
              <p:custDataLst>
                <p:tags r:id="rId16"/>
              </p:custDataLst>
            </p:nvPr>
          </p:nvSpPr>
          <p:spPr bwMode="auto">
            <a:xfrm>
              <a:off x="5943373" y="2865605"/>
              <a:ext cx="78210" cy="51299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" name="Freeform 57"/>
            <p:cNvSpPr>
              <a:spLocks noEditPoints="1"/>
            </p:cNvSpPr>
            <p:nvPr>
              <p:custDataLst>
                <p:tags r:id="rId17"/>
              </p:custDataLst>
            </p:nvPr>
          </p:nvSpPr>
          <p:spPr bwMode="auto">
            <a:xfrm>
              <a:off x="5943373" y="2797487"/>
              <a:ext cx="75687" cy="59709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Freeform 58"/>
            <p:cNvSpPr/>
            <p:nvPr>
              <p:custDataLst>
                <p:tags r:id="rId18"/>
              </p:custDataLst>
            </p:nvPr>
          </p:nvSpPr>
          <p:spPr bwMode="auto">
            <a:xfrm>
              <a:off x="5943373" y="2720117"/>
              <a:ext cx="75687" cy="63913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" name="Freeform 59"/>
            <p:cNvSpPr>
              <a:spLocks noEditPoints="1"/>
            </p:cNvSpPr>
            <p:nvPr>
              <p:custDataLst>
                <p:tags r:id="rId19"/>
              </p:custDataLst>
            </p:nvPr>
          </p:nvSpPr>
          <p:spPr bwMode="auto">
            <a:xfrm>
              <a:off x="5943373" y="2650317"/>
              <a:ext cx="75687" cy="47935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" name="Freeform 60"/>
            <p:cNvSpPr/>
            <p:nvPr>
              <p:custDataLst>
                <p:tags r:id="rId20"/>
              </p:custDataLst>
            </p:nvPr>
          </p:nvSpPr>
          <p:spPr bwMode="auto">
            <a:xfrm>
              <a:off x="5943373" y="2590609"/>
              <a:ext cx="75687" cy="43730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Freeform 61"/>
            <p:cNvSpPr/>
            <p:nvPr>
              <p:custDataLst>
                <p:tags r:id="rId21"/>
              </p:custDataLst>
            </p:nvPr>
          </p:nvSpPr>
          <p:spPr bwMode="auto">
            <a:xfrm>
              <a:off x="5943373" y="2529219"/>
              <a:ext cx="75687" cy="47935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Freeform 62"/>
            <p:cNvSpPr/>
            <p:nvPr>
              <p:custDataLst>
                <p:tags r:id="rId22"/>
              </p:custDataLst>
            </p:nvPr>
          </p:nvSpPr>
          <p:spPr bwMode="auto">
            <a:xfrm>
              <a:off x="5943373" y="2437553"/>
              <a:ext cx="75687" cy="52140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" name="Freeform 63"/>
            <p:cNvSpPr/>
            <p:nvPr>
              <p:custDataLst>
                <p:tags r:id="rId23"/>
              </p:custDataLst>
            </p:nvPr>
          </p:nvSpPr>
          <p:spPr bwMode="auto">
            <a:xfrm>
              <a:off x="5943373" y="2376162"/>
              <a:ext cx="75687" cy="47935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Freeform 64"/>
            <p:cNvSpPr/>
            <p:nvPr>
              <p:custDataLst>
                <p:tags r:id="rId24"/>
              </p:custDataLst>
            </p:nvPr>
          </p:nvSpPr>
          <p:spPr bwMode="auto">
            <a:xfrm>
              <a:off x="5943373" y="2314772"/>
              <a:ext cx="75687" cy="55504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Freeform 65"/>
            <p:cNvSpPr/>
            <p:nvPr>
              <p:custDataLst>
                <p:tags r:id="rId25"/>
              </p:custDataLst>
            </p:nvPr>
          </p:nvSpPr>
          <p:spPr bwMode="auto">
            <a:xfrm>
              <a:off x="5943373" y="2258427"/>
              <a:ext cx="75687" cy="52140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Freeform 78"/>
            <p:cNvSpPr/>
            <p:nvPr>
              <p:custDataLst>
                <p:tags r:id="rId26"/>
              </p:custDataLst>
            </p:nvPr>
          </p:nvSpPr>
          <p:spPr bwMode="auto">
            <a:xfrm>
              <a:off x="5189867" y="3716663"/>
              <a:ext cx="167353" cy="365820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tx1">
                <a:lumMod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 dirty="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Freeform 79"/>
            <p:cNvSpPr/>
            <p:nvPr>
              <p:custDataLst>
                <p:tags r:id="rId27"/>
              </p:custDataLst>
            </p:nvPr>
          </p:nvSpPr>
          <p:spPr bwMode="auto">
            <a:xfrm>
              <a:off x="6632124" y="2992590"/>
              <a:ext cx="232947" cy="364139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tx1">
                <a:lumMod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" name="Freeform 80"/>
            <p:cNvSpPr/>
            <p:nvPr>
              <p:custDataLst>
                <p:tags r:id="rId28"/>
              </p:custDataLst>
            </p:nvPr>
          </p:nvSpPr>
          <p:spPr bwMode="auto">
            <a:xfrm>
              <a:off x="5054472" y="2169285"/>
              <a:ext cx="248926" cy="370026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tx1">
                <a:lumMod val="1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GB" sz="1200"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34" name="图片 33" descr="t0179f12bd6a53f059e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/>
          <a:srcRect l="5279" t="4426" r="3688" b="7943"/>
          <a:stretch>
            <a:fillRect/>
          </a:stretch>
        </p:blipFill>
        <p:spPr>
          <a:xfrm>
            <a:off x="7950200" y="3546475"/>
            <a:ext cx="3782695" cy="2863215"/>
          </a:xfrm>
          <a:prstGeom prst="rect">
            <a:avLst/>
          </a:prstGeom>
        </p:spPr>
      </p:pic>
      <p:grpSp>
        <p:nvGrpSpPr>
          <p:cNvPr id="37" name="组合 36"/>
          <p:cNvGrpSpPr/>
          <p:nvPr>
            <p:custDataLst>
              <p:tags r:id="rId31"/>
            </p:custDataLst>
          </p:nvPr>
        </p:nvGrpSpPr>
        <p:grpSpPr>
          <a:xfrm rot="0">
            <a:off x="458470" y="3867785"/>
            <a:ext cx="4039235" cy="1933575"/>
            <a:chOff x="722" y="6076"/>
            <a:chExt cx="6361" cy="3060"/>
          </a:xfrm>
        </p:grpSpPr>
        <p:pic>
          <p:nvPicPr>
            <p:cNvPr id="33" name="图片 32" descr="t013e07abc42bfb2394"/>
            <p:cNvPicPr>
              <a:picLocks noChangeAspect="1"/>
            </p:cNvPicPr>
            <p:nvPr>
              <p:custDataLst>
                <p:tags r:id="rId32"/>
              </p:custDataLst>
            </p:nvPr>
          </p:nvPicPr>
          <p:blipFill>
            <a:blip r:embed="rId33"/>
            <a:srcRect l="9937" t="10193" r="12594" b="10956"/>
            <a:stretch>
              <a:fillRect/>
            </a:stretch>
          </p:blipFill>
          <p:spPr>
            <a:xfrm>
              <a:off x="722" y="6076"/>
              <a:ext cx="6361" cy="3060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>
              <p:custDataLst>
                <p:tags r:id="rId34"/>
              </p:custDataLst>
            </p:nvPr>
          </p:nvSpPr>
          <p:spPr>
            <a:xfrm>
              <a:off x="895" y="6289"/>
              <a:ext cx="6014" cy="284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2800" dirty="0"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Para 1 </a:t>
              </a:r>
              <a:r>
                <a:rPr lang="zh-CN" altLang="en-US" sz="2800" dirty="0"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开头段</a:t>
              </a:r>
              <a:r>
                <a:rPr lang="en-US" altLang="zh-CN" sz="2800" dirty="0"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: </a:t>
              </a:r>
              <a:endParaRPr lang="en-US" altLang="zh-CN" sz="28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ctr"/>
              <a:r>
                <a:rPr lang="zh-CN" altLang="en-US" sz="2800"/>
                <a:t>点明赠礼事由</a:t>
              </a:r>
              <a:endParaRPr lang="zh-CN" altLang="en-US" sz="2800"/>
            </a:p>
            <a:p>
              <a:pPr algn="ctr"/>
              <a:r>
                <a:rPr lang="en-US" altLang="zh-CN" sz="2400">
                  <a:latin typeface="Times New Roman" panose="02020603050405020304" charset="0"/>
                  <a:cs typeface="Times New Roman" panose="02020603050405020304" charset="0"/>
                </a:rPr>
                <a:t>(Specify the reason for </a:t>
              </a:r>
              <a:endParaRPr lang="en-US" altLang="zh-CN" sz="2400"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ctr"/>
              <a:r>
                <a:rPr lang="en-US" altLang="zh-CN" sz="2400">
                  <a:latin typeface="Times New Roman" panose="02020603050405020304" charset="0"/>
                  <a:cs typeface="Times New Roman" panose="02020603050405020304" charset="0"/>
                </a:rPr>
                <a:t>the gift-giving</a:t>
              </a:r>
              <a:r>
                <a:rPr lang="en-US" altLang="zh-CN" sz="2800">
                  <a:latin typeface="Times New Roman" panose="02020603050405020304" charset="0"/>
                  <a:cs typeface="Times New Roman" panose="02020603050405020304" charset="0"/>
                </a:rPr>
                <a:t>)</a:t>
              </a:r>
              <a:endParaRPr lang="en-US" altLang="zh-CN" sz="28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grpSp>
        <p:nvGrpSpPr>
          <p:cNvPr id="38" name="组合 37"/>
          <p:cNvGrpSpPr/>
          <p:nvPr>
            <p:custDataLst>
              <p:tags r:id="rId35"/>
            </p:custDataLst>
          </p:nvPr>
        </p:nvGrpSpPr>
        <p:grpSpPr>
          <a:xfrm rot="0">
            <a:off x="7731760" y="668655"/>
            <a:ext cx="4039235" cy="2503805"/>
            <a:chOff x="722" y="6076"/>
            <a:chExt cx="6361" cy="3737"/>
          </a:xfrm>
        </p:grpSpPr>
        <p:pic>
          <p:nvPicPr>
            <p:cNvPr id="39" name="图片 38" descr="t013e07abc42bfb2394"/>
            <p:cNvPicPr>
              <a:picLocks noChangeAspect="1"/>
            </p:cNvPicPr>
            <p:nvPr>
              <p:custDataLst>
                <p:tags r:id="rId36"/>
              </p:custDataLst>
            </p:nvPr>
          </p:nvPicPr>
          <p:blipFill>
            <a:blip r:embed="rId33"/>
            <a:srcRect l="9937" t="10193" r="12594" b="10956"/>
            <a:stretch>
              <a:fillRect/>
            </a:stretch>
          </p:blipFill>
          <p:spPr>
            <a:xfrm>
              <a:off x="722" y="6076"/>
              <a:ext cx="6361" cy="3737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>
              <p:custDataLst>
                <p:tags r:id="rId37"/>
              </p:custDataLst>
            </p:nvPr>
          </p:nvSpPr>
          <p:spPr>
            <a:xfrm>
              <a:off x="895" y="6289"/>
              <a:ext cx="6014" cy="35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2800" dirty="0"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Para 2 </a:t>
              </a: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主体段</a:t>
              </a:r>
              <a:r>
                <a:rPr lang="en-US" altLang="zh-CN" sz="2800" dirty="0"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: </a:t>
              </a:r>
              <a:endParaRPr lang="zh-CN" altLang="en-US" sz="2800" dirty="0">
                <a:solidFill>
                  <a:prstClr val="black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  <a:p>
              <a:pPr algn="ctr"/>
              <a:r>
                <a:rPr lang="zh-CN" altLang="en-US" sz="2400">
                  <a:latin typeface="Times New Roman" panose="02020603050405020304" charset="0"/>
                  <a:cs typeface="Times New Roman" panose="02020603050405020304" charset="0"/>
                </a:rPr>
                <a:t>书法作品简介</a:t>
              </a:r>
              <a:endParaRPr lang="zh-CN" altLang="en-US" sz="2400"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ctr"/>
              <a:r>
                <a:rPr lang="en-US" altLang="zh-CN" sz="2400">
                  <a:latin typeface="Times New Roman" panose="02020603050405020304" charset="0"/>
                  <a:cs typeface="Times New Roman" panose="02020603050405020304" charset="0"/>
                </a:rPr>
                <a:t>(</a:t>
              </a:r>
              <a:r>
                <a:rPr lang="en-US" altLang="zh-CN" sz="2800">
                  <a:latin typeface="Times New Roman" panose="02020603050405020304" charset="0"/>
                  <a:cs typeface="Times New Roman" panose="02020603050405020304" charset="0"/>
                </a:rPr>
                <a:t>an introduction to the calligraphy work )</a:t>
              </a:r>
              <a:endParaRPr lang="en-US" altLang="zh-CN" sz="28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18770" y="873125"/>
            <a:ext cx="4038600" cy="1932940"/>
            <a:chOff x="502" y="1375"/>
            <a:chExt cx="6360" cy="3044"/>
          </a:xfrm>
        </p:grpSpPr>
        <p:pic>
          <p:nvPicPr>
            <p:cNvPr id="41" name="图片 40" descr="t013e07abc42bfb2394"/>
            <p:cNvPicPr>
              <a:picLocks noChangeAspect="1"/>
            </p:cNvPicPr>
            <p:nvPr>
              <p:custDataLst>
                <p:tags r:id="rId38"/>
              </p:custDataLst>
            </p:nvPr>
          </p:nvPicPr>
          <p:blipFill>
            <a:blip r:embed="rId33"/>
            <a:srcRect l="9937" t="10193" r="12594" b="10956"/>
            <a:stretch>
              <a:fillRect/>
            </a:stretch>
          </p:blipFill>
          <p:spPr>
            <a:xfrm>
              <a:off x="502" y="1375"/>
              <a:ext cx="6361" cy="304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>
              <p:custDataLst>
                <p:tags r:id="rId39"/>
              </p:custDataLst>
            </p:nvPr>
          </p:nvSpPr>
          <p:spPr>
            <a:xfrm>
              <a:off x="677" y="1481"/>
              <a:ext cx="6014" cy="283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2800" dirty="0"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Para 3 </a:t>
              </a:r>
              <a:r>
                <a:rPr lang="zh-CN" altLang="en-US" sz="2800" dirty="0"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结尾段</a:t>
              </a:r>
              <a:r>
                <a:rPr lang="en-US" altLang="zh-CN" sz="2800" dirty="0"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: </a:t>
              </a:r>
              <a:endParaRPr lang="en-US" altLang="zh-CN" sz="28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ctr"/>
              <a:r>
                <a:rPr lang="zh-CN" altLang="en-US" sz="2400"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新年祝福</a:t>
              </a:r>
              <a:r>
                <a:rPr lang="en-US" altLang="zh-CN" sz="2400"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 + </a:t>
              </a:r>
              <a:r>
                <a:rPr lang="zh-CN" altLang="en-US" sz="2400">
                  <a:latin typeface="Times New Roman" panose="02020603050405020304" charset="0"/>
                  <a:cs typeface="Times New Roman" panose="02020603050405020304" charset="0"/>
                </a:rPr>
                <a:t>礼貌收尾</a:t>
              </a:r>
              <a:endParaRPr lang="zh-CN" altLang="en-US" sz="2400">
                <a:latin typeface="Times New Roman" panose="02020603050405020304" charset="0"/>
                <a:cs typeface="Times New Roman" panose="02020603050405020304" charset="0"/>
              </a:endParaRPr>
            </a:p>
            <a:p>
              <a:pPr algn="ctr"/>
              <a:r>
                <a:rPr lang="en-US" altLang="zh-CN" sz="2400">
                  <a:latin typeface="Times New Roman" panose="02020603050405020304" charset="0"/>
                  <a:cs typeface="Times New Roman" panose="02020603050405020304" charset="0"/>
                </a:rPr>
                <a:t>(</a:t>
              </a:r>
              <a:r>
                <a:rPr lang="en-US" altLang="zh-CN" sz="2800">
                  <a:latin typeface="Times New Roman" panose="02020603050405020304" charset="0"/>
                  <a:cs typeface="Times New Roman" panose="02020603050405020304" charset="0"/>
                </a:rPr>
                <a:t> </a:t>
              </a:r>
              <a:r>
                <a:rPr lang="en-US" altLang="zh-CN" sz="2800"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New Year Greetings</a:t>
              </a:r>
              <a:endParaRPr lang="en-US" altLang="zh-CN" sz="2800"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  <a:p>
              <a:pPr algn="ctr"/>
              <a:r>
                <a:rPr lang="en-US" altLang="zh-CN" sz="2400"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&amp; </a:t>
              </a:r>
              <a:r>
                <a:rPr lang="en-US" altLang="zh-CN" sz="2800">
                  <a:latin typeface="Times New Roman" panose="02020603050405020304" charset="0"/>
                  <a:cs typeface="Times New Roman" panose="02020603050405020304" charset="0"/>
                </a:rPr>
                <a:t>Polite Remarks)</a:t>
              </a:r>
              <a:endParaRPr lang="en-US" altLang="zh-CN" sz="2800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pic>
        <p:nvPicPr>
          <p:cNvPr id="43" name="图片 42" descr="b12a9d3e396094940cbebfb68dc05a9b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8702040" y="3830320"/>
            <a:ext cx="1511935" cy="1342390"/>
          </a:xfrm>
          <a:prstGeom prst="rect">
            <a:avLst/>
          </a:prstGeom>
        </p:spPr>
      </p:pic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1251" y="0"/>
            <a:ext cx="12193251" cy="4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V="1">
            <a:off x="-625" y="6400800"/>
            <a:ext cx="12193251" cy="4572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670415" y="3204210"/>
            <a:ext cx="2522220" cy="3392805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 rot="0">
            <a:off x="1278890" y="942340"/>
            <a:ext cx="1033145" cy="1133475"/>
            <a:chOff x="11810" y="1030"/>
            <a:chExt cx="1729" cy="1800"/>
          </a:xfrm>
        </p:grpSpPr>
        <p:grpSp>
          <p:nvGrpSpPr>
            <p:cNvPr id="32" name="组合 31"/>
            <p:cNvGrpSpPr/>
            <p:nvPr/>
          </p:nvGrpSpPr>
          <p:grpSpPr>
            <a:xfrm>
              <a:off x="11810" y="1030"/>
              <a:ext cx="1729" cy="1800"/>
              <a:chOff x="4227500" y="1258889"/>
              <a:chExt cx="5046690" cy="5046690"/>
            </a:xfrm>
          </p:grpSpPr>
          <p:sp>
            <p:nvSpPr>
              <p:cNvPr id="33" name="任意多边形 32"/>
              <p:cNvSpPr/>
              <p:nvPr>
                <p:custDataLst>
                  <p:tags r:id="rId4"/>
                </p:custDataLst>
              </p:nvPr>
            </p:nvSpPr>
            <p:spPr>
              <a:xfrm rot="5400000">
                <a:off x="4227500" y="1258889"/>
                <a:ext cx="5046690" cy="5046690"/>
              </a:xfrm>
              <a:custGeom>
                <a:avLst/>
                <a:gdLst>
                  <a:gd name="connsiteX0" fmla="*/ 0 w 4706911"/>
                  <a:gd name="connsiteY0" fmla="*/ 2353456 h 4706911"/>
                  <a:gd name="connsiteX1" fmla="*/ 963728 w 4706911"/>
                  <a:gd name="connsiteY1" fmla="*/ 1043520 h 4706911"/>
                  <a:gd name="connsiteX2" fmla="*/ 1027200 w 4706911"/>
                  <a:gd name="connsiteY2" fmla="*/ 1027200 h 4706911"/>
                  <a:gd name="connsiteX3" fmla="*/ 1043521 w 4706911"/>
                  <a:gd name="connsiteY3" fmla="*/ 963728 h 4706911"/>
                  <a:gd name="connsiteX4" fmla="*/ 2353456 w 4706911"/>
                  <a:gd name="connsiteY4" fmla="*/ 0 h 4706911"/>
                  <a:gd name="connsiteX5" fmla="*/ 3663392 w 4706911"/>
                  <a:gd name="connsiteY5" fmla="*/ 963728 h 4706911"/>
                  <a:gd name="connsiteX6" fmla="*/ 3679712 w 4706911"/>
                  <a:gd name="connsiteY6" fmla="*/ 1027200 h 4706911"/>
                  <a:gd name="connsiteX7" fmla="*/ 3743183 w 4706911"/>
                  <a:gd name="connsiteY7" fmla="*/ 1043520 h 4706911"/>
                  <a:gd name="connsiteX8" fmla="*/ 4706911 w 4706911"/>
                  <a:gd name="connsiteY8" fmla="*/ 2353456 h 4706911"/>
                  <a:gd name="connsiteX9" fmla="*/ 3743183 w 4706911"/>
                  <a:gd name="connsiteY9" fmla="*/ 3663392 h 4706911"/>
                  <a:gd name="connsiteX10" fmla="*/ 3679712 w 4706911"/>
                  <a:gd name="connsiteY10" fmla="*/ 3679712 h 4706911"/>
                  <a:gd name="connsiteX11" fmla="*/ 3663392 w 4706911"/>
                  <a:gd name="connsiteY11" fmla="*/ 3743183 h 4706911"/>
                  <a:gd name="connsiteX12" fmla="*/ 2353456 w 4706911"/>
                  <a:gd name="connsiteY12" fmla="*/ 4706911 h 4706911"/>
                  <a:gd name="connsiteX13" fmla="*/ 1043521 w 4706911"/>
                  <a:gd name="connsiteY13" fmla="*/ 3743183 h 4706911"/>
                  <a:gd name="connsiteX14" fmla="*/ 1027201 w 4706911"/>
                  <a:gd name="connsiteY14" fmla="*/ 3679712 h 4706911"/>
                  <a:gd name="connsiteX15" fmla="*/ 963728 w 4706911"/>
                  <a:gd name="connsiteY15" fmla="*/ 3663392 h 4706911"/>
                  <a:gd name="connsiteX16" fmla="*/ 0 w 4706911"/>
                  <a:gd name="connsiteY16" fmla="*/ 2353456 h 4706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706911" h="4706911">
                    <a:moveTo>
                      <a:pt x="0" y="2353456"/>
                    </a:moveTo>
                    <a:cubicBezTo>
                      <a:pt x="0" y="1737976"/>
                      <a:pt x="405393" y="1217180"/>
                      <a:pt x="963728" y="1043520"/>
                    </a:cubicBezTo>
                    <a:lnTo>
                      <a:pt x="1027200" y="1027200"/>
                    </a:lnTo>
                    <a:lnTo>
                      <a:pt x="1043521" y="963728"/>
                    </a:lnTo>
                    <a:cubicBezTo>
                      <a:pt x="1217181" y="405392"/>
                      <a:pt x="1737976" y="0"/>
                      <a:pt x="2353456" y="0"/>
                    </a:cubicBezTo>
                    <a:cubicBezTo>
                      <a:pt x="2968936" y="0"/>
                      <a:pt x="3489732" y="405392"/>
                      <a:pt x="3663392" y="963728"/>
                    </a:cubicBezTo>
                    <a:lnTo>
                      <a:pt x="3679712" y="1027200"/>
                    </a:lnTo>
                    <a:lnTo>
                      <a:pt x="3743183" y="1043520"/>
                    </a:lnTo>
                    <a:cubicBezTo>
                      <a:pt x="4301519" y="1217180"/>
                      <a:pt x="4706911" y="1737976"/>
                      <a:pt x="4706911" y="2353456"/>
                    </a:cubicBezTo>
                    <a:cubicBezTo>
                      <a:pt x="4706911" y="2968936"/>
                      <a:pt x="4301519" y="3489732"/>
                      <a:pt x="3743183" y="3663392"/>
                    </a:cubicBezTo>
                    <a:lnTo>
                      <a:pt x="3679712" y="3679712"/>
                    </a:lnTo>
                    <a:lnTo>
                      <a:pt x="3663392" y="3743183"/>
                    </a:lnTo>
                    <a:cubicBezTo>
                      <a:pt x="3489732" y="4301518"/>
                      <a:pt x="2968936" y="4706911"/>
                      <a:pt x="2353456" y="4706911"/>
                    </a:cubicBezTo>
                    <a:cubicBezTo>
                      <a:pt x="1737976" y="4706911"/>
                      <a:pt x="1217181" y="4301518"/>
                      <a:pt x="1043521" y="3743183"/>
                    </a:cubicBezTo>
                    <a:lnTo>
                      <a:pt x="1027201" y="3679712"/>
                    </a:lnTo>
                    <a:lnTo>
                      <a:pt x="963728" y="3663392"/>
                    </a:lnTo>
                    <a:cubicBezTo>
                      <a:pt x="405393" y="3489732"/>
                      <a:pt x="0" y="2968936"/>
                      <a:pt x="0" y="2353456"/>
                    </a:cubicBezTo>
                    <a:close/>
                  </a:path>
                </a:pathLst>
              </a:custGeom>
              <a:noFill/>
              <a:ln>
                <a:solidFill>
                  <a:schemeClr val="bg1"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" name="任意多边形 33"/>
              <p:cNvSpPr/>
              <p:nvPr>
                <p:custDataLst>
                  <p:tags r:id="rId5"/>
                </p:custDataLst>
              </p:nvPr>
            </p:nvSpPr>
            <p:spPr>
              <a:xfrm rot="5400000">
                <a:off x="4397390" y="1428779"/>
                <a:ext cx="4706911" cy="4706911"/>
              </a:xfrm>
              <a:custGeom>
                <a:avLst/>
                <a:gdLst>
                  <a:gd name="connsiteX0" fmla="*/ 0 w 4706911"/>
                  <a:gd name="connsiteY0" fmla="*/ 2353456 h 4706911"/>
                  <a:gd name="connsiteX1" fmla="*/ 963728 w 4706911"/>
                  <a:gd name="connsiteY1" fmla="*/ 1043520 h 4706911"/>
                  <a:gd name="connsiteX2" fmla="*/ 1027200 w 4706911"/>
                  <a:gd name="connsiteY2" fmla="*/ 1027200 h 4706911"/>
                  <a:gd name="connsiteX3" fmla="*/ 1043521 w 4706911"/>
                  <a:gd name="connsiteY3" fmla="*/ 963728 h 4706911"/>
                  <a:gd name="connsiteX4" fmla="*/ 2353456 w 4706911"/>
                  <a:gd name="connsiteY4" fmla="*/ 0 h 4706911"/>
                  <a:gd name="connsiteX5" fmla="*/ 3663392 w 4706911"/>
                  <a:gd name="connsiteY5" fmla="*/ 963728 h 4706911"/>
                  <a:gd name="connsiteX6" fmla="*/ 3679712 w 4706911"/>
                  <a:gd name="connsiteY6" fmla="*/ 1027200 h 4706911"/>
                  <a:gd name="connsiteX7" fmla="*/ 3743183 w 4706911"/>
                  <a:gd name="connsiteY7" fmla="*/ 1043520 h 4706911"/>
                  <a:gd name="connsiteX8" fmla="*/ 4706911 w 4706911"/>
                  <a:gd name="connsiteY8" fmla="*/ 2353456 h 4706911"/>
                  <a:gd name="connsiteX9" fmla="*/ 3743183 w 4706911"/>
                  <a:gd name="connsiteY9" fmla="*/ 3663392 h 4706911"/>
                  <a:gd name="connsiteX10" fmla="*/ 3679712 w 4706911"/>
                  <a:gd name="connsiteY10" fmla="*/ 3679712 h 4706911"/>
                  <a:gd name="connsiteX11" fmla="*/ 3663392 w 4706911"/>
                  <a:gd name="connsiteY11" fmla="*/ 3743183 h 4706911"/>
                  <a:gd name="connsiteX12" fmla="*/ 2353456 w 4706911"/>
                  <a:gd name="connsiteY12" fmla="*/ 4706911 h 4706911"/>
                  <a:gd name="connsiteX13" fmla="*/ 1043521 w 4706911"/>
                  <a:gd name="connsiteY13" fmla="*/ 3743183 h 4706911"/>
                  <a:gd name="connsiteX14" fmla="*/ 1027201 w 4706911"/>
                  <a:gd name="connsiteY14" fmla="*/ 3679712 h 4706911"/>
                  <a:gd name="connsiteX15" fmla="*/ 963728 w 4706911"/>
                  <a:gd name="connsiteY15" fmla="*/ 3663392 h 4706911"/>
                  <a:gd name="connsiteX16" fmla="*/ 0 w 4706911"/>
                  <a:gd name="connsiteY16" fmla="*/ 2353456 h 4706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706911" h="4706911">
                    <a:moveTo>
                      <a:pt x="0" y="2353456"/>
                    </a:moveTo>
                    <a:cubicBezTo>
                      <a:pt x="0" y="1737976"/>
                      <a:pt x="405393" y="1217180"/>
                      <a:pt x="963728" y="1043520"/>
                    </a:cubicBezTo>
                    <a:lnTo>
                      <a:pt x="1027200" y="1027200"/>
                    </a:lnTo>
                    <a:lnTo>
                      <a:pt x="1043521" y="963728"/>
                    </a:lnTo>
                    <a:cubicBezTo>
                      <a:pt x="1217181" y="405392"/>
                      <a:pt x="1737976" y="0"/>
                      <a:pt x="2353456" y="0"/>
                    </a:cubicBezTo>
                    <a:cubicBezTo>
                      <a:pt x="2968936" y="0"/>
                      <a:pt x="3489732" y="405392"/>
                      <a:pt x="3663392" y="963728"/>
                    </a:cubicBezTo>
                    <a:lnTo>
                      <a:pt x="3679712" y="1027200"/>
                    </a:lnTo>
                    <a:lnTo>
                      <a:pt x="3743183" y="1043520"/>
                    </a:lnTo>
                    <a:cubicBezTo>
                      <a:pt x="4301519" y="1217180"/>
                      <a:pt x="4706911" y="1737976"/>
                      <a:pt x="4706911" y="2353456"/>
                    </a:cubicBezTo>
                    <a:cubicBezTo>
                      <a:pt x="4706911" y="2968936"/>
                      <a:pt x="4301519" y="3489732"/>
                      <a:pt x="3743183" y="3663392"/>
                    </a:cubicBezTo>
                    <a:lnTo>
                      <a:pt x="3679712" y="3679712"/>
                    </a:lnTo>
                    <a:lnTo>
                      <a:pt x="3663392" y="3743183"/>
                    </a:lnTo>
                    <a:cubicBezTo>
                      <a:pt x="3489732" y="4301518"/>
                      <a:pt x="2968936" y="4706911"/>
                      <a:pt x="2353456" y="4706911"/>
                    </a:cubicBezTo>
                    <a:cubicBezTo>
                      <a:pt x="1737976" y="4706911"/>
                      <a:pt x="1217181" y="4301518"/>
                      <a:pt x="1043521" y="3743183"/>
                    </a:cubicBezTo>
                    <a:lnTo>
                      <a:pt x="1027201" y="3679712"/>
                    </a:lnTo>
                    <a:lnTo>
                      <a:pt x="963728" y="3663392"/>
                    </a:lnTo>
                    <a:cubicBezTo>
                      <a:pt x="405393" y="3489732"/>
                      <a:pt x="0" y="2968936"/>
                      <a:pt x="0" y="235345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60325">
                <a:solidFill>
                  <a:srgbClr val="162C2C">
                    <a:alpha val="70000"/>
                  </a:srgbClr>
                </a:soli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5" name="文本框 34"/>
            <p:cNvSpPr txBox="1"/>
            <p:nvPr>
              <p:custDataLst>
                <p:tags r:id="rId6"/>
              </p:custDataLst>
            </p:nvPr>
          </p:nvSpPr>
          <p:spPr>
            <a:xfrm>
              <a:off x="12093" y="1402"/>
              <a:ext cx="1162" cy="10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algn="ctr" defTabSz="914400" rtl="0" eaLnBrk="1" fontAlgn="auto" latinLnBrk="0" hangingPunct="1">
                <a:lnSpc>
                  <a:spcPct val="100000"/>
                </a:lnSpc>
                <a:buClrTx/>
                <a:buSzTx/>
                <a:buFontTx/>
                <a:buNone/>
              </a:pPr>
              <a:r>
                <a:rPr lang="zh-CN" altLang="en-US" sz="3600" b="1">
                  <a:solidFill>
                    <a:srgbClr val="757363"/>
                  </a:solidFill>
                  <a:latin typeface="华文中宋" panose="02010600040101010101" charset="-122"/>
                  <a:ea typeface="华文中宋" panose="02010600040101010101" charset="-122"/>
                  <a:sym typeface="+mn-ea"/>
                </a:rPr>
                <a:t>叁</a:t>
              </a:r>
              <a:endParaRPr lang="zh-CN" altLang="en-US" sz="3600" b="1">
                <a:solidFill>
                  <a:srgbClr val="757363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04005" y="1350010"/>
            <a:ext cx="3649345" cy="926465"/>
            <a:chOff x="5342" y="2116"/>
            <a:chExt cx="5747" cy="1459"/>
          </a:xfrm>
        </p:grpSpPr>
        <p:sp>
          <p:nvSpPr>
            <p:cNvPr id="3" name="任意多边形: 形状 5"/>
            <p:cNvSpPr/>
            <p:nvPr>
              <p:custDataLst>
                <p:tags r:id="rId7"/>
              </p:custDataLst>
            </p:nvPr>
          </p:nvSpPr>
          <p:spPr>
            <a:xfrm rot="16200000">
              <a:off x="7486" y="-28"/>
              <a:ext cx="1459" cy="5747"/>
            </a:xfrm>
            <a:custGeom>
              <a:avLst/>
              <a:gdLst>
                <a:gd name="connsiteX0" fmla="*/ 982983 w 1965963"/>
                <a:gd name="connsiteY0" fmla="*/ 0 h 4455703"/>
                <a:gd name="connsiteX1" fmla="*/ 1471864 w 1965963"/>
                <a:gd name="connsiteY1" fmla="*/ 398452 h 4455703"/>
                <a:gd name="connsiteX2" fmla="*/ 1480624 w 1965963"/>
                <a:gd name="connsiteY2" fmla="*/ 485341 h 4455703"/>
                <a:gd name="connsiteX3" fmla="*/ 1567513 w 1965963"/>
                <a:gd name="connsiteY3" fmla="*/ 494101 h 4455703"/>
                <a:gd name="connsiteX4" fmla="*/ 1965963 w 1965963"/>
                <a:gd name="connsiteY4" fmla="*/ 982983 h 4455703"/>
                <a:gd name="connsiteX5" fmla="*/ 1965600 w 1965963"/>
                <a:gd name="connsiteY5" fmla="*/ 987097 h 4455703"/>
                <a:gd name="connsiteX6" fmla="*/ 1965600 w 1965963"/>
                <a:gd name="connsiteY6" fmla="*/ 3468606 h 4455703"/>
                <a:gd name="connsiteX7" fmla="*/ 1965963 w 1965963"/>
                <a:gd name="connsiteY7" fmla="*/ 3472720 h 4455703"/>
                <a:gd name="connsiteX8" fmla="*/ 1965600 w 1965963"/>
                <a:gd name="connsiteY8" fmla="*/ 3476834 h 4455703"/>
                <a:gd name="connsiteX9" fmla="*/ 1965600 w 1965963"/>
                <a:gd name="connsiteY9" fmla="*/ 3477690 h 4455703"/>
                <a:gd name="connsiteX10" fmla="*/ 1965525 w 1965963"/>
                <a:gd name="connsiteY10" fmla="*/ 3477690 h 4455703"/>
                <a:gd name="connsiteX11" fmla="*/ 1958169 w 1965963"/>
                <a:gd name="connsiteY11" fmla="*/ 3561055 h 4455703"/>
                <a:gd name="connsiteX12" fmla="*/ 1567513 w 1965963"/>
                <a:gd name="connsiteY12" fmla="*/ 3961604 h 4455703"/>
                <a:gd name="connsiteX13" fmla="*/ 1480624 w 1965963"/>
                <a:gd name="connsiteY13" fmla="*/ 3970362 h 4455703"/>
                <a:gd name="connsiteX14" fmla="*/ 1471864 w 1965963"/>
                <a:gd name="connsiteY14" fmla="*/ 4057251 h 4455703"/>
                <a:gd name="connsiteX15" fmla="*/ 982983 w 1965963"/>
                <a:gd name="connsiteY15" fmla="*/ 4455703 h 4455703"/>
                <a:gd name="connsiteX16" fmla="*/ 494099 w 1965963"/>
                <a:gd name="connsiteY16" fmla="*/ 4057251 h 4455703"/>
                <a:gd name="connsiteX17" fmla="*/ 485341 w 1965963"/>
                <a:gd name="connsiteY17" fmla="*/ 3970362 h 4455703"/>
                <a:gd name="connsiteX18" fmla="*/ 398452 w 1965963"/>
                <a:gd name="connsiteY18" fmla="*/ 3961604 h 4455703"/>
                <a:gd name="connsiteX19" fmla="*/ 7794 w 1965963"/>
                <a:gd name="connsiteY19" fmla="*/ 3561055 h 4455703"/>
                <a:gd name="connsiteX20" fmla="*/ 439 w 1965963"/>
                <a:gd name="connsiteY20" fmla="*/ 3477690 h 4455703"/>
                <a:gd name="connsiteX21" fmla="*/ 0 w 1965963"/>
                <a:gd name="connsiteY21" fmla="*/ 3477690 h 4455703"/>
                <a:gd name="connsiteX22" fmla="*/ 0 w 1965963"/>
                <a:gd name="connsiteY22" fmla="*/ 3472720 h 4455703"/>
                <a:gd name="connsiteX23" fmla="*/ 0 w 1965963"/>
                <a:gd name="connsiteY23" fmla="*/ 983166 h 4455703"/>
                <a:gd name="connsiteX24" fmla="*/ 16 w 1965963"/>
                <a:gd name="connsiteY24" fmla="*/ 983166 h 4455703"/>
                <a:gd name="connsiteX25" fmla="*/ 0 w 1965963"/>
                <a:gd name="connsiteY25" fmla="*/ 982983 h 4455703"/>
                <a:gd name="connsiteX26" fmla="*/ 398452 w 1965963"/>
                <a:gd name="connsiteY26" fmla="*/ 494101 h 4455703"/>
                <a:gd name="connsiteX27" fmla="*/ 485341 w 1965963"/>
                <a:gd name="connsiteY27" fmla="*/ 485341 h 4455703"/>
                <a:gd name="connsiteX28" fmla="*/ 494099 w 1965963"/>
                <a:gd name="connsiteY28" fmla="*/ 398452 h 4455703"/>
                <a:gd name="connsiteX29" fmla="*/ 982983 w 1965963"/>
                <a:gd name="connsiteY29" fmla="*/ 0 h 4455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65963" h="4455703">
                  <a:moveTo>
                    <a:pt x="982983" y="0"/>
                  </a:moveTo>
                  <a:cubicBezTo>
                    <a:pt x="1224133" y="0"/>
                    <a:pt x="1425333" y="171057"/>
                    <a:pt x="1471864" y="398452"/>
                  </a:cubicBezTo>
                  <a:lnTo>
                    <a:pt x="1480624" y="485341"/>
                  </a:lnTo>
                  <a:lnTo>
                    <a:pt x="1567513" y="494101"/>
                  </a:lnTo>
                  <a:cubicBezTo>
                    <a:pt x="1794908" y="540633"/>
                    <a:pt x="1965963" y="741833"/>
                    <a:pt x="1965963" y="982983"/>
                  </a:cubicBezTo>
                  <a:lnTo>
                    <a:pt x="1965600" y="987097"/>
                  </a:lnTo>
                  <a:lnTo>
                    <a:pt x="1965600" y="3468606"/>
                  </a:lnTo>
                  <a:lnTo>
                    <a:pt x="1965963" y="3472720"/>
                  </a:lnTo>
                  <a:lnTo>
                    <a:pt x="1965600" y="3476834"/>
                  </a:lnTo>
                  <a:lnTo>
                    <a:pt x="1965600" y="3477690"/>
                  </a:lnTo>
                  <a:lnTo>
                    <a:pt x="1965525" y="3477690"/>
                  </a:lnTo>
                  <a:lnTo>
                    <a:pt x="1958169" y="3561055"/>
                  </a:lnTo>
                  <a:cubicBezTo>
                    <a:pt x="1922319" y="3761755"/>
                    <a:pt x="1766484" y="3920887"/>
                    <a:pt x="1567513" y="3961604"/>
                  </a:cubicBezTo>
                  <a:lnTo>
                    <a:pt x="1480624" y="3970362"/>
                  </a:lnTo>
                  <a:lnTo>
                    <a:pt x="1471864" y="4057251"/>
                  </a:lnTo>
                  <a:cubicBezTo>
                    <a:pt x="1425333" y="4284646"/>
                    <a:pt x="1224133" y="4455703"/>
                    <a:pt x="982983" y="4455703"/>
                  </a:cubicBezTo>
                  <a:cubicBezTo>
                    <a:pt x="741830" y="4455703"/>
                    <a:pt x="540630" y="4284646"/>
                    <a:pt x="494099" y="4057251"/>
                  </a:cubicBezTo>
                  <a:lnTo>
                    <a:pt x="485341" y="3970362"/>
                  </a:lnTo>
                  <a:lnTo>
                    <a:pt x="398452" y="3961604"/>
                  </a:lnTo>
                  <a:cubicBezTo>
                    <a:pt x="199481" y="3920887"/>
                    <a:pt x="43645" y="3761755"/>
                    <a:pt x="7794" y="3561055"/>
                  </a:cubicBezTo>
                  <a:lnTo>
                    <a:pt x="439" y="3477690"/>
                  </a:lnTo>
                  <a:lnTo>
                    <a:pt x="0" y="3477690"/>
                  </a:lnTo>
                  <a:lnTo>
                    <a:pt x="0" y="3472720"/>
                  </a:lnTo>
                  <a:lnTo>
                    <a:pt x="0" y="983166"/>
                  </a:lnTo>
                  <a:lnTo>
                    <a:pt x="16" y="983166"/>
                  </a:lnTo>
                  <a:lnTo>
                    <a:pt x="0" y="982983"/>
                  </a:lnTo>
                  <a:cubicBezTo>
                    <a:pt x="0" y="741833"/>
                    <a:pt x="171057" y="540633"/>
                    <a:pt x="398452" y="494101"/>
                  </a:cubicBezTo>
                  <a:lnTo>
                    <a:pt x="485341" y="485341"/>
                  </a:lnTo>
                  <a:lnTo>
                    <a:pt x="494099" y="398452"/>
                  </a:lnTo>
                  <a:cubicBezTo>
                    <a:pt x="540630" y="171057"/>
                    <a:pt x="741830" y="0"/>
                    <a:pt x="982983" y="0"/>
                  </a:cubicBezTo>
                  <a:close/>
                </a:path>
              </a:pathLst>
            </a:custGeom>
            <a:noFill/>
            <a:ln w="38100">
              <a:solidFill>
                <a:schemeClr val="bg2">
                  <a:lumMod val="50000"/>
                </a:schemeClr>
              </a:solidFill>
            </a:ln>
            <a:effectLst>
              <a:outerShdw blurRad="190500" dist="635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784" y="2387"/>
              <a:ext cx="319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语言积累</a:t>
              </a:r>
              <a:endParaRPr lang="zh-CN" altLang="en-US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pic>
        <p:nvPicPr>
          <p:cNvPr id="6" name="图片 5" descr="b12a9d3e396094940cbebfb68dc05a9b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09820" y="3072130"/>
            <a:ext cx="3470910" cy="3081655"/>
          </a:xfrm>
          <a:prstGeom prst="rect">
            <a:avLst/>
          </a:prstGeom>
        </p:spPr>
      </p:pic>
      <p:pic>
        <p:nvPicPr>
          <p:cNvPr id="7" name="图片 6" descr="千库网_古风卷轴毛笔插画_元素编号11775476"/>
          <p:cNvPicPr>
            <a:picLocks noChangeAspect="1"/>
          </p:cNvPicPr>
          <p:nvPr/>
        </p:nvPicPr>
        <p:blipFill>
          <a:blip r:embed="rId9"/>
          <a:srcRect l="9750" t="13427" r="5260" b="12948"/>
          <a:stretch>
            <a:fillRect/>
          </a:stretch>
        </p:blipFill>
        <p:spPr>
          <a:xfrm rot="600000">
            <a:off x="97790" y="3078480"/>
            <a:ext cx="3786505" cy="3321685"/>
          </a:xfrm>
          <a:prstGeom prst="rect">
            <a:avLst/>
          </a:prstGeom>
        </p:spPr>
      </p:pic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399.9301574803149,&quot;left&quot;:201.20267716535434,&quot;top&quot;:93.72464566929133,&quot;width&quot;:622.4983464566928}"/>
</p:tagLst>
</file>

<file path=ppt/tags/tag10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100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01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02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03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04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105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06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07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08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09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1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110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11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12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13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14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15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16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17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18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19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2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120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21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22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23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24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125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26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27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28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29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3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130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31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32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33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34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35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36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37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38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39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4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140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41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42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43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44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145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46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47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48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49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5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150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51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152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53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54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55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56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57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58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159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6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160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61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62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63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64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65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166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67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68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69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7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170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71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72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173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74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75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76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77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78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79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8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180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181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82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83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84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85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86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87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88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189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9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190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91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92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93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94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95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196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197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98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199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2.xml><?xml version="1.0" encoding="utf-8"?>
<p:tagLst xmlns:p="http://schemas.openxmlformats.org/presentationml/2006/main">
  <p:tag name="KSO_WM_DIAGRAM_VIRTUALLY_FRAME" val="{&quot;height&quot;:328.2660629921259,&quot;left&quot;:55.31385826771653,&quot;top&quot;:127.91984251968503,&quot;width&quot;:853.3722834645669}"/>
</p:tagLst>
</file>

<file path=ppt/tags/tag20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200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201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202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203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204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205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206.xml><?xml version="1.0" encoding="utf-8"?>
<p:tagLst xmlns:p="http://schemas.openxmlformats.org/presentationml/2006/main">
  <p:tag name="KSO_WM_DIAGRAM_VIRTUALLY_FRAME" val="{&quot;height&quot;:72.85,&quot;left&quot;:38.75,&quot;top&quot;:95.65,&quot;width&quot;:842.75}"/>
</p:tagLst>
</file>

<file path=ppt/tags/tag207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208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209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21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210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211.xml><?xml version="1.0" encoding="utf-8"?>
<p:tagLst xmlns:p="http://schemas.openxmlformats.org/presentationml/2006/main">
  <p:tag name="KSO_WM_DIAGRAM_VIRTUALLY_FRAME" val="{&quot;height&quot;:354.8,&quot;left&quot;:45,&quot;top&quot;:92.6,&quot;width&quot;:632.1}"/>
</p:tagLst>
</file>

<file path=ppt/tags/tag212.xml><?xml version="1.0" encoding="utf-8"?>
<p:tagLst xmlns:p="http://schemas.openxmlformats.org/presentationml/2006/main">
  <p:tag name="KSO_WM_DIAGRAM_VIRTUALLY_FRAME" val="{&quot;height&quot;:354.8,&quot;left&quot;:45,&quot;top&quot;:92.6,&quot;width&quot;:632.1}"/>
</p:tagLst>
</file>

<file path=ppt/tags/tag213.xml><?xml version="1.0" encoding="utf-8"?>
<p:tagLst xmlns:p="http://schemas.openxmlformats.org/presentationml/2006/main">
  <p:tag name="KSO_WM_DIAGRAM_VIRTUALLY_FRAME" val="{&quot;height&quot;:354.8,&quot;left&quot;:45,&quot;top&quot;:92.6,&quot;width&quot;:632.1}"/>
</p:tagLst>
</file>

<file path=ppt/tags/tag214.xml><?xml version="1.0" encoding="utf-8"?>
<p:tagLst xmlns:p="http://schemas.openxmlformats.org/presentationml/2006/main">
  <p:tag name="KSO_WM_DIAGRAM_VIRTUALLY_FRAME" val="{&quot;height&quot;:354.8,&quot;left&quot;:45,&quot;top&quot;:92.6,&quot;width&quot;:632.1}"/>
</p:tagLst>
</file>

<file path=ppt/tags/tag215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216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217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218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219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22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23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24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25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26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27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28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29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3.xml><?xml version="1.0" encoding="utf-8"?>
<p:tagLst xmlns:p="http://schemas.openxmlformats.org/presentationml/2006/main">
  <p:tag name="KSO_WM_DIAGRAM_VIRTUALLY_FRAME" val="{&quot;height&quot;:386.70748031496066,&quot;left&quot;:320.6086614173228,&quot;top&quot;:94.81755905511811,&quot;width&quot;:536.1670866141733}"/>
</p:tagLst>
</file>

<file path=ppt/tags/tag30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31.xml><?xml version="1.0" encoding="utf-8"?>
<p:tagLst xmlns:p="http://schemas.openxmlformats.org/presentationml/2006/main">
  <p:tag name="KSO_WM_DIAGRAM_VIRTUALLY_FRAME" val="{&quot;height&quot;:354.8,&quot;left&quot;:45,&quot;top&quot;:92.6,&quot;width&quot;:632.1}"/>
</p:tagLst>
</file>

<file path=ppt/tags/tag32.xml><?xml version="1.0" encoding="utf-8"?>
<p:tagLst xmlns:p="http://schemas.openxmlformats.org/presentationml/2006/main">
  <p:tag name="KSO_WM_DIAGRAM_VIRTUALLY_FRAME" val="{&quot;height&quot;:354.8,&quot;left&quot;:45,&quot;top&quot;:92.6,&quot;width&quot;:632.1}"/>
</p:tagLst>
</file>

<file path=ppt/tags/tag33.xml><?xml version="1.0" encoding="utf-8"?>
<p:tagLst xmlns:p="http://schemas.openxmlformats.org/presentationml/2006/main">
  <p:tag name="KSO_WM_DIAGRAM_VIRTUALLY_FRAME" val="{&quot;height&quot;:354.8,&quot;left&quot;:45,&quot;top&quot;:92.6,&quot;width&quot;:632.1}"/>
</p:tagLst>
</file>

<file path=ppt/tags/tag34.xml><?xml version="1.0" encoding="utf-8"?>
<p:tagLst xmlns:p="http://schemas.openxmlformats.org/presentationml/2006/main">
  <p:tag name="KSO_WM_DIAGRAM_VIRTUALLY_FRAME" val="{&quot;height&quot;:354.8,&quot;left&quot;:45,&quot;top&quot;:92.6,&quot;width&quot;:632.1}"/>
</p:tagLst>
</file>

<file path=ppt/tags/tag35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36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37.xml><?xml version="1.0" encoding="utf-8"?>
<p:tagLst xmlns:p="http://schemas.openxmlformats.org/presentationml/2006/main">
  <p:tag name="KSO_WM_DIAGRAM_VIRTUALLY_FRAME" val="{&quot;height&quot;:354.8,&quot;left&quot;:45,&quot;top&quot;:92.6,&quot;width&quot;:632.1}"/>
</p:tagLst>
</file>

<file path=ppt/tags/tag38.xml><?xml version="1.0" encoding="utf-8"?>
<p:tagLst xmlns:p="http://schemas.openxmlformats.org/presentationml/2006/main">
  <p:tag name="KSO_WM_DIAGRAM_VIRTUALLY_FRAME" val="{&quot;height&quot;:354.8,&quot;left&quot;:45,&quot;top&quot;:92.6,&quot;width&quot;:632.1}"/>
</p:tagLst>
</file>

<file path=ppt/tags/tag39.xml><?xml version="1.0" encoding="utf-8"?>
<p:tagLst xmlns:p="http://schemas.openxmlformats.org/presentationml/2006/main">
  <p:tag name="KSO_WM_DIAGRAM_VIRTUALLY_FRAME" val="{&quot;height&quot;:354.8,&quot;left&quot;:45,&quot;top&quot;:92.6,&quot;width&quot;:632.1}"/>
</p:tagLst>
</file>

<file path=ppt/tags/tag4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40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41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42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43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44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45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46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47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48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49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5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50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51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52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53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54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55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56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57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58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59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6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60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61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62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63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64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65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66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67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68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69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7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70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71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72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73.xml><?xml version="1.0" encoding="utf-8"?>
<p:tagLst xmlns:p="http://schemas.openxmlformats.org/presentationml/2006/main">
  <p:tag name="KSO_WM_DIAGRAM_VIRTUALLY_FRAME" val="{&quot;height&quot;:463.05,&quot;left&quot;:36.1,&quot;top&quot;:52.65,&quot;width&quot;:931.4}"/>
</p:tagLst>
</file>

<file path=ppt/tags/tag74.xml><?xml version="1.0" encoding="utf-8"?>
<p:tagLst xmlns:p="http://schemas.openxmlformats.org/presentationml/2006/main">
  <p:tag name="KSO_WM_DIAGRAM_VIRTUALLY_FRAME" val="{&quot;height&quot;:463.05,&quot;left&quot;:36.1,&quot;top&quot;:52.65,&quot;width&quot;:923.95}"/>
</p:tagLst>
</file>

<file path=ppt/tags/tag75.xml><?xml version="1.0" encoding="utf-8"?>
<p:tagLst xmlns:p="http://schemas.openxmlformats.org/presentationml/2006/main">
  <p:tag name="KSO_WM_DIAGRAM_VIRTUALLY_FRAME" val="{&quot;height&quot;:463.05,&quot;left&quot;:36.1,&quot;top&quot;:52.65,&quot;width&quot;:923.95}"/>
</p:tagLst>
</file>

<file path=ppt/tags/tag76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77.xml><?xml version="1.0" encoding="utf-8"?>
<p:tagLst xmlns:p="http://schemas.openxmlformats.org/presentationml/2006/main">
  <p:tag name="KSO_WM_DIAGRAM_VIRTUALLY_FRAME" val="{&quot;height&quot;:354.8,&quot;left&quot;:45,&quot;top&quot;:92.6,&quot;width&quot;:632.1}"/>
</p:tagLst>
</file>

<file path=ppt/tags/tag78.xml><?xml version="1.0" encoding="utf-8"?>
<p:tagLst xmlns:p="http://schemas.openxmlformats.org/presentationml/2006/main">
  <p:tag name="KSO_WM_DIAGRAM_VIRTUALLY_FRAME" val="{&quot;height&quot;:354.8,&quot;left&quot;:45,&quot;top&quot;:92.6,&quot;width&quot;:632.1}"/>
</p:tagLst>
</file>

<file path=ppt/tags/tag79.xml><?xml version="1.0" encoding="utf-8"?>
<p:tagLst xmlns:p="http://schemas.openxmlformats.org/presentationml/2006/main">
  <p:tag name="KSO_WM_DIAGRAM_VIRTUALLY_FRAME" val="{&quot;height&quot;:354.8,&quot;left&quot;:45,&quot;top&quot;:92.6,&quot;width&quot;:632.1}"/>
</p:tagLst>
</file>

<file path=ppt/tags/tag8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80.xml><?xml version="1.0" encoding="utf-8"?>
<p:tagLst xmlns:p="http://schemas.openxmlformats.org/presentationml/2006/main">
  <p:tag name="KSO_WM_DIAGRAM_VIRTUALLY_FRAME" val="{&quot;height&quot;:354.8,&quot;left&quot;:45,&quot;top&quot;:92.6,&quot;width&quot;:632.1}"/>
</p:tagLst>
</file>

<file path=ppt/tags/tag81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82.xml><?xml version="1.0" encoding="utf-8"?>
<p:tagLst xmlns:p="http://schemas.openxmlformats.org/presentationml/2006/main">
  <p:tag name="KSO_WM_DIAGRAM_VIRTUALLY_FRAME" val="{&quot;height&quot;:354.8,&quot;left&quot;:45,&quot;top&quot;:92.6,&quot;width&quot;:632.1}"/>
</p:tagLst>
</file>

<file path=ppt/tags/tag83.xml><?xml version="1.0" encoding="utf-8"?>
<p:tagLst xmlns:p="http://schemas.openxmlformats.org/presentationml/2006/main">
  <p:tag name="TABLE_ENDDRAG_ORIGIN_RECT" val="936*401"/>
  <p:tag name="TABLE_ENDDRAG_RECT" val="11*93*936*401"/>
</p:tagLst>
</file>

<file path=ppt/tags/tag84.xml><?xml version="1.0" encoding="utf-8"?>
<p:tagLst xmlns:p="http://schemas.openxmlformats.org/presentationml/2006/main">
  <p:tag name="KSO_WM_DIAGRAM_VIRTUALLY_FRAME" val="{&quot;height&quot;:481.55,&quot;left&quot;:-0.098503937007874,&quot;top&quot;:0,&quot;width&quot;:960.1300787401573}"/>
</p:tagLst>
</file>

<file path=ppt/tags/tag85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86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87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88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89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9.xml><?xml version="1.0" encoding="utf-8"?>
<p:tagLst xmlns:p="http://schemas.openxmlformats.org/presentationml/2006/main">
  <p:tag name="KSO_WM_DIAGRAM_VIRTUALLY_FRAME" val="{&quot;height&quot;:487.25,&quot;left&quot;:45,&quot;top&quot;:92.6,&quot;width&quot;:632.1}"/>
</p:tagLst>
</file>

<file path=ppt/tags/tag90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91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92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93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94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95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96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97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98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ags/tag99.xml><?xml version="1.0" encoding="utf-8"?>
<p:tagLst xmlns:p="http://schemas.openxmlformats.org/presentationml/2006/main">
  <p:tag name="KSO_WM_DIAGRAM_VIRTUALLY_FRAME" val="{&quot;height&quot;:460.7,&quot;left&quot;:-11.45,&quot;top&quot;:79.3,&quot;width&quot;:984.3911023622047}"/>
</p:tagLst>
</file>

<file path=ppt/theme/theme1.xml><?xml version="1.0" encoding="utf-8"?>
<a:theme xmlns:a="http://schemas.openxmlformats.org/drawingml/2006/main" name="1_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9">
      <a:majorFont>
        <a:latin typeface="字魂87号-乾坤手书"/>
        <a:ea typeface="字魂87号-乾坤手书"/>
        <a:cs typeface="Arial"/>
      </a:majorFont>
      <a:minorFont>
        <a:latin typeface="字魂87号-乾坤手书"/>
        <a:ea typeface="字魂87号-乾坤手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0</TotalTime>
  <Words>9245</Words>
  <Application>WPS 演示</Application>
  <PresentationFormat>自定义</PresentationFormat>
  <Paragraphs>471</Paragraphs>
  <Slides>28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Arial</vt:lpstr>
      <vt:lpstr>宋体</vt:lpstr>
      <vt:lpstr>Wingdings</vt:lpstr>
      <vt:lpstr>华文新魏</vt:lpstr>
      <vt:lpstr>楷体</vt:lpstr>
      <vt:lpstr>Calibri</vt:lpstr>
      <vt:lpstr>微软雅黑</vt:lpstr>
      <vt:lpstr>华文中宋</vt:lpstr>
      <vt:lpstr>Times New Roman</vt:lpstr>
      <vt:lpstr>字魂87号-乾坤手书</vt:lpstr>
      <vt:lpstr>Segoe Print</vt:lpstr>
      <vt:lpstr>Arial Unicode MS</vt:lpstr>
      <vt:lpstr>隶书</vt:lpstr>
      <vt:lpstr>HelveticaNeue</vt:lpstr>
      <vt:lpstr>1_0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157</cp:revision>
  <dcterms:created xsi:type="dcterms:W3CDTF">2025-05-20T06:19:00Z</dcterms:created>
  <dcterms:modified xsi:type="dcterms:W3CDTF">2026-02-27T07:53:37Z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CFD6803B3EF14636958BFFED1ADB1FA0_12</vt:lpwstr>
  </property>
  <property fmtid="{D5CDD505-2E9C-101B-9397-08002B2CF9AE}" pid="3" name="KSOProductBuildVer">
    <vt:lpwstr>2052-11.8.2.7978</vt:lpwstr>
  </property>
</Properties>
</file>