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6"/>
  </p:notesMasterIdLst>
  <p:sldIdLst>
    <p:sldId id="326" r:id="rId3"/>
    <p:sldId id="294" r:id="rId4"/>
    <p:sldId id="295" r:id="rId5"/>
    <p:sldId id="296" r:id="rId6"/>
    <p:sldId id="297" r:id="rId7"/>
    <p:sldId id="298" r:id="rId8"/>
    <p:sldId id="299" r:id="rId9"/>
    <p:sldId id="300" r:id="rId10"/>
    <p:sldId id="327" r:id="rId11"/>
    <p:sldId id="301" r:id="rId12"/>
    <p:sldId id="302"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18" r:id="rId28"/>
    <p:sldId id="319" r:id="rId29"/>
    <p:sldId id="320" r:id="rId30"/>
    <p:sldId id="321" r:id="rId31"/>
    <p:sldId id="322" r:id="rId32"/>
    <p:sldId id="323" r:id="rId33"/>
    <p:sldId id="324" r:id="rId34"/>
    <p:sldId id="325" r:id="rId35"/>
  </p:sldIdLst>
  <p:sldSz cx="1219136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124" d="100"/>
          <a:sy n="124" d="100"/>
        </p:scale>
        <p:origin x="-1512" y="-112"/>
      </p:cViewPr>
      <p:guideLst>
        <p:guide orient="horz" pos="2108"/>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notesMaster" Target="notesMasters/notesMaster1.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89" name=""/>
        <p:cNvGrpSpPr/>
        <p:nvPr/>
      </p:nvGrpSpPr>
      <p:grpSpPr>
        <a:xfrm>
          <a:off x="0" y="0"/>
          <a:ext cx="0" cy="0"/>
          <a:chOff x="0" y="0"/>
          <a:chExt cx="0" cy="0"/>
        </a:xfrm>
      </p:grpSpPr>
      <p:sp>
        <p:nvSpPr>
          <p:cNvPr id="1049107" name="Rectangle 2"/>
          <p:cNvSpPr>
            <a:spLocks noGrp="1" noChangeArrowheads="1"/>
          </p:cNvSpPr>
          <p:nvPr>
            <p:ph type="hdr" sz="quarter"/>
          </p:nvPr>
        </p:nvSpPr>
        <p:spPr bwMode="auto">
          <a:xfrm>
            <a:off x="2" y="1"/>
            <a:ext cx="3076575" cy="512763"/>
          </a:xfrm>
          <a:prstGeom prst="rect">
            <a:avLst/>
          </a:prstGeom>
          <a:noFill/>
          <a:ln w="9525">
            <a:noFill/>
            <a:miter lim="800000"/>
          </a:ln>
          <a:effectLst/>
        </p:spPr>
        <p:txBody>
          <a:bodyPr vert="horz" wrap="square" lIns="91492" tIns="45745" rIns="91492" bIns="45745" numCol="1" anchor="t" anchorCtr="0" compatLnSpc="1"/>
          <a:lstStyle>
            <a:lvl1pPr algn="l">
              <a:defRPr sz="1100"/>
            </a:lvl1pPr>
          </a:lstStyle>
          <a:p>
            <a:endParaRPr lang="en-US"/>
          </a:p>
        </p:txBody>
      </p:sp>
      <p:sp>
        <p:nvSpPr>
          <p:cNvPr id="1049108" name="Rectangle 3"/>
          <p:cNvSpPr>
            <a:spLocks noGrp="1" noChangeArrowheads="1"/>
          </p:cNvSpPr>
          <p:nvPr>
            <p:ph type="dt" idx="1"/>
          </p:nvPr>
        </p:nvSpPr>
        <p:spPr bwMode="auto">
          <a:xfrm>
            <a:off x="4021139" y="1"/>
            <a:ext cx="3076575" cy="512763"/>
          </a:xfrm>
          <a:prstGeom prst="rect">
            <a:avLst/>
          </a:prstGeom>
          <a:noFill/>
          <a:ln w="9525">
            <a:noFill/>
            <a:miter lim="800000"/>
          </a:ln>
          <a:effectLst/>
        </p:spPr>
        <p:txBody>
          <a:bodyPr vert="horz" wrap="square" lIns="91492" tIns="45745" rIns="91492" bIns="45745" numCol="1" anchor="t" anchorCtr="0" compatLnSpc="1"/>
          <a:lstStyle>
            <a:lvl1pPr algn="r">
              <a:defRPr sz="1100"/>
            </a:lvl1pPr>
          </a:lstStyle>
          <a:p>
            <a:endParaRPr lang="en-US"/>
          </a:p>
        </p:txBody>
      </p:sp>
      <p:sp>
        <p:nvSpPr>
          <p:cNvPr id="1049109"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ln>
          <a:effectLst/>
        </p:spPr>
      </p:sp>
      <p:sp>
        <p:nvSpPr>
          <p:cNvPr id="1049110" name="Rectangle 5"/>
          <p:cNvSpPr>
            <a:spLocks noGrp="1" noChangeArrowheads="1"/>
          </p:cNvSpPr>
          <p:nvPr>
            <p:ph type="body" sz="quarter" idx="3"/>
          </p:nvPr>
        </p:nvSpPr>
        <p:spPr bwMode="auto">
          <a:xfrm>
            <a:off x="709614" y="4862514"/>
            <a:ext cx="5680075" cy="4605337"/>
          </a:xfrm>
          <a:prstGeom prst="rect">
            <a:avLst/>
          </a:prstGeom>
          <a:noFill/>
          <a:ln w="9525">
            <a:noFill/>
            <a:miter lim="800000"/>
          </a:ln>
          <a:effectLst/>
        </p:spPr>
        <p:txBody>
          <a:bodyPr vert="horz" wrap="square" lIns="91492" tIns="45745" rIns="91492" bIns="45745" numCol="1" anchor="t" anchorCtr="0" compatLnSpc="1"/>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smtClean="0"/>
          </a:p>
        </p:txBody>
      </p:sp>
      <p:sp>
        <p:nvSpPr>
          <p:cNvPr id="1049111" name="Rectangle 6"/>
          <p:cNvSpPr>
            <a:spLocks noGrp="1" noChangeArrowheads="1"/>
          </p:cNvSpPr>
          <p:nvPr>
            <p:ph type="ftr" sz="quarter" idx="4"/>
          </p:nvPr>
        </p:nvSpPr>
        <p:spPr bwMode="auto">
          <a:xfrm>
            <a:off x="2" y="9720264"/>
            <a:ext cx="3076575" cy="512762"/>
          </a:xfrm>
          <a:prstGeom prst="rect">
            <a:avLst/>
          </a:prstGeom>
          <a:noFill/>
          <a:ln w="9525">
            <a:noFill/>
            <a:miter lim="800000"/>
          </a:ln>
          <a:effectLst/>
        </p:spPr>
        <p:txBody>
          <a:bodyPr vert="horz" wrap="square" lIns="91492" tIns="45745" rIns="91492" bIns="45745" numCol="1" anchor="b" anchorCtr="0" compatLnSpc="1"/>
          <a:lstStyle>
            <a:lvl1pPr algn="l">
              <a:defRPr sz="1100"/>
            </a:lvl1pPr>
          </a:lstStyle>
          <a:p>
            <a:endParaRPr lang="en-US"/>
          </a:p>
        </p:txBody>
      </p:sp>
      <p:sp>
        <p:nvSpPr>
          <p:cNvPr id="1049112" name="Rectangle 7"/>
          <p:cNvSpPr>
            <a:spLocks noGrp="1" noChangeArrowheads="1"/>
          </p:cNvSpPr>
          <p:nvPr>
            <p:ph type="sldNum" sz="quarter" idx="5"/>
          </p:nvPr>
        </p:nvSpPr>
        <p:spPr bwMode="auto">
          <a:xfrm>
            <a:off x="4021139" y="9720264"/>
            <a:ext cx="3076575" cy="512762"/>
          </a:xfrm>
          <a:prstGeom prst="rect">
            <a:avLst/>
          </a:prstGeom>
          <a:noFill/>
          <a:ln w="9525">
            <a:noFill/>
            <a:miter lim="800000"/>
          </a:ln>
          <a:effectLst/>
        </p:spPr>
        <p:txBody>
          <a:bodyPr vert="horz" wrap="square" lIns="91492" tIns="45745" rIns="91492" bIns="45745" numCol="1" anchor="b" anchorCtr="0" compatLnSpc="1"/>
          <a:lstStyle>
            <a:lvl1pPr algn="r">
              <a:defRPr sz="1100"/>
            </a:lvl1pPr>
          </a:lstStyle>
          <a:p>
            <a:fld id="{A9A0EA98-5831-4853-B862-C702E6EB345C}" type="slidenum">
              <a:rPr lang="en-US"/>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78" name=""/>
        <p:cNvGrpSpPr/>
        <p:nvPr/>
      </p:nvGrpSpPr>
      <p:grpSpPr>
        <a:xfrm>
          <a:off x="0" y="0"/>
          <a:ext cx="0" cy="0"/>
          <a:chOff x="0" y="0"/>
          <a:chExt cx="0" cy="0"/>
        </a:xfrm>
      </p:grpSpPr>
      <p:sp>
        <p:nvSpPr>
          <p:cNvPr id="1049052" name="Title 1"/>
          <p:cNvSpPr>
            <a:spLocks noGrp="1"/>
          </p:cNvSpPr>
          <p:nvPr>
            <p:ph type="ctrTitle"/>
          </p:nvPr>
        </p:nvSpPr>
        <p:spPr>
          <a:xfrm>
            <a:off x="685800" y="2130425"/>
            <a:ext cx="7772400" cy="1470025"/>
          </a:xfrm>
        </p:spPr>
        <p:txBody>
          <a:bodyPr/>
          <a:p>
            <a:r>
              <a:rPr lang="en-US" smtClean="0"/>
              <a:t>Click to edit Master title style</a:t>
            </a:r>
            <a:endParaRPr lang="en-US"/>
          </a:p>
        </p:txBody>
      </p:sp>
      <p:sp>
        <p:nvSpPr>
          <p:cNvPr id="104905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049054" name="Date Placeholder 3"/>
          <p:cNvSpPr>
            <a:spLocks noGrp="1"/>
          </p:cNvSpPr>
          <p:nvPr>
            <p:ph type="dt" sz="half" idx="10"/>
          </p:nvPr>
        </p:nvSpPr>
        <p:spPr/>
        <p:txBody>
          <a:bodyPr/>
          <a:p>
            <a:fld id="{5BCAD085-E8A6-8845-BD4E-CB4CCA059FC4}" type="datetimeFigureOut">
              <a:rPr lang="en-US" smtClean="0"/>
            </a:fld>
            <a:endParaRPr lang="en-US"/>
          </a:p>
        </p:txBody>
      </p:sp>
      <p:sp>
        <p:nvSpPr>
          <p:cNvPr id="1049055" name="Footer Placeholder 4"/>
          <p:cNvSpPr>
            <a:spLocks noGrp="1"/>
          </p:cNvSpPr>
          <p:nvPr>
            <p:ph type="ftr" sz="quarter" idx="11"/>
          </p:nvPr>
        </p:nvSpPr>
        <p:spPr/>
        <p:txBody>
          <a:bodyPr/>
          <a:p>
            <a:endParaRPr lang="en-US"/>
          </a:p>
        </p:txBody>
      </p:sp>
      <p:sp>
        <p:nvSpPr>
          <p:cNvPr id="1049056" name="Slide Number Placeholder 5"/>
          <p:cNvSpPr>
            <a:spLocks noGrp="1"/>
          </p:cNvSpPr>
          <p:nvPr>
            <p:ph type="sldNum" sz="quarter" idx="12"/>
          </p:nvPr>
        </p:nvSpPr>
        <p:spPr/>
        <p:txBody>
          <a:bodyPr/>
          <a:p>
            <a:fld id="{C1FF6DA9-008F-8B48-92A6-B652298478BF}"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83" name=""/>
        <p:cNvGrpSpPr/>
        <p:nvPr/>
      </p:nvGrpSpPr>
      <p:grpSpPr>
        <a:xfrm>
          <a:off x="0" y="0"/>
          <a:ext cx="0" cy="0"/>
          <a:chOff x="0" y="0"/>
          <a:chExt cx="0" cy="0"/>
        </a:xfrm>
      </p:grpSpPr>
      <p:sp>
        <p:nvSpPr>
          <p:cNvPr id="1049077" name="Title 1"/>
          <p:cNvSpPr>
            <a:spLocks noGrp="1"/>
          </p:cNvSpPr>
          <p:nvPr>
            <p:ph type="title"/>
          </p:nvPr>
        </p:nvSpPr>
        <p:spPr/>
        <p:txBody>
          <a:bodyPr/>
          <a:p>
            <a:r>
              <a:rPr lang="en-US" smtClean="0"/>
              <a:t>Click to edit Master title style</a:t>
            </a:r>
            <a:endParaRPr lang="en-US"/>
          </a:p>
        </p:txBody>
      </p:sp>
      <p:sp>
        <p:nvSpPr>
          <p:cNvPr id="1049078" name="Vertical Text Placeholder 2"/>
          <p:cNvSpPr>
            <a:spLocks noGrp="1"/>
          </p:cNvSpPr>
          <p:nvPr>
            <p:ph type="body" orient="vert" idx="1"/>
          </p:nvPr>
        </p:nvSpPr>
        <p:spPr/>
        <p:txBody>
          <a:bodyPr vert="eaVert"/>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1049079" name="Date Placeholder 3"/>
          <p:cNvSpPr>
            <a:spLocks noGrp="1"/>
          </p:cNvSpPr>
          <p:nvPr>
            <p:ph type="dt" sz="half" idx="10"/>
          </p:nvPr>
        </p:nvSpPr>
        <p:spPr/>
        <p:txBody>
          <a:bodyPr/>
          <a:p>
            <a:fld id="{5BCAD085-E8A6-8845-BD4E-CB4CCA059FC4}" type="datetimeFigureOut">
              <a:rPr lang="en-US" smtClean="0"/>
            </a:fld>
            <a:endParaRPr lang="en-US"/>
          </a:p>
        </p:txBody>
      </p:sp>
      <p:sp>
        <p:nvSpPr>
          <p:cNvPr id="1049080" name="Footer Placeholder 4"/>
          <p:cNvSpPr>
            <a:spLocks noGrp="1"/>
          </p:cNvSpPr>
          <p:nvPr>
            <p:ph type="ftr" sz="quarter" idx="11"/>
          </p:nvPr>
        </p:nvSpPr>
        <p:spPr/>
        <p:txBody>
          <a:bodyPr/>
          <a:p>
            <a:endParaRPr lang="en-US"/>
          </a:p>
        </p:txBody>
      </p:sp>
      <p:sp>
        <p:nvSpPr>
          <p:cNvPr id="1049081" name="Slide Number Placeholder 5"/>
          <p:cNvSpPr>
            <a:spLocks noGrp="1"/>
          </p:cNvSpPr>
          <p:nvPr>
            <p:ph type="sldNum" sz="quarter" idx="12"/>
          </p:nvPr>
        </p:nvSpPr>
        <p:spPr/>
        <p:txBody>
          <a:bodyPr/>
          <a:p>
            <a:fld id="{C1FF6DA9-008F-8B48-92A6-B652298478BF}"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80" name=""/>
        <p:cNvGrpSpPr/>
        <p:nvPr/>
      </p:nvGrpSpPr>
      <p:grpSpPr>
        <a:xfrm>
          <a:off x="0" y="0"/>
          <a:ext cx="0" cy="0"/>
          <a:chOff x="0" y="0"/>
          <a:chExt cx="0" cy="0"/>
        </a:xfrm>
      </p:grpSpPr>
      <p:sp>
        <p:nvSpPr>
          <p:cNvPr id="1049061" name="Vertical Title 1"/>
          <p:cNvSpPr>
            <a:spLocks noGrp="1"/>
          </p:cNvSpPr>
          <p:nvPr>
            <p:ph type="title" orient="vert"/>
          </p:nvPr>
        </p:nvSpPr>
        <p:spPr>
          <a:xfrm>
            <a:off x="6629400" y="274638"/>
            <a:ext cx="2057400" cy="5851525"/>
          </a:xfrm>
        </p:spPr>
        <p:txBody>
          <a:bodyPr vert="eaVert"/>
          <a:p>
            <a:r>
              <a:rPr lang="en-US" smtClean="0"/>
              <a:t>Click to edit Master title style</a:t>
            </a:r>
            <a:endParaRPr lang="en-US"/>
          </a:p>
        </p:txBody>
      </p:sp>
      <p:sp>
        <p:nvSpPr>
          <p:cNvPr id="1049062" name="Vertical Text Placeholder 2"/>
          <p:cNvSpPr>
            <a:spLocks noGrp="1"/>
          </p:cNvSpPr>
          <p:nvPr>
            <p:ph type="body" orient="vert" idx="1"/>
          </p:nvPr>
        </p:nvSpPr>
        <p:spPr>
          <a:xfrm>
            <a:off x="457200" y="274638"/>
            <a:ext cx="6019800" cy="5851525"/>
          </a:xfrm>
        </p:spPr>
        <p:txBody>
          <a:bodyPr vert="eaVert"/>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1049063" name="Date Placeholder 3"/>
          <p:cNvSpPr>
            <a:spLocks noGrp="1"/>
          </p:cNvSpPr>
          <p:nvPr>
            <p:ph type="dt" sz="half" idx="10"/>
          </p:nvPr>
        </p:nvSpPr>
        <p:spPr/>
        <p:txBody>
          <a:bodyPr/>
          <a:p>
            <a:fld id="{5BCAD085-E8A6-8845-BD4E-CB4CCA059FC4}" type="datetimeFigureOut">
              <a:rPr lang="en-US" smtClean="0"/>
            </a:fld>
            <a:endParaRPr lang="en-US"/>
          </a:p>
        </p:txBody>
      </p:sp>
      <p:sp>
        <p:nvSpPr>
          <p:cNvPr id="1049064" name="Footer Placeholder 4"/>
          <p:cNvSpPr>
            <a:spLocks noGrp="1"/>
          </p:cNvSpPr>
          <p:nvPr>
            <p:ph type="ftr" sz="quarter" idx="11"/>
          </p:nvPr>
        </p:nvSpPr>
        <p:spPr/>
        <p:txBody>
          <a:bodyPr/>
          <a:p>
            <a:endParaRPr lang="en-US"/>
          </a:p>
        </p:txBody>
      </p:sp>
      <p:sp>
        <p:nvSpPr>
          <p:cNvPr id="1049065" name="Slide Number Placeholder 5"/>
          <p:cNvSpPr>
            <a:spLocks noGrp="1"/>
          </p:cNvSpPr>
          <p:nvPr>
            <p:ph type="sldNum" sz="quarter" idx="12"/>
          </p:nvPr>
        </p:nvSpPr>
        <p:spPr/>
        <p:txBody>
          <a:bodyPr/>
          <a:p>
            <a:fld id="{C1FF6DA9-008F-8B48-92A6-B652298478BF}"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81" name=""/>
        <p:cNvGrpSpPr/>
        <p:nvPr/>
      </p:nvGrpSpPr>
      <p:grpSpPr>
        <a:xfrm>
          <a:off x="0" y="0"/>
          <a:ext cx="0" cy="0"/>
          <a:chOff x="0" y="0"/>
          <a:chExt cx="0" cy="0"/>
        </a:xfrm>
      </p:grpSpPr>
      <p:sp>
        <p:nvSpPr>
          <p:cNvPr id="1049066" name="Title 1"/>
          <p:cNvSpPr>
            <a:spLocks noGrp="1"/>
          </p:cNvSpPr>
          <p:nvPr>
            <p:ph type="title"/>
          </p:nvPr>
        </p:nvSpPr>
        <p:spPr/>
        <p:txBody>
          <a:bodyPr/>
          <a:p>
            <a:r>
              <a:rPr lang="en-US" smtClean="0"/>
              <a:t>Click to edit Master title style</a:t>
            </a:r>
            <a:endParaRPr lang="en-US"/>
          </a:p>
        </p:txBody>
      </p:sp>
      <p:sp>
        <p:nvSpPr>
          <p:cNvPr id="1049067" name="Content Placeholder 2"/>
          <p:cNvSpPr>
            <a:spLocks noGrp="1"/>
          </p:cNvSpPr>
          <p:nvPr>
            <p:ph idx="1"/>
          </p:nvPr>
        </p:nvSpPr>
        <p:spPr/>
        <p:txBody>
          <a:bodyPr/>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1049068" name="Date Placeholder 3"/>
          <p:cNvSpPr>
            <a:spLocks noGrp="1"/>
          </p:cNvSpPr>
          <p:nvPr>
            <p:ph type="dt" sz="half" idx="10"/>
          </p:nvPr>
        </p:nvSpPr>
        <p:spPr/>
        <p:txBody>
          <a:bodyPr/>
          <a:p>
            <a:fld id="{5BCAD085-E8A6-8845-BD4E-CB4CCA059FC4}" type="datetimeFigureOut">
              <a:rPr lang="en-US" smtClean="0"/>
            </a:fld>
            <a:endParaRPr lang="en-US"/>
          </a:p>
        </p:txBody>
      </p:sp>
      <p:sp>
        <p:nvSpPr>
          <p:cNvPr id="1049069" name="Footer Placeholder 4"/>
          <p:cNvSpPr>
            <a:spLocks noGrp="1"/>
          </p:cNvSpPr>
          <p:nvPr>
            <p:ph type="ftr" sz="quarter" idx="11"/>
          </p:nvPr>
        </p:nvSpPr>
        <p:spPr/>
        <p:txBody>
          <a:bodyPr/>
          <a:p>
            <a:endParaRPr lang="en-US"/>
          </a:p>
        </p:txBody>
      </p:sp>
      <p:sp>
        <p:nvSpPr>
          <p:cNvPr id="1049070" name="Slide Number Placeholder 5"/>
          <p:cNvSpPr>
            <a:spLocks noGrp="1"/>
          </p:cNvSpPr>
          <p:nvPr>
            <p:ph type="sldNum" sz="quarter" idx="12"/>
          </p:nvPr>
        </p:nvSpPr>
        <p:spPr/>
        <p:txBody>
          <a:bodyPr/>
          <a:p>
            <a:fld id="{C1FF6DA9-008F-8B48-92A6-B652298478BF}"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84" name=""/>
        <p:cNvGrpSpPr/>
        <p:nvPr/>
      </p:nvGrpSpPr>
      <p:grpSpPr>
        <a:xfrm>
          <a:off x="0" y="0"/>
          <a:ext cx="0" cy="0"/>
          <a:chOff x="0" y="0"/>
          <a:chExt cx="0" cy="0"/>
        </a:xfrm>
      </p:grpSpPr>
      <p:sp>
        <p:nvSpPr>
          <p:cNvPr id="104908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104908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1049084" name="Date Placeholder 3"/>
          <p:cNvSpPr>
            <a:spLocks noGrp="1"/>
          </p:cNvSpPr>
          <p:nvPr>
            <p:ph type="dt" sz="half" idx="10"/>
          </p:nvPr>
        </p:nvSpPr>
        <p:spPr/>
        <p:txBody>
          <a:bodyPr/>
          <a:p>
            <a:fld id="{5BCAD085-E8A6-8845-BD4E-CB4CCA059FC4}" type="datetimeFigureOut">
              <a:rPr lang="en-US" smtClean="0"/>
            </a:fld>
            <a:endParaRPr lang="en-US"/>
          </a:p>
        </p:txBody>
      </p:sp>
      <p:sp>
        <p:nvSpPr>
          <p:cNvPr id="1049085" name="Footer Placeholder 4"/>
          <p:cNvSpPr>
            <a:spLocks noGrp="1"/>
          </p:cNvSpPr>
          <p:nvPr>
            <p:ph type="ftr" sz="quarter" idx="11"/>
          </p:nvPr>
        </p:nvSpPr>
        <p:spPr/>
        <p:txBody>
          <a:bodyPr/>
          <a:p>
            <a:endParaRPr lang="en-US"/>
          </a:p>
        </p:txBody>
      </p:sp>
      <p:sp>
        <p:nvSpPr>
          <p:cNvPr id="1049086" name="Slide Number Placeholder 5"/>
          <p:cNvSpPr>
            <a:spLocks noGrp="1"/>
          </p:cNvSpPr>
          <p:nvPr>
            <p:ph type="sldNum" sz="quarter" idx="12"/>
          </p:nvPr>
        </p:nvSpPr>
        <p:spPr/>
        <p:txBody>
          <a:bodyPr/>
          <a:p>
            <a:fld id="{C1FF6DA9-008F-8B48-92A6-B652298478BF}"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85" name=""/>
        <p:cNvGrpSpPr/>
        <p:nvPr/>
      </p:nvGrpSpPr>
      <p:grpSpPr>
        <a:xfrm>
          <a:off x="0" y="0"/>
          <a:ext cx="0" cy="0"/>
          <a:chOff x="0" y="0"/>
          <a:chExt cx="0" cy="0"/>
        </a:xfrm>
      </p:grpSpPr>
      <p:sp>
        <p:nvSpPr>
          <p:cNvPr id="1049087" name="Title 1"/>
          <p:cNvSpPr>
            <a:spLocks noGrp="1"/>
          </p:cNvSpPr>
          <p:nvPr>
            <p:ph type="title"/>
          </p:nvPr>
        </p:nvSpPr>
        <p:spPr/>
        <p:txBody>
          <a:bodyPr/>
          <a:p>
            <a:r>
              <a:rPr lang="en-US" smtClean="0"/>
              <a:t>Click to edit Master title style</a:t>
            </a:r>
            <a:endParaRPr lang="en-US"/>
          </a:p>
        </p:txBody>
      </p:sp>
      <p:sp>
        <p:nvSpPr>
          <p:cNvPr id="1049088"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1049089"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1049090" name="Date Placeholder 4"/>
          <p:cNvSpPr>
            <a:spLocks noGrp="1"/>
          </p:cNvSpPr>
          <p:nvPr>
            <p:ph type="dt" sz="half" idx="10"/>
          </p:nvPr>
        </p:nvSpPr>
        <p:spPr/>
        <p:txBody>
          <a:bodyPr/>
          <a:p>
            <a:fld id="{5BCAD085-E8A6-8845-BD4E-CB4CCA059FC4}" type="datetimeFigureOut">
              <a:rPr lang="en-US" smtClean="0"/>
            </a:fld>
            <a:endParaRPr lang="en-US"/>
          </a:p>
        </p:txBody>
      </p:sp>
      <p:sp>
        <p:nvSpPr>
          <p:cNvPr id="1049091" name="Footer Placeholder 5"/>
          <p:cNvSpPr>
            <a:spLocks noGrp="1"/>
          </p:cNvSpPr>
          <p:nvPr>
            <p:ph type="ftr" sz="quarter" idx="11"/>
          </p:nvPr>
        </p:nvSpPr>
        <p:spPr/>
        <p:txBody>
          <a:bodyPr/>
          <a:p>
            <a:endParaRPr lang="en-US"/>
          </a:p>
        </p:txBody>
      </p:sp>
      <p:sp>
        <p:nvSpPr>
          <p:cNvPr id="1049092" name="Slide Number Placeholder 6"/>
          <p:cNvSpPr>
            <a:spLocks noGrp="1"/>
          </p:cNvSpPr>
          <p:nvPr>
            <p:ph type="sldNum" sz="quarter" idx="12"/>
          </p:nvPr>
        </p:nvSpPr>
        <p:spPr/>
        <p:txBody>
          <a:bodyPr/>
          <a:p>
            <a:fld id="{C1FF6DA9-008F-8B48-92A6-B652298478BF}"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86" name=""/>
        <p:cNvGrpSpPr/>
        <p:nvPr/>
      </p:nvGrpSpPr>
      <p:grpSpPr>
        <a:xfrm>
          <a:off x="0" y="0"/>
          <a:ext cx="0" cy="0"/>
          <a:chOff x="0" y="0"/>
          <a:chExt cx="0" cy="0"/>
        </a:xfrm>
      </p:grpSpPr>
      <p:sp>
        <p:nvSpPr>
          <p:cNvPr id="1049093" name="Title 1"/>
          <p:cNvSpPr>
            <a:spLocks noGrp="1"/>
          </p:cNvSpPr>
          <p:nvPr>
            <p:ph type="title"/>
          </p:nvPr>
        </p:nvSpPr>
        <p:spPr/>
        <p:txBody>
          <a:bodyPr/>
          <a:p>
            <a:r>
              <a:rPr lang="en-US" smtClean="0"/>
              <a:t>Click to edit Master title style</a:t>
            </a:r>
            <a:endParaRPr lang="en-US"/>
          </a:p>
        </p:txBody>
      </p:sp>
      <p:sp>
        <p:nvSpPr>
          <p:cNvPr id="1049094"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1049095"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1049096"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1049097"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1049098" name="Date Placeholder 6"/>
          <p:cNvSpPr>
            <a:spLocks noGrp="1"/>
          </p:cNvSpPr>
          <p:nvPr>
            <p:ph type="dt" sz="half" idx="10"/>
          </p:nvPr>
        </p:nvSpPr>
        <p:spPr/>
        <p:txBody>
          <a:bodyPr/>
          <a:p>
            <a:fld id="{5BCAD085-E8A6-8845-BD4E-CB4CCA059FC4}" type="datetimeFigureOut">
              <a:rPr lang="en-US" smtClean="0"/>
            </a:fld>
            <a:endParaRPr lang="en-US"/>
          </a:p>
        </p:txBody>
      </p:sp>
      <p:sp>
        <p:nvSpPr>
          <p:cNvPr id="1049099" name="Footer Placeholder 7"/>
          <p:cNvSpPr>
            <a:spLocks noGrp="1"/>
          </p:cNvSpPr>
          <p:nvPr>
            <p:ph type="ftr" sz="quarter" idx="11"/>
          </p:nvPr>
        </p:nvSpPr>
        <p:spPr/>
        <p:txBody>
          <a:bodyPr/>
          <a:p>
            <a:endParaRPr lang="en-US"/>
          </a:p>
        </p:txBody>
      </p:sp>
      <p:sp>
        <p:nvSpPr>
          <p:cNvPr id="1049100" name="Slide Number Placeholder 8"/>
          <p:cNvSpPr>
            <a:spLocks noGrp="1"/>
          </p:cNvSpPr>
          <p:nvPr>
            <p:ph type="sldNum" sz="quarter" idx="12"/>
          </p:nvPr>
        </p:nvSpPr>
        <p:spPr/>
        <p:txBody>
          <a:bodyPr/>
          <a:p>
            <a:fld id="{C1FF6DA9-008F-8B48-92A6-B652298478BF}"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79" name=""/>
        <p:cNvGrpSpPr/>
        <p:nvPr/>
      </p:nvGrpSpPr>
      <p:grpSpPr>
        <a:xfrm>
          <a:off x="0" y="0"/>
          <a:ext cx="0" cy="0"/>
          <a:chOff x="0" y="0"/>
          <a:chExt cx="0" cy="0"/>
        </a:xfrm>
      </p:grpSpPr>
      <p:sp>
        <p:nvSpPr>
          <p:cNvPr id="1049057" name="Title 1"/>
          <p:cNvSpPr>
            <a:spLocks noGrp="1"/>
          </p:cNvSpPr>
          <p:nvPr>
            <p:ph type="title"/>
          </p:nvPr>
        </p:nvSpPr>
        <p:spPr/>
        <p:txBody>
          <a:bodyPr/>
          <a:p>
            <a:r>
              <a:rPr lang="en-US" smtClean="0"/>
              <a:t>Click to edit Master title style</a:t>
            </a:r>
            <a:endParaRPr lang="en-US"/>
          </a:p>
        </p:txBody>
      </p:sp>
      <p:sp>
        <p:nvSpPr>
          <p:cNvPr id="1049058" name="Date Placeholder 2"/>
          <p:cNvSpPr>
            <a:spLocks noGrp="1"/>
          </p:cNvSpPr>
          <p:nvPr>
            <p:ph type="dt" sz="half" idx="10"/>
          </p:nvPr>
        </p:nvSpPr>
        <p:spPr/>
        <p:txBody>
          <a:bodyPr/>
          <a:p>
            <a:fld id="{5BCAD085-E8A6-8845-BD4E-CB4CCA059FC4}" type="datetimeFigureOut">
              <a:rPr lang="en-US" smtClean="0"/>
            </a:fld>
            <a:endParaRPr lang="en-US"/>
          </a:p>
        </p:txBody>
      </p:sp>
      <p:sp>
        <p:nvSpPr>
          <p:cNvPr id="1049059" name="Footer Placeholder 3"/>
          <p:cNvSpPr>
            <a:spLocks noGrp="1"/>
          </p:cNvSpPr>
          <p:nvPr>
            <p:ph type="ftr" sz="quarter" idx="11"/>
          </p:nvPr>
        </p:nvSpPr>
        <p:spPr/>
        <p:txBody>
          <a:bodyPr/>
          <a:p>
            <a:endParaRPr lang="en-US"/>
          </a:p>
        </p:txBody>
      </p:sp>
      <p:sp>
        <p:nvSpPr>
          <p:cNvPr id="1049060" name="Slide Number Placeholder 4"/>
          <p:cNvSpPr>
            <a:spLocks noGrp="1"/>
          </p:cNvSpPr>
          <p:nvPr>
            <p:ph type="sldNum" sz="quarter" idx="12"/>
          </p:nvPr>
        </p:nvSpPr>
        <p:spPr/>
        <p:txBody>
          <a:bodyPr/>
          <a:p>
            <a:fld id="{C1FF6DA9-008F-8B48-92A6-B652298478BF}"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23" name=""/>
        <p:cNvGrpSpPr/>
        <p:nvPr/>
      </p:nvGrpSpPr>
      <p:grpSpPr>
        <a:xfrm>
          <a:off x="0" y="0"/>
          <a:ext cx="0" cy="0"/>
          <a:chOff x="0" y="0"/>
          <a:chExt cx="0" cy="0"/>
        </a:xfrm>
      </p:grpSpPr>
      <p:sp>
        <p:nvSpPr>
          <p:cNvPr id="1048581" name="Date Placeholder 1"/>
          <p:cNvSpPr>
            <a:spLocks noGrp="1"/>
          </p:cNvSpPr>
          <p:nvPr>
            <p:ph type="dt" sz="half" idx="10"/>
          </p:nvPr>
        </p:nvSpPr>
        <p:spPr/>
        <p:txBody>
          <a:bodyPr/>
          <a:p>
            <a:fld id="{5BCAD085-E8A6-8845-BD4E-CB4CCA059FC4}" type="datetimeFigureOut">
              <a:rPr lang="en-US" smtClean="0"/>
            </a:fld>
            <a:endParaRPr lang="en-US"/>
          </a:p>
        </p:txBody>
      </p:sp>
      <p:sp>
        <p:nvSpPr>
          <p:cNvPr id="1048582" name="Footer Placeholder 2"/>
          <p:cNvSpPr>
            <a:spLocks noGrp="1"/>
          </p:cNvSpPr>
          <p:nvPr>
            <p:ph type="ftr" sz="quarter" idx="11"/>
          </p:nvPr>
        </p:nvSpPr>
        <p:spPr/>
        <p:txBody>
          <a:bodyPr/>
          <a:p>
            <a:endParaRPr lang="en-US"/>
          </a:p>
        </p:txBody>
      </p:sp>
      <p:sp>
        <p:nvSpPr>
          <p:cNvPr id="1048583" name="Slide Number Placeholder 3"/>
          <p:cNvSpPr>
            <a:spLocks noGrp="1"/>
          </p:cNvSpPr>
          <p:nvPr>
            <p:ph type="sldNum" sz="quarter" idx="12"/>
          </p:nvPr>
        </p:nvSpPr>
        <p:spPr/>
        <p:txBody>
          <a:bodyPr/>
          <a:p>
            <a:fld id="{C1FF6DA9-008F-8B48-92A6-B652298478BF}"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87" name=""/>
        <p:cNvGrpSpPr/>
        <p:nvPr/>
      </p:nvGrpSpPr>
      <p:grpSpPr>
        <a:xfrm>
          <a:off x="0" y="0"/>
          <a:ext cx="0" cy="0"/>
          <a:chOff x="0" y="0"/>
          <a:chExt cx="0" cy="0"/>
        </a:xfrm>
      </p:grpSpPr>
      <p:sp>
        <p:nvSpPr>
          <p:cNvPr id="1049101"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1049102"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1049103"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1049104" name="Date Placeholder 4"/>
          <p:cNvSpPr>
            <a:spLocks noGrp="1"/>
          </p:cNvSpPr>
          <p:nvPr>
            <p:ph type="dt" sz="half" idx="10"/>
          </p:nvPr>
        </p:nvSpPr>
        <p:spPr/>
        <p:txBody>
          <a:bodyPr/>
          <a:p>
            <a:fld id="{5BCAD085-E8A6-8845-BD4E-CB4CCA059FC4}" type="datetimeFigureOut">
              <a:rPr lang="en-US" smtClean="0"/>
            </a:fld>
            <a:endParaRPr lang="en-US"/>
          </a:p>
        </p:txBody>
      </p:sp>
      <p:sp>
        <p:nvSpPr>
          <p:cNvPr id="1049105" name="Footer Placeholder 5"/>
          <p:cNvSpPr>
            <a:spLocks noGrp="1"/>
          </p:cNvSpPr>
          <p:nvPr>
            <p:ph type="ftr" sz="quarter" idx="11"/>
          </p:nvPr>
        </p:nvSpPr>
        <p:spPr/>
        <p:txBody>
          <a:bodyPr/>
          <a:p>
            <a:endParaRPr lang="en-US"/>
          </a:p>
        </p:txBody>
      </p:sp>
      <p:sp>
        <p:nvSpPr>
          <p:cNvPr id="1049106" name="Slide Number Placeholder 6"/>
          <p:cNvSpPr>
            <a:spLocks noGrp="1"/>
          </p:cNvSpPr>
          <p:nvPr>
            <p:ph type="sldNum" sz="quarter" idx="12"/>
          </p:nvPr>
        </p:nvSpPr>
        <p:spPr/>
        <p:txBody>
          <a:bodyPr/>
          <a:p>
            <a:fld id="{C1FF6DA9-008F-8B48-92A6-B652298478BF}"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82" name=""/>
        <p:cNvGrpSpPr/>
        <p:nvPr/>
      </p:nvGrpSpPr>
      <p:grpSpPr>
        <a:xfrm>
          <a:off x="0" y="0"/>
          <a:ext cx="0" cy="0"/>
          <a:chOff x="0" y="0"/>
          <a:chExt cx="0" cy="0"/>
        </a:xfrm>
      </p:grpSpPr>
      <p:sp>
        <p:nvSpPr>
          <p:cNvPr id="1049071"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1049072"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49073"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1049074" name="Date Placeholder 4"/>
          <p:cNvSpPr>
            <a:spLocks noGrp="1"/>
          </p:cNvSpPr>
          <p:nvPr>
            <p:ph type="dt" sz="half" idx="10"/>
          </p:nvPr>
        </p:nvSpPr>
        <p:spPr/>
        <p:txBody>
          <a:bodyPr/>
          <a:p>
            <a:fld id="{5BCAD085-E8A6-8845-BD4E-CB4CCA059FC4}" type="datetimeFigureOut">
              <a:rPr lang="en-US" smtClean="0"/>
            </a:fld>
            <a:endParaRPr lang="en-US"/>
          </a:p>
        </p:txBody>
      </p:sp>
      <p:sp>
        <p:nvSpPr>
          <p:cNvPr id="1049075" name="Footer Placeholder 5"/>
          <p:cNvSpPr>
            <a:spLocks noGrp="1"/>
          </p:cNvSpPr>
          <p:nvPr>
            <p:ph type="ftr" sz="quarter" idx="11"/>
          </p:nvPr>
        </p:nvSpPr>
        <p:spPr/>
        <p:txBody>
          <a:bodyPr/>
          <a:p>
            <a:endParaRPr lang="en-US"/>
          </a:p>
        </p:txBody>
      </p:sp>
      <p:sp>
        <p:nvSpPr>
          <p:cNvPr id="1049076" name="Slide Number Placeholder 6"/>
          <p:cNvSpPr>
            <a:spLocks noGrp="1"/>
          </p:cNvSpPr>
          <p:nvPr>
            <p:ph type="sldNum" sz="quarter" idx="12"/>
          </p:nvPr>
        </p:nvSpPr>
        <p:spPr/>
        <p:txBody>
          <a:bodyPr/>
          <a:p>
            <a:fld id="{C1FF6DA9-008F-8B48-92A6-B652298478BF}"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1" name=""/>
        <p:cNvGrpSpPr/>
        <p:nvPr/>
      </p:nvGrpSpPr>
      <p:grpSpPr>
        <a:xfrm>
          <a:off x="0" y="0"/>
          <a:ext cx="0" cy="0"/>
          <a:chOff x="0" y="0"/>
          <a:chExt cx="0" cy="0"/>
        </a:xfrm>
      </p:grpSpPr>
      <p:sp>
        <p:nvSpPr>
          <p:cNvPr id="1048576"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p>
            <a:r>
              <a:rPr lang="en-US" smtClean="0"/>
              <a:t>Click to edit Master title style</a:t>
            </a:r>
            <a:endParaRPr lang="en-US"/>
          </a:p>
        </p:txBody>
      </p:sp>
      <p:sp>
        <p:nvSpPr>
          <p:cNvPr id="1048577"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1048578"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fld>
            <a:endParaRPr lang="en-US"/>
          </a:p>
        </p:txBody>
      </p:sp>
      <p:sp>
        <p:nvSpPr>
          <p:cNvPr id="1048579"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048580"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jpeg"/><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2" Type="http://schemas.openxmlformats.org/officeDocument/2006/relationships/slideLayout" Target="../slideLayouts/slideLayout7.xml"/><Relationship Id="rId11" Type="http://schemas.openxmlformats.org/officeDocument/2006/relationships/image" Target="../media/image3.jpeg"/><Relationship Id="rId10" Type="http://schemas.openxmlformats.org/officeDocument/2006/relationships/image" Target="../media/image6.png"/><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tags" Target="../tags/tag59.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3.jpeg"/><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image" Target="../media/image3.jpeg"/><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6" Type="http://schemas.openxmlformats.org/officeDocument/2006/relationships/slideLayout" Target="../slideLayouts/slideLayout7.xml"/><Relationship Id="rId15" Type="http://schemas.openxmlformats.org/officeDocument/2006/relationships/image" Target="../media/image3.jpeg"/><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1" Type="http://schemas.openxmlformats.org/officeDocument/2006/relationships/slideLayout" Target="../slideLayouts/slideLayout7.xml"/><Relationship Id="rId10" Type="http://schemas.openxmlformats.org/officeDocument/2006/relationships/image" Target="../media/image3.jpeg"/><Relationship Id="rId1" Type="http://schemas.openxmlformats.org/officeDocument/2006/relationships/tags" Target="../tags/tag8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2" Type="http://schemas.openxmlformats.org/officeDocument/2006/relationships/slideLayout" Target="../slideLayouts/slideLayout7.xml"/><Relationship Id="rId31" Type="http://schemas.openxmlformats.org/officeDocument/2006/relationships/image" Target="../media/image3.jpeg"/><Relationship Id="rId30" Type="http://schemas.openxmlformats.org/officeDocument/2006/relationships/tags" Target="../tags/tag42.xml"/><Relationship Id="rId3" Type="http://schemas.openxmlformats.org/officeDocument/2006/relationships/tags" Target="../tags/tag15.xml"/><Relationship Id="rId29" Type="http://schemas.openxmlformats.org/officeDocument/2006/relationships/tags" Target="../tags/tag41.xml"/><Relationship Id="rId28" Type="http://schemas.openxmlformats.org/officeDocument/2006/relationships/tags" Target="../tags/tag40.xml"/><Relationship Id="rId27" Type="http://schemas.openxmlformats.org/officeDocument/2006/relationships/tags" Target="../tags/tag39.xml"/><Relationship Id="rId26" Type="http://schemas.openxmlformats.org/officeDocument/2006/relationships/tags" Target="../tags/tag38.xml"/><Relationship Id="rId25" Type="http://schemas.openxmlformats.org/officeDocument/2006/relationships/tags" Target="../tags/tag37.xml"/><Relationship Id="rId24" Type="http://schemas.openxmlformats.org/officeDocument/2006/relationships/tags" Target="../tags/tag36.xml"/><Relationship Id="rId23" Type="http://schemas.openxmlformats.org/officeDocument/2006/relationships/tags" Target="../tags/tag35.xml"/><Relationship Id="rId22" Type="http://schemas.openxmlformats.org/officeDocument/2006/relationships/tags" Target="../tags/tag34.xml"/><Relationship Id="rId21" Type="http://schemas.openxmlformats.org/officeDocument/2006/relationships/tags" Target="../tags/tag33.xml"/><Relationship Id="rId20" Type="http://schemas.openxmlformats.org/officeDocument/2006/relationships/tags" Target="../tags/tag32.xml"/><Relationship Id="rId2" Type="http://schemas.openxmlformats.org/officeDocument/2006/relationships/tags" Target="../tags/tag14.xml"/><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50" name=""/>
        <p:cNvGrpSpPr/>
        <p:nvPr/>
      </p:nvGrpSpPr>
      <p:grpSpPr/>
      <p:sp>
        <p:nvSpPr>
          <p:cNvPr id="1048662"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63" name="Rectangle 2"/>
          <p:cNvSpPr/>
          <p:nvPr/>
        </p:nvSpPr>
        <p:spPr>
          <a:xfrm>
            <a:off x="0" y="0"/>
            <a:ext cx="12191695" cy="1051560"/>
          </a:xfrm>
          <a:prstGeom prst="rect">
            <a:avLst/>
          </a:prstGeom>
          <a:solidFill>
            <a:srgbClr val="1E3A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64"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65"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66" name="TextBox 5"/>
          <p:cNvSpPr txBox="1"/>
          <p:nvPr/>
        </p:nvSpPr>
        <p:spPr>
          <a:xfrm>
            <a:off x="411480" y="274955"/>
            <a:ext cx="868680" cy="510794"/>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2</a:t>
            </a:r>
            <a:endParaRPr sz="2500" b="1" i="0">
              <a:solidFill>
                <a:srgbClr val="16264A"/>
              </a:solidFill>
              <a:latin typeface="微软雅黑" panose="020B0503020204020204" charset="-122"/>
            </a:endParaRPr>
          </a:p>
        </p:txBody>
      </p:sp>
      <p:sp>
        <p:nvSpPr>
          <p:cNvPr id="1048667"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读原文 · 故事基本要素（5W1H）</a:t>
            </a:r>
            <a:endParaRPr sz="3200" b="1" i="0">
              <a:solidFill>
                <a:srgbClr val="FFFFFF"/>
              </a:solidFill>
              <a:latin typeface="微软雅黑" panose="020B0503020204020204" charset="-122"/>
            </a:endParaRPr>
          </a:p>
        </p:txBody>
      </p:sp>
      <p:sp>
        <p:nvSpPr>
          <p:cNvPr id="1048668" name="TextBox 7"/>
          <p:cNvSpPr txBox="1"/>
          <p:nvPr/>
        </p:nvSpPr>
        <p:spPr>
          <a:xfrm>
            <a:off x="548640" y="1078992"/>
            <a:ext cx="11064240" cy="446405"/>
          </a:xfrm>
          <a:prstGeom prst="rect">
            <a:avLst/>
          </a:prstGeom>
          <a:noFill/>
        </p:spPr>
        <p:txBody>
          <a:bodyPr wrap="square">
            <a:spAutoFit/>
          </a:bodyPr>
          <a:p>
            <a:pPr>
              <a:lnSpc>
                <a:spcPct val="105000"/>
              </a:lnSpc>
            </a:pPr>
            <a:r>
              <a:rPr sz="2200" b="1">
                <a:solidFill>
                  <a:srgbClr val="1E3A6E"/>
                </a:solidFill>
                <a:latin typeface="微软雅黑" panose="020B0503020204020204" charset="-122"/>
              </a:rPr>
              <a:t>▸ 用 5W1H 快速抓取故事六要素，为后续分析打底。</a:t>
            </a:r>
            <a:endParaRPr sz="2200" b="1">
              <a:solidFill>
                <a:srgbClr val="1E3A6E"/>
              </a:solidFill>
              <a:latin typeface="微软雅黑" panose="020B0503020204020204" charset="-122"/>
            </a:endParaRPr>
          </a:p>
        </p:txBody>
      </p:sp>
      <p:graphicFrame>
        <p:nvGraphicFramePr>
          <p:cNvPr id="4194304" name="Table 8"/>
          <p:cNvGraphicFramePr>
            <a:graphicFrameLocks noGrp="1"/>
          </p:cNvGraphicFramePr>
          <p:nvPr/>
        </p:nvGraphicFramePr>
        <p:xfrm>
          <a:off x="548640" y="1481328"/>
          <a:ext cx="11064240" cy="4572000"/>
        </p:xfrm>
        <a:graphic>
          <a:graphicData uri="http://schemas.openxmlformats.org/drawingml/2006/table">
            <a:tbl>
              <a:tblPr>
                <a:tableStyleId>{5C22544A-7EE6-4342-B048-85BDC9FD1C3A}</a:tableStyleId>
              </a:tblPr>
              <a:tblGrid>
                <a:gridCol w="2103120"/>
                <a:gridCol w="8961120"/>
              </a:tblGrid>
              <a:tr h="571500">
                <a:tc>
                  <a:txBody>
                    <a:bodyPr wrap="square"/>
                    <a:p>
                      <a:pPr algn="ctr">
                        <a:lnSpc>
                          <a:spcPct val="108000"/>
                        </a:lnSpc>
                      </a:pPr>
                      <a:r>
                        <a:rPr sz="2000" b="1">
                          <a:solidFill>
                            <a:srgbClr val="FFFFFF"/>
                          </a:solidFill>
                          <a:latin typeface="微软雅黑" panose="020B0503020204020204" charset="-122"/>
                        </a:rPr>
                        <a:t>要素</a:t>
                      </a:r>
                      <a:endParaRPr sz="2000" b="1">
                        <a:solidFill>
                          <a:srgbClr val="FFFFFF"/>
                        </a:solidFill>
                        <a:latin typeface="微软雅黑" panose="020B0503020204020204" charset="-122"/>
                      </a:endParaRPr>
                    </a:p>
                  </a:txBody>
                  <a:tcPr marL="101600" marR="101600" marT="63500" marB="63500" anchor="ctr">
                    <a:solidFill>
                      <a:srgbClr val="0F766E"/>
                    </a:solidFill>
                  </a:tcPr>
                </a:tc>
                <a:tc>
                  <a:txBody>
                    <a:bodyPr wrap="square"/>
                    <a:p>
                      <a:pPr algn="ctr">
                        <a:lnSpc>
                          <a:spcPct val="108000"/>
                        </a:lnSpc>
                      </a:pPr>
                      <a:r>
                        <a:rPr sz="2000" b="1">
                          <a:solidFill>
                            <a:srgbClr val="FFFFFF"/>
                          </a:solidFill>
                          <a:latin typeface="微软雅黑" panose="020B0503020204020204" charset="-122"/>
                        </a:rPr>
                        <a:t>内容</a:t>
                      </a:r>
                      <a:endParaRPr sz="2000" b="1">
                        <a:solidFill>
                          <a:srgbClr val="FFFFFF"/>
                        </a:solidFill>
                        <a:latin typeface="微软雅黑" panose="020B0503020204020204" charset="-122"/>
                      </a:endParaRPr>
                    </a:p>
                  </a:txBody>
                  <a:tcPr marL="101600" marR="101600" marT="63500" marB="63500" anchor="ctr">
                    <a:solidFill>
                      <a:srgbClr val="0F766E"/>
                    </a:solidFill>
                  </a:tcPr>
                </a:tc>
              </a:tr>
              <a:tr h="571500">
                <a:tc>
                  <a:txBody>
                    <a:bodyPr wrap="square"/>
                    <a:p>
                      <a:pPr>
                        <a:lnSpc>
                          <a:spcPct val="108000"/>
                        </a:lnSpc>
                      </a:pPr>
                      <a:r>
                        <a:rPr sz="2000" b="1">
                          <a:solidFill>
                            <a:srgbClr val="1F2937"/>
                          </a:solidFill>
                          <a:latin typeface="微软雅黑" panose="020B0503020204020204" charset="-122"/>
                        </a:rPr>
                        <a:t>Who 人物</a:t>
                      </a:r>
                      <a:endParaRPr sz="20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2000" b="0">
                          <a:solidFill>
                            <a:srgbClr val="1F2937"/>
                          </a:solidFill>
                          <a:latin typeface="微软雅黑" panose="020B0503020204020204" charset="-122"/>
                        </a:rPr>
                        <a:t>男孩“我”（执念、渴望成名）；祖父（睿智温和，传递哲理）；Walter（聪明的鳟鱼，拟人化）</a:t>
                      </a:r>
                      <a:endParaRPr sz="2000" b="0">
                        <a:solidFill>
                          <a:srgbClr val="1F2937"/>
                        </a:solidFill>
                        <a:latin typeface="微软雅黑" panose="020B0503020204020204" charset="-122"/>
                      </a:endParaRPr>
                    </a:p>
                  </a:txBody>
                  <a:tcPr marL="101600" marR="101600" marT="63500" marB="63500" anchor="ctr">
                    <a:solidFill>
                      <a:srgbClr val="FFFFFF"/>
                    </a:solidFill>
                  </a:tcPr>
                </a:tc>
              </a:tr>
              <a:tr h="571500">
                <a:tc>
                  <a:txBody>
                    <a:bodyPr wrap="square"/>
                    <a:p>
                      <a:pPr>
                        <a:lnSpc>
                          <a:spcPct val="108000"/>
                        </a:lnSpc>
                      </a:pPr>
                      <a:r>
                        <a:rPr sz="2000" b="1">
                          <a:solidFill>
                            <a:srgbClr val="1F2937"/>
                          </a:solidFill>
                          <a:latin typeface="微软雅黑" panose="020B0503020204020204" charset="-122"/>
                        </a:rPr>
                        <a:t>When 时间</a:t>
                      </a:r>
                      <a:endParaRPr sz="20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2000" b="0">
                          <a:solidFill>
                            <a:srgbClr val="1F2937"/>
                          </a:solidFill>
                          <a:latin typeface="微软雅黑" panose="020B0503020204020204" charset="-122"/>
                        </a:rPr>
                        <a:t>夏日白天钓鱼 → 当晚做梦 → 次日黎明再赴河边</a:t>
                      </a:r>
                      <a:endParaRPr sz="2000" b="0">
                        <a:solidFill>
                          <a:srgbClr val="1F2937"/>
                        </a:solidFill>
                        <a:latin typeface="微软雅黑" panose="020B0503020204020204" charset="-122"/>
                      </a:endParaRPr>
                    </a:p>
                  </a:txBody>
                  <a:tcPr marL="101600" marR="101600" marT="63500" marB="63500" anchor="ctr">
                    <a:solidFill>
                      <a:srgbClr val="F1F5F9"/>
                    </a:solidFill>
                  </a:tcPr>
                </a:tc>
              </a:tr>
              <a:tr h="571500">
                <a:tc>
                  <a:txBody>
                    <a:bodyPr wrap="square"/>
                    <a:p>
                      <a:pPr>
                        <a:lnSpc>
                          <a:spcPct val="108000"/>
                        </a:lnSpc>
                      </a:pPr>
                      <a:r>
                        <a:rPr sz="2000" b="1">
                          <a:solidFill>
                            <a:srgbClr val="1F2937"/>
                          </a:solidFill>
                          <a:latin typeface="微软雅黑" panose="020B0503020204020204" charset="-122"/>
                        </a:rPr>
                        <a:t>Where 地点</a:t>
                      </a:r>
                      <a:endParaRPr sz="20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2000" b="0">
                          <a:solidFill>
                            <a:srgbClr val="1F2937"/>
                          </a:solidFill>
                          <a:latin typeface="微软雅黑" panose="020B0503020204020204" charset="-122"/>
                        </a:rPr>
                        <a:t>乡间河边（a bend of the river）；男孩家中（梦境）</a:t>
                      </a:r>
                      <a:endParaRPr sz="2000" b="0">
                        <a:solidFill>
                          <a:srgbClr val="1F2937"/>
                        </a:solidFill>
                        <a:latin typeface="微软雅黑" panose="020B0503020204020204" charset="-122"/>
                      </a:endParaRPr>
                    </a:p>
                  </a:txBody>
                  <a:tcPr marL="101600" marR="101600" marT="63500" marB="63500" anchor="ctr">
                    <a:solidFill>
                      <a:srgbClr val="FFFFFF"/>
                    </a:solidFill>
                  </a:tcPr>
                </a:tc>
              </a:tr>
              <a:tr h="571500">
                <a:tc>
                  <a:txBody>
                    <a:bodyPr wrap="square"/>
                    <a:p>
                      <a:pPr>
                        <a:lnSpc>
                          <a:spcPct val="108000"/>
                        </a:lnSpc>
                      </a:pPr>
                      <a:r>
                        <a:rPr sz="2000" b="1">
                          <a:solidFill>
                            <a:srgbClr val="1F2937"/>
                          </a:solidFill>
                          <a:latin typeface="微软雅黑" panose="020B0503020204020204" charset="-122"/>
                        </a:rPr>
                        <a:t>Why 起因</a:t>
                      </a:r>
                      <a:endParaRPr sz="20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2000" b="0">
                          <a:solidFill>
                            <a:srgbClr val="1F2937"/>
                          </a:solidFill>
                          <a:latin typeface="微软雅黑" panose="020B0503020204020204" charset="-122"/>
                        </a:rPr>
                        <a:t>男孩钓到 Walter 却因操作失误让其脱钩，心有不甘、执念未消</a:t>
                      </a:r>
                      <a:endParaRPr sz="2000" b="0">
                        <a:solidFill>
                          <a:srgbClr val="1F2937"/>
                        </a:solidFill>
                        <a:latin typeface="微软雅黑" panose="020B0503020204020204" charset="-122"/>
                      </a:endParaRPr>
                    </a:p>
                  </a:txBody>
                  <a:tcPr marL="101600" marR="101600" marT="63500" marB="63500" anchor="ctr">
                    <a:solidFill>
                      <a:srgbClr val="F1F5F9"/>
                    </a:solidFill>
                  </a:tcPr>
                </a:tc>
              </a:tr>
              <a:tr h="571500">
                <a:tc>
                  <a:txBody>
                    <a:bodyPr wrap="square"/>
                    <a:p>
                      <a:pPr>
                        <a:lnSpc>
                          <a:spcPct val="108000"/>
                        </a:lnSpc>
                      </a:pPr>
                      <a:r>
                        <a:rPr sz="2000" b="1">
                          <a:solidFill>
                            <a:srgbClr val="1F2937"/>
                          </a:solidFill>
                          <a:latin typeface="微软雅黑" panose="020B0503020204020204" charset="-122"/>
                        </a:rPr>
                        <a:t>What 经过</a:t>
                      </a:r>
                      <a:endParaRPr sz="20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2000" b="0">
                          <a:solidFill>
                            <a:srgbClr val="1F2937"/>
                          </a:solidFill>
                          <a:latin typeface="微软雅黑" panose="020B0503020204020204" charset="-122"/>
                        </a:rPr>
                        <a:t>黎明独行重返河边 → 按爷爷教导再战 → 成功制服 Walter → 湿眼对视触发共情</a:t>
                      </a:r>
                      <a:endParaRPr sz="2000" b="0">
                        <a:solidFill>
                          <a:srgbClr val="1F2937"/>
                        </a:solidFill>
                        <a:latin typeface="微软雅黑" panose="020B0503020204020204" charset="-122"/>
                      </a:endParaRPr>
                    </a:p>
                  </a:txBody>
                  <a:tcPr marL="101600" marR="101600" marT="63500" marB="63500" anchor="ctr">
                    <a:solidFill>
                      <a:srgbClr val="FFFFFF"/>
                    </a:solidFill>
                  </a:tcPr>
                </a:tc>
              </a:tr>
              <a:tr h="571500">
                <a:tc>
                  <a:txBody>
                    <a:bodyPr wrap="square"/>
                    <a:p>
                      <a:pPr>
                        <a:lnSpc>
                          <a:spcPct val="108000"/>
                        </a:lnSpc>
                      </a:pPr>
                      <a:r>
                        <a:rPr sz="2000" b="1">
                          <a:solidFill>
                            <a:srgbClr val="1F2937"/>
                          </a:solidFill>
                          <a:latin typeface="微软雅黑" panose="020B0503020204020204" charset="-122"/>
                        </a:rPr>
                        <a:t>Conflict 冲突</a:t>
                      </a:r>
                      <a:endParaRPr sz="20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2000" b="0">
                          <a:solidFill>
                            <a:srgbClr val="1F2937"/>
                          </a:solidFill>
                          <a:latin typeface="微软雅黑" panose="020B0503020204020204" charset="-122"/>
                        </a:rPr>
                        <a:t>人（征服欲/成名梦）vs 自然生命（Walter 的自由）；执念 vs 爷爷的哲理</a:t>
                      </a:r>
                      <a:endParaRPr sz="2000" b="0">
                        <a:solidFill>
                          <a:srgbClr val="1F2937"/>
                        </a:solidFill>
                        <a:latin typeface="微软雅黑" panose="020B0503020204020204" charset="-122"/>
                      </a:endParaRPr>
                    </a:p>
                  </a:txBody>
                  <a:tcPr marL="101600" marR="101600" marT="63500" marB="63500" anchor="ctr">
                    <a:solidFill>
                      <a:srgbClr val="F1F5F9"/>
                    </a:solidFill>
                  </a:tcPr>
                </a:tc>
              </a:tr>
              <a:tr h="571500">
                <a:tc>
                  <a:txBody>
                    <a:bodyPr wrap="square"/>
                    <a:p>
                      <a:pPr>
                        <a:lnSpc>
                          <a:spcPct val="108000"/>
                        </a:lnSpc>
                      </a:pPr>
                      <a:r>
                        <a:rPr sz="2000" b="1">
                          <a:solidFill>
                            <a:srgbClr val="1F2937"/>
                          </a:solidFill>
                          <a:latin typeface="微软雅黑" panose="020B0503020204020204" charset="-122"/>
                        </a:rPr>
                        <a:t>Theme 主题</a:t>
                      </a:r>
                      <a:endParaRPr sz="20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2000" b="0">
                          <a:solidFill>
                            <a:srgbClr val="1F2937"/>
                          </a:solidFill>
                          <a:latin typeface="微软雅黑" panose="020B0503020204020204" charset="-122"/>
                        </a:rPr>
                        <a:t>人与自然：尊重生命、温柔放生；个人成长：放下执念、理解长辈、成为更优秀的“渔夫”</a:t>
                      </a:r>
                      <a:endParaRPr sz="2000" b="0">
                        <a:solidFill>
                          <a:srgbClr val="1F2937"/>
                        </a:solidFill>
                        <a:latin typeface="微软雅黑" panose="020B0503020204020204" charset="-122"/>
                      </a:endParaRPr>
                    </a:p>
                  </a:txBody>
                  <a:tcPr marL="101600" marR="101600" marT="63500" marB="63500" anchor="ctr">
                    <a:solidFill>
                      <a:srgbClr val="FFFFFF"/>
                    </a:solidFill>
                  </a:tcPr>
                </a:tc>
              </a:tr>
            </a:tbl>
          </a:graphicData>
        </a:graphic>
      </p:graphicFrame>
      <p:sp>
        <p:nvSpPr>
          <p:cNvPr id="1048669" name="文本框 11"/>
          <p:cNvSpPr txBox="1"/>
          <p:nvPr/>
        </p:nvSpPr>
        <p:spPr>
          <a:xfrm>
            <a:off x="2738120" y="2080260"/>
            <a:ext cx="8874760" cy="722630"/>
          </a:xfrm>
          <a:prstGeom prst="rect">
            <a:avLst/>
          </a:prstGeom>
          <a:solidFill>
            <a:schemeClr val="accent5">
              <a:lumMod val="20000"/>
              <a:lumOff val="80000"/>
            </a:schemeClr>
          </a:solidFill>
        </p:spPr>
        <p:txBody>
          <a:bodyPr wrap="square" rtlCol="0">
            <a:noAutofit/>
          </a:bodyPr>
          <a:p>
            <a:endParaRPr lang="zh-CN" altLang="en-US"/>
          </a:p>
        </p:txBody>
      </p:sp>
      <p:sp>
        <p:nvSpPr>
          <p:cNvPr id="1048670" name="文本框 12"/>
          <p:cNvSpPr txBox="1"/>
          <p:nvPr/>
        </p:nvSpPr>
        <p:spPr>
          <a:xfrm>
            <a:off x="2748915" y="2896235"/>
            <a:ext cx="8863965" cy="473710"/>
          </a:xfrm>
          <a:prstGeom prst="rect">
            <a:avLst/>
          </a:prstGeom>
          <a:solidFill>
            <a:schemeClr val="accent6">
              <a:lumMod val="20000"/>
              <a:lumOff val="80000"/>
            </a:schemeClr>
          </a:solidFill>
        </p:spPr>
        <p:txBody>
          <a:bodyPr wrap="square" rtlCol="0">
            <a:noAutofit/>
          </a:bodyPr>
          <a:p>
            <a:endParaRPr lang="zh-CN" altLang="en-US"/>
          </a:p>
        </p:txBody>
      </p:sp>
      <p:sp>
        <p:nvSpPr>
          <p:cNvPr id="1048671" name="文本框 13"/>
          <p:cNvSpPr txBox="1"/>
          <p:nvPr/>
        </p:nvSpPr>
        <p:spPr>
          <a:xfrm>
            <a:off x="2738120" y="3422650"/>
            <a:ext cx="8874760" cy="535305"/>
          </a:xfrm>
          <a:prstGeom prst="rect">
            <a:avLst/>
          </a:prstGeom>
          <a:solidFill>
            <a:schemeClr val="accent5">
              <a:lumMod val="20000"/>
              <a:lumOff val="80000"/>
            </a:schemeClr>
          </a:solidFill>
        </p:spPr>
        <p:txBody>
          <a:bodyPr wrap="square" rtlCol="0">
            <a:noAutofit/>
          </a:bodyPr>
          <a:p>
            <a:endParaRPr lang="zh-CN" altLang="en-US"/>
          </a:p>
        </p:txBody>
      </p:sp>
      <p:sp>
        <p:nvSpPr>
          <p:cNvPr id="1048672" name="文本框 14"/>
          <p:cNvSpPr txBox="1"/>
          <p:nvPr/>
        </p:nvSpPr>
        <p:spPr>
          <a:xfrm>
            <a:off x="2738120" y="4010660"/>
            <a:ext cx="8863965" cy="473710"/>
          </a:xfrm>
          <a:prstGeom prst="rect">
            <a:avLst/>
          </a:prstGeom>
          <a:solidFill>
            <a:schemeClr val="accent6">
              <a:lumMod val="20000"/>
              <a:lumOff val="80000"/>
            </a:schemeClr>
          </a:solidFill>
        </p:spPr>
        <p:txBody>
          <a:bodyPr wrap="square" rtlCol="0">
            <a:noAutofit/>
          </a:bodyPr>
          <a:p>
            <a:endParaRPr lang="zh-CN" altLang="en-US"/>
          </a:p>
        </p:txBody>
      </p:sp>
      <p:sp>
        <p:nvSpPr>
          <p:cNvPr id="1048673" name="文本框 15"/>
          <p:cNvSpPr txBox="1"/>
          <p:nvPr/>
        </p:nvSpPr>
        <p:spPr>
          <a:xfrm>
            <a:off x="2748915" y="4577080"/>
            <a:ext cx="8874760" cy="732155"/>
          </a:xfrm>
          <a:prstGeom prst="rect">
            <a:avLst/>
          </a:prstGeom>
          <a:solidFill>
            <a:schemeClr val="accent5">
              <a:lumMod val="20000"/>
              <a:lumOff val="80000"/>
            </a:schemeClr>
          </a:solidFill>
        </p:spPr>
        <p:txBody>
          <a:bodyPr wrap="square" rtlCol="0">
            <a:noAutofit/>
          </a:bodyPr>
          <a:p>
            <a:endParaRPr lang="zh-CN" altLang="en-US"/>
          </a:p>
        </p:txBody>
      </p:sp>
      <p:sp>
        <p:nvSpPr>
          <p:cNvPr id="1048674" name="文本框 16"/>
          <p:cNvSpPr txBox="1"/>
          <p:nvPr/>
        </p:nvSpPr>
        <p:spPr>
          <a:xfrm>
            <a:off x="2738120" y="5379085"/>
            <a:ext cx="8863965" cy="473710"/>
          </a:xfrm>
          <a:prstGeom prst="rect">
            <a:avLst/>
          </a:prstGeom>
          <a:solidFill>
            <a:schemeClr val="accent6">
              <a:lumMod val="20000"/>
              <a:lumOff val="80000"/>
            </a:schemeClr>
          </a:solidFill>
        </p:spPr>
        <p:txBody>
          <a:bodyPr wrap="square" rtlCol="0">
            <a:noAutofit/>
          </a:bodyPr>
          <a:p>
            <a:endParaRPr lang="zh-CN" altLang="en-US"/>
          </a:p>
        </p:txBody>
      </p:sp>
      <p:sp>
        <p:nvSpPr>
          <p:cNvPr id="1048675" name="文本框 17"/>
          <p:cNvSpPr txBox="1"/>
          <p:nvPr/>
        </p:nvSpPr>
        <p:spPr>
          <a:xfrm>
            <a:off x="2748915" y="5961380"/>
            <a:ext cx="8874760" cy="732155"/>
          </a:xfrm>
          <a:prstGeom prst="rect">
            <a:avLst/>
          </a:prstGeom>
          <a:solidFill>
            <a:schemeClr val="accent5">
              <a:lumMod val="20000"/>
              <a:lumOff val="80000"/>
            </a:schemeClr>
          </a:solidFill>
        </p:spPr>
        <p:txBody>
          <a:bodyPr wrap="square" rtlCol="0">
            <a:noAutofit/>
          </a:bodyPr>
          <a:p>
            <a:endParaRPr lang="zh-CN" altLang="en-US"/>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668"/>
                                        </p:tgtEl>
                                        <p:attrNameLst>
                                          <p:attrName>style.visibility</p:attrName>
                                        </p:attrNameLst>
                                      </p:cBhvr>
                                      <p:to>
                                        <p:strVal val="visible"/>
                                      </p:to>
                                    </p:set>
                                    <p:anim calcmode="discrete" valueType="clr">
                                      <p:cBhvr override="childStyle">
                                        <p:cTn id="7" dur="80"/>
                                        <p:tgtEl>
                                          <p:spTgt spid="10486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668"/>
                                        </p:tgtEl>
                                        <p:attrNameLst>
                                          <p:attrName>fill.color</p:attrName>
                                        </p:attrNameLst>
                                      </p:cBhvr>
                                      <p:tavLst>
                                        <p:tav tm="0">
                                          <p:val>
                                            <p:clrVal>
                                              <a:schemeClr val="accent2"/>
                                            </p:clrVal>
                                          </p:val>
                                        </p:tav>
                                        <p:tav tm="50000">
                                          <p:val>
                                            <p:clrVal>
                                              <a:schemeClr val="hlink"/>
                                            </p:clrVal>
                                          </p:val>
                                        </p:tav>
                                      </p:tavLst>
                                    </p:anim>
                                    <p:set>
                                      <p:cBhvr>
                                        <p:cTn id="9" dur="80"/>
                                        <p:tgtEl>
                                          <p:spTgt spid="104866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194304"/>
                                        </p:tgtEl>
                                        <p:attrNameLst>
                                          <p:attrName>style.visibility</p:attrName>
                                        </p:attrNameLst>
                                      </p:cBhvr>
                                      <p:to>
                                        <p:strVal val="visible"/>
                                      </p:to>
                                    </p:set>
                                    <p:anim calcmode="lin" valueType="num">
                                      <p:cBhvr additive="base">
                                        <p:cTn id="14" dur="500" fill="hold"/>
                                        <p:tgtEl>
                                          <p:spTgt spid="4194304"/>
                                        </p:tgtEl>
                                        <p:attrNameLst>
                                          <p:attrName>ppt_x</p:attrName>
                                        </p:attrNameLst>
                                      </p:cBhvr>
                                      <p:tavLst>
                                        <p:tav tm="0">
                                          <p:val>
                                            <p:strVal val="#ppt_x"/>
                                          </p:val>
                                        </p:tav>
                                        <p:tav tm="100000">
                                          <p:val>
                                            <p:strVal val="#ppt_x"/>
                                          </p:val>
                                        </p:tav>
                                      </p:tavLst>
                                    </p:anim>
                                    <p:anim calcmode="lin" valueType="num">
                                      <p:cBhvr additive="base">
                                        <p:cTn id="15" dur="500" fill="hold"/>
                                        <p:tgtEl>
                                          <p:spTgt spid="419430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xit" presetSubtype="4" fill="hold" grpId="0" nodeType="clickEffect">
                                  <p:stCondLst>
                                    <p:cond delay="0"/>
                                  </p:stCondLst>
                                  <p:childTnLst>
                                    <p:anim calcmode="lin" valueType="num">
                                      <p:cBhvr additive="base">
                                        <p:cTn id="19" dur="500"/>
                                        <p:tgtEl>
                                          <p:spTgt spid="1048669"/>
                                        </p:tgtEl>
                                        <p:attrNameLst>
                                          <p:attrName>ppt_x</p:attrName>
                                        </p:attrNameLst>
                                      </p:cBhvr>
                                      <p:tavLst>
                                        <p:tav tm="0">
                                          <p:val>
                                            <p:strVal val="ppt_x"/>
                                          </p:val>
                                        </p:tav>
                                        <p:tav tm="100000">
                                          <p:val>
                                            <p:strVal val="ppt_x"/>
                                          </p:val>
                                        </p:tav>
                                      </p:tavLst>
                                    </p:anim>
                                    <p:anim calcmode="lin" valueType="num">
                                      <p:cBhvr additive="base">
                                        <p:cTn id="20" dur="500"/>
                                        <p:tgtEl>
                                          <p:spTgt spid="1048669"/>
                                        </p:tgtEl>
                                        <p:attrNameLst>
                                          <p:attrName>ppt_y</p:attrName>
                                        </p:attrNameLst>
                                      </p:cBhvr>
                                      <p:tavLst>
                                        <p:tav tm="0">
                                          <p:val>
                                            <p:strVal val="ppt_y"/>
                                          </p:val>
                                        </p:tav>
                                        <p:tav tm="100000">
                                          <p:val>
                                            <p:strVal val="1+ppt_h/2"/>
                                          </p:val>
                                        </p:tav>
                                      </p:tavLst>
                                    </p:anim>
                                    <p:set>
                                      <p:cBhvr>
                                        <p:cTn id="21" dur="1" fill="hold">
                                          <p:stCondLst>
                                            <p:cond delay="499"/>
                                          </p:stCondLst>
                                        </p:cTn>
                                        <p:tgtEl>
                                          <p:spTgt spid="1048669"/>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grpId="0" nodeType="clickEffect">
                                  <p:stCondLst>
                                    <p:cond delay="0"/>
                                  </p:stCondLst>
                                  <p:childTnLst>
                                    <p:anim calcmode="lin" valueType="num">
                                      <p:cBhvr additive="base">
                                        <p:cTn id="25" dur="500"/>
                                        <p:tgtEl>
                                          <p:spTgt spid="1048670"/>
                                        </p:tgtEl>
                                        <p:attrNameLst>
                                          <p:attrName>ppt_x</p:attrName>
                                        </p:attrNameLst>
                                      </p:cBhvr>
                                      <p:tavLst>
                                        <p:tav tm="0">
                                          <p:val>
                                            <p:strVal val="ppt_x"/>
                                          </p:val>
                                        </p:tav>
                                        <p:tav tm="100000">
                                          <p:val>
                                            <p:strVal val="ppt_x"/>
                                          </p:val>
                                        </p:tav>
                                      </p:tavLst>
                                    </p:anim>
                                    <p:anim calcmode="lin" valueType="num">
                                      <p:cBhvr additive="base">
                                        <p:cTn id="26" dur="500"/>
                                        <p:tgtEl>
                                          <p:spTgt spid="1048670"/>
                                        </p:tgtEl>
                                        <p:attrNameLst>
                                          <p:attrName>ppt_y</p:attrName>
                                        </p:attrNameLst>
                                      </p:cBhvr>
                                      <p:tavLst>
                                        <p:tav tm="0">
                                          <p:val>
                                            <p:strVal val="ppt_y"/>
                                          </p:val>
                                        </p:tav>
                                        <p:tav tm="100000">
                                          <p:val>
                                            <p:strVal val="1+ppt_h/2"/>
                                          </p:val>
                                        </p:tav>
                                      </p:tavLst>
                                    </p:anim>
                                    <p:set>
                                      <p:cBhvr>
                                        <p:cTn id="27" dur="1" fill="hold">
                                          <p:stCondLst>
                                            <p:cond delay="499"/>
                                          </p:stCondLst>
                                        </p:cTn>
                                        <p:tgtEl>
                                          <p:spTgt spid="104867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grpId="0" nodeType="clickEffect">
                                  <p:stCondLst>
                                    <p:cond delay="0"/>
                                  </p:stCondLst>
                                  <p:childTnLst>
                                    <p:anim calcmode="lin" valueType="num">
                                      <p:cBhvr additive="base">
                                        <p:cTn id="31" dur="500"/>
                                        <p:tgtEl>
                                          <p:spTgt spid="1048671"/>
                                        </p:tgtEl>
                                        <p:attrNameLst>
                                          <p:attrName>ppt_x</p:attrName>
                                        </p:attrNameLst>
                                      </p:cBhvr>
                                      <p:tavLst>
                                        <p:tav tm="0">
                                          <p:val>
                                            <p:strVal val="ppt_x"/>
                                          </p:val>
                                        </p:tav>
                                        <p:tav tm="100000">
                                          <p:val>
                                            <p:strVal val="ppt_x"/>
                                          </p:val>
                                        </p:tav>
                                      </p:tavLst>
                                    </p:anim>
                                    <p:anim calcmode="lin" valueType="num">
                                      <p:cBhvr additive="base">
                                        <p:cTn id="32" dur="500"/>
                                        <p:tgtEl>
                                          <p:spTgt spid="1048671"/>
                                        </p:tgtEl>
                                        <p:attrNameLst>
                                          <p:attrName>ppt_y</p:attrName>
                                        </p:attrNameLst>
                                      </p:cBhvr>
                                      <p:tavLst>
                                        <p:tav tm="0">
                                          <p:val>
                                            <p:strVal val="ppt_y"/>
                                          </p:val>
                                        </p:tav>
                                        <p:tav tm="100000">
                                          <p:val>
                                            <p:strVal val="1+ppt_h/2"/>
                                          </p:val>
                                        </p:tav>
                                      </p:tavLst>
                                    </p:anim>
                                    <p:set>
                                      <p:cBhvr>
                                        <p:cTn id="33" dur="1" fill="hold">
                                          <p:stCondLst>
                                            <p:cond delay="499"/>
                                          </p:stCondLst>
                                        </p:cTn>
                                        <p:tgtEl>
                                          <p:spTgt spid="104867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grpId="0" nodeType="clickEffect">
                                  <p:stCondLst>
                                    <p:cond delay="0"/>
                                  </p:stCondLst>
                                  <p:childTnLst>
                                    <p:anim calcmode="lin" valueType="num">
                                      <p:cBhvr additive="base">
                                        <p:cTn id="37" dur="500"/>
                                        <p:tgtEl>
                                          <p:spTgt spid="1048672"/>
                                        </p:tgtEl>
                                        <p:attrNameLst>
                                          <p:attrName>ppt_x</p:attrName>
                                        </p:attrNameLst>
                                      </p:cBhvr>
                                      <p:tavLst>
                                        <p:tav tm="0">
                                          <p:val>
                                            <p:strVal val="ppt_x"/>
                                          </p:val>
                                        </p:tav>
                                        <p:tav tm="100000">
                                          <p:val>
                                            <p:strVal val="ppt_x"/>
                                          </p:val>
                                        </p:tav>
                                      </p:tavLst>
                                    </p:anim>
                                    <p:anim calcmode="lin" valueType="num">
                                      <p:cBhvr additive="base">
                                        <p:cTn id="38" dur="500"/>
                                        <p:tgtEl>
                                          <p:spTgt spid="1048672"/>
                                        </p:tgtEl>
                                        <p:attrNameLst>
                                          <p:attrName>ppt_y</p:attrName>
                                        </p:attrNameLst>
                                      </p:cBhvr>
                                      <p:tavLst>
                                        <p:tav tm="0">
                                          <p:val>
                                            <p:strVal val="ppt_y"/>
                                          </p:val>
                                        </p:tav>
                                        <p:tav tm="100000">
                                          <p:val>
                                            <p:strVal val="1+ppt_h/2"/>
                                          </p:val>
                                        </p:tav>
                                      </p:tavLst>
                                    </p:anim>
                                    <p:set>
                                      <p:cBhvr>
                                        <p:cTn id="39" dur="1" fill="hold">
                                          <p:stCondLst>
                                            <p:cond delay="499"/>
                                          </p:stCondLst>
                                        </p:cTn>
                                        <p:tgtEl>
                                          <p:spTgt spid="104867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 presetClass="exit" presetSubtype="4" fill="hold" grpId="0" nodeType="clickEffect">
                                  <p:stCondLst>
                                    <p:cond delay="0"/>
                                  </p:stCondLst>
                                  <p:childTnLst>
                                    <p:anim calcmode="lin" valueType="num">
                                      <p:cBhvr additive="base">
                                        <p:cTn id="43" dur="500"/>
                                        <p:tgtEl>
                                          <p:spTgt spid="1048673"/>
                                        </p:tgtEl>
                                        <p:attrNameLst>
                                          <p:attrName>ppt_x</p:attrName>
                                        </p:attrNameLst>
                                      </p:cBhvr>
                                      <p:tavLst>
                                        <p:tav tm="0">
                                          <p:val>
                                            <p:strVal val="ppt_x"/>
                                          </p:val>
                                        </p:tav>
                                        <p:tav tm="100000">
                                          <p:val>
                                            <p:strVal val="ppt_x"/>
                                          </p:val>
                                        </p:tav>
                                      </p:tavLst>
                                    </p:anim>
                                    <p:anim calcmode="lin" valueType="num">
                                      <p:cBhvr additive="base">
                                        <p:cTn id="44" dur="500"/>
                                        <p:tgtEl>
                                          <p:spTgt spid="1048673"/>
                                        </p:tgtEl>
                                        <p:attrNameLst>
                                          <p:attrName>ppt_y</p:attrName>
                                        </p:attrNameLst>
                                      </p:cBhvr>
                                      <p:tavLst>
                                        <p:tav tm="0">
                                          <p:val>
                                            <p:strVal val="ppt_y"/>
                                          </p:val>
                                        </p:tav>
                                        <p:tav tm="100000">
                                          <p:val>
                                            <p:strVal val="1+ppt_h/2"/>
                                          </p:val>
                                        </p:tav>
                                      </p:tavLst>
                                    </p:anim>
                                    <p:set>
                                      <p:cBhvr>
                                        <p:cTn id="45" dur="1" fill="hold">
                                          <p:stCondLst>
                                            <p:cond delay="499"/>
                                          </p:stCondLst>
                                        </p:cTn>
                                        <p:tgtEl>
                                          <p:spTgt spid="104867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 presetClass="exit" presetSubtype="4" fill="hold" grpId="0" nodeType="clickEffect">
                                  <p:stCondLst>
                                    <p:cond delay="0"/>
                                  </p:stCondLst>
                                  <p:childTnLst>
                                    <p:anim calcmode="lin" valueType="num">
                                      <p:cBhvr additive="base">
                                        <p:cTn id="49" dur="500"/>
                                        <p:tgtEl>
                                          <p:spTgt spid="1048674"/>
                                        </p:tgtEl>
                                        <p:attrNameLst>
                                          <p:attrName>ppt_x</p:attrName>
                                        </p:attrNameLst>
                                      </p:cBhvr>
                                      <p:tavLst>
                                        <p:tav tm="0">
                                          <p:val>
                                            <p:strVal val="ppt_x"/>
                                          </p:val>
                                        </p:tav>
                                        <p:tav tm="100000">
                                          <p:val>
                                            <p:strVal val="ppt_x"/>
                                          </p:val>
                                        </p:tav>
                                      </p:tavLst>
                                    </p:anim>
                                    <p:anim calcmode="lin" valueType="num">
                                      <p:cBhvr additive="base">
                                        <p:cTn id="50" dur="500"/>
                                        <p:tgtEl>
                                          <p:spTgt spid="1048674"/>
                                        </p:tgtEl>
                                        <p:attrNameLst>
                                          <p:attrName>ppt_y</p:attrName>
                                        </p:attrNameLst>
                                      </p:cBhvr>
                                      <p:tavLst>
                                        <p:tav tm="0">
                                          <p:val>
                                            <p:strVal val="ppt_y"/>
                                          </p:val>
                                        </p:tav>
                                        <p:tav tm="100000">
                                          <p:val>
                                            <p:strVal val="1+ppt_h/2"/>
                                          </p:val>
                                        </p:tav>
                                      </p:tavLst>
                                    </p:anim>
                                    <p:set>
                                      <p:cBhvr>
                                        <p:cTn id="51" dur="1" fill="hold">
                                          <p:stCondLst>
                                            <p:cond delay="499"/>
                                          </p:stCondLst>
                                        </p:cTn>
                                        <p:tgtEl>
                                          <p:spTgt spid="104867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 presetClass="exit" presetSubtype="4" fill="hold" grpId="0" nodeType="clickEffect">
                                  <p:stCondLst>
                                    <p:cond delay="0"/>
                                  </p:stCondLst>
                                  <p:childTnLst>
                                    <p:anim calcmode="lin" valueType="num">
                                      <p:cBhvr additive="base">
                                        <p:cTn id="55" dur="500"/>
                                        <p:tgtEl>
                                          <p:spTgt spid="1048675"/>
                                        </p:tgtEl>
                                        <p:attrNameLst>
                                          <p:attrName>ppt_x</p:attrName>
                                        </p:attrNameLst>
                                      </p:cBhvr>
                                      <p:tavLst>
                                        <p:tav tm="0">
                                          <p:val>
                                            <p:strVal val="ppt_x"/>
                                          </p:val>
                                        </p:tav>
                                        <p:tav tm="100000">
                                          <p:val>
                                            <p:strVal val="ppt_x"/>
                                          </p:val>
                                        </p:tav>
                                      </p:tavLst>
                                    </p:anim>
                                    <p:anim calcmode="lin" valueType="num">
                                      <p:cBhvr additive="base">
                                        <p:cTn id="56" dur="500"/>
                                        <p:tgtEl>
                                          <p:spTgt spid="1048675"/>
                                        </p:tgtEl>
                                        <p:attrNameLst>
                                          <p:attrName>ppt_y</p:attrName>
                                        </p:attrNameLst>
                                      </p:cBhvr>
                                      <p:tavLst>
                                        <p:tav tm="0">
                                          <p:val>
                                            <p:strVal val="ppt_y"/>
                                          </p:val>
                                        </p:tav>
                                        <p:tav tm="100000">
                                          <p:val>
                                            <p:strVal val="1+ppt_h/2"/>
                                          </p:val>
                                        </p:tav>
                                      </p:tavLst>
                                    </p:anim>
                                    <p:set>
                                      <p:cBhvr>
                                        <p:cTn id="57" dur="1" fill="hold">
                                          <p:stCondLst>
                                            <p:cond delay="499"/>
                                          </p:stCondLst>
                                        </p:cTn>
                                        <p:tgtEl>
                                          <p:spTgt spid="10486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8" grpId="0"/>
      <p:bldP spid="1048668" grpId="1"/>
      <p:bldP spid="1048669" grpId="0" animBg="1"/>
      <p:bldP spid="1048669" grpId="1" animBg="1"/>
      <p:bldP spid="1048670" grpId="0" animBg="1"/>
      <p:bldP spid="1048670" grpId="1" animBg="1"/>
      <p:bldP spid="1048671" grpId="0" animBg="1"/>
      <p:bldP spid="1048671" grpId="1" animBg="1"/>
      <p:bldP spid="1048672" grpId="0" animBg="1"/>
      <p:bldP spid="1048672" grpId="1" animBg="1"/>
      <p:bldP spid="1048673" grpId="0" animBg="1"/>
      <p:bldP spid="1048673" grpId="1" animBg="1"/>
      <p:bldP spid="1048674" grpId="0" animBg="1"/>
      <p:bldP spid="1048674" grpId="1" animBg="1"/>
      <p:bldP spid="1048675" grpId="0" animBg="1"/>
      <p:bldP spid="104867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48" name=""/>
        <p:cNvGrpSpPr/>
        <p:nvPr/>
      </p:nvGrpSpPr>
      <p:grpSpPr/>
      <p:sp>
        <p:nvSpPr>
          <p:cNvPr id="1048606" name="Rectangle 17"/>
          <p:cNvSpPr/>
          <p:nvPr>
            <p:custDataLst>
              <p:tags r:id="rId1"/>
            </p:custDataLst>
          </p:nvPr>
        </p:nvSpPr>
        <p:spPr>
          <a:xfrm>
            <a:off x="8650224" y="1655064"/>
            <a:ext cx="3108960" cy="3566160"/>
          </a:xfrm>
          <a:prstGeom prst="rect">
            <a:avLst/>
          </a:prstGeom>
          <a:solidFill>
            <a:srgbClr val="8A93A3"/>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07"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08" name="Rectangle 2"/>
          <p:cNvSpPr/>
          <p:nvPr/>
        </p:nvSpPr>
        <p:spPr>
          <a:xfrm>
            <a:off x="0" y="0"/>
            <a:ext cx="12191695" cy="1051560"/>
          </a:xfrm>
          <a:prstGeom prst="rect">
            <a:avLst/>
          </a:prstGeom>
          <a:solidFill>
            <a:srgbClr val="D96C4A"/>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09"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10"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11" name="TextBox 5"/>
          <p:cNvSpPr txBox="1"/>
          <p:nvPr/>
        </p:nvSpPr>
        <p:spPr>
          <a:xfrm>
            <a:off x="411480" y="274955"/>
            <a:ext cx="868680" cy="510794"/>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2</a:t>
            </a:r>
            <a:endParaRPr sz="2500" b="1" i="0">
              <a:solidFill>
                <a:srgbClr val="16264A"/>
              </a:solidFill>
              <a:latin typeface="微软雅黑" panose="020B0503020204020204" charset="-122"/>
            </a:endParaRPr>
          </a:p>
        </p:txBody>
      </p:sp>
      <p:sp>
        <p:nvSpPr>
          <p:cNvPr id="1048612"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读原文 · 角色剖析（三人一鱼）</a:t>
            </a:r>
            <a:endParaRPr sz="3200" b="1" i="0">
              <a:solidFill>
                <a:srgbClr val="FFFFFF"/>
              </a:solidFill>
              <a:latin typeface="微软雅黑" panose="020B0503020204020204" charset="-122"/>
            </a:endParaRPr>
          </a:p>
        </p:txBody>
      </p:sp>
      <p:sp>
        <p:nvSpPr>
          <p:cNvPr id="1048613" name="TextBox 7"/>
          <p:cNvSpPr txBox="1"/>
          <p:nvPr/>
        </p:nvSpPr>
        <p:spPr>
          <a:xfrm>
            <a:off x="548640" y="1161542"/>
            <a:ext cx="11064240" cy="478155"/>
          </a:xfrm>
          <a:prstGeom prst="rect">
            <a:avLst/>
          </a:prstGeom>
          <a:noFill/>
        </p:spPr>
        <p:txBody>
          <a:bodyPr wrap="square">
            <a:spAutoFit/>
          </a:bodyPr>
          <a:p>
            <a:pPr>
              <a:lnSpc>
                <a:spcPct val="105000"/>
              </a:lnSpc>
            </a:pPr>
            <a:r>
              <a:rPr sz="2400" b="1">
                <a:solidFill>
                  <a:srgbClr val="D96C4A"/>
                </a:solidFill>
                <a:latin typeface="微软雅黑" panose="020B0503020204020204" charset="-122"/>
              </a:rPr>
              <a:t>▸ 锁定“我”与爷爷两个人物，理清性格与情绪弧。</a:t>
            </a:r>
            <a:endParaRPr sz="2400" b="1">
              <a:solidFill>
                <a:srgbClr val="D96C4A"/>
              </a:solidFill>
              <a:latin typeface="微软雅黑" panose="020B0503020204020204" charset="-122"/>
            </a:endParaRPr>
          </a:p>
        </p:txBody>
      </p:sp>
      <p:sp>
        <p:nvSpPr>
          <p:cNvPr id="1048614" name="Rounded Rectangle 8"/>
          <p:cNvSpPr/>
          <p:nvPr/>
        </p:nvSpPr>
        <p:spPr>
          <a:xfrm rot="21516000">
            <a:off x="457200" y="1819910"/>
            <a:ext cx="3611880" cy="4114800"/>
          </a:xfrm>
          <a:prstGeom prst="roundRect">
            <a:avLst/>
          </a:prstGeom>
          <a:solidFill>
            <a:srgbClr val="FBEFE7"/>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15" name="TextBox 9"/>
          <p:cNvSpPr txBox="1"/>
          <p:nvPr/>
        </p:nvSpPr>
        <p:spPr>
          <a:xfrm>
            <a:off x="572770" y="2047748"/>
            <a:ext cx="3337560" cy="511175"/>
          </a:xfrm>
          <a:prstGeom prst="rect">
            <a:avLst/>
          </a:prstGeom>
          <a:noFill/>
        </p:spPr>
        <p:txBody>
          <a:bodyPr wrap="square" lIns="63500" tIns="38100" rIns="63500" bIns="38100" anchor="t">
            <a:spAutoFit/>
          </a:bodyPr>
          <a:p>
            <a:pPr algn="l">
              <a:lnSpc>
                <a:spcPct val="118000"/>
              </a:lnSpc>
            </a:pPr>
            <a:r>
              <a:rPr sz="2400" b="1" i="0">
                <a:solidFill>
                  <a:srgbClr val="B54A2E"/>
                </a:solidFill>
                <a:latin typeface="微软雅黑" panose="020B0503020204020204" charset="-122"/>
              </a:rPr>
              <a:t>“我”（男孩）</a:t>
            </a:r>
            <a:endParaRPr sz="2400" b="1" i="0">
              <a:solidFill>
                <a:srgbClr val="B54A2E"/>
              </a:solidFill>
              <a:latin typeface="微软雅黑" panose="020B0503020204020204" charset="-122"/>
            </a:endParaRPr>
          </a:p>
        </p:txBody>
      </p:sp>
      <p:sp>
        <p:nvSpPr>
          <p:cNvPr id="1048616" name="TextBox 10"/>
          <p:cNvSpPr txBox="1"/>
          <p:nvPr/>
        </p:nvSpPr>
        <p:spPr>
          <a:xfrm>
            <a:off x="594360" y="2660904"/>
            <a:ext cx="3337560" cy="3246120"/>
          </a:xfrm>
          <a:prstGeom prst="rect">
            <a:avLst/>
          </a:prstGeom>
          <a:noFill/>
        </p:spPr>
        <p:txBody>
          <a:bodyPr wrap="square" lIns="63500" tIns="38100" rIns="63500" bIns="38100" anchor="t">
            <a:spAutoFit/>
          </a:bodyPr>
          <a:p>
            <a:pPr algn="l">
              <a:lnSpc>
                <a:spcPct val="130000"/>
              </a:lnSpc>
              <a:spcBef>
                <a:spcPts val="0"/>
              </a:spcBef>
              <a:spcAft>
                <a:spcPts val="0"/>
              </a:spcAft>
            </a:pPr>
            <a:r>
              <a:rPr sz="2000" b="1" i="0">
                <a:solidFill>
                  <a:srgbClr val="1F2937"/>
                </a:solidFill>
                <a:latin typeface="微软雅黑" panose="020B0503020204020204" charset="-122"/>
              </a:rPr>
              <a:t>性格：执拗、好胜、爱幻想。
情绪弧：执念（想征服/成名）→ 紧张兴奋（再战）→ 触动共情（湿眼）→ 释然成长（放生）。
写作重点：用动作与心理外化变化。</a:t>
            </a:r>
            <a:endParaRPr sz="2000" b="1" i="0">
              <a:solidFill>
                <a:srgbClr val="1F2937"/>
              </a:solidFill>
              <a:latin typeface="微软雅黑" panose="020B0503020204020204" charset="-122"/>
            </a:endParaRPr>
          </a:p>
        </p:txBody>
      </p:sp>
      <p:sp>
        <p:nvSpPr>
          <p:cNvPr id="1048617" name="Rounded Rectangle 11"/>
          <p:cNvSpPr/>
          <p:nvPr>
            <p:custDataLst>
              <p:tags r:id="rId2"/>
            </p:custDataLst>
          </p:nvPr>
        </p:nvSpPr>
        <p:spPr>
          <a:xfrm rot="48000">
            <a:off x="4204970" y="1701165"/>
            <a:ext cx="3611880" cy="4293870"/>
          </a:xfrm>
          <a:prstGeom prst="roundRect">
            <a:avLst/>
          </a:prstGeom>
          <a:solidFill>
            <a:srgbClr val="F1EAF1"/>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18" name="TextBox 12"/>
          <p:cNvSpPr txBox="1"/>
          <p:nvPr>
            <p:custDataLst>
              <p:tags r:id="rId3"/>
            </p:custDataLst>
          </p:nvPr>
        </p:nvSpPr>
        <p:spPr>
          <a:xfrm>
            <a:off x="4343400" y="1993011"/>
            <a:ext cx="3337560" cy="511175"/>
          </a:xfrm>
          <a:prstGeom prst="rect">
            <a:avLst/>
          </a:prstGeom>
          <a:noFill/>
        </p:spPr>
        <p:txBody>
          <a:bodyPr wrap="square" lIns="63500" tIns="38100" rIns="63500" bIns="38100" anchor="t">
            <a:spAutoFit/>
          </a:bodyPr>
          <a:p>
            <a:pPr algn="l">
              <a:lnSpc>
                <a:spcPct val="118000"/>
              </a:lnSpc>
            </a:pPr>
            <a:r>
              <a:rPr sz="2400" b="1" i="0">
                <a:solidFill>
                  <a:srgbClr val="6B3F6E"/>
                </a:solidFill>
                <a:latin typeface="微软雅黑" panose="020B0503020204020204" charset="-122"/>
              </a:rPr>
              <a:t>Grandpa（祖父）</a:t>
            </a:r>
            <a:endParaRPr sz="2400" b="1" i="0">
              <a:solidFill>
                <a:srgbClr val="6B3F6E"/>
              </a:solidFill>
              <a:latin typeface="微软雅黑" panose="020B0503020204020204" charset="-122"/>
            </a:endParaRPr>
          </a:p>
        </p:txBody>
      </p:sp>
      <p:sp>
        <p:nvSpPr>
          <p:cNvPr id="1048619" name="TextBox 13"/>
          <p:cNvSpPr txBox="1"/>
          <p:nvPr>
            <p:custDataLst>
              <p:tags r:id="rId4"/>
            </p:custDataLst>
          </p:nvPr>
        </p:nvSpPr>
        <p:spPr>
          <a:xfrm>
            <a:off x="4343400" y="2660777"/>
            <a:ext cx="3337560" cy="2849880"/>
          </a:xfrm>
          <a:prstGeom prst="rect">
            <a:avLst/>
          </a:prstGeom>
          <a:noFill/>
        </p:spPr>
        <p:txBody>
          <a:bodyPr wrap="square" lIns="63500" tIns="38100" rIns="63500" bIns="38100" anchor="t">
            <a:spAutoFit/>
          </a:bodyPr>
          <a:p>
            <a:pPr algn="l">
              <a:lnSpc>
                <a:spcPct val="130000"/>
              </a:lnSpc>
              <a:spcBef>
                <a:spcPts val="0"/>
              </a:spcBef>
              <a:spcAft>
                <a:spcPts val="0"/>
              </a:spcAft>
            </a:pPr>
            <a:r>
              <a:rPr sz="2000" b="1" i="0">
                <a:solidFill>
                  <a:srgbClr val="1F2937"/>
                </a:solidFill>
                <a:latin typeface="微软雅黑" panose="020B0503020204020204" charset="-122"/>
              </a:rPr>
              <a:t>形象：沉稳、有经验、善用比喻说理。
金句：“some fish are meant to stay in the river.”
功能：哲理的传递者，推动“我”的成长；是续写放生的逻辑支点。</a:t>
            </a:r>
            <a:endParaRPr sz="2000" b="1" i="0">
              <a:solidFill>
                <a:srgbClr val="1F2937"/>
              </a:solidFill>
              <a:latin typeface="微软雅黑" panose="020B0503020204020204" charset="-122"/>
            </a:endParaRPr>
          </a:p>
        </p:txBody>
      </p:sp>
      <p:sp>
        <p:nvSpPr>
          <p:cNvPr id="1048620" name="Rounded Rectangle 14"/>
          <p:cNvSpPr/>
          <p:nvPr>
            <p:custDataLst>
              <p:tags r:id="rId5"/>
            </p:custDataLst>
          </p:nvPr>
        </p:nvSpPr>
        <p:spPr>
          <a:xfrm rot="21540000">
            <a:off x="7966710" y="1644650"/>
            <a:ext cx="3611880" cy="4261485"/>
          </a:xfrm>
          <a:prstGeom prst="roundRect">
            <a:avLst/>
          </a:prstGeom>
          <a:solidFill>
            <a:srgbClr val="E7F1EE"/>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21" name="TextBox 15"/>
          <p:cNvSpPr txBox="1"/>
          <p:nvPr>
            <p:custDataLst>
              <p:tags r:id="rId6"/>
            </p:custDataLst>
          </p:nvPr>
        </p:nvSpPr>
        <p:spPr>
          <a:xfrm>
            <a:off x="8114030" y="1919478"/>
            <a:ext cx="3337560" cy="511175"/>
          </a:xfrm>
          <a:prstGeom prst="rect">
            <a:avLst/>
          </a:prstGeom>
          <a:noFill/>
        </p:spPr>
        <p:txBody>
          <a:bodyPr wrap="square" lIns="63500" tIns="38100" rIns="63500" bIns="38100" anchor="t">
            <a:spAutoFit/>
          </a:bodyPr>
          <a:p>
            <a:pPr algn="l">
              <a:lnSpc>
                <a:spcPct val="118000"/>
              </a:lnSpc>
            </a:pPr>
            <a:r>
              <a:rPr sz="2400" b="1" i="0">
                <a:solidFill>
                  <a:srgbClr val="2E7D6B"/>
                </a:solidFill>
                <a:latin typeface="微软雅黑" panose="020B0503020204020204" charset="-122"/>
              </a:rPr>
              <a:t>Walter（鳟鱼）</a:t>
            </a:r>
            <a:endParaRPr sz="2400" b="1" i="0">
              <a:solidFill>
                <a:srgbClr val="2E7D6B"/>
              </a:solidFill>
              <a:latin typeface="微软雅黑" panose="020B0503020204020204" charset="-122"/>
            </a:endParaRPr>
          </a:p>
        </p:txBody>
      </p:sp>
      <p:sp>
        <p:nvSpPr>
          <p:cNvPr id="1048622" name="TextBox 16"/>
          <p:cNvSpPr txBox="1"/>
          <p:nvPr>
            <p:custDataLst>
              <p:tags r:id="rId7"/>
            </p:custDataLst>
          </p:nvPr>
        </p:nvSpPr>
        <p:spPr>
          <a:xfrm>
            <a:off x="8067040" y="2559304"/>
            <a:ext cx="3337560" cy="3246120"/>
          </a:xfrm>
          <a:prstGeom prst="rect">
            <a:avLst/>
          </a:prstGeom>
          <a:noFill/>
        </p:spPr>
        <p:txBody>
          <a:bodyPr wrap="square" lIns="63500" tIns="38100" rIns="63500" bIns="38100" anchor="t">
            <a:spAutoFit/>
          </a:bodyPr>
          <a:p>
            <a:pPr algn="l">
              <a:lnSpc>
                <a:spcPct val="130000"/>
              </a:lnSpc>
              <a:spcBef>
                <a:spcPts val="0"/>
              </a:spcBef>
              <a:spcAft>
                <a:spcPts val="0"/>
              </a:spcAft>
            </a:pPr>
            <a:r>
              <a:rPr sz="2000" b="0" i="0">
                <a:solidFill>
                  <a:srgbClr val="1F2937"/>
                </a:solidFill>
                <a:latin typeface="微软雅黑" panose="020B0503020204020204" charset="-122"/>
              </a:rPr>
              <a:t>拟人化角色：会“wink”、会“fight for his life”。
象征：自然生命、自由、被尊重的对象。
写作重点：外貌（silver/glistening）+ 动作（thrash/leap）+ 拟人神态（wet eye）。</a:t>
            </a:r>
            <a:endParaRPr sz="2000" b="0" i="0">
              <a:solidFill>
                <a:srgbClr val="1F2937"/>
              </a:solidFill>
              <a:latin typeface="微软雅黑" panose="020B0503020204020204" charset="-122"/>
            </a:endParaRPr>
          </a:p>
        </p:txBody>
      </p:sp>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613"/>
                                        </p:tgtEl>
                                        <p:attrNameLst>
                                          <p:attrName>style.visibility</p:attrName>
                                        </p:attrNameLst>
                                      </p:cBhvr>
                                      <p:to>
                                        <p:strVal val="visible"/>
                                      </p:to>
                                    </p:set>
                                    <p:anim calcmode="discrete" valueType="clr">
                                      <p:cBhvr override="childStyle">
                                        <p:cTn id="7" dur="80"/>
                                        <p:tgtEl>
                                          <p:spTgt spid="104861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613"/>
                                        </p:tgtEl>
                                        <p:attrNameLst>
                                          <p:attrName>fill.color</p:attrName>
                                        </p:attrNameLst>
                                      </p:cBhvr>
                                      <p:tavLst>
                                        <p:tav tm="0">
                                          <p:val>
                                            <p:clrVal>
                                              <a:schemeClr val="accent2"/>
                                            </p:clrVal>
                                          </p:val>
                                        </p:tav>
                                        <p:tav tm="50000">
                                          <p:val>
                                            <p:clrVal>
                                              <a:schemeClr val="hlink"/>
                                            </p:clrVal>
                                          </p:val>
                                        </p:tav>
                                      </p:tavLst>
                                    </p:anim>
                                    <p:set>
                                      <p:cBhvr>
                                        <p:cTn id="9" dur="80"/>
                                        <p:tgtEl>
                                          <p:spTgt spid="104861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048616">
                                            <p:txEl>
                                              <p:pRg st="0" end="0"/>
                                            </p:txEl>
                                          </p:spTgt>
                                        </p:tgtEl>
                                        <p:attrNameLst>
                                          <p:attrName>style.visibility</p:attrName>
                                        </p:attrNameLst>
                                      </p:cBhvr>
                                      <p:to>
                                        <p:strVal val="visible"/>
                                      </p:to>
                                    </p:set>
                                    <p:anim calcmode="lin" valueType="num">
                                      <p:cBhvr>
                                        <p:cTn id="14" dur="1000" fill="hold"/>
                                        <p:tgtEl>
                                          <p:spTgt spid="1048616">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104861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4861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48619"/>
                                        </p:tgtEl>
                                        <p:attrNameLst>
                                          <p:attrName>style.visibility</p:attrName>
                                        </p:attrNameLst>
                                      </p:cBhvr>
                                      <p:to>
                                        <p:strVal val="visible"/>
                                      </p:to>
                                    </p:set>
                                    <p:anim calcmode="lin" valueType="num">
                                      <p:cBhvr>
                                        <p:cTn id="21" dur="1000" fill="hold"/>
                                        <p:tgtEl>
                                          <p:spTgt spid="1048619"/>
                                        </p:tgtEl>
                                        <p:attrNameLst>
                                          <p:attrName>ppt_x</p:attrName>
                                        </p:attrNameLst>
                                      </p:cBhvr>
                                      <p:tavLst>
                                        <p:tav tm="0">
                                          <p:val>
                                            <p:strVal val="#ppt_x-.2"/>
                                          </p:val>
                                        </p:tav>
                                        <p:tav tm="100000">
                                          <p:val>
                                            <p:strVal val="#ppt_x"/>
                                          </p:val>
                                        </p:tav>
                                      </p:tavLst>
                                    </p:anim>
                                    <p:anim calcmode="lin" valueType="num">
                                      <p:cBhvr>
                                        <p:cTn id="22" dur="1000" fill="hold"/>
                                        <p:tgtEl>
                                          <p:spTgt spid="1048619"/>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48619"/>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048622"/>
                                        </p:tgtEl>
                                        <p:attrNameLst>
                                          <p:attrName>style.visibility</p:attrName>
                                        </p:attrNameLst>
                                      </p:cBhvr>
                                      <p:to>
                                        <p:strVal val="visible"/>
                                      </p:to>
                                    </p:set>
                                    <p:anim calcmode="lin" valueType="num">
                                      <p:cBhvr>
                                        <p:cTn id="28" dur="1000" fill="hold"/>
                                        <p:tgtEl>
                                          <p:spTgt spid="1048622"/>
                                        </p:tgtEl>
                                        <p:attrNameLst>
                                          <p:attrName>ppt_x</p:attrName>
                                        </p:attrNameLst>
                                      </p:cBhvr>
                                      <p:tavLst>
                                        <p:tav tm="0">
                                          <p:val>
                                            <p:strVal val="#ppt_x-.2"/>
                                          </p:val>
                                        </p:tav>
                                        <p:tav tm="100000">
                                          <p:val>
                                            <p:strVal val="#ppt_x"/>
                                          </p:val>
                                        </p:tav>
                                      </p:tavLst>
                                    </p:anim>
                                    <p:anim calcmode="lin" valueType="num">
                                      <p:cBhvr>
                                        <p:cTn id="29" dur="1000" fill="hold"/>
                                        <p:tgtEl>
                                          <p:spTgt spid="104862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048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3" grpId="0"/>
      <p:bldP spid="1048613" grpId="1"/>
      <p:bldP spid="1048619" grpId="0"/>
      <p:bldP spid="1048619" grpId="1"/>
      <p:bldP spid="1048622" grpId="0"/>
      <p:bldP spid="104862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47" name=""/>
        <p:cNvGrpSpPr/>
        <p:nvPr/>
      </p:nvGrpSpPr>
      <p:grpSpPr/>
      <p:sp>
        <p:nvSpPr>
          <p:cNvPr id="1048591" name="Rectangle 1"/>
          <p:cNvSpPr/>
          <p:nvPr/>
        </p:nvSpPr>
        <p:spPr>
          <a:xfrm>
            <a:off x="0" y="0"/>
            <a:ext cx="12191695" cy="914400"/>
          </a:xfrm>
          <a:prstGeom prst="rect">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592" name="Rectangle 2"/>
          <p:cNvSpPr/>
          <p:nvPr/>
        </p:nvSpPr>
        <p:spPr>
          <a:xfrm>
            <a:off x="0" y="914400"/>
            <a:ext cx="12191695" cy="64008"/>
          </a:xfrm>
          <a:prstGeom prst="rect">
            <a:avLst/>
          </a:prstGeom>
          <a:solidFill>
            <a:srgbClr val="E6B800"/>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593" name="TextBox 3"/>
          <p:cNvSpPr txBox="1"/>
          <p:nvPr/>
        </p:nvSpPr>
        <p:spPr>
          <a:xfrm>
            <a:off x="3299460" y="186055"/>
            <a:ext cx="8033385" cy="605790"/>
          </a:xfrm>
          <a:prstGeom prst="rect">
            <a:avLst/>
          </a:prstGeom>
          <a:noFill/>
        </p:spPr>
        <p:txBody>
          <a:bodyPr wrap="square" lIns="54864" tIns="27432" rIns="54864" bIns="27432" anchor="ctr">
            <a:spAutoFit/>
          </a:bodyPr>
          <a:p>
            <a:pPr algn="l">
              <a:lnSpc>
                <a:spcPct val="112000"/>
              </a:lnSpc>
            </a:pPr>
            <a:r>
              <a:rPr sz="3200" b="1" i="0">
                <a:solidFill>
                  <a:srgbClr val="FFFFFF"/>
                </a:solidFill>
                <a:latin typeface="Times New Roman" panose="02020603050405020304"/>
              </a:rPr>
              <a:t>矛盾冲突 &amp; 主题  Conflict &amp; Theme</a:t>
            </a:r>
            <a:endParaRPr sz="3200" b="1" i="0">
              <a:solidFill>
                <a:srgbClr val="FFFFFF"/>
              </a:solidFill>
              <a:latin typeface="Times New Roman" panose="02020603050405020304"/>
            </a:endParaRPr>
          </a:p>
        </p:txBody>
      </p:sp>
      <p:sp>
        <p:nvSpPr>
          <p:cNvPr id="1048594" name="Rounded Rectangle 5"/>
          <p:cNvSpPr/>
          <p:nvPr/>
        </p:nvSpPr>
        <p:spPr>
          <a:xfrm>
            <a:off x="457200" y="1101090"/>
            <a:ext cx="11247120" cy="1525270"/>
          </a:xfrm>
          <a:prstGeom prst="roundRect">
            <a:avLst/>
          </a:prstGeom>
          <a:solidFill>
            <a:srgbClr val="E7ECF4"/>
          </a:solidFill>
          <a:ln w="19050">
            <a:solidFill>
              <a:srgbClr val="C06B3A"/>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595" name="TextBox 6"/>
          <p:cNvSpPr txBox="1"/>
          <p:nvPr/>
        </p:nvSpPr>
        <p:spPr>
          <a:xfrm>
            <a:off x="731520" y="1102995"/>
            <a:ext cx="10972800" cy="1593850"/>
          </a:xfrm>
          <a:prstGeom prst="rect">
            <a:avLst/>
          </a:prstGeom>
          <a:noFill/>
        </p:spPr>
        <p:txBody>
          <a:bodyPr wrap="square" lIns="54864" tIns="27432" rIns="54864" bIns="27432">
            <a:noAutofit/>
          </a:bodyPr>
          <a:p>
            <a:pPr algn="l">
              <a:lnSpc>
                <a:spcPct val="150000"/>
              </a:lnSpc>
            </a:pPr>
            <a:r>
              <a:rPr sz="2000" b="1" i="0">
                <a:solidFill>
                  <a:srgbClr val="242424"/>
                </a:solidFill>
                <a:latin typeface="Times New Roman" panose="02020603050405020304"/>
              </a:rPr>
              <a:t>核心矛盾 Core conflict：</a:t>
            </a:r>
            <a:endParaRPr sz="2000" b="1" i="0">
              <a:solidFill>
                <a:srgbClr val="242424"/>
              </a:solidFill>
              <a:latin typeface="Times New Roman" panose="02020603050405020304"/>
            </a:endParaRPr>
          </a:p>
          <a:p>
            <a:pPr algn="l">
              <a:lnSpc>
                <a:spcPct val="150000"/>
              </a:lnSpc>
            </a:pPr>
            <a:r>
              <a:rPr sz="2000" b="1" i="0">
                <a:solidFill>
                  <a:srgbClr val="FF0000"/>
                </a:solidFill>
                <a:latin typeface="Times New Roman" panose="02020603050405020304"/>
              </a:rPr>
              <a:t>人的“征服欲 / 成名梦” </a:t>
            </a:r>
            <a:r>
              <a:rPr sz="2000" b="0" i="0">
                <a:solidFill>
                  <a:srgbClr val="242424"/>
                </a:solidFill>
                <a:latin typeface="Times New Roman" panose="02020603050405020304"/>
              </a:rPr>
              <a:t> vs  </a:t>
            </a:r>
            <a:r>
              <a:rPr sz="2000" b="1" i="0">
                <a:solidFill>
                  <a:srgbClr val="00B050"/>
                </a:solidFill>
                <a:latin typeface="Times New Roman" panose="02020603050405020304"/>
              </a:rPr>
              <a:t>自然生命 Walter 的自由与生存权。</a:t>
            </a:r>
            <a:endParaRPr sz="2000" b="1" i="0">
              <a:solidFill>
                <a:srgbClr val="00B050"/>
              </a:solidFill>
              <a:latin typeface="Times New Roman" panose="02020603050405020304"/>
            </a:endParaRPr>
          </a:p>
          <a:p>
            <a:pPr algn="l">
              <a:lnSpc>
                <a:spcPct val="150000"/>
              </a:lnSpc>
            </a:pPr>
            <a:r>
              <a:rPr sz="2000" b="0" i="0">
                <a:solidFill>
                  <a:srgbClr val="242424"/>
                </a:solidFill>
                <a:latin typeface="Times New Roman" panose="02020603050405020304"/>
              </a:rPr>
              <a:t>续写要“解决”它——让男孩赢回 Walter，再用成长化解执念，完成闭环。</a:t>
            </a:r>
            <a:endParaRPr sz="2000" b="0" i="0">
              <a:solidFill>
                <a:srgbClr val="242424"/>
              </a:solidFill>
              <a:latin typeface="Times New Roman" panose="02020603050405020304"/>
            </a:endParaRPr>
          </a:p>
        </p:txBody>
      </p:sp>
      <p:sp>
        <p:nvSpPr>
          <p:cNvPr id="1048596" name="TextBox 7"/>
          <p:cNvSpPr txBox="1"/>
          <p:nvPr/>
        </p:nvSpPr>
        <p:spPr>
          <a:xfrm>
            <a:off x="457200" y="2813050"/>
            <a:ext cx="11247120" cy="467995"/>
          </a:xfrm>
          <a:prstGeom prst="rect">
            <a:avLst/>
          </a:prstGeom>
          <a:noFill/>
        </p:spPr>
        <p:txBody>
          <a:bodyPr wrap="square" lIns="54864" tIns="27432" rIns="54864" bIns="27432">
            <a:spAutoFit/>
          </a:bodyPr>
          <a:p>
            <a:pPr algn="l">
              <a:lnSpc>
                <a:spcPct val="112000"/>
              </a:lnSpc>
            </a:pPr>
            <a:r>
              <a:rPr sz="2400" b="1" i="0">
                <a:solidFill>
                  <a:srgbClr val="1A264A"/>
                </a:solidFill>
                <a:latin typeface="Times New Roman" panose="02020603050405020304"/>
              </a:rPr>
              <a:t>双主题落点  Two Themes</a:t>
            </a:r>
            <a:endParaRPr sz="2400" b="1" i="0">
              <a:solidFill>
                <a:srgbClr val="1A264A"/>
              </a:solidFill>
              <a:latin typeface="Times New Roman" panose="02020603050405020304"/>
            </a:endParaRPr>
          </a:p>
        </p:txBody>
      </p:sp>
      <p:sp>
        <p:nvSpPr>
          <p:cNvPr id="1048597" name="Rounded Rectangle 8"/>
          <p:cNvSpPr/>
          <p:nvPr/>
        </p:nvSpPr>
        <p:spPr>
          <a:xfrm>
            <a:off x="450850" y="3420110"/>
            <a:ext cx="5394960" cy="2448560"/>
          </a:xfrm>
          <a:prstGeom prst="roundRect">
            <a:avLst/>
          </a:prstGeom>
          <a:solidFill>
            <a:srgbClr val="F2F4F8"/>
          </a:solidFill>
          <a:ln w="19050">
            <a:solidFill>
              <a:srgbClr val="1F6E5B"/>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598" name="TextBox 9"/>
          <p:cNvSpPr txBox="1"/>
          <p:nvPr/>
        </p:nvSpPr>
        <p:spPr>
          <a:xfrm>
            <a:off x="594360" y="3612515"/>
            <a:ext cx="5120640" cy="851409"/>
          </a:xfrm>
          <a:prstGeom prst="rect">
            <a:avLst/>
          </a:prstGeom>
          <a:noFill/>
        </p:spPr>
        <p:txBody>
          <a:bodyPr wrap="square" lIns="54864" tIns="27432" rIns="54864" bIns="27432">
            <a:spAutoFit/>
          </a:bodyPr>
          <a:p>
            <a:pPr algn="ctr">
              <a:lnSpc>
                <a:spcPct val="112000"/>
              </a:lnSpc>
            </a:pPr>
            <a:r>
              <a:rPr sz="2400" b="1" i="0">
                <a:solidFill>
                  <a:srgbClr val="1F6E5B"/>
                </a:solidFill>
                <a:latin typeface="Times New Roman" panose="02020603050405020304"/>
              </a:rPr>
              <a:t>人与自然</a:t>
            </a:r>
            <a:endParaRPr sz="2400" b="1" i="0">
              <a:solidFill>
                <a:srgbClr val="1F6E5B"/>
              </a:solidFill>
              <a:latin typeface="Times New Roman" panose="02020603050405020304"/>
            </a:endParaRPr>
          </a:p>
          <a:p>
            <a:pPr algn="ctr">
              <a:lnSpc>
                <a:spcPct val="112000"/>
              </a:lnSpc>
            </a:pPr>
            <a:r>
              <a:rPr sz="2400" b="1" i="0">
                <a:solidFill>
                  <a:srgbClr val="1F6E5B"/>
                </a:solidFill>
                <a:latin typeface="Times New Roman" panose="02020603050405020304"/>
              </a:rPr>
              <a:t>Man &amp; Nature</a:t>
            </a:r>
            <a:endParaRPr sz="2400" b="1" i="0">
              <a:solidFill>
                <a:srgbClr val="1F6E5B"/>
              </a:solidFill>
              <a:latin typeface="Times New Roman" panose="02020603050405020304"/>
            </a:endParaRPr>
          </a:p>
        </p:txBody>
      </p:sp>
      <p:sp>
        <p:nvSpPr>
          <p:cNvPr id="1048599" name="TextBox 10"/>
          <p:cNvSpPr txBox="1"/>
          <p:nvPr/>
        </p:nvSpPr>
        <p:spPr>
          <a:xfrm>
            <a:off x="685800" y="4681220"/>
            <a:ext cx="5120640" cy="786384"/>
          </a:xfrm>
          <a:prstGeom prst="rect">
            <a:avLst/>
          </a:prstGeom>
          <a:noFill/>
        </p:spPr>
        <p:txBody>
          <a:bodyPr wrap="square" lIns="54864" tIns="27432" rIns="54864" bIns="27432">
            <a:spAutoFit/>
          </a:bodyPr>
          <a:p>
            <a:pPr algn="ctr">
              <a:lnSpc>
                <a:spcPct val="120000"/>
              </a:lnSpc>
            </a:pPr>
            <a:r>
              <a:rPr sz="2100" b="1" i="0">
                <a:solidFill>
                  <a:srgbClr val="242424"/>
                </a:solidFill>
                <a:latin typeface="Times New Roman" panose="02020603050405020304"/>
              </a:rPr>
              <a:t>尊重生命、温柔放生：</a:t>
            </a:r>
            <a:endParaRPr sz="2100" b="1" i="0">
              <a:solidFill>
                <a:srgbClr val="242424"/>
              </a:solidFill>
              <a:latin typeface="Times New Roman" panose="02020603050405020304"/>
            </a:endParaRPr>
          </a:p>
          <a:p>
            <a:pPr algn="ctr">
              <a:lnSpc>
                <a:spcPct val="120000"/>
              </a:lnSpc>
            </a:pPr>
            <a:r>
              <a:rPr sz="2100" b="1" i="0">
                <a:solidFill>
                  <a:srgbClr val="242424"/>
                </a:solidFill>
                <a:latin typeface="Times New Roman" panose="02020603050405020304"/>
              </a:rPr>
              <a:t>真正的爱不是占有，而是理解并放回</a:t>
            </a:r>
            <a:endParaRPr sz="2100" b="1" i="0">
              <a:solidFill>
                <a:srgbClr val="242424"/>
              </a:solidFill>
              <a:latin typeface="Times New Roman" panose="02020603050405020304"/>
            </a:endParaRPr>
          </a:p>
        </p:txBody>
      </p:sp>
      <p:sp>
        <p:nvSpPr>
          <p:cNvPr id="1048600" name="Rounded Rectangle 11"/>
          <p:cNvSpPr/>
          <p:nvPr/>
        </p:nvSpPr>
        <p:spPr>
          <a:xfrm>
            <a:off x="6126480" y="3420110"/>
            <a:ext cx="5394960" cy="2442845"/>
          </a:xfrm>
          <a:prstGeom prst="roundRect">
            <a:avLst/>
          </a:prstGeom>
          <a:solidFill>
            <a:srgbClr val="F2F4F8"/>
          </a:solidFill>
          <a:ln w="19050">
            <a:solidFill>
              <a:srgbClr val="E6B800"/>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01" name="TextBox 12"/>
          <p:cNvSpPr txBox="1"/>
          <p:nvPr/>
        </p:nvSpPr>
        <p:spPr>
          <a:xfrm>
            <a:off x="6263640" y="3612515"/>
            <a:ext cx="5120640" cy="851409"/>
          </a:xfrm>
          <a:prstGeom prst="rect">
            <a:avLst/>
          </a:prstGeom>
          <a:noFill/>
        </p:spPr>
        <p:txBody>
          <a:bodyPr wrap="square" lIns="54864" tIns="27432" rIns="54864" bIns="27432">
            <a:spAutoFit/>
          </a:bodyPr>
          <a:p>
            <a:pPr algn="ctr">
              <a:lnSpc>
                <a:spcPct val="112000"/>
              </a:lnSpc>
            </a:pPr>
            <a:r>
              <a:rPr sz="2400" b="1" i="0">
                <a:solidFill>
                  <a:srgbClr val="E6B800"/>
                </a:solidFill>
                <a:latin typeface="Times New Roman" panose="02020603050405020304"/>
              </a:rPr>
              <a:t>人与自我</a:t>
            </a:r>
            <a:endParaRPr sz="2400" b="1" i="0">
              <a:solidFill>
                <a:srgbClr val="E6B800"/>
              </a:solidFill>
              <a:latin typeface="Times New Roman" panose="02020603050405020304"/>
            </a:endParaRPr>
          </a:p>
          <a:p>
            <a:pPr algn="ctr">
              <a:lnSpc>
                <a:spcPct val="112000"/>
              </a:lnSpc>
            </a:pPr>
            <a:r>
              <a:rPr sz="2400" b="1" i="0">
                <a:solidFill>
                  <a:srgbClr val="E6B800"/>
                </a:solidFill>
                <a:latin typeface="Times New Roman" panose="02020603050405020304"/>
              </a:rPr>
              <a:t>Me &amp; Self</a:t>
            </a:r>
            <a:endParaRPr sz="2400" b="1" i="0">
              <a:solidFill>
                <a:srgbClr val="E6B800"/>
              </a:solidFill>
              <a:latin typeface="Times New Roman" panose="02020603050405020304"/>
            </a:endParaRPr>
          </a:p>
        </p:txBody>
      </p:sp>
      <p:sp>
        <p:nvSpPr>
          <p:cNvPr id="1048602" name="TextBox 13"/>
          <p:cNvSpPr txBox="1"/>
          <p:nvPr/>
        </p:nvSpPr>
        <p:spPr>
          <a:xfrm>
            <a:off x="6263640" y="4681220"/>
            <a:ext cx="5120640" cy="786384"/>
          </a:xfrm>
          <a:prstGeom prst="rect">
            <a:avLst/>
          </a:prstGeom>
          <a:noFill/>
        </p:spPr>
        <p:txBody>
          <a:bodyPr wrap="square" lIns="54864" tIns="27432" rIns="54864" bIns="27432">
            <a:spAutoFit/>
          </a:bodyPr>
          <a:p>
            <a:pPr algn="ctr">
              <a:lnSpc>
                <a:spcPct val="120000"/>
              </a:lnSpc>
            </a:pPr>
            <a:r>
              <a:rPr sz="2100" b="1" i="0">
                <a:solidFill>
                  <a:srgbClr val="242424"/>
                </a:solidFill>
                <a:latin typeface="Times New Roman" panose="02020603050405020304"/>
              </a:rPr>
              <a:t>放下执念、理解长辈：</a:t>
            </a:r>
            <a:endParaRPr sz="2100" b="1" i="0">
              <a:solidFill>
                <a:srgbClr val="242424"/>
              </a:solidFill>
              <a:latin typeface="Times New Roman" panose="02020603050405020304"/>
            </a:endParaRPr>
          </a:p>
          <a:p>
            <a:pPr algn="ctr">
              <a:lnSpc>
                <a:spcPct val="120000"/>
              </a:lnSpc>
            </a:pPr>
            <a:r>
              <a:rPr sz="2100" b="1" i="0">
                <a:solidFill>
                  <a:srgbClr val="242424"/>
                </a:solidFill>
                <a:latin typeface="Times New Roman" panose="02020603050405020304"/>
              </a:rPr>
              <a:t>从“想征服”到“学会放手”，成为更优“渔夫”</a:t>
            </a:r>
            <a:endParaRPr sz="2100" b="1" i="0">
              <a:solidFill>
                <a:srgbClr val="242424"/>
              </a:solidFill>
              <a:latin typeface="Times New Roman" panose="02020603050405020304"/>
            </a:endParaRPr>
          </a:p>
        </p:txBody>
      </p:sp>
      <p:sp>
        <p:nvSpPr>
          <p:cNvPr id="1048603" name="TextBox 15"/>
          <p:cNvSpPr txBox="1"/>
          <p:nvPr/>
        </p:nvSpPr>
        <p:spPr>
          <a:xfrm>
            <a:off x="11155680" y="6455664"/>
            <a:ext cx="822960" cy="239777"/>
          </a:xfrm>
          <a:prstGeom prst="rect">
            <a:avLst/>
          </a:prstGeom>
          <a:noFill/>
        </p:spPr>
        <p:txBody>
          <a:bodyPr wrap="square" lIns="54864" tIns="27432" rIns="54864" bIns="27432">
            <a:spAutoFit/>
          </a:bodyPr>
          <a:p>
            <a:pPr algn="r">
              <a:lnSpc>
                <a:spcPct val="112000"/>
              </a:lnSpc>
            </a:pPr>
            <a:r>
              <a:rPr sz="1100" b="1" i="0">
                <a:solidFill>
                  <a:srgbClr val="1A264A"/>
                </a:solidFill>
                <a:latin typeface="Times New Roman" panose="02020603050405020304"/>
              </a:rPr>
              <a:t>07</a:t>
            </a:r>
            <a:endParaRPr sz="1100" b="1" i="0">
              <a:solidFill>
                <a:srgbClr val="1A264A"/>
              </a:solidFill>
              <a:latin typeface="Times New Roman" panose="02020603050405020304"/>
            </a:endParaRPr>
          </a:p>
        </p:txBody>
      </p:sp>
      <p:sp>
        <p:nvSpPr>
          <p:cNvPr id="1048604" name="Rounded Rectangle 4"/>
          <p:cNvSpPr/>
          <p:nvPr/>
        </p:nvSpPr>
        <p:spPr>
          <a:xfrm>
            <a:off x="685800" y="128143"/>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en-US" sz="2500" b="1"/>
              <a:t>2</a:t>
            </a:r>
            <a:endParaRPr lang="en-US" sz="2500" b="1"/>
          </a:p>
        </p:txBody>
      </p:sp>
      <p:sp>
        <p:nvSpPr>
          <p:cNvPr id="1048605" name="文本框 18"/>
          <p:cNvSpPr txBox="1"/>
          <p:nvPr/>
        </p:nvSpPr>
        <p:spPr>
          <a:xfrm>
            <a:off x="1691640" y="208280"/>
            <a:ext cx="1607820" cy="583565"/>
          </a:xfrm>
          <a:prstGeom prst="rect">
            <a:avLst/>
          </a:prstGeom>
          <a:noFill/>
        </p:spPr>
        <p:txBody>
          <a:bodyPr wrap="square" rtlCol="0" anchor="t">
            <a:spAutoFit/>
          </a:bodyPr>
          <a:p>
            <a:r>
              <a:rPr sz="3200" b="1">
                <a:solidFill>
                  <a:srgbClr val="FFFFFF"/>
                </a:solidFill>
                <a:latin typeface="微软雅黑" panose="020B0503020204020204" charset="-122"/>
                <a:sym typeface="+mn-ea"/>
              </a:rPr>
              <a:t>读原文</a:t>
            </a:r>
            <a:endParaRPr lang="zh-CN" altLang="en-US" sz="3200" b="1">
              <a:solidFill>
                <a:srgbClr val="FFFFFF"/>
              </a:solidFill>
              <a:latin typeface="微软雅黑" panose="020B0503020204020204" charset="-122"/>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8595">
                                            <p:txEl>
                                              <p:pRg st="1" end="1"/>
                                            </p:txEl>
                                          </p:spTgt>
                                        </p:tgtEl>
                                        <p:attrNameLst>
                                          <p:attrName>style.visibility</p:attrName>
                                        </p:attrNameLst>
                                      </p:cBhvr>
                                      <p:to>
                                        <p:strVal val="visible"/>
                                      </p:to>
                                    </p:set>
                                    <p:anim calcmode="lin" valueType="num">
                                      <p:cBhvr additive="base">
                                        <p:cTn id="7" dur="500" fill="hold"/>
                                        <p:tgtEl>
                                          <p:spTgt spid="104859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5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048595">
                                            <p:txEl>
                                              <p:pRg st="2" end="2"/>
                                            </p:txEl>
                                          </p:spTgt>
                                        </p:tgtEl>
                                        <p:attrNameLst>
                                          <p:attrName>style.visibility</p:attrName>
                                        </p:attrNameLst>
                                      </p:cBhvr>
                                      <p:to>
                                        <p:strVal val="visible"/>
                                      </p:to>
                                    </p:set>
                                    <p:anim calcmode="discrete" valueType="clr">
                                      <p:cBhvr override="childStyle">
                                        <p:cTn id="13" dur="80"/>
                                        <p:tgtEl>
                                          <p:spTgt spid="104859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48595">
                                            <p:txEl>
                                              <p:pRg st="2" end="2"/>
                                            </p:txEl>
                                          </p:spTgt>
                                        </p:tgtEl>
                                        <p:attrNameLst>
                                          <p:attrName>fill.color</p:attrName>
                                        </p:attrNameLst>
                                      </p:cBhvr>
                                      <p:tavLst>
                                        <p:tav tm="0">
                                          <p:val>
                                            <p:clrVal>
                                              <a:schemeClr val="accent2"/>
                                            </p:clrVal>
                                          </p:val>
                                        </p:tav>
                                        <p:tav tm="50000">
                                          <p:val>
                                            <p:clrVal>
                                              <a:schemeClr val="hlink"/>
                                            </p:clrVal>
                                          </p:val>
                                        </p:tav>
                                      </p:tavLst>
                                    </p:anim>
                                    <p:set>
                                      <p:cBhvr>
                                        <p:cTn id="15" dur="80"/>
                                        <p:tgtEl>
                                          <p:spTgt spid="1048595">
                                            <p:txEl>
                                              <p:pRg st="2" end="2"/>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048598">
                                            <p:txEl>
                                              <p:pRg st="0" end="0"/>
                                            </p:txEl>
                                          </p:spTgt>
                                        </p:tgtEl>
                                        <p:attrNameLst>
                                          <p:attrName>style.visibility</p:attrName>
                                        </p:attrNameLst>
                                      </p:cBhvr>
                                      <p:to>
                                        <p:strVal val="visible"/>
                                      </p:to>
                                    </p:set>
                                    <p:animEffect transition="in" filter="fade">
                                      <p:cBhvr>
                                        <p:cTn id="20" dur="1000"/>
                                        <p:tgtEl>
                                          <p:spTgt spid="1048598">
                                            <p:txEl>
                                              <p:pRg st="0" end="0"/>
                                            </p:txEl>
                                          </p:spTgt>
                                        </p:tgtEl>
                                      </p:cBhvr>
                                    </p:animEffect>
                                    <p:anim calcmode="lin" valueType="num">
                                      <p:cBhvr>
                                        <p:cTn id="21" dur="1000" fill="hold"/>
                                        <p:tgtEl>
                                          <p:spTgt spid="1048598">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1048598">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048598">
                                            <p:txEl>
                                              <p:pRg st="1" end="1"/>
                                            </p:txEl>
                                          </p:spTgt>
                                        </p:tgtEl>
                                        <p:attrNameLst>
                                          <p:attrName>style.visibility</p:attrName>
                                        </p:attrNameLst>
                                      </p:cBhvr>
                                      <p:to>
                                        <p:strVal val="visible"/>
                                      </p:to>
                                    </p:set>
                                    <p:animEffect transition="in" filter="fade">
                                      <p:cBhvr>
                                        <p:cTn id="25" dur="1000"/>
                                        <p:tgtEl>
                                          <p:spTgt spid="1048598">
                                            <p:txEl>
                                              <p:pRg st="1" end="1"/>
                                            </p:txEl>
                                          </p:spTgt>
                                        </p:tgtEl>
                                      </p:cBhvr>
                                    </p:animEffect>
                                    <p:anim calcmode="lin" valueType="num">
                                      <p:cBhvr>
                                        <p:cTn id="26" dur="1000" fill="hold"/>
                                        <p:tgtEl>
                                          <p:spTgt spid="1048598">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104859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048599">
                                            <p:txEl>
                                              <p:pRg st="0" end="0"/>
                                            </p:txEl>
                                          </p:spTgt>
                                        </p:tgtEl>
                                        <p:attrNameLst>
                                          <p:attrName>style.visibility</p:attrName>
                                        </p:attrNameLst>
                                      </p:cBhvr>
                                      <p:to>
                                        <p:strVal val="visible"/>
                                      </p:to>
                                    </p:set>
                                    <p:animEffect transition="in" filter="strips(downLeft)">
                                      <p:cBhvr>
                                        <p:cTn id="32" dur="500"/>
                                        <p:tgtEl>
                                          <p:spTgt spid="1048599">
                                            <p:txEl>
                                              <p:pRg st="0" end="0"/>
                                            </p:txEl>
                                          </p:spTgt>
                                        </p:tgtEl>
                                      </p:cBhvr>
                                    </p:animEffect>
                                  </p:childTnLst>
                                </p:cTn>
                              </p:par>
                              <p:par>
                                <p:cTn id="33" presetID="18" presetClass="entr" presetSubtype="12" fill="hold" nodeType="withEffect">
                                  <p:stCondLst>
                                    <p:cond delay="0"/>
                                  </p:stCondLst>
                                  <p:childTnLst>
                                    <p:set>
                                      <p:cBhvr>
                                        <p:cTn id="34" dur="1" fill="hold">
                                          <p:stCondLst>
                                            <p:cond delay="0"/>
                                          </p:stCondLst>
                                        </p:cTn>
                                        <p:tgtEl>
                                          <p:spTgt spid="1048599">
                                            <p:txEl>
                                              <p:pRg st="1" end="1"/>
                                            </p:txEl>
                                          </p:spTgt>
                                        </p:tgtEl>
                                        <p:attrNameLst>
                                          <p:attrName>style.visibility</p:attrName>
                                        </p:attrNameLst>
                                      </p:cBhvr>
                                      <p:to>
                                        <p:strVal val="visible"/>
                                      </p:to>
                                    </p:set>
                                    <p:animEffect transition="in" filter="strips(downLeft)">
                                      <p:cBhvr>
                                        <p:cTn id="35" dur="500"/>
                                        <p:tgtEl>
                                          <p:spTgt spid="1048599">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48601"/>
                                        </p:tgtEl>
                                        <p:attrNameLst>
                                          <p:attrName>style.visibility</p:attrName>
                                        </p:attrNameLst>
                                      </p:cBhvr>
                                      <p:to>
                                        <p:strVal val="visible"/>
                                      </p:to>
                                    </p:set>
                                    <p:animEffect transition="in" filter="fade">
                                      <p:cBhvr>
                                        <p:cTn id="40" dur="1000"/>
                                        <p:tgtEl>
                                          <p:spTgt spid="1048601"/>
                                        </p:tgtEl>
                                      </p:cBhvr>
                                    </p:animEffect>
                                    <p:anim calcmode="lin" valueType="num">
                                      <p:cBhvr>
                                        <p:cTn id="41" dur="1000" fill="hold"/>
                                        <p:tgtEl>
                                          <p:spTgt spid="1048601"/>
                                        </p:tgtEl>
                                        <p:attrNameLst>
                                          <p:attrName>ppt_x</p:attrName>
                                        </p:attrNameLst>
                                      </p:cBhvr>
                                      <p:tavLst>
                                        <p:tav tm="0">
                                          <p:val>
                                            <p:strVal val="#ppt_x"/>
                                          </p:val>
                                        </p:tav>
                                        <p:tav tm="100000">
                                          <p:val>
                                            <p:strVal val="#ppt_x"/>
                                          </p:val>
                                        </p:tav>
                                      </p:tavLst>
                                    </p:anim>
                                    <p:anim calcmode="lin" valueType="num">
                                      <p:cBhvr>
                                        <p:cTn id="42" dur="1000" fill="hold"/>
                                        <p:tgtEl>
                                          <p:spTgt spid="104860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048602"/>
                                        </p:tgtEl>
                                        <p:attrNameLst>
                                          <p:attrName>style.visibility</p:attrName>
                                        </p:attrNameLst>
                                      </p:cBhvr>
                                      <p:to>
                                        <p:strVal val="visible"/>
                                      </p:to>
                                    </p:set>
                                    <p:animEffect transition="in" filter="strips(downLeft)">
                                      <p:cBhvr>
                                        <p:cTn id="47" dur="500"/>
                                        <p:tgtEl>
                                          <p:spTgt spid="1048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2" grpId="0"/>
      <p:bldP spid="1048602" grpId="1"/>
      <p:bldP spid="1048601" grpId="0"/>
      <p:bldP spid="104860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49" name=""/>
        <p:cNvGrpSpPr/>
        <p:nvPr/>
      </p:nvGrpSpPr>
      <p:grpSpPr/>
      <p:sp>
        <p:nvSpPr>
          <p:cNvPr id="1048623"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24" name="Rectangle 2"/>
          <p:cNvSpPr/>
          <p:nvPr/>
        </p:nvSpPr>
        <p:spPr>
          <a:xfrm>
            <a:off x="0" y="0"/>
            <a:ext cx="12191695" cy="1051560"/>
          </a:xfrm>
          <a:prstGeom prst="rect">
            <a:avLst/>
          </a:prstGeom>
          <a:solidFill>
            <a:srgbClr val="B04A5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25"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26"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27" name="TextBox 5"/>
          <p:cNvSpPr txBox="1"/>
          <p:nvPr/>
        </p:nvSpPr>
        <p:spPr>
          <a:xfrm>
            <a:off x="411480" y="269240"/>
            <a:ext cx="868680" cy="510794"/>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2</a:t>
            </a:r>
            <a:endParaRPr sz="2500" b="1" i="0">
              <a:solidFill>
                <a:srgbClr val="16264A"/>
              </a:solidFill>
              <a:latin typeface="微软雅黑" panose="020B0503020204020204" charset="-122"/>
            </a:endParaRPr>
          </a:p>
        </p:txBody>
      </p:sp>
      <p:sp>
        <p:nvSpPr>
          <p:cNvPr id="1048628"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读原文 · 情绪曲线与故事山</a:t>
            </a:r>
            <a:endParaRPr sz="3200" b="1" i="0">
              <a:solidFill>
                <a:srgbClr val="FFFFFF"/>
              </a:solidFill>
              <a:latin typeface="微软雅黑" panose="020B0503020204020204" charset="-122"/>
            </a:endParaRPr>
          </a:p>
        </p:txBody>
      </p:sp>
      <p:sp>
        <p:nvSpPr>
          <p:cNvPr id="1048629" name="TextBox 7"/>
          <p:cNvSpPr txBox="1"/>
          <p:nvPr/>
        </p:nvSpPr>
        <p:spPr>
          <a:xfrm>
            <a:off x="548640" y="1125982"/>
            <a:ext cx="11064240" cy="478155"/>
          </a:xfrm>
          <a:prstGeom prst="rect">
            <a:avLst/>
          </a:prstGeom>
          <a:noFill/>
        </p:spPr>
        <p:txBody>
          <a:bodyPr wrap="square">
            <a:spAutoFit/>
          </a:bodyPr>
          <a:p>
            <a:pPr>
              <a:lnSpc>
                <a:spcPct val="105000"/>
              </a:lnSpc>
            </a:pPr>
            <a:r>
              <a:rPr sz="2400" b="1">
                <a:solidFill>
                  <a:srgbClr val="B04A5E"/>
                </a:solidFill>
                <a:latin typeface="微软雅黑" panose="020B0503020204020204" charset="-122"/>
              </a:rPr>
              <a:t>▸ 沿情绪曲线与故事山，看清情节起伏与转折落点。</a:t>
            </a:r>
            <a:endParaRPr sz="2400" b="1">
              <a:solidFill>
                <a:srgbClr val="B04A5E"/>
              </a:solidFill>
              <a:latin typeface="微软雅黑" panose="020B0503020204020204" charset="-122"/>
            </a:endParaRPr>
          </a:p>
        </p:txBody>
      </p:sp>
      <p:sp>
        <p:nvSpPr>
          <p:cNvPr id="1048630" name="TextBox 8"/>
          <p:cNvSpPr txBox="1"/>
          <p:nvPr/>
        </p:nvSpPr>
        <p:spPr>
          <a:xfrm>
            <a:off x="338455" y="1532890"/>
            <a:ext cx="11365865" cy="438785"/>
          </a:xfrm>
          <a:prstGeom prst="rect">
            <a:avLst/>
          </a:prstGeom>
          <a:noFill/>
        </p:spPr>
        <p:txBody>
          <a:bodyPr wrap="square" lIns="63500" tIns="38100" rIns="63500" bIns="38100" anchor="t">
            <a:spAutoFit/>
          </a:bodyPr>
          <a:p>
            <a:pPr algn="l">
              <a:lnSpc>
                <a:spcPct val="118000"/>
              </a:lnSpc>
            </a:pPr>
            <a:r>
              <a:rPr sz="2000" b="0" i="0">
                <a:solidFill>
                  <a:srgbClr val="1F2937"/>
                </a:solidFill>
                <a:latin typeface="微软雅黑" panose="020B0503020204020204" charset="-122"/>
              </a:rPr>
              <a:t>读懂情绪走向，才能写出有起伏的续写：男孩从“不甘”到“释然”，转折点正是与 Walter 的对视。</a:t>
            </a:r>
            <a:endParaRPr sz="2000" b="0" i="0">
              <a:solidFill>
                <a:srgbClr val="1F2937"/>
              </a:solidFill>
              <a:latin typeface="微软雅黑" panose="020B0503020204020204" charset="-122"/>
            </a:endParaRPr>
          </a:p>
        </p:txBody>
      </p:sp>
      <p:sp>
        <p:nvSpPr>
          <p:cNvPr id="1048631" name="Rounded Rectangle 9"/>
          <p:cNvSpPr/>
          <p:nvPr/>
        </p:nvSpPr>
        <p:spPr>
          <a:xfrm>
            <a:off x="640080" y="2148840"/>
            <a:ext cx="2468880" cy="1371600"/>
          </a:xfrm>
          <a:prstGeom prst="roundRect">
            <a:avLst/>
          </a:prstGeom>
          <a:solidFill>
            <a:srgbClr val="924009"/>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32" name="TextBox 10"/>
          <p:cNvSpPr txBox="1"/>
          <p:nvPr/>
        </p:nvSpPr>
        <p:spPr>
          <a:xfrm>
            <a:off x="640080" y="2350008"/>
            <a:ext cx="2468880" cy="511175"/>
          </a:xfrm>
          <a:prstGeom prst="rect">
            <a:avLst/>
          </a:prstGeom>
          <a:noFill/>
        </p:spPr>
        <p:txBody>
          <a:bodyPr wrap="square" lIns="63500" tIns="38100" rIns="63500" bIns="38100" anchor="t">
            <a:spAutoFit/>
          </a:bodyPr>
          <a:p>
            <a:pPr algn="ctr">
              <a:lnSpc>
                <a:spcPct val="118000"/>
              </a:lnSpc>
            </a:pPr>
            <a:r>
              <a:rPr lang="en-US" altLang="zh-CN" sz="2400" b="1" i="0">
                <a:solidFill>
                  <a:srgbClr val="FFFFFF"/>
                </a:solidFill>
                <a:latin typeface="微软雅黑" panose="020B0503020204020204" charset="-122"/>
              </a:rPr>
              <a:t> Obsession</a:t>
            </a:r>
            <a:endParaRPr lang="en-US" altLang="zh-CN" sz="2400" b="1" i="0">
              <a:solidFill>
                <a:srgbClr val="FFFFFF"/>
              </a:solidFill>
              <a:latin typeface="微软雅黑" panose="020B0503020204020204" charset="-122"/>
            </a:endParaRPr>
          </a:p>
        </p:txBody>
      </p:sp>
      <p:sp>
        <p:nvSpPr>
          <p:cNvPr id="1048633" name="TextBox 11"/>
          <p:cNvSpPr txBox="1"/>
          <p:nvPr/>
        </p:nvSpPr>
        <p:spPr>
          <a:xfrm>
            <a:off x="640080" y="2990088"/>
            <a:ext cx="2468880" cy="401955"/>
          </a:xfrm>
          <a:prstGeom prst="rect">
            <a:avLst/>
          </a:prstGeom>
          <a:noFill/>
        </p:spPr>
        <p:txBody>
          <a:bodyPr wrap="square" lIns="63500" tIns="38100" rIns="63500" bIns="38100" anchor="t">
            <a:spAutoFit/>
          </a:bodyPr>
          <a:p>
            <a:pPr algn="ctr">
              <a:lnSpc>
                <a:spcPct val="118000"/>
              </a:lnSpc>
            </a:pPr>
            <a:r>
              <a:rPr lang="en-US" altLang="zh-CN" b="0" i="0">
                <a:solidFill>
                  <a:srgbClr val="FFFFFF"/>
                </a:solidFill>
                <a:latin typeface="微软雅黑" panose="020B0503020204020204" charset="-122"/>
              </a:rPr>
              <a:t>Low: unwillingness</a:t>
            </a:r>
            <a:endParaRPr lang="en-US" altLang="zh-CN" b="0" i="0">
              <a:solidFill>
                <a:srgbClr val="FFFFFF"/>
              </a:solidFill>
              <a:latin typeface="微软雅黑" panose="020B0503020204020204" charset="-122"/>
            </a:endParaRPr>
          </a:p>
        </p:txBody>
      </p:sp>
      <p:sp>
        <p:nvSpPr>
          <p:cNvPr id="1048634" name="Right Arrow 12"/>
          <p:cNvSpPr/>
          <p:nvPr/>
        </p:nvSpPr>
        <p:spPr>
          <a:xfrm>
            <a:off x="3127248" y="2706624"/>
            <a:ext cx="283464" cy="256032"/>
          </a:xfrm>
          <a:prstGeom prst="rightArrow">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35" name="Rounded Rectangle 13"/>
          <p:cNvSpPr/>
          <p:nvPr/>
        </p:nvSpPr>
        <p:spPr>
          <a:xfrm>
            <a:off x="3429000" y="2148840"/>
            <a:ext cx="2468880" cy="1371600"/>
          </a:xfrm>
          <a:prstGeom prst="roundRect">
            <a:avLst/>
          </a:prstGeom>
          <a:solidFill>
            <a:srgbClr val="C26D00"/>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36" name="TextBox 14"/>
          <p:cNvSpPr txBox="1"/>
          <p:nvPr/>
        </p:nvSpPr>
        <p:spPr>
          <a:xfrm>
            <a:off x="3429000" y="2223643"/>
            <a:ext cx="2468880" cy="915416"/>
          </a:xfrm>
          <a:prstGeom prst="rect">
            <a:avLst/>
          </a:prstGeom>
          <a:noFill/>
        </p:spPr>
        <p:txBody>
          <a:bodyPr wrap="square" lIns="63500" tIns="38100" rIns="63500" bIns="38100" anchor="t">
            <a:spAutoFit/>
          </a:bodyPr>
          <a:p>
            <a:pPr algn="ctr">
              <a:lnSpc>
                <a:spcPct val="118000"/>
              </a:lnSpc>
            </a:pPr>
            <a:r>
              <a:rPr lang="en-US" altLang="zh-CN" sz="2400" b="1" i="0">
                <a:solidFill>
                  <a:srgbClr val="FFFFFF"/>
                </a:solidFill>
                <a:latin typeface="微软雅黑" panose="020B0503020204020204" charset="-122"/>
              </a:rPr>
              <a:t>Tension excitement</a:t>
            </a:r>
            <a:endParaRPr lang="en-US" altLang="zh-CN" sz="2400" b="1" i="0">
              <a:solidFill>
                <a:srgbClr val="FFFFFF"/>
              </a:solidFill>
              <a:latin typeface="微软雅黑" panose="020B0503020204020204" charset="-122"/>
            </a:endParaRPr>
          </a:p>
        </p:txBody>
      </p:sp>
      <p:sp>
        <p:nvSpPr>
          <p:cNvPr id="1048637" name="TextBox 15"/>
          <p:cNvSpPr txBox="1"/>
          <p:nvPr/>
        </p:nvSpPr>
        <p:spPr>
          <a:xfrm>
            <a:off x="3429000" y="3062478"/>
            <a:ext cx="2468880" cy="401955"/>
          </a:xfrm>
          <a:prstGeom prst="rect">
            <a:avLst/>
          </a:prstGeom>
          <a:noFill/>
        </p:spPr>
        <p:txBody>
          <a:bodyPr wrap="square" lIns="63500" tIns="38100" rIns="63500" bIns="38100" anchor="t">
            <a:spAutoFit/>
          </a:bodyPr>
          <a:p>
            <a:pPr algn="ctr">
              <a:lnSpc>
                <a:spcPct val="118000"/>
              </a:lnSpc>
            </a:pPr>
            <a:r>
              <a:rPr lang="en-US" altLang="zh-CN" b="0" i="0">
                <a:solidFill>
                  <a:srgbClr val="FFFFFF"/>
                </a:solidFill>
                <a:latin typeface="微软雅黑" panose="020B0503020204020204" charset="-122"/>
              </a:rPr>
              <a:t>Rise: re-encounter</a:t>
            </a:r>
            <a:endParaRPr lang="en-US" altLang="zh-CN" b="0" i="0">
              <a:solidFill>
                <a:srgbClr val="FFFFFF"/>
              </a:solidFill>
              <a:latin typeface="微软雅黑" panose="020B0503020204020204" charset="-122"/>
            </a:endParaRPr>
          </a:p>
        </p:txBody>
      </p:sp>
      <p:sp>
        <p:nvSpPr>
          <p:cNvPr id="1048638" name="Right Arrow 16"/>
          <p:cNvSpPr/>
          <p:nvPr/>
        </p:nvSpPr>
        <p:spPr>
          <a:xfrm>
            <a:off x="5916168" y="2706624"/>
            <a:ext cx="283464" cy="256032"/>
          </a:xfrm>
          <a:prstGeom prst="rightArrow">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39" name="Rounded Rectangle 17"/>
          <p:cNvSpPr/>
          <p:nvPr/>
        </p:nvSpPr>
        <p:spPr>
          <a:xfrm>
            <a:off x="6217920" y="2148840"/>
            <a:ext cx="2468880" cy="1371600"/>
          </a:xfrm>
          <a:prstGeom prst="roundRect">
            <a:avLst/>
          </a:prstGeom>
          <a:solidFill>
            <a:srgbClr val="0F76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40" name="TextBox 18"/>
          <p:cNvSpPr txBox="1"/>
          <p:nvPr/>
        </p:nvSpPr>
        <p:spPr>
          <a:xfrm>
            <a:off x="6243955" y="2148713"/>
            <a:ext cx="2468880" cy="915416"/>
          </a:xfrm>
          <a:prstGeom prst="rect">
            <a:avLst/>
          </a:prstGeom>
          <a:noFill/>
        </p:spPr>
        <p:txBody>
          <a:bodyPr wrap="square" lIns="63500" tIns="38100" rIns="63500" bIns="38100" anchor="t">
            <a:spAutoFit/>
          </a:bodyPr>
          <a:p>
            <a:pPr algn="ctr">
              <a:lnSpc>
                <a:spcPct val="118000"/>
              </a:lnSpc>
            </a:pPr>
            <a:r>
              <a:rPr lang="en-US" altLang="zh-CN" sz="2400" b="1" i="0">
                <a:solidFill>
                  <a:srgbClr val="FFFFFF"/>
                </a:solidFill>
                <a:latin typeface="微软雅黑" panose="020B0503020204020204" charset="-122"/>
              </a:rPr>
              <a:t>Touch</a:t>
            </a:r>
            <a:endParaRPr lang="en-US" altLang="zh-CN" sz="2400" b="1" i="0">
              <a:solidFill>
                <a:srgbClr val="FFFFFF"/>
              </a:solidFill>
              <a:latin typeface="微软雅黑" panose="020B0503020204020204" charset="-122"/>
            </a:endParaRPr>
          </a:p>
          <a:p>
            <a:pPr algn="ctr">
              <a:lnSpc>
                <a:spcPct val="118000"/>
              </a:lnSpc>
            </a:pPr>
            <a:r>
              <a:rPr lang="en-US" altLang="zh-CN" sz="2400" b="1" i="0">
                <a:solidFill>
                  <a:srgbClr val="FFFFFF"/>
                </a:solidFill>
                <a:latin typeface="微软雅黑" panose="020B0503020204020204" charset="-122"/>
              </a:rPr>
              <a:t>Empathy</a:t>
            </a:r>
            <a:endParaRPr lang="en-US" altLang="zh-CN" sz="2400" b="1" i="0">
              <a:solidFill>
                <a:srgbClr val="FFFFFF"/>
              </a:solidFill>
              <a:latin typeface="微软雅黑" panose="020B0503020204020204" charset="-122"/>
            </a:endParaRPr>
          </a:p>
        </p:txBody>
      </p:sp>
      <p:sp>
        <p:nvSpPr>
          <p:cNvPr id="1048641" name="TextBox 19"/>
          <p:cNvSpPr txBox="1"/>
          <p:nvPr/>
        </p:nvSpPr>
        <p:spPr>
          <a:xfrm>
            <a:off x="6199505" y="3026918"/>
            <a:ext cx="2468880" cy="401955"/>
          </a:xfrm>
          <a:prstGeom prst="rect">
            <a:avLst/>
          </a:prstGeom>
          <a:noFill/>
        </p:spPr>
        <p:txBody>
          <a:bodyPr wrap="square" lIns="63500" tIns="38100" rIns="63500" bIns="38100" anchor="t">
            <a:spAutoFit/>
          </a:bodyPr>
          <a:p>
            <a:pPr algn="ctr">
              <a:lnSpc>
                <a:spcPct val="118000"/>
              </a:lnSpc>
            </a:pPr>
            <a:r>
              <a:rPr lang="en-US" altLang="zh-CN" b="0" i="0">
                <a:solidFill>
                  <a:srgbClr val="FFFFFF"/>
                </a:solidFill>
                <a:latin typeface="微软雅黑" panose="020B0503020204020204" charset="-122"/>
              </a:rPr>
              <a:t>Turn: tears in eyes</a:t>
            </a:r>
            <a:endParaRPr lang="en-US" altLang="zh-CN" b="0" i="0">
              <a:solidFill>
                <a:srgbClr val="FFFFFF"/>
              </a:solidFill>
              <a:latin typeface="微软雅黑" panose="020B0503020204020204" charset="-122"/>
            </a:endParaRPr>
          </a:p>
        </p:txBody>
      </p:sp>
      <p:sp>
        <p:nvSpPr>
          <p:cNvPr id="1048642" name="Right Arrow 20"/>
          <p:cNvSpPr/>
          <p:nvPr/>
        </p:nvSpPr>
        <p:spPr>
          <a:xfrm>
            <a:off x="8705088" y="2706624"/>
            <a:ext cx="283464" cy="256032"/>
          </a:xfrm>
          <a:prstGeom prst="rightArrow">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43" name="Rounded Rectangle 21"/>
          <p:cNvSpPr/>
          <p:nvPr/>
        </p:nvSpPr>
        <p:spPr>
          <a:xfrm>
            <a:off x="9006840" y="2148840"/>
            <a:ext cx="2468880" cy="1371600"/>
          </a:xfrm>
          <a:prstGeom prst="round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44" name="TextBox 22"/>
          <p:cNvSpPr txBox="1"/>
          <p:nvPr/>
        </p:nvSpPr>
        <p:spPr>
          <a:xfrm>
            <a:off x="9006840" y="2097278"/>
            <a:ext cx="2468880" cy="915416"/>
          </a:xfrm>
          <a:prstGeom prst="rect">
            <a:avLst/>
          </a:prstGeom>
          <a:noFill/>
        </p:spPr>
        <p:txBody>
          <a:bodyPr wrap="square" lIns="63500" tIns="38100" rIns="63500" bIns="38100" anchor="t">
            <a:spAutoFit/>
          </a:bodyPr>
          <a:p>
            <a:pPr algn="ctr">
              <a:lnSpc>
                <a:spcPct val="118000"/>
              </a:lnSpc>
            </a:pPr>
            <a:r>
              <a:rPr lang="en-US" altLang="zh-CN" sz="2400" b="1" i="0">
                <a:solidFill>
                  <a:srgbClr val="FFFFFF"/>
                </a:solidFill>
                <a:latin typeface="微软雅黑" panose="020B0503020204020204" charset="-122"/>
              </a:rPr>
              <a:t>Relief</a:t>
            </a:r>
            <a:endParaRPr lang="en-US" altLang="zh-CN" sz="2400" b="1" i="0">
              <a:solidFill>
                <a:srgbClr val="FFFFFF"/>
              </a:solidFill>
              <a:latin typeface="微软雅黑" panose="020B0503020204020204" charset="-122"/>
            </a:endParaRPr>
          </a:p>
          <a:p>
            <a:pPr algn="ctr">
              <a:lnSpc>
                <a:spcPct val="118000"/>
              </a:lnSpc>
            </a:pPr>
            <a:r>
              <a:rPr lang="en-US" altLang="zh-CN" sz="2400" b="1" i="0">
                <a:solidFill>
                  <a:srgbClr val="FFFFFF"/>
                </a:solidFill>
                <a:latin typeface="微软雅黑" panose="020B0503020204020204" charset="-122"/>
              </a:rPr>
              <a:t>Growth</a:t>
            </a:r>
            <a:endParaRPr lang="en-US" altLang="zh-CN" sz="2400" b="1" i="0">
              <a:solidFill>
                <a:srgbClr val="FFFFFF"/>
              </a:solidFill>
              <a:latin typeface="微软雅黑" panose="020B0503020204020204" charset="-122"/>
            </a:endParaRPr>
          </a:p>
        </p:txBody>
      </p:sp>
      <p:sp>
        <p:nvSpPr>
          <p:cNvPr id="1048645" name="TextBox 23"/>
          <p:cNvSpPr txBox="1"/>
          <p:nvPr/>
        </p:nvSpPr>
        <p:spPr>
          <a:xfrm>
            <a:off x="9006840" y="2990088"/>
            <a:ext cx="2468880" cy="401955"/>
          </a:xfrm>
          <a:prstGeom prst="rect">
            <a:avLst/>
          </a:prstGeom>
          <a:noFill/>
        </p:spPr>
        <p:txBody>
          <a:bodyPr wrap="square" lIns="63500" tIns="38100" rIns="63500" bIns="38100" anchor="t">
            <a:spAutoFit/>
          </a:bodyPr>
          <a:p>
            <a:pPr algn="ctr">
              <a:lnSpc>
                <a:spcPct val="118000"/>
              </a:lnSpc>
            </a:pPr>
            <a:r>
              <a:rPr lang="en-US" altLang="zh-CN" b="0" i="0">
                <a:solidFill>
                  <a:srgbClr val="FFFFFF"/>
                </a:solidFill>
                <a:latin typeface="微软雅黑" panose="020B0503020204020204" charset="-122"/>
              </a:rPr>
              <a:t>High: sublimation</a:t>
            </a:r>
            <a:endParaRPr lang="en-US" altLang="zh-CN" b="0" i="0">
              <a:solidFill>
                <a:srgbClr val="FFFFFF"/>
              </a:solidFill>
              <a:latin typeface="微软雅黑" panose="020B0503020204020204" charset="-122"/>
            </a:endParaRPr>
          </a:p>
        </p:txBody>
      </p:sp>
      <p:sp>
        <p:nvSpPr>
          <p:cNvPr id="1048646" name="TextBox 24"/>
          <p:cNvSpPr txBox="1"/>
          <p:nvPr/>
        </p:nvSpPr>
        <p:spPr>
          <a:xfrm>
            <a:off x="205105" y="3830955"/>
            <a:ext cx="11781790" cy="475615"/>
          </a:xfrm>
          <a:prstGeom prst="rect">
            <a:avLst/>
          </a:prstGeom>
          <a:noFill/>
        </p:spPr>
        <p:txBody>
          <a:bodyPr wrap="square" lIns="63500" tIns="38100" rIns="63500" bIns="38100" anchor="t">
            <a:spAutoFit/>
          </a:bodyPr>
          <a:p>
            <a:pPr algn="l">
              <a:lnSpc>
                <a:spcPct val="118000"/>
              </a:lnSpc>
            </a:pPr>
            <a:r>
              <a:rPr sz="2200" b="1" i="0">
                <a:solidFill>
                  <a:srgbClr val="FF0000"/>
                </a:solidFill>
                <a:latin typeface="微软雅黑" panose="020B0503020204020204" charset="-122"/>
              </a:rPr>
              <a:t>故事山（情节推进）：</a:t>
            </a:r>
            <a:r>
              <a:rPr lang="zh-CN" sz="2200" b="1" i="0">
                <a:solidFill>
                  <a:srgbClr val="FF0000"/>
                </a:solidFill>
                <a:latin typeface="微软雅黑" panose="020B0503020204020204" charset="-122"/>
              </a:rPr>
              <a:t>开篇</a:t>
            </a:r>
            <a:r>
              <a:rPr sz="2200" b="1" i="0">
                <a:solidFill>
                  <a:srgbClr val="FF0000"/>
                </a:solidFill>
                <a:latin typeface="微软雅黑" panose="020B0503020204020204" charset="-122"/>
              </a:rPr>
              <a:t> → 发现冲突 → 高潮（</a:t>
            </a:r>
            <a:r>
              <a:rPr lang="en-US" sz="2200" b="1" i="0">
                <a:solidFill>
                  <a:srgbClr val="FF0000"/>
                </a:solidFill>
                <a:latin typeface="微软雅黑" panose="020B0503020204020204" charset="-122"/>
              </a:rPr>
              <a:t>?</a:t>
            </a:r>
            <a:r>
              <a:rPr sz="2200" b="1" i="0">
                <a:solidFill>
                  <a:srgbClr val="FF0000"/>
                </a:solidFill>
                <a:latin typeface="微软雅黑" panose="020B0503020204020204" charset="-122"/>
              </a:rPr>
              <a:t>） → 解决（</a:t>
            </a:r>
            <a:r>
              <a:rPr lang="en-US" sz="2200" b="1" i="0">
                <a:solidFill>
                  <a:srgbClr val="FF0000"/>
                </a:solidFill>
                <a:latin typeface="微软雅黑" panose="020B0503020204020204" charset="-122"/>
              </a:rPr>
              <a:t>?</a:t>
            </a:r>
            <a:r>
              <a:rPr sz="2200" b="1" i="0">
                <a:solidFill>
                  <a:srgbClr val="FF0000"/>
                </a:solidFill>
                <a:latin typeface="微软雅黑" panose="020B0503020204020204" charset="-122"/>
              </a:rPr>
              <a:t>） → 结尾（升华）</a:t>
            </a:r>
            <a:endParaRPr sz="2200" b="1" i="0">
              <a:solidFill>
                <a:srgbClr val="FF0000"/>
              </a:solidFill>
              <a:latin typeface="微软雅黑" panose="020B0503020204020204" charset="-122"/>
            </a:endParaRPr>
          </a:p>
        </p:txBody>
      </p:sp>
      <p:sp>
        <p:nvSpPr>
          <p:cNvPr id="1048647" name="Rounded Rectangle 25"/>
          <p:cNvSpPr/>
          <p:nvPr/>
        </p:nvSpPr>
        <p:spPr>
          <a:xfrm>
            <a:off x="640080" y="4636135"/>
            <a:ext cx="2103120" cy="1554480"/>
          </a:xfrm>
          <a:prstGeom prst="roundRect">
            <a:avLst/>
          </a:prstGeom>
          <a:solidFill>
            <a:srgbClr val="F1F5F9"/>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48" name="TextBox 26"/>
          <p:cNvSpPr txBox="1"/>
          <p:nvPr/>
        </p:nvSpPr>
        <p:spPr>
          <a:xfrm>
            <a:off x="640080" y="4815078"/>
            <a:ext cx="2103120" cy="511175"/>
          </a:xfrm>
          <a:prstGeom prst="rect">
            <a:avLst/>
          </a:prstGeom>
          <a:noFill/>
        </p:spPr>
        <p:txBody>
          <a:bodyPr wrap="square" lIns="63500" tIns="38100" rIns="63500" bIns="38100" anchor="t">
            <a:spAutoFit/>
          </a:bodyPr>
          <a:p>
            <a:pPr algn="ctr">
              <a:lnSpc>
                <a:spcPct val="118000"/>
              </a:lnSpc>
            </a:pPr>
            <a:r>
              <a:rPr sz="2400" b="1" i="0">
                <a:solidFill>
                  <a:srgbClr val="16264A"/>
                </a:solidFill>
                <a:latin typeface="微软雅黑" panose="020B0503020204020204" charset="-122"/>
              </a:rPr>
              <a:t>Opening</a:t>
            </a:r>
            <a:endParaRPr sz="2400" b="1" i="0">
              <a:solidFill>
                <a:srgbClr val="16264A"/>
              </a:solidFill>
              <a:latin typeface="微软雅黑" panose="020B0503020204020204" charset="-122"/>
            </a:endParaRPr>
          </a:p>
        </p:txBody>
      </p:sp>
      <p:sp>
        <p:nvSpPr>
          <p:cNvPr id="1048649" name="TextBox 27"/>
          <p:cNvSpPr txBox="1"/>
          <p:nvPr/>
        </p:nvSpPr>
        <p:spPr>
          <a:xfrm>
            <a:off x="640080" y="5367528"/>
            <a:ext cx="2103120" cy="414655"/>
          </a:xfrm>
          <a:prstGeom prst="rect">
            <a:avLst/>
          </a:prstGeom>
          <a:noFill/>
        </p:spPr>
        <p:txBody>
          <a:bodyPr wrap="square" lIns="63500" tIns="38100" rIns="63500" bIns="38100" anchor="t">
            <a:spAutoFit/>
          </a:bodyPr>
          <a:p>
            <a:pPr algn="ctr">
              <a:lnSpc>
                <a:spcPct val="110000"/>
              </a:lnSpc>
            </a:pPr>
            <a:r>
              <a:rPr sz="2000" b="0" i="0">
                <a:solidFill>
                  <a:srgbClr val="1F2937"/>
                </a:solidFill>
                <a:latin typeface="微软雅黑" panose="020B0503020204020204" charset="-122"/>
              </a:rPr>
              <a:t>河边钓鱼·执念</a:t>
            </a:r>
            <a:endParaRPr sz="2000" b="0" i="0">
              <a:solidFill>
                <a:srgbClr val="1F2937"/>
              </a:solidFill>
              <a:latin typeface="微软雅黑" panose="020B0503020204020204" charset="-122"/>
            </a:endParaRPr>
          </a:p>
        </p:txBody>
      </p:sp>
      <p:sp>
        <p:nvSpPr>
          <p:cNvPr id="1048650" name="Rounded Rectangle 28"/>
          <p:cNvSpPr/>
          <p:nvPr/>
        </p:nvSpPr>
        <p:spPr>
          <a:xfrm>
            <a:off x="2908426" y="4507865"/>
            <a:ext cx="2103120" cy="1554480"/>
          </a:xfrm>
          <a:prstGeom prst="roundRect">
            <a:avLst/>
          </a:prstGeom>
          <a:solidFill>
            <a:srgbClr val="F1F5F9"/>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51" name="TextBox 29"/>
          <p:cNvSpPr txBox="1"/>
          <p:nvPr/>
        </p:nvSpPr>
        <p:spPr>
          <a:xfrm>
            <a:off x="2907791" y="4815078"/>
            <a:ext cx="2103120" cy="511175"/>
          </a:xfrm>
          <a:prstGeom prst="rect">
            <a:avLst/>
          </a:prstGeom>
          <a:noFill/>
        </p:spPr>
        <p:txBody>
          <a:bodyPr wrap="square" lIns="63500" tIns="38100" rIns="63500" bIns="38100" anchor="t">
            <a:spAutoFit/>
          </a:bodyPr>
          <a:p>
            <a:pPr algn="ctr">
              <a:lnSpc>
                <a:spcPct val="118000"/>
              </a:lnSpc>
            </a:pPr>
            <a:r>
              <a:rPr sz="2400" b="1" i="0">
                <a:solidFill>
                  <a:srgbClr val="16264A"/>
                </a:solidFill>
                <a:latin typeface="微软雅黑" panose="020B0503020204020204" charset="-122"/>
              </a:rPr>
              <a:t>Build-up</a:t>
            </a:r>
            <a:endParaRPr sz="2400" b="1" i="0">
              <a:solidFill>
                <a:srgbClr val="16264A"/>
              </a:solidFill>
              <a:latin typeface="微软雅黑" panose="020B0503020204020204" charset="-122"/>
            </a:endParaRPr>
          </a:p>
        </p:txBody>
      </p:sp>
      <p:sp>
        <p:nvSpPr>
          <p:cNvPr id="1048652" name="TextBox 30"/>
          <p:cNvSpPr txBox="1"/>
          <p:nvPr/>
        </p:nvSpPr>
        <p:spPr>
          <a:xfrm>
            <a:off x="2908426" y="5458968"/>
            <a:ext cx="2103120" cy="414655"/>
          </a:xfrm>
          <a:prstGeom prst="rect">
            <a:avLst/>
          </a:prstGeom>
          <a:noFill/>
        </p:spPr>
        <p:txBody>
          <a:bodyPr wrap="square" lIns="63500" tIns="38100" rIns="63500" bIns="38100" anchor="t">
            <a:spAutoFit/>
          </a:bodyPr>
          <a:p>
            <a:pPr algn="ctr">
              <a:lnSpc>
                <a:spcPct val="110000"/>
              </a:lnSpc>
            </a:pPr>
            <a:r>
              <a:rPr sz="2000" b="0" i="0">
                <a:solidFill>
                  <a:srgbClr val="1F2937"/>
                </a:solidFill>
                <a:latin typeface="微软雅黑" panose="020B0503020204020204" charset="-122"/>
              </a:rPr>
              <a:t>脱钩·梦成名</a:t>
            </a:r>
            <a:endParaRPr sz="2000" b="0" i="0">
              <a:solidFill>
                <a:srgbClr val="1F2937"/>
              </a:solidFill>
              <a:latin typeface="微软雅黑" panose="020B0503020204020204" charset="-122"/>
            </a:endParaRPr>
          </a:p>
        </p:txBody>
      </p:sp>
      <p:sp>
        <p:nvSpPr>
          <p:cNvPr id="1048653" name="Rounded Rectangle 31"/>
          <p:cNvSpPr/>
          <p:nvPr/>
        </p:nvSpPr>
        <p:spPr>
          <a:xfrm>
            <a:off x="5176139" y="4343400"/>
            <a:ext cx="2103120" cy="1554480"/>
          </a:xfrm>
          <a:prstGeom prst="roundRect">
            <a:avLst/>
          </a:prstGeom>
          <a:solidFill>
            <a:srgbClr val="0F766E"/>
          </a:solidFill>
          <a:ln w="15875">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54" name="TextBox 32"/>
          <p:cNvSpPr txBox="1"/>
          <p:nvPr/>
        </p:nvSpPr>
        <p:spPr>
          <a:xfrm>
            <a:off x="5176139" y="4599178"/>
            <a:ext cx="2103120" cy="511175"/>
          </a:xfrm>
          <a:prstGeom prst="rect">
            <a:avLst/>
          </a:prstGeom>
          <a:noFill/>
        </p:spPr>
        <p:txBody>
          <a:bodyPr wrap="square" lIns="63500" tIns="38100" rIns="63500" bIns="38100" anchor="t">
            <a:spAutoFit/>
          </a:bodyPr>
          <a:p>
            <a:pPr algn="ctr">
              <a:lnSpc>
                <a:spcPct val="118000"/>
              </a:lnSpc>
            </a:pPr>
            <a:r>
              <a:rPr sz="2400" b="1" i="0">
                <a:solidFill>
                  <a:srgbClr val="FFFFFF"/>
                </a:solidFill>
                <a:latin typeface="微软雅黑" panose="020B0503020204020204" charset="-122"/>
              </a:rPr>
              <a:t>Climax</a:t>
            </a:r>
            <a:endParaRPr sz="2400" b="1" i="0">
              <a:solidFill>
                <a:srgbClr val="FFFFFF"/>
              </a:solidFill>
              <a:latin typeface="微软雅黑" panose="020B0503020204020204" charset="-122"/>
            </a:endParaRPr>
          </a:p>
        </p:txBody>
      </p:sp>
      <p:sp>
        <p:nvSpPr>
          <p:cNvPr id="1048655" name="TextBox 33"/>
          <p:cNvSpPr txBox="1"/>
          <p:nvPr/>
        </p:nvSpPr>
        <p:spPr>
          <a:xfrm>
            <a:off x="5176139" y="5093208"/>
            <a:ext cx="2103120" cy="414655"/>
          </a:xfrm>
          <a:prstGeom prst="rect">
            <a:avLst/>
          </a:prstGeom>
          <a:noFill/>
        </p:spPr>
        <p:txBody>
          <a:bodyPr wrap="square" lIns="63500" tIns="38100" rIns="63500" bIns="38100" anchor="t">
            <a:spAutoFit/>
          </a:bodyPr>
          <a:p>
            <a:pPr algn="ctr">
              <a:lnSpc>
                <a:spcPct val="110000"/>
              </a:lnSpc>
            </a:pPr>
            <a:r>
              <a:rPr lang="en-US" sz="2000" b="0" i="0">
                <a:solidFill>
                  <a:srgbClr val="FFFFFF"/>
                </a:solidFill>
                <a:latin typeface="微软雅黑" panose="020B0503020204020204" charset="-122"/>
              </a:rPr>
              <a:t>?</a:t>
            </a:r>
            <a:endParaRPr lang="en-US" sz="2000" b="0" i="0">
              <a:solidFill>
                <a:srgbClr val="FFFFFF"/>
              </a:solidFill>
              <a:latin typeface="微软雅黑" panose="020B0503020204020204" charset="-122"/>
            </a:endParaRPr>
          </a:p>
        </p:txBody>
      </p:sp>
      <p:sp>
        <p:nvSpPr>
          <p:cNvPr id="1048656" name="Rounded Rectangle 34"/>
          <p:cNvSpPr/>
          <p:nvPr/>
        </p:nvSpPr>
        <p:spPr>
          <a:xfrm>
            <a:off x="7443215" y="4343400"/>
            <a:ext cx="2103120" cy="1554480"/>
          </a:xfrm>
          <a:prstGeom prst="roundRect">
            <a:avLst/>
          </a:prstGeom>
          <a:solidFill>
            <a:srgbClr val="F1F5F9"/>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57" name="TextBox 35"/>
          <p:cNvSpPr txBox="1"/>
          <p:nvPr/>
        </p:nvSpPr>
        <p:spPr>
          <a:xfrm>
            <a:off x="7443850" y="4599178"/>
            <a:ext cx="2103120" cy="511175"/>
          </a:xfrm>
          <a:prstGeom prst="rect">
            <a:avLst/>
          </a:prstGeom>
          <a:noFill/>
        </p:spPr>
        <p:txBody>
          <a:bodyPr wrap="square" lIns="63500" tIns="38100" rIns="63500" bIns="38100" anchor="t">
            <a:spAutoFit/>
          </a:bodyPr>
          <a:p>
            <a:pPr algn="ctr">
              <a:lnSpc>
                <a:spcPct val="118000"/>
              </a:lnSpc>
            </a:pPr>
            <a:r>
              <a:rPr sz="2400" b="1" i="0">
                <a:solidFill>
                  <a:srgbClr val="16264A"/>
                </a:solidFill>
                <a:latin typeface="微软雅黑" panose="020B0503020204020204" charset="-122"/>
              </a:rPr>
              <a:t>Resolution</a:t>
            </a:r>
            <a:endParaRPr sz="2400" b="1" i="0">
              <a:solidFill>
                <a:srgbClr val="16264A"/>
              </a:solidFill>
              <a:latin typeface="微软雅黑" panose="020B0503020204020204" charset="-122"/>
            </a:endParaRPr>
          </a:p>
        </p:txBody>
      </p:sp>
      <p:sp>
        <p:nvSpPr>
          <p:cNvPr id="1048658" name="TextBox 36"/>
          <p:cNvSpPr txBox="1"/>
          <p:nvPr/>
        </p:nvSpPr>
        <p:spPr>
          <a:xfrm>
            <a:off x="7443215" y="5166868"/>
            <a:ext cx="2103120" cy="414655"/>
          </a:xfrm>
          <a:prstGeom prst="rect">
            <a:avLst/>
          </a:prstGeom>
          <a:noFill/>
        </p:spPr>
        <p:txBody>
          <a:bodyPr wrap="square" lIns="63500" tIns="38100" rIns="63500" bIns="38100" anchor="t">
            <a:spAutoFit/>
          </a:bodyPr>
          <a:p>
            <a:pPr algn="ctr">
              <a:lnSpc>
                <a:spcPct val="110000"/>
              </a:lnSpc>
            </a:pPr>
            <a:r>
              <a:rPr lang="en-US" sz="2000" b="0" i="0">
                <a:solidFill>
                  <a:srgbClr val="1F2937"/>
                </a:solidFill>
                <a:latin typeface="微软雅黑" panose="020B0503020204020204" charset="-122"/>
              </a:rPr>
              <a:t>?</a:t>
            </a:r>
            <a:endParaRPr lang="en-US" sz="2000" b="0" i="0">
              <a:solidFill>
                <a:srgbClr val="1F2937"/>
              </a:solidFill>
              <a:latin typeface="微软雅黑" panose="020B0503020204020204" charset="-122"/>
            </a:endParaRPr>
          </a:p>
        </p:txBody>
      </p:sp>
      <p:sp>
        <p:nvSpPr>
          <p:cNvPr id="1048659" name="Rounded Rectangle 37"/>
          <p:cNvSpPr/>
          <p:nvPr/>
        </p:nvSpPr>
        <p:spPr>
          <a:xfrm>
            <a:off x="9711563" y="4357370"/>
            <a:ext cx="2103120" cy="1554480"/>
          </a:xfrm>
          <a:prstGeom prst="roundRect">
            <a:avLst/>
          </a:prstGeom>
          <a:solidFill>
            <a:srgbClr val="F1F5F9"/>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60" name="TextBox 38"/>
          <p:cNvSpPr txBox="1"/>
          <p:nvPr/>
        </p:nvSpPr>
        <p:spPr>
          <a:xfrm>
            <a:off x="9710928" y="4617593"/>
            <a:ext cx="2103120" cy="511175"/>
          </a:xfrm>
          <a:prstGeom prst="rect">
            <a:avLst/>
          </a:prstGeom>
          <a:noFill/>
        </p:spPr>
        <p:txBody>
          <a:bodyPr wrap="square" lIns="63500" tIns="38100" rIns="63500" bIns="38100" anchor="t">
            <a:spAutoFit/>
          </a:bodyPr>
          <a:p>
            <a:pPr algn="ctr">
              <a:lnSpc>
                <a:spcPct val="118000"/>
              </a:lnSpc>
            </a:pPr>
            <a:r>
              <a:rPr sz="2400" b="1" i="0">
                <a:solidFill>
                  <a:srgbClr val="16264A"/>
                </a:solidFill>
                <a:latin typeface="微软雅黑" panose="020B0503020204020204" charset="-122"/>
              </a:rPr>
              <a:t>Ending</a:t>
            </a:r>
            <a:endParaRPr sz="2400" b="1" i="0">
              <a:solidFill>
                <a:srgbClr val="16264A"/>
              </a:solidFill>
              <a:latin typeface="微软雅黑" panose="020B0503020204020204" charset="-122"/>
            </a:endParaRPr>
          </a:p>
        </p:txBody>
      </p:sp>
      <p:sp>
        <p:nvSpPr>
          <p:cNvPr id="1048661" name="TextBox 39"/>
          <p:cNvSpPr txBox="1"/>
          <p:nvPr/>
        </p:nvSpPr>
        <p:spPr>
          <a:xfrm>
            <a:off x="9710928" y="5166868"/>
            <a:ext cx="2103120" cy="414655"/>
          </a:xfrm>
          <a:prstGeom prst="rect">
            <a:avLst/>
          </a:prstGeom>
          <a:noFill/>
        </p:spPr>
        <p:txBody>
          <a:bodyPr wrap="square" lIns="63500" tIns="38100" rIns="63500" bIns="38100" anchor="t">
            <a:spAutoFit/>
          </a:bodyPr>
          <a:p>
            <a:pPr algn="ctr">
              <a:lnSpc>
                <a:spcPct val="110000"/>
              </a:lnSpc>
            </a:pPr>
            <a:r>
              <a:rPr lang="en-US" sz="2000" b="0" i="0">
                <a:solidFill>
                  <a:srgbClr val="1F2937"/>
                </a:solidFill>
                <a:latin typeface="微软雅黑" panose="020B0503020204020204" charset="-122"/>
              </a:rPr>
              <a:t>?</a:t>
            </a:r>
            <a:endParaRPr lang="en-US" sz="2000" b="0" i="0">
              <a:solidFill>
                <a:srgbClr val="1F2937"/>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629"/>
                                        </p:tgtEl>
                                        <p:attrNameLst>
                                          <p:attrName>style.visibility</p:attrName>
                                        </p:attrNameLst>
                                      </p:cBhvr>
                                      <p:to>
                                        <p:strVal val="visible"/>
                                      </p:to>
                                    </p:set>
                                    <p:anim calcmode="discrete" valueType="clr">
                                      <p:cBhvr override="childStyle">
                                        <p:cTn id="7" dur="80"/>
                                        <p:tgtEl>
                                          <p:spTgt spid="104862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629"/>
                                        </p:tgtEl>
                                        <p:attrNameLst>
                                          <p:attrName>fill.color</p:attrName>
                                        </p:attrNameLst>
                                      </p:cBhvr>
                                      <p:tavLst>
                                        <p:tav tm="0">
                                          <p:val>
                                            <p:clrVal>
                                              <a:schemeClr val="accent2"/>
                                            </p:clrVal>
                                          </p:val>
                                        </p:tav>
                                        <p:tav tm="50000">
                                          <p:val>
                                            <p:clrVal>
                                              <a:schemeClr val="hlink"/>
                                            </p:clrVal>
                                          </p:val>
                                        </p:tav>
                                      </p:tavLst>
                                    </p:anim>
                                    <p:set>
                                      <p:cBhvr>
                                        <p:cTn id="9" dur="80"/>
                                        <p:tgtEl>
                                          <p:spTgt spid="104862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1048630"/>
                                        </p:tgtEl>
                                        <p:attrNameLst>
                                          <p:attrName>style.visibility</p:attrName>
                                        </p:attrNameLst>
                                      </p:cBhvr>
                                      <p:to>
                                        <p:strVal val="visible"/>
                                      </p:to>
                                    </p:set>
                                    <p:anim calcmode="lin" valueType="num">
                                      <p:cBhvr additive="base">
                                        <p:cTn id="14" dur="500"/>
                                        <p:tgtEl>
                                          <p:spTgt spid="1048630"/>
                                        </p:tgtEl>
                                        <p:attrNameLst>
                                          <p:attrName>ppt_y</p:attrName>
                                        </p:attrNameLst>
                                      </p:cBhvr>
                                      <p:tavLst>
                                        <p:tav tm="0">
                                          <p:val>
                                            <p:strVal val="#ppt_y+#ppt_h*1.125000"/>
                                          </p:val>
                                        </p:tav>
                                        <p:tav tm="100000">
                                          <p:val>
                                            <p:strVal val="#ppt_y"/>
                                          </p:val>
                                        </p:tav>
                                      </p:tavLst>
                                    </p:anim>
                                    <p:animEffect transition="in" filter="wipe(up)">
                                      <p:cBhvr>
                                        <p:cTn id="15" dur="500"/>
                                        <p:tgtEl>
                                          <p:spTgt spid="104863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048632"/>
                                        </p:tgtEl>
                                        <p:attrNameLst>
                                          <p:attrName>style.visibility</p:attrName>
                                        </p:attrNameLst>
                                      </p:cBhvr>
                                      <p:to>
                                        <p:strVal val="visible"/>
                                      </p:to>
                                    </p:set>
                                    <p:anim calcmode="lin" valueType="num">
                                      <p:cBhvr additive="base">
                                        <p:cTn id="20" dur="500" fill="hold"/>
                                        <p:tgtEl>
                                          <p:spTgt spid="1048632"/>
                                        </p:tgtEl>
                                        <p:attrNameLst>
                                          <p:attrName>ppt_x</p:attrName>
                                        </p:attrNameLst>
                                      </p:cBhvr>
                                      <p:tavLst>
                                        <p:tav tm="0">
                                          <p:val>
                                            <p:strVal val="#ppt_x"/>
                                          </p:val>
                                        </p:tav>
                                        <p:tav tm="100000">
                                          <p:val>
                                            <p:strVal val="#ppt_x"/>
                                          </p:val>
                                        </p:tav>
                                      </p:tavLst>
                                    </p:anim>
                                    <p:anim calcmode="lin" valueType="num">
                                      <p:cBhvr additive="base">
                                        <p:cTn id="21" dur="500" fill="hold"/>
                                        <p:tgtEl>
                                          <p:spTgt spid="104863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048633"/>
                                        </p:tgtEl>
                                        <p:attrNameLst>
                                          <p:attrName>style.visibility</p:attrName>
                                        </p:attrNameLst>
                                      </p:cBhvr>
                                      <p:to>
                                        <p:strVal val="visible"/>
                                      </p:to>
                                    </p:set>
                                    <p:anim calcmode="lin" valueType="num">
                                      <p:cBhvr additive="base">
                                        <p:cTn id="24" dur="500" fill="hold"/>
                                        <p:tgtEl>
                                          <p:spTgt spid="1048633"/>
                                        </p:tgtEl>
                                        <p:attrNameLst>
                                          <p:attrName>ppt_x</p:attrName>
                                        </p:attrNameLst>
                                      </p:cBhvr>
                                      <p:tavLst>
                                        <p:tav tm="0">
                                          <p:val>
                                            <p:strVal val="#ppt_x"/>
                                          </p:val>
                                        </p:tav>
                                        <p:tav tm="100000">
                                          <p:val>
                                            <p:strVal val="#ppt_x"/>
                                          </p:val>
                                        </p:tav>
                                      </p:tavLst>
                                    </p:anim>
                                    <p:anim calcmode="lin" valueType="num">
                                      <p:cBhvr additive="base">
                                        <p:cTn id="25" dur="500" fill="hold"/>
                                        <p:tgtEl>
                                          <p:spTgt spid="104863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48636"/>
                                        </p:tgtEl>
                                        <p:attrNameLst>
                                          <p:attrName>style.visibility</p:attrName>
                                        </p:attrNameLst>
                                      </p:cBhvr>
                                      <p:to>
                                        <p:strVal val="visible"/>
                                      </p:to>
                                    </p:set>
                                    <p:anim calcmode="lin" valueType="num">
                                      <p:cBhvr additive="base">
                                        <p:cTn id="30" dur="500" fill="hold"/>
                                        <p:tgtEl>
                                          <p:spTgt spid="1048636"/>
                                        </p:tgtEl>
                                        <p:attrNameLst>
                                          <p:attrName>ppt_x</p:attrName>
                                        </p:attrNameLst>
                                      </p:cBhvr>
                                      <p:tavLst>
                                        <p:tav tm="0">
                                          <p:val>
                                            <p:strVal val="#ppt_x"/>
                                          </p:val>
                                        </p:tav>
                                        <p:tav tm="100000">
                                          <p:val>
                                            <p:strVal val="#ppt_x"/>
                                          </p:val>
                                        </p:tav>
                                      </p:tavLst>
                                    </p:anim>
                                    <p:anim calcmode="lin" valueType="num">
                                      <p:cBhvr additive="base">
                                        <p:cTn id="31" dur="500" fill="hold"/>
                                        <p:tgtEl>
                                          <p:spTgt spid="104863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048637"/>
                                        </p:tgtEl>
                                        <p:attrNameLst>
                                          <p:attrName>style.visibility</p:attrName>
                                        </p:attrNameLst>
                                      </p:cBhvr>
                                      <p:to>
                                        <p:strVal val="visible"/>
                                      </p:to>
                                    </p:set>
                                    <p:anim calcmode="lin" valueType="num">
                                      <p:cBhvr additive="base">
                                        <p:cTn id="34" dur="500" fill="hold"/>
                                        <p:tgtEl>
                                          <p:spTgt spid="1048637"/>
                                        </p:tgtEl>
                                        <p:attrNameLst>
                                          <p:attrName>ppt_x</p:attrName>
                                        </p:attrNameLst>
                                      </p:cBhvr>
                                      <p:tavLst>
                                        <p:tav tm="0">
                                          <p:val>
                                            <p:strVal val="#ppt_x"/>
                                          </p:val>
                                        </p:tav>
                                        <p:tav tm="100000">
                                          <p:val>
                                            <p:strVal val="#ppt_x"/>
                                          </p:val>
                                        </p:tav>
                                      </p:tavLst>
                                    </p:anim>
                                    <p:anim calcmode="lin" valueType="num">
                                      <p:cBhvr additive="base">
                                        <p:cTn id="35" dur="500" fill="hold"/>
                                        <p:tgtEl>
                                          <p:spTgt spid="104863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048640"/>
                                        </p:tgtEl>
                                        <p:attrNameLst>
                                          <p:attrName>style.visibility</p:attrName>
                                        </p:attrNameLst>
                                      </p:cBhvr>
                                      <p:to>
                                        <p:strVal val="visible"/>
                                      </p:to>
                                    </p:set>
                                    <p:anim calcmode="lin" valueType="num">
                                      <p:cBhvr additive="base">
                                        <p:cTn id="40" dur="500" fill="hold"/>
                                        <p:tgtEl>
                                          <p:spTgt spid="1048640"/>
                                        </p:tgtEl>
                                        <p:attrNameLst>
                                          <p:attrName>ppt_x</p:attrName>
                                        </p:attrNameLst>
                                      </p:cBhvr>
                                      <p:tavLst>
                                        <p:tav tm="0">
                                          <p:val>
                                            <p:strVal val="#ppt_x"/>
                                          </p:val>
                                        </p:tav>
                                        <p:tav tm="100000">
                                          <p:val>
                                            <p:strVal val="#ppt_x"/>
                                          </p:val>
                                        </p:tav>
                                      </p:tavLst>
                                    </p:anim>
                                    <p:anim calcmode="lin" valueType="num">
                                      <p:cBhvr additive="base">
                                        <p:cTn id="41" dur="500" fill="hold"/>
                                        <p:tgtEl>
                                          <p:spTgt spid="104864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048641"/>
                                        </p:tgtEl>
                                        <p:attrNameLst>
                                          <p:attrName>style.visibility</p:attrName>
                                        </p:attrNameLst>
                                      </p:cBhvr>
                                      <p:to>
                                        <p:strVal val="visible"/>
                                      </p:to>
                                    </p:set>
                                    <p:anim calcmode="lin" valueType="num">
                                      <p:cBhvr additive="base">
                                        <p:cTn id="44" dur="500" fill="hold"/>
                                        <p:tgtEl>
                                          <p:spTgt spid="1048641"/>
                                        </p:tgtEl>
                                        <p:attrNameLst>
                                          <p:attrName>ppt_x</p:attrName>
                                        </p:attrNameLst>
                                      </p:cBhvr>
                                      <p:tavLst>
                                        <p:tav tm="0">
                                          <p:val>
                                            <p:strVal val="#ppt_x"/>
                                          </p:val>
                                        </p:tav>
                                        <p:tav tm="100000">
                                          <p:val>
                                            <p:strVal val="#ppt_x"/>
                                          </p:val>
                                        </p:tav>
                                      </p:tavLst>
                                    </p:anim>
                                    <p:anim calcmode="lin" valueType="num">
                                      <p:cBhvr additive="base">
                                        <p:cTn id="45" dur="500" fill="hold"/>
                                        <p:tgtEl>
                                          <p:spTgt spid="1048641"/>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048644"/>
                                        </p:tgtEl>
                                        <p:attrNameLst>
                                          <p:attrName>style.visibility</p:attrName>
                                        </p:attrNameLst>
                                      </p:cBhvr>
                                      <p:to>
                                        <p:strVal val="visible"/>
                                      </p:to>
                                    </p:set>
                                    <p:anim calcmode="lin" valueType="num">
                                      <p:cBhvr additive="base">
                                        <p:cTn id="50" dur="500" fill="hold"/>
                                        <p:tgtEl>
                                          <p:spTgt spid="1048644"/>
                                        </p:tgtEl>
                                        <p:attrNameLst>
                                          <p:attrName>ppt_x</p:attrName>
                                        </p:attrNameLst>
                                      </p:cBhvr>
                                      <p:tavLst>
                                        <p:tav tm="0">
                                          <p:val>
                                            <p:strVal val="#ppt_x"/>
                                          </p:val>
                                        </p:tav>
                                        <p:tav tm="100000">
                                          <p:val>
                                            <p:strVal val="#ppt_x"/>
                                          </p:val>
                                        </p:tav>
                                      </p:tavLst>
                                    </p:anim>
                                    <p:anim calcmode="lin" valueType="num">
                                      <p:cBhvr additive="base">
                                        <p:cTn id="51" dur="500" fill="hold"/>
                                        <p:tgtEl>
                                          <p:spTgt spid="104864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048645"/>
                                        </p:tgtEl>
                                        <p:attrNameLst>
                                          <p:attrName>style.visibility</p:attrName>
                                        </p:attrNameLst>
                                      </p:cBhvr>
                                      <p:to>
                                        <p:strVal val="visible"/>
                                      </p:to>
                                    </p:set>
                                    <p:anim calcmode="lin" valueType="num">
                                      <p:cBhvr additive="base">
                                        <p:cTn id="54" dur="500" fill="hold"/>
                                        <p:tgtEl>
                                          <p:spTgt spid="1048645"/>
                                        </p:tgtEl>
                                        <p:attrNameLst>
                                          <p:attrName>ppt_x</p:attrName>
                                        </p:attrNameLst>
                                      </p:cBhvr>
                                      <p:tavLst>
                                        <p:tav tm="0">
                                          <p:val>
                                            <p:strVal val="#ppt_x"/>
                                          </p:val>
                                        </p:tav>
                                        <p:tav tm="100000">
                                          <p:val>
                                            <p:strVal val="#ppt_x"/>
                                          </p:val>
                                        </p:tav>
                                      </p:tavLst>
                                    </p:anim>
                                    <p:anim calcmode="lin" valueType="num">
                                      <p:cBhvr additive="base">
                                        <p:cTn id="55" dur="500" fill="hold"/>
                                        <p:tgtEl>
                                          <p:spTgt spid="1048645"/>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048646"/>
                                        </p:tgtEl>
                                        <p:attrNameLst>
                                          <p:attrName>style.visibility</p:attrName>
                                        </p:attrNameLst>
                                      </p:cBhvr>
                                      <p:to>
                                        <p:strVal val="visible"/>
                                      </p:to>
                                    </p:set>
                                    <p:anim calcmode="lin" valueType="num">
                                      <p:cBhvr additive="base">
                                        <p:cTn id="60" dur="500" fill="hold"/>
                                        <p:tgtEl>
                                          <p:spTgt spid="1048646"/>
                                        </p:tgtEl>
                                        <p:attrNameLst>
                                          <p:attrName>ppt_x</p:attrName>
                                        </p:attrNameLst>
                                      </p:cBhvr>
                                      <p:tavLst>
                                        <p:tav tm="0">
                                          <p:val>
                                            <p:strVal val="#ppt_x"/>
                                          </p:val>
                                        </p:tav>
                                        <p:tav tm="100000">
                                          <p:val>
                                            <p:strVal val="#ppt_x"/>
                                          </p:val>
                                        </p:tav>
                                      </p:tavLst>
                                    </p:anim>
                                    <p:anim calcmode="lin" valueType="num">
                                      <p:cBhvr additive="base">
                                        <p:cTn id="61" dur="500" fill="hold"/>
                                        <p:tgtEl>
                                          <p:spTgt spid="104864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1048648"/>
                                        </p:tgtEl>
                                        <p:attrNameLst>
                                          <p:attrName>style.visibility</p:attrName>
                                        </p:attrNameLst>
                                      </p:cBhvr>
                                      <p:to>
                                        <p:strVal val="visible"/>
                                      </p:to>
                                    </p:set>
                                    <p:anim calcmode="lin" valueType="num">
                                      <p:cBhvr additive="base">
                                        <p:cTn id="66" dur="500"/>
                                        <p:tgtEl>
                                          <p:spTgt spid="1048648"/>
                                        </p:tgtEl>
                                        <p:attrNameLst>
                                          <p:attrName>ppt_y</p:attrName>
                                        </p:attrNameLst>
                                      </p:cBhvr>
                                      <p:tavLst>
                                        <p:tav tm="0">
                                          <p:val>
                                            <p:strVal val="#ppt_y+#ppt_h*1.125000"/>
                                          </p:val>
                                        </p:tav>
                                        <p:tav tm="100000">
                                          <p:val>
                                            <p:strVal val="#ppt_y"/>
                                          </p:val>
                                        </p:tav>
                                      </p:tavLst>
                                    </p:anim>
                                    <p:animEffect transition="in" filter="wipe(up)">
                                      <p:cBhvr>
                                        <p:cTn id="67" dur="500"/>
                                        <p:tgtEl>
                                          <p:spTgt spid="1048648"/>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1048649"/>
                                        </p:tgtEl>
                                        <p:attrNameLst>
                                          <p:attrName>style.visibility</p:attrName>
                                        </p:attrNameLst>
                                      </p:cBhvr>
                                      <p:to>
                                        <p:strVal val="visible"/>
                                      </p:to>
                                    </p:set>
                                    <p:anim calcmode="lin" valueType="num">
                                      <p:cBhvr additive="base">
                                        <p:cTn id="70" dur="500"/>
                                        <p:tgtEl>
                                          <p:spTgt spid="1048649"/>
                                        </p:tgtEl>
                                        <p:attrNameLst>
                                          <p:attrName>ppt_y</p:attrName>
                                        </p:attrNameLst>
                                      </p:cBhvr>
                                      <p:tavLst>
                                        <p:tav tm="0">
                                          <p:val>
                                            <p:strVal val="#ppt_y+#ppt_h*1.125000"/>
                                          </p:val>
                                        </p:tav>
                                        <p:tav tm="100000">
                                          <p:val>
                                            <p:strVal val="#ppt_y"/>
                                          </p:val>
                                        </p:tav>
                                      </p:tavLst>
                                    </p:anim>
                                    <p:animEffect transition="in" filter="wipe(up)">
                                      <p:cBhvr>
                                        <p:cTn id="71" dur="500"/>
                                        <p:tgtEl>
                                          <p:spTgt spid="1048649"/>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4" fill="hold" grpId="0" nodeType="clickEffect">
                                  <p:stCondLst>
                                    <p:cond delay="0"/>
                                  </p:stCondLst>
                                  <p:childTnLst>
                                    <p:set>
                                      <p:cBhvr>
                                        <p:cTn id="75" dur="1" fill="hold">
                                          <p:stCondLst>
                                            <p:cond delay="0"/>
                                          </p:stCondLst>
                                        </p:cTn>
                                        <p:tgtEl>
                                          <p:spTgt spid="1048651"/>
                                        </p:tgtEl>
                                        <p:attrNameLst>
                                          <p:attrName>style.visibility</p:attrName>
                                        </p:attrNameLst>
                                      </p:cBhvr>
                                      <p:to>
                                        <p:strVal val="visible"/>
                                      </p:to>
                                    </p:set>
                                    <p:anim calcmode="lin" valueType="num">
                                      <p:cBhvr additive="base">
                                        <p:cTn id="76" dur="500"/>
                                        <p:tgtEl>
                                          <p:spTgt spid="1048651"/>
                                        </p:tgtEl>
                                        <p:attrNameLst>
                                          <p:attrName>ppt_y</p:attrName>
                                        </p:attrNameLst>
                                      </p:cBhvr>
                                      <p:tavLst>
                                        <p:tav tm="0">
                                          <p:val>
                                            <p:strVal val="#ppt_y+#ppt_h*1.125000"/>
                                          </p:val>
                                        </p:tav>
                                        <p:tav tm="100000">
                                          <p:val>
                                            <p:strVal val="#ppt_y"/>
                                          </p:val>
                                        </p:tav>
                                      </p:tavLst>
                                    </p:anim>
                                    <p:animEffect transition="in" filter="wipe(up)">
                                      <p:cBhvr>
                                        <p:cTn id="77" dur="500"/>
                                        <p:tgtEl>
                                          <p:spTgt spid="1048651"/>
                                        </p:tgtEl>
                                      </p:cBhvr>
                                    </p:animEffect>
                                  </p:childTnLst>
                                </p:cTn>
                              </p:par>
                              <p:par>
                                <p:cTn id="78" presetID="12" presetClass="entr" presetSubtype="4" fill="hold" grpId="0" nodeType="withEffect">
                                  <p:stCondLst>
                                    <p:cond delay="0"/>
                                  </p:stCondLst>
                                  <p:childTnLst>
                                    <p:set>
                                      <p:cBhvr>
                                        <p:cTn id="79" dur="1" fill="hold">
                                          <p:stCondLst>
                                            <p:cond delay="0"/>
                                          </p:stCondLst>
                                        </p:cTn>
                                        <p:tgtEl>
                                          <p:spTgt spid="1048652"/>
                                        </p:tgtEl>
                                        <p:attrNameLst>
                                          <p:attrName>style.visibility</p:attrName>
                                        </p:attrNameLst>
                                      </p:cBhvr>
                                      <p:to>
                                        <p:strVal val="visible"/>
                                      </p:to>
                                    </p:set>
                                    <p:anim calcmode="lin" valueType="num">
                                      <p:cBhvr additive="base">
                                        <p:cTn id="80" dur="500"/>
                                        <p:tgtEl>
                                          <p:spTgt spid="1048652"/>
                                        </p:tgtEl>
                                        <p:attrNameLst>
                                          <p:attrName>ppt_y</p:attrName>
                                        </p:attrNameLst>
                                      </p:cBhvr>
                                      <p:tavLst>
                                        <p:tav tm="0">
                                          <p:val>
                                            <p:strVal val="#ppt_y+#ppt_h*1.125000"/>
                                          </p:val>
                                        </p:tav>
                                        <p:tav tm="100000">
                                          <p:val>
                                            <p:strVal val="#ppt_y"/>
                                          </p:val>
                                        </p:tav>
                                      </p:tavLst>
                                    </p:anim>
                                    <p:animEffect transition="in" filter="wipe(up)">
                                      <p:cBhvr>
                                        <p:cTn id="81" dur="500"/>
                                        <p:tgtEl>
                                          <p:spTgt spid="1048652"/>
                                        </p:tgtEl>
                                      </p:cBhvr>
                                    </p:animEffect>
                                  </p:childTnLst>
                                </p:cTn>
                              </p:par>
                            </p:childTnLst>
                          </p:cTn>
                        </p:par>
                      </p:childTnLst>
                    </p:cTn>
                  </p:par>
                  <p:par>
                    <p:cTn id="82" fill="hold">
                      <p:stCondLst>
                        <p:cond delay="indefinite"/>
                      </p:stCondLst>
                      <p:childTnLst>
                        <p:par>
                          <p:cTn id="83" fill="hold">
                            <p:stCondLst>
                              <p:cond delay="0"/>
                            </p:stCondLst>
                            <p:childTnLst>
                              <p:par>
                                <p:cTn id="84" presetID="12" presetClass="entr" presetSubtype="4" fill="hold" grpId="0" nodeType="clickEffect">
                                  <p:stCondLst>
                                    <p:cond delay="0"/>
                                  </p:stCondLst>
                                  <p:childTnLst>
                                    <p:set>
                                      <p:cBhvr>
                                        <p:cTn id="85" dur="1" fill="hold">
                                          <p:stCondLst>
                                            <p:cond delay="0"/>
                                          </p:stCondLst>
                                        </p:cTn>
                                        <p:tgtEl>
                                          <p:spTgt spid="1048654"/>
                                        </p:tgtEl>
                                        <p:attrNameLst>
                                          <p:attrName>style.visibility</p:attrName>
                                        </p:attrNameLst>
                                      </p:cBhvr>
                                      <p:to>
                                        <p:strVal val="visible"/>
                                      </p:to>
                                    </p:set>
                                    <p:anim calcmode="lin" valueType="num">
                                      <p:cBhvr additive="base">
                                        <p:cTn id="86" dur="500"/>
                                        <p:tgtEl>
                                          <p:spTgt spid="1048654"/>
                                        </p:tgtEl>
                                        <p:attrNameLst>
                                          <p:attrName>ppt_y</p:attrName>
                                        </p:attrNameLst>
                                      </p:cBhvr>
                                      <p:tavLst>
                                        <p:tav tm="0">
                                          <p:val>
                                            <p:strVal val="#ppt_y+#ppt_h*1.125000"/>
                                          </p:val>
                                        </p:tav>
                                        <p:tav tm="100000">
                                          <p:val>
                                            <p:strVal val="#ppt_y"/>
                                          </p:val>
                                        </p:tav>
                                      </p:tavLst>
                                    </p:anim>
                                    <p:animEffect transition="in" filter="wipe(up)">
                                      <p:cBhvr>
                                        <p:cTn id="87" dur="500"/>
                                        <p:tgtEl>
                                          <p:spTgt spid="1048654"/>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1048655"/>
                                        </p:tgtEl>
                                        <p:attrNameLst>
                                          <p:attrName>style.visibility</p:attrName>
                                        </p:attrNameLst>
                                      </p:cBhvr>
                                      <p:to>
                                        <p:strVal val="visible"/>
                                      </p:to>
                                    </p:set>
                                    <p:anim calcmode="lin" valueType="num">
                                      <p:cBhvr additive="base">
                                        <p:cTn id="90" dur="500"/>
                                        <p:tgtEl>
                                          <p:spTgt spid="1048655"/>
                                        </p:tgtEl>
                                        <p:attrNameLst>
                                          <p:attrName>ppt_y</p:attrName>
                                        </p:attrNameLst>
                                      </p:cBhvr>
                                      <p:tavLst>
                                        <p:tav tm="0">
                                          <p:val>
                                            <p:strVal val="#ppt_y+#ppt_h*1.125000"/>
                                          </p:val>
                                        </p:tav>
                                        <p:tav tm="100000">
                                          <p:val>
                                            <p:strVal val="#ppt_y"/>
                                          </p:val>
                                        </p:tav>
                                      </p:tavLst>
                                    </p:anim>
                                    <p:animEffect transition="in" filter="wipe(up)">
                                      <p:cBhvr>
                                        <p:cTn id="91" dur="500"/>
                                        <p:tgtEl>
                                          <p:spTgt spid="1048655"/>
                                        </p:tgtEl>
                                      </p:cBhvr>
                                    </p:animEffect>
                                  </p:childTnLst>
                                </p:cTn>
                              </p:par>
                            </p:childTnLst>
                          </p:cTn>
                        </p:par>
                      </p:childTnLst>
                    </p:cTn>
                  </p:par>
                  <p:par>
                    <p:cTn id="92" fill="hold">
                      <p:stCondLst>
                        <p:cond delay="indefinite"/>
                      </p:stCondLst>
                      <p:childTnLst>
                        <p:par>
                          <p:cTn id="93" fill="hold">
                            <p:stCondLst>
                              <p:cond delay="0"/>
                            </p:stCondLst>
                            <p:childTnLst>
                              <p:par>
                                <p:cTn id="94" presetID="12" presetClass="entr" presetSubtype="4" fill="hold" grpId="0" nodeType="clickEffect">
                                  <p:stCondLst>
                                    <p:cond delay="0"/>
                                  </p:stCondLst>
                                  <p:childTnLst>
                                    <p:set>
                                      <p:cBhvr>
                                        <p:cTn id="95" dur="1" fill="hold">
                                          <p:stCondLst>
                                            <p:cond delay="0"/>
                                          </p:stCondLst>
                                        </p:cTn>
                                        <p:tgtEl>
                                          <p:spTgt spid="1048657"/>
                                        </p:tgtEl>
                                        <p:attrNameLst>
                                          <p:attrName>style.visibility</p:attrName>
                                        </p:attrNameLst>
                                      </p:cBhvr>
                                      <p:to>
                                        <p:strVal val="visible"/>
                                      </p:to>
                                    </p:set>
                                    <p:anim calcmode="lin" valueType="num">
                                      <p:cBhvr additive="base">
                                        <p:cTn id="96" dur="500"/>
                                        <p:tgtEl>
                                          <p:spTgt spid="1048657"/>
                                        </p:tgtEl>
                                        <p:attrNameLst>
                                          <p:attrName>ppt_y</p:attrName>
                                        </p:attrNameLst>
                                      </p:cBhvr>
                                      <p:tavLst>
                                        <p:tav tm="0">
                                          <p:val>
                                            <p:strVal val="#ppt_y+#ppt_h*1.125000"/>
                                          </p:val>
                                        </p:tav>
                                        <p:tav tm="100000">
                                          <p:val>
                                            <p:strVal val="#ppt_y"/>
                                          </p:val>
                                        </p:tav>
                                      </p:tavLst>
                                    </p:anim>
                                    <p:animEffect transition="in" filter="wipe(up)">
                                      <p:cBhvr>
                                        <p:cTn id="97" dur="500"/>
                                        <p:tgtEl>
                                          <p:spTgt spid="1048657"/>
                                        </p:tgtEl>
                                      </p:cBhvr>
                                    </p:animEffect>
                                  </p:childTnLst>
                                </p:cTn>
                              </p:par>
                              <p:par>
                                <p:cTn id="98" presetID="12" presetClass="entr" presetSubtype="4" fill="hold" grpId="0" nodeType="withEffect">
                                  <p:stCondLst>
                                    <p:cond delay="0"/>
                                  </p:stCondLst>
                                  <p:childTnLst>
                                    <p:set>
                                      <p:cBhvr>
                                        <p:cTn id="99" dur="1" fill="hold">
                                          <p:stCondLst>
                                            <p:cond delay="0"/>
                                          </p:stCondLst>
                                        </p:cTn>
                                        <p:tgtEl>
                                          <p:spTgt spid="1048658"/>
                                        </p:tgtEl>
                                        <p:attrNameLst>
                                          <p:attrName>style.visibility</p:attrName>
                                        </p:attrNameLst>
                                      </p:cBhvr>
                                      <p:to>
                                        <p:strVal val="visible"/>
                                      </p:to>
                                    </p:set>
                                    <p:anim calcmode="lin" valueType="num">
                                      <p:cBhvr additive="base">
                                        <p:cTn id="100" dur="500"/>
                                        <p:tgtEl>
                                          <p:spTgt spid="1048658"/>
                                        </p:tgtEl>
                                        <p:attrNameLst>
                                          <p:attrName>ppt_y</p:attrName>
                                        </p:attrNameLst>
                                      </p:cBhvr>
                                      <p:tavLst>
                                        <p:tav tm="0">
                                          <p:val>
                                            <p:strVal val="#ppt_y+#ppt_h*1.125000"/>
                                          </p:val>
                                        </p:tav>
                                        <p:tav tm="100000">
                                          <p:val>
                                            <p:strVal val="#ppt_y"/>
                                          </p:val>
                                        </p:tav>
                                      </p:tavLst>
                                    </p:anim>
                                    <p:animEffect transition="in" filter="wipe(up)">
                                      <p:cBhvr>
                                        <p:cTn id="101" dur="500"/>
                                        <p:tgtEl>
                                          <p:spTgt spid="1048658"/>
                                        </p:tgtEl>
                                      </p:cBhvr>
                                    </p:animEffect>
                                  </p:childTnLst>
                                </p:cTn>
                              </p:par>
                            </p:childTnLst>
                          </p:cTn>
                        </p:par>
                      </p:childTnLst>
                    </p:cTn>
                  </p:par>
                  <p:par>
                    <p:cTn id="102" fill="hold">
                      <p:stCondLst>
                        <p:cond delay="indefinite"/>
                      </p:stCondLst>
                      <p:childTnLst>
                        <p:par>
                          <p:cTn id="103" fill="hold">
                            <p:stCondLst>
                              <p:cond delay="0"/>
                            </p:stCondLst>
                            <p:childTnLst>
                              <p:par>
                                <p:cTn id="104" presetID="12" presetClass="entr" presetSubtype="4" fill="hold" grpId="0" nodeType="clickEffect">
                                  <p:stCondLst>
                                    <p:cond delay="0"/>
                                  </p:stCondLst>
                                  <p:childTnLst>
                                    <p:set>
                                      <p:cBhvr>
                                        <p:cTn id="105" dur="1" fill="hold">
                                          <p:stCondLst>
                                            <p:cond delay="0"/>
                                          </p:stCondLst>
                                        </p:cTn>
                                        <p:tgtEl>
                                          <p:spTgt spid="1048660"/>
                                        </p:tgtEl>
                                        <p:attrNameLst>
                                          <p:attrName>style.visibility</p:attrName>
                                        </p:attrNameLst>
                                      </p:cBhvr>
                                      <p:to>
                                        <p:strVal val="visible"/>
                                      </p:to>
                                    </p:set>
                                    <p:anim calcmode="lin" valueType="num">
                                      <p:cBhvr additive="base">
                                        <p:cTn id="106" dur="500"/>
                                        <p:tgtEl>
                                          <p:spTgt spid="1048660"/>
                                        </p:tgtEl>
                                        <p:attrNameLst>
                                          <p:attrName>ppt_y</p:attrName>
                                        </p:attrNameLst>
                                      </p:cBhvr>
                                      <p:tavLst>
                                        <p:tav tm="0">
                                          <p:val>
                                            <p:strVal val="#ppt_y+#ppt_h*1.125000"/>
                                          </p:val>
                                        </p:tav>
                                        <p:tav tm="100000">
                                          <p:val>
                                            <p:strVal val="#ppt_y"/>
                                          </p:val>
                                        </p:tav>
                                      </p:tavLst>
                                    </p:anim>
                                    <p:animEffect transition="in" filter="wipe(up)">
                                      <p:cBhvr>
                                        <p:cTn id="107" dur="500"/>
                                        <p:tgtEl>
                                          <p:spTgt spid="1048660"/>
                                        </p:tgtEl>
                                      </p:cBhvr>
                                    </p:animEffect>
                                  </p:childTnLst>
                                </p:cTn>
                              </p:par>
                              <p:par>
                                <p:cTn id="108" presetID="12" presetClass="entr" presetSubtype="4" fill="hold" grpId="0" nodeType="withEffect">
                                  <p:stCondLst>
                                    <p:cond delay="0"/>
                                  </p:stCondLst>
                                  <p:childTnLst>
                                    <p:set>
                                      <p:cBhvr>
                                        <p:cTn id="109" dur="1" fill="hold">
                                          <p:stCondLst>
                                            <p:cond delay="0"/>
                                          </p:stCondLst>
                                        </p:cTn>
                                        <p:tgtEl>
                                          <p:spTgt spid="1048661"/>
                                        </p:tgtEl>
                                        <p:attrNameLst>
                                          <p:attrName>style.visibility</p:attrName>
                                        </p:attrNameLst>
                                      </p:cBhvr>
                                      <p:to>
                                        <p:strVal val="visible"/>
                                      </p:to>
                                    </p:set>
                                    <p:anim calcmode="lin" valueType="num">
                                      <p:cBhvr additive="base">
                                        <p:cTn id="110" dur="500"/>
                                        <p:tgtEl>
                                          <p:spTgt spid="1048661"/>
                                        </p:tgtEl>
                                        <p:attrNameLst>
                                          <p:attrName>ppt_y</p:attrName>
                                        </p:attrNameLst>
                                      </p:cBhvr>
                                      <p:tavLst>
                                        <p:tav tm="0">
                                          <p:val>
                                            <p:strVal val="#ppt_y+#ppt_h*1.125000"/>
                                          </p:val>
                                        </p:tav>
                                        <p:tav tm="100000">
                                          <p:val>
                                            <p:strVal val="#ppt_y"/>
                                          </p:val>
                                        </p:tav>
                                      </p:tavLst>
                                    </p:anim>
                                    <p:animEffect transition="in" filter="wipe(up)">
                                      <p:cBhvr>
                                        <p:cTn id="111" dur="500"/>
                                        <p:tgtEl>
                                          <p:spTgt spid="1048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9" grpId="0"/>
      <p:bldP spid="1048629" grpId="1"/>
      <p:bldP spid="1048630" grpId="0"/>
      <p:bldP spid="1048630" grpId="1"/>
      <p:bldP spid="1048632" grpId="0"/>
      <p:bldP spid="1048633" grpId="0"/>
      <p:bldP spid="1048632" grpId="1"/>
      <p:bldP spid="1048633" grpId="1"/>
      <p:bldP spid="1048636" grpId="0"/>
      <p:bldP spid="1048637" grpId="0"/>
      <p:bldP spid="1048636" grpId="1"/>
      <p:bldP spid="1048637" grpId="1"/>
      <p:bldP spid="1048640" grpId="0"/>
      <p:bldP spid="1048641" grpId="0"/>
      <p:bldP spid="1048640" grpId="1"/>
      <p:bldP spid="1048641" grpId="1"/>
      <p:bldP spid="1048644" grpId="0"/>
      <p:bldP spid="1048645" grpId="0"/>
      <p:bldP spid="1048644" grpId="1"/>
      <p:bldP spid="1048645" grpId="1"/>
      <p:bldP spid="1048646" grpId="0"/>
      <p:bldP spid="1048646" grpId="1"/>
      <p:bldP spid="1048648" grpId="0"/>
      <p:bldP spid="1048649" grpId="0"/>
      <p:bldP spid="1048648" grpId="1"/>
      <p:bldP spid="1048649" grpId="1"/>
      <p:bldP spid="1048651" grpId="0"/>
      <p:bldP spid="1048652" grpId="0"/>
      <p:bldP spid="1048651" grpId="1"/>
      <p:bldP spid="1048652" grpId="1"/>
      <p:bldP spid="1048654" grpId="0"/>
      <p:bldP spid="1048655" grpId="0"/>
      <p:bldP spid="1048654" grpId="1"/>
      <p:bldP spid="1048655" grpId="1"/>
      <p:bldP spid="1048657" grpId="0"/>
      <p:bldP spid="1048658" grpId="0"/>
      <p:bldP spid="1048657" grpId="1"/>
      <p:bldP spid="1048658" grpId="1"/>
      <p:bldP spid="1048660" grpId="0"/>
      <p:bldP spid="1048661" grpId="0"/>
      <p:bldP spid="1048660" grpId="1"/>
      <p:bldP spid="104866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51" name=""/>
        <p:cNvGrpSpPr/>
        <p:nvPr/>
      </p:nvGrpSpPr>
      <p:grpSpPr/>
      <p:sp>
        <p:nvSpPr>
          <p:cNvPr id="1048676"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77" name="Rectangle 2"/>
          <p:cNvSpPr/>
          <p:nvPr/>
        </p:nvSpPr>
        <p:spPr>
          <a:xfrm>
            <a:off x="0" y="0"/>
            <a:ext cx="12191695" cy="1051560"/>
          </a:xfrm>
          <a:prstGeom prst="rect">
            <a:avLst/>
          </a:prstGeom>
          <a:solidFill>
            <a:srgbClr val="E09F3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78"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79"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80" name="TextBox 5"/>
          <p:cNvSpPr txBox="1"/>
          <p:nvPr/>
        </p:nvSpPr>
        <p:spPr>
          <a:xfrm>
            <a:off x="411480" y="274955"/>
            <a:ext cx="868680" cy="510794"/>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2</a:t>
            </a:r>
            <a:endParaRPr sz="2500" b="1" i="0">
              <a:solidFill>
                <a:srgbClr val="16264A"/>
              </a:solidFill>
              <a:latin typeface="微软雅黑" panose="020B0503020204020204" charset="-122"/>
            </a:endParaRPr>
          </a:p>
        </p:txBody>
      </p:sp>
      <p:sp>
        <p:nvSpPr>
          <p:cNvPr id="1048681"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读原文 · 句式精读（逐句标语法）</a:t>
            </a:r>
            <a:endParaRPr sz="3200" b="1" i="0">
              <a:solidFill>
                <a:srgbClr val="FFFFFF"/>
              </a:solidFill>
              <a:latin typeface="微软雅黑" panose="020B0503020204020204" charset="-122"/>
            </a:endParaRPr>
          </a:p>
        </p:txBody>
      </p:sp>
      <p:sp>
        <p:nvSpPr>
          <p:cNvPr id="1048682" name="TextBox 7"/>
          <p:cNvSpPr txBox="1"/>
          <p:nvPr/>
        </p:nvSpPr>
        <p:spPr>
          <a:xfrm>
            <a:off x="548640" y="1120267"/>
            <a:ext cx="11064240" cy="413385"/>
          </a:xfrm>
          <a:prstGeom prst="rect">
            <a:avLst/>
          </a:prstGeom>
          <a:noFill/>
        </p:spPr>
        <p:txBody>
          <a:bodyPr wrap="square">
            <a:spAutoFit/>
          </a:bodyPr>
          <a:p>
            <a:pPr>
              <a:lnSpc>
                <a:spcPct val="105000"/>
              </a:lnSpc>
            </a:pPr>
            <a:r>
              <a:rPr sz="2000" b="1">
                <a:solidFill>
                  <a:srgbClr val="00B050"/>
                </a:solidFill>
                <a:latin typeface="微软雅黑" panose="020B0503020204020204" charset="-122"/>
              </a:rPr>
              <a:t>▸ 逐句拆解原文语法现象，积累可迁移的高级表达。</a:t>
            </a:r>
            <a:endParaRPr sz="2000" b="1">
              <a:solidFill>
                <a:srgbClr val="00B050"/>
              </a:solidFill>
              <a:latin typeface="微软雅黑" panose="020B0503020204020204" charset="-122"/>
            </a:endParaRPr>
          </a:p>
        </p:txBody>
      </p:sp>
      <p:graphicFrame>
        <p:nvGraphicFramePr>
          <p:cNvPr id="4194305" name="Table 8"/>
          <p:cNvGraphicFramePr>
            <a:graphicFrameLocks noGrp="1"/>
          </p:cNvGraphicFramePr>
          <p:nvPr/>
        </p:nvGraphicFramePr>
        <p:xfrm>
          <a:off x="368300" y="1602740"/>
          <a:ext cx="11581765" cy="4734560"/>
        </p:xfrm>
        <a:graphic>
          <a:graphicData uri="http://schemas.openxmlformats.org/drawingml/2006/table">
            <a:tbl>
              <a:tblPr>
                <a:tableStyleId>{5C22544A-7EE6-4342-B048-85BDC9FD1C3A}</a:tableStyleId>
              </a:tblPr>
              <a:tblGrid>
                <a:gridCol w="8299450"/>
                <a:gridCol w="3282315"/>
              </a:tblGrid>
              <a:tr h="571500">
                <a:tc>
                  <a:txBody>
                    <a:bodyPr wrap="square"/>
                    <a:p>
                      <a:pPr>
                        <a:lnSpc>
                          <a:spcPct val="108000"/>
                        </a:lnSpc>
                      </a:pPr>
                      <a:r>
                        <a:rPr sz="2400" b="1">
                          <a:solidFill>
                            <a:srgbClr val="FFFFFF"/>
                          </a:solidFill>
                          <a:latin typeface="微软雅黑" panose="020B0503020204020204" charset="-122"/>
                        </a:rPr>
                        <a:t>原文句子（节选）</a:t>
                      </a:r>
                      <a:endParaRPr sz="2400" b="1">
                        <a:solidFill>
                          <a:srgbClr val="FFFFFF"/>
                        </a:solidFill>
                        <a:latin typeface="微软雅黑" panose="020B0503020204020204" charset="-122"/>
                      </a:endParaRPr>
                    </a:p>
                  </a:txBody>
                  <a:tcPr marL="101600" marR="101600" marT="63500" marB="63500" anchor="ctr">
                    <a:solidFill>
                      <a:srgbClr val="0F766E"/>
                    </a:solidFill>
                  </a:tcPr>
                </a:tc>
                <a:tc>
                  <a:txBody>
                    <a:bodyPr wrap="square"/>
                    <a:p>
                      <a:pPr>
                        <a:lnSpc>
                          <a:spcPct val="108000"/>
                        </a:lnSpc>
                      </a:pPr>
                      <a:r>
                        <a:rPr sz="2400" b="1">
                          <a:solidFill>
                            <a:srgbClr val="FFFFFF"/>
                          </a:solidFill>
                          <a:latin typeface="微软雅黑" panose="020B0503020204020204" charset="-122"/>
                        </a:rPr>
                        <a:t>语法点</a:t>
                      </a:r>
                      <a:endParaRPr sz="2400" b="1">
                        <a:solidFill>
                          <a:srgbClr val="FFFFFF"/>
                        </a:solidFill>
                        <a:latin typeface="微软雅黑" panose="020B0503020204020204" charset="-122"/>
                      </a:endParaRPr>
                    </a:p>
                  </a:txBody>
                  <a:tcPr marL="101600" marR="101600" marT="63500" marB="63500" anchor="ctr">
                    <a:solidFill>
                      <a:srgbClr val="0F766E"/>
                    </a:solidFill>
                  </a:tcPr>
                </a:tc>
              </a:tr>
              <a:tr h="571500">
                <a:tc>
                  <a:txBody>
                    <a:bodyPr wrap="square"/>
                    <a:p>
                      <a:pPr>
                        <a:lnSpc>
                          <a:spcPct val="108000"/>
                        </a:lnSpc>
                      </a:pPr>
                      <a:r>
                        <a:rPr sz="1400" b="1">
                          <a:solidFill>
                            <a:srgbClr val="1F2937"/>
                          </a:solidFill>
                          <a:latin typeface="微软雅黑" panose="020B0503020204020204" charset="-122"/>
                        </a:rPr>
                        <a:t>The tip of my fishing pole jerked twice and then bent in half as the line went tight.</a:t>
                      </a:r>
                      <a:endParaRPr sz="14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1600" b="1">
                          <a:solidFill>
                            <a:srgbClr val="FF0000"/>
                          </a:solidFill>
                          <a:latin typeface="微软雅黑" panose="020B0503020204020204" charset="-122"/>
                        </a:rPr>
                        <a:t>并列动作 + 时间状语从句（as）</a:t>
                      </a:r>
                      <a:endParaRPr sz="1600" b="1">
                        <a:solidFill>
                          <a:srgbClr val="FF0000"/>
                        </a:solidFill>
                        <a:latin typeface="微软雅黑" panose="020B0503020204020204" charset="-122"/>
                      </a:endParaRPr>
                    </a:p>
                  </a:txBody>
                  <a:tcPr marL="101600" marR="101600" marT="63500" marB="63500" anchor="ctr">
                    <a:solidFill>
                      <a:srgbClr val="FFFFFF"/>
                    </a:solidFill>
                  </a:tcPr>
                </a:tc>
              </a:tr>
              <a:tr h="571500">
                <a:tc>
                  <a:txBody>
                    <a:bodyPr wrap="square"/>
                    <a:p>
                      <a:pPr>
                        <a:lnSpc>
                          <a:spcPct val="108000"/>
                        </a:lnSpc>
                      </a:pPr>
                      <a:r>
                        <a:rPr sz="1400" b="1">
                          <a:solidFill>
                            <a:srgbClr val="1F2937"/>
                          </a:solidFill>
                          <a:latin typeface="微软雅黑" panose="020B0503020204020204" charset="-122"/>
                        </a:rPr>
                        <a:t>He swam to the surface and cleared out of the river, flapping his tail and shaking his head.</a:t>
                      </a:r>
                      <a:endParaRPr sz="14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1600" b="1">
                          <a:solidFill>
                            <a:srgbClr val="FF0000"/>
                          </a:solidFill>
                          <a:latin typeface="微软雅黑" panose="020B0503020204020204" charset="-122"/>
                        </a:rPr>
                        <a:t>动作链 + 现在分词作伴随状语</a:t>
                      </a:r>
                      <a:endParaRPr sz="1600" b="1">
                        <a:solidFill>
                          <a:srgbClr val="FF0000"/>
                        </a:solidFill>
                        <a:latin typeface="微软雅黑" panose="020B0503020204020204" charset="-122"/>
                      </a:endParaRPr>
                    </a:p>
                  </a:txBody>
                  <a:tcPr marL="101600" marR="101600" marT="63500" marB="63500" anchor="ctr">
                    <a:solidFill>
                      <a:srgbClr val="F1F5F9"/>
                    </a:solidFill>
                  </a:tcPr>
                </a:tc>
              </a:tr>
              <a:tr h="571500">
                <a:tc>
                  <a:txBody>
                    <a:bodyPr wrap="square"/>
                    <a:p>
                      <a:pPr>
                        <a:lnSpc>
                          <a:spcPct val="108000"/>
                        </a:lnSpc>
                      </a:pPr>
                      <a:r>
                        <a:rPr sz="1400" b="1">
                          <a:solidFill>
                            <a:srgbClr val="1F2937"/>
                          </a:solidFill>
                          <a:latin typeface="微软雅黑" panose="020B0503020204020204" charset="-122"/>
                        </a:rPr>
                        <a:t>Just before he fell back with a mighty white splash, I thought I saw him wink at me.</a:t>
                      </a:r>
                      <a:endParaRPr sz="14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1600" b="1">
                          <a:solidFill>
                            <a:srgbClr val="FF0000"/>
                          </a:solidFill>
                          <a:latin typeface="微软雅黑" panose="020B0503020204020204" charset="-122"/>
                        </a:rPr>
                        <a:t>时间状语从句 + 宾语从句</a:t>
                      </a:r>
                      <a:endParaRPr sz="1600" b="1">
                        <a:solidFill>
                          <a:srgbClr val="FF0000"/>
                        </a:solidFill>
                        <a:latin typeface="微软雅黑" panose="020B0503020204020204" charset="-122"/>
                      </a:endParaRPr>
                    </a:p>
                  </a:txBody>
                  <a:tcPr marL="101600" marR="101600" marT="63500" marB="63500" anchor="ctr">
                    <a:solidFill>
                      <a:srgbClr val="FFFFFF"/>
                    </a:solidFill>
                  </a:tcPr>
                </a:tc>
              </a:tr>
              <a:tr h="571500">
                <a:tc>
                  <a:txBody>
                    <a:bodyPr wrap="square"/>
                    <a:p>
                      <a:pPr>
                        <a:lnSpc>
                          <a:spcPct val="108000"/>
                        </a:lnSpc>
                      </a:pPr>
                      <a:r>
                        <a:rPr sz="1400" b="1">
                          <a:solidFill>
                            <a:srgbClr val="1F2937"/>
                          </a:solidFill>
                          <a:latin typeface="微软雅黑" panose="020B0503020204020204" charset="-122"/>
                        </a:rPr>
                        <a:t>It was such a human gesture that for a moment I forgot he was a fish…</a:t>
                      </a:r>
                      <a:endParaRPr sz="14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1600" b="1">
                          <a:solidFill>
                            <a:srgbClr val="FF0000"/>
                          </a:solidFill>
                          <a:latin typeface="微软雅黑" panose="020B0503020204020204" charset="-122"/>
                        </a:rPr>
                        <a:t>such…that 结果状语从句 + 宾语从句</a:t>
                      </a:r>
                      <a:endParaRPr sz="1600" b="1">
                        <a:solidFill>
                          <a:srgbClr val="FF0000"/>
                        </a:solidFill>
                        <a:latin typeface="微软雅黑" panose="020B0503020204020204" charset="-122"/>
                      </a:endParaRPr>
                    </a:p>
                  </a:txBody>
                  <a:tcPr marL="101600" marR="101600" marT="63500" marB="63500" anchor="ctr">
                    <a:solidFill>
                      <a:srgbClr val="F1F5F9"/>
                    </a:solidFill>
                  </a:tcPr>
                </a:tc>
              </a:tr>
              <a:tr h="571500">
                <a:tc>
                  <a:txBody>
                    <a:bodyPr wrap="square"/>
                    <a:p>
                      <a:pPr>
                        <a:lnSpc>
                          <a:spcPct val="108000"/>
                        </a:lnSpc>
                      </a:pPr>
                      <a:r>
                        <a:rPr sz="1400" b="1">
                          <a:solidFill>
                            <a:srgbClr val="1F2937"/>
                          </a:solidFill>
                          <a:latin typeface="微软雅黑" panose="020B0503020204020204" charset="-122"/>
                        </a:rPr>
                        <a:t>Keep your rod tip up and your line tight.</a:t>
                      </a:r>
                      <a:endParaRPr sz="14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1600" b="1">
                          <a:solidFill>
                            <a:srgbClr val="FF0000"/>
                          </a:solidFill>
                          <a:latin typeface="微软雅黑" panose="020B0503020204020204" charset="-122"/>
                        </a:rPr>
                        <a:t>祈使句 + 宾语补足语（up / tight）</a:t>
                      </a:r>
                      <a:endParaRPr sz="1600" b="1">
                        <a:solidFill>
                          <a:srgbClr val="FF0000"/>
                        </a:solidFill>
                        <a:latin typeface="微软雅黑" panose="020B0503020204020204" charset="-122"/>
                      </a:endParaRPr>
                    </a:p>
                  </a:txBody>
                  <a:tcPr marL="101600" marR="101600" marT="63500" marB="63500" anchor="ctr">
                    <a:solidFill>
                      <a:srgbClr val="FFFFFF"/>
                    </a:solidFill>
                  </a:tcPr>
                </a:tc>
              </a:tr>
              <a:tr h="571500">
                <a:tc>
                  <a:txBody>
                    <a:bodyPr wrap="square"/>
                    <a:p>
                      <a:pPr>
                        <a:lnSpc>
                          <a:spcPct val="108000"/>
                        </a:lnSpc>
                      </a:pPr>
                      <a:r>
                        <a:rPr sz="1400" b="1">
                          <a:solidFill>
                            <a:srgbClr val="1F2937"/>
                          </a:solidFill>
                          <a:latin typeface="微软雅黑" panose="020B0503020204020204" charset="-122"/>
                        </a:rPr>
                        <a:t>My eyes were burning, and there was a hot hard knot in my throat.</a:t>
                      </a:r>
                      <a:endParaRPr sz="14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1600" b="1">
                          <a:solidFill>
                            <a:srgbClr val="FF0000"/>
                          </a:solidFill>
                          <a:latin typeface="微软雅黑" panose="020B0503020204020204" charset="-122"/>
                        </a:rPr>
                        <a:t>并列句 + 通感/无灵主语句</a:t>
                      </a:r>
                      <a:endParaRPr sz="1600" b="1">
                        <a:solidFill>
                          <a:srgbClr val="FF0000"/>
                        </a:solidFill>
                        <a:latin typeface="微软雅黑" panose="020B0503020204020204" charset="-122"/>
                      </a:endParaRPr>
                    </a:p>
                  </a:txBody>
                  <a:tcPr marL="101600" marR="101600" marT="63500" marB="63500" anchor="ctr">
                    <a:solidFill>
                      <a:srgbClr val="F1F5F9"/>
                    </a:solidFill>
                  </a:tcPr>
                </a:tc>
              </a:tr>
              <a:tr h="571500">
                <a:tc>
                  <a:txBody>
                    <a:bodyPr wrap="square"/>
                    <a:p>
                      <a:pPr>
                        <a:lnSpc>
                          <a:spcPct val="108000"/>
                        </a:lnSpc>
                      </a:pPr>
                      <a:r>
                        <a:rPr sz="1400" b="1">
                          <a:solidFill>
                            <a:srgbClr val="1F2937"/>
                          </a:solidFill>
                          <a:latin typeface="微软雅黑" panose="020B0503020204020204" charset="-122"/>
                        </a:rPr>
                        <a:t>some fish are meant to stay in the river.</a:t>
                      </a:r>
                      <a:endParaRPr sz="14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1600" b="1">
                          <a:solidFill>
                            <a:srgbClr val="FF0000"/>
                          </a:solidFill>
                          <a:latin typeface="微软雅黑" panose="020B0503020204020204" charset="-122"/>
                        </a:rPr>
                        <a:t>被动语态表“注定”；哲理金句</a:t>
                      </a:r>
                      <a:endParaRPr sz="1600" b="1">
                        <a:solidFill>
                          <a:srgbClr val="FF0000"/>
                        </a:solidFill>
                        <a:latin typeface="微软雅黑" panose="020B0503020204020204" charset="-122"/>
                      </a:endParaRPr>
                    </a:p>
                  </a:txBody>
                  <a:tcPr marL="101600" marR="101600" marT="63500" marB="63500" anchor="ctr">
                    <a:solidFill>
                      <a:srgbClr val="FFFFFF"/>
                    </a:solidFill>
                  </a:tcPr>
                </a:tc>
              </a:tr>
            </a:tbl>
          </a:graphicData>
        </a:graphic>
      </p:graphicFrame>
      <p:sp>
        <p:nvSpPr>
          <p:cNvPr id="1048683" name="TextBox 10"/>
          <p:cNvSpPr txBox="1"/>
          <p:nvPr/>
        </p:nvSpPr>
        <p:spPr>
          <a:xfrm>
            <a:off x="9794875" y="1602677"/>
            <a:ext cx="2011680" cy="511175"/>
          </a:xfrm>
          <a:prstGeom prst="rect">
            <a:avLst/>
          </a:prstGeom>
          <a:noFill/>
        </p:spPr>
        <p:txBody>
          <a:bodyPr wrap="square" lIns="63500" tIns="38100" rIns="63500" bIns="38100" anchor="ctr">
            <a:spAutoFit/>
          </a:bodyPr>
          <a:p>
            <a:pPr algn="ctr">
              <a:lnSpc>
                <a:spcPct val="118000"/>
              </a:lnSpc>
            </a:pPr>
            <a:r>
              <a:rPr sz="2400" b="1" i="0">
                <a:solidFill>
                  <a:srgbClr val="16264A"/>
                </a:solidFill>
                <a:highlight>
                  <a:srgbClr val="FFFF00"/>
                </a:highlight>
                <a:latin typeface="微软雅黑" panose="020B0503020204020204" charset="-122"/>
              </a:rPr>
              <a:t>做句子侦探</a:t>
            </a:r>
            <a:endParaRPr sz="2400" b="1" i="0">
              <a:solidFill>
                <a:srgbClr val="16264A"/>
              </a:solidFill>
              <a:highlight>
                <a:srgbClr val="FFFF00"/>
              </a:highlight>
              <a:latin typeface="微软雅黑" panose="020B0503020204020204" charset="-122"/>
            </a:endParaRPr>
          </a:p>
        </p:txBody>
      </p:sp>
      <p:sp>
        <p:nvSpPr>
          <p:cNvPr id="1048684" name="文本框 11"/>
          <p:cNvSpPr txBox="1"/>
          <p:nvPr/>
        </p:nvSpPr>
        <p:spPr>
          <a:xfrm>
            <a:off x="8682990" y="2183130"/>
            <a:ext cx="3267075" cy="541655"/>
          </a:xfrm>
          <a:prstGeom prst="rect">
            <a:avLst/>
          </a:prstGeom>
          <a:solidFill>
            <a:schemeClr val="accent5">
              <a:lumMod val="20000"/>
              <a:lumOff val="80000"/>
            </a:schemeClr>
          </a:solidFill>
        </p:spPr>
        <p:txBody>
          <a:bodyPr wrap="square" rtlCol="0">
            <a:noAutofit/>
          </a:bodyPr>
          <a:p>
            <a:endParaRPr lang="zh-CN" altLang="en-US"/>
          </a:p>
        </p:txBody>
      </p:sp>
      <p:sp>
        <p:nvSpPr>
          <p:cNvPr id="1048685" name="文本框 12"/>
          <p:cNvSpPr txBox="1"/>
          <p:nvPr/>
        </p:nvSpPr>
        <p:spPr>
          <a:xfrm>
            <a:off x="8681720" y="2794000"/>
            <a:ext cx="3277870" cy="473710"/>
          </a:xfrm>
          <a:prstGeom prst="rect">
            <a:avLst/>
          </a:prstGeom>
          <a:solidFill>
            <a:schemeClr val="accent6">
              <a:lumMod val="20000"/>
              <a:lumOff val="80000"/>
            </a:schemeClr>
          </a:solidFill>
        </p:spPr>
        <p:txBody>
          <a:bodyPr wrap="square" rtlCol="0">
            <a:noAutofit/>
          </a:bodyPr>
          <a:p>
            <a:endParaRPr lang="zh-CN" altLang="en-US"/>
          </a:p>
        </p:txBody>
      </p:sp>
      <p:sp>
        <p:nvSpPr>
          <p:cNvPr id="1048686" name="文本框 9"/>
          <p:cNvSpPr txBox="1"/>
          <p:nvPr/>
        </p:nvSpPr>
        <p:spPr>
          <a:xfrm>
            <a:off x="8681720" y="3336925"/>
            <a:ext cx="3267075" cy="541655"/>
          </a:xfrm>
          <a:prstGeom prst="rect">
            <a:avLst/>
          </a:prstGeom>
          <a:solidFill>
            <a:schemeClr val="accent5">
              <a:lumMod val="20000"/>
              <a:lumOff val="80000"/>
            </a:schemeClr>
          </a:solidFill>
        </p:spPr>
        <p:txBody>
          <a:bodyPr wrap="square" rtlCol="0">
            <a:noAutofit/>
          </a:bodyPr>
          <a:p>
            <a:endParaRPr lang="zh-CN" altLang="en-US"/>
          </a:p>
        </p:txBody>
      </p:sp>
      <p:sp>
        <p:nvSpPr>
          <p:cNvPr id="1048687" name="文本框 13"/>
          <p:cNvSpPr txBox="1"/>
          <p:nvPr/>
        </p:nvSpPr>
        <p:spPr>
          <a:xfrm>
            <a:off x="8681720" y="3947795"/>
            <a:ext cx="3277870" cy="584835"/>
          </a:xfrm>
          <a:prstGeom prst="rect">
            <a:avLst/>
          </a:prstGeom>
          <a:solidFill>
            <a:schemeClr val="accent6">
              <a:lumMod val="20000"/>
              <a:lumOff val="80000"/>
            </a:schemeClr>
          </a:solidFill>
        </p:spPr>
        <p:txBody>
          <a:bodyPr wrap="square" rtlCol="0">
            <a:noAutofit/>
          </a:bodyPr>
          <a:p>
            <a:endParaRPr lang="zh-CN" altLang="en-US"/>
          </a:p>
        </p:txBody>
      </p:sp>
      <p:sp>
        <p:nvSpPr>
          <p:cNvPr id="1048688" name="文本框 14"/>
          <p:cNvSpPr txBox="1"/>
          <p:nvPr/>
        </p:nvSpPr>
        <p:spPr>
          <a:xfrm>
            <a:off x="8692515" y="4594225"/>
            <a:ext cx="3267075" cy="541655"/>
          </a:xfrm>
          <a:prstGeom prst="rect">
            <a:avLst/>
          </a:prstGeom>
          <a:solidFill>
            <a:schemeClr val="accent5">
              <a:lumMod val="20000"/>
              <a:lumOff val="80000"/>
            </a:schemeClr>
          </a:solidFill>
        </p:spPr>
        <p:txBody>
          <a:bodyPr wrap="square" rtlCol="0">
            <a:noAutofit/>
          </a:bodyPr>
          <a:p>
            <a:endParaRPr lang="zh-CN" altLang="en-US"/>
          </a:p>
        </p:txBody>
      </p:sp>
      <p:sp>
        <p:nvSpPr>
          <p:cNvPr id="1048689" name="文本框 15"/>
          <p:cNvSpPr txBox="1"/>
          <p:nvPr/>
        </p:nvSpPr>
        <p:spPr>
          <a:xfrm>
            <a:off x="8692515" y="5196840"/>
            <a:ext cx="3277870" cy="523875"/>
          </a:xfrm>
          <a:prstGeom prst="rect">
            <a:avLst/>
          </a:prstGeom>
          <a:solidFill>
            <a:schemeClr val="accent6">
              <a:lumMod val="20000"/>
              <a:lumOff val="80000"/>
            </a:schemeClr>
          </a:solidFill>
        </p:spPr>
        <p:txBody>
          <a:bodyPr wrap="square" rtlCol="0">
            <a:noAutofit/>
          </a:bodyPr>
          <a:p>
            <a:endParaRPr lang="zh-CN" altLang="en-US"/>
          </a:p>
        </p:txBody>
      </p:sp>
      <p:sp>
        <p:nvSpPr>
          <p:cNvPr id="1048690" name="文本框 16"/>
          <p:cNvSpPr txBox="1"/>
          <p:nvPr/>
        </p:nvSpPr>
        <p:spPr>
          <a:xfrm>
            <a:off x="8692515" y="5812790"/>
            <a:ext cx="3267075" cy="541655"/>
          </a:xfrm>
          <a:prstGeom prst="rect">
            <a:avLst/>
          </a:prstGeom>
          <a:solidFill>
            <a:schemeClr val="accent5">
              <a:lumMod val="20000"/>
              <a:lumOff val="80000"/>
            </a:schemeClr>
          </a:solidFill>
        </p:spPr>
        <p:txBody>
          <a:bodyPr wrap="square" rtlCol="0">
            <a:noAutofit/>
          </a:bodyPr>
          <a:p>
            <a:endParaRPr lang="zh-CN" altLang="en-US"/>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682"/>
                                        </p:tgtEl>
                                        <p:attrNameLst>
                                          <p:attrName>style.visibility</p:attrName>
                                        </p:attrNameLst>
                                      </p:cBhvr>
                                      <p:to>
                                        <p:strVal val="visible"/>
                                      </p:to>
                                    </p:set>
                                    <p:anim calcmode="discrete" valueType="clr">
                                      <p:cBhvr override="childStyle">
                                        <p:cTn id="7" dur="80"/>
                                        <p:tgtEl>
                                          <p:spTgt spid="104868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682"/>
                                        </p:tgtEl>
                                        <p:attrNameLst>
                                          <p:attrName>fill.color</p:attrName>
                                        </p:attrNameLst>
                                      </p:cBhvr>
                                      <p:tavLst>
                                        <p:tav tm="0">
                                          <p:val>
                                            <p:clrVal>
                                              <a:schemeClr val="accent2"/>
                                            </p:clrVal>
                                          </p:val>
                                        </p:tav>
                                        <p:tav tm="50000">
                                          <p:val>
                                            <p:clrVal>
                                              <a:schemeClr val="hlink"/>
                                            </p:clrVal>
                                          </p:val>
                                        </p:tav>
                                      </p:tavLst>
                                    </p:anim>
                                    <p:set>
                                      <p:cBhvr>
                                        <p:cTn id="9" dur="80"/>
                                        <p:tgtEl>
                                          <p:spTgt spid="104868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grpId="0" nodeType="clickEffect">
                                  <p:stCondLst>
                                    <p:cond delay="0"/>
                                  </p:stCondLst>
                                  <p:childTnLst>
                                    <p:anim calcmode="lin" valueType="num">
                                      <p:cBhvr additive="base">
                                        <p:cTn id="13" dur="500"/>
                                        <p:tgtEl>
                                          <p:spTgt spid="1048684"/>
                                        </p:tgtEl>
                                        <p:attrNameLst>
                                          <p:attrName>ppt_x</p:attrName>
                                        </p:attrNameLst>
                                      </p:cBhvr>
                                      <p:tavLst>
                                        <p:tav tm="0">
                                          <p:val>
                                            <p:strVal val="ppt_x"/>
                                          </p:val>
                                        </p:tav>
                                        <p:tav tm="100000">
                                          <p:val>
                                            <p:strVal val="ppt_x"/>
                                          </p:val>
                                        </p:tav>
                                      </p:tavLst>
                                    </p:anim>
                                    <p:anim calcmode="lin" valueType="num">
                                      <p:cBhvr additive="base">
                                        <p:cTn id="14" dur="500"/>
                                        <p:tgtEl>
                                          <p:spTgt spid="1048684"/>
                                        </p:tgtEl>
                                        <p:attrNameLst>
                                          <p:attrName>ppt_y</p:attrName>
                                        </p:attrNameLst>
                                      </p:cBhvr>
                                      <p:tavLst>
                                        <p:tav tm="0">
                                          <p:val>
                                            <p:strVal val="ppt_y"/>
                                          </p:val>
                                        </p:tav>
                                        <p:tav tm="100000">
                                          <p:val>
                                            <p:strVal val="1+ppt_h/2"/>
                                          </p:val>
                                        </p:tav>
                                      </p:tavLst>
                                    </p:anim>
                                    <p:set>
                                      <p:cBhvr>
                                        <p:cTn id="15" dur="1" fill="hold">
                                          <p:stCondLst>
                                            <p:cond delay="499"/>
                                          </p:stCondLst>
                                        </p:cTn>
                                        <p:tgtEl>
                                          <p:spTgt spid="104868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xit" presetSubtype="4" fill="hold" grpId="0" nodeType="clickEffect">
                                  <p:stCondLst>
                                    <p:cond delay="0"/>
                                  </p:stCondLst>
                                  <p:childTnLst>
                                    <p:anim calcmode="lin" valueType="num">
                                      <p:cBhvr additive="base">
                                        <p:cTn id="19" dur="500"/>
                                        <p:tgtEl>
                                          <p:spTgt spid="1048685"/>
                                        </p:tgtEl>
                                        <p:attrNameLst>
                                          <p:attrName>ppt_x</p:attrName>
                                        </p:attrNameLst>
                                      </p:cBhvr>
                                      <p:tavLst>
                                        <p:tav tm="0">
                                          <p:val>
                                            <p:strVal val="ppt_x"/>
                                          </p:val>
                                        </p:tav>
                                        <p:tav tm="100000">
                                          <p:val>
                                            <p:strVal val="ppt_x"/>
                                          </p:val>
                                        </p:tav>
                                      </p:tavLst>
                                    </p:anim>
                                    <p:anim calcmode="lin" valueType="num">
                                      <p:cBhvr additive="base">
                                        <p:cTn id="20" dur="500"/>
                                        <p:tgtEl>
                                          <p:spTgt spid="1048685"/>
                                        </p:tgtEl>
                                        <p:attrNameLst>
                                          <p:attrName>ppt_y</p:attrName>
                                        </p:attrNameLst>
                                      </p:cBhvr>
                                      <p:tavLst>
                                        <p:tav tm="0">
                                          <p:val>
                                            <p:strVal val="ppt_y"/>
                                          </p:val>
                                        </p:tav>
                                        <p:tav tm="100000">
                                          <p:val>
                                            <p:strVal val="1+ppt_h/2"/>
                                          </p:val>
                                        </p:tav>
                                      </p:tavLst>
                                    </p:anim>
                                    <p:set>
                                      <p:cBhvr>
                                        <p:cTn id="21" dur="1" fill="hold">
                                          <p:stCondLst>
                                            <p:cond delay="499"/>
                                          </p:stCondLst>
                                        </p:cTn>
                                        <p:tgtEl>
                                          <p:spTgt spid="104868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grpId="0" nodeType="clickEffect">
                                  <p:stCondLst>
                                    <p:cond delay="0"/>
                                  </p:stCondLst>
                                  <p:childTnLst>
                                    <p:anim calcmode="lin" valueType="num">
                                      <p:cBhvr additive="base">
                                        <p:cTn id="25" dur="500"/>
                                        <p:tgtEl>
                                          <p:spTgt spid="1048686"/>
                                        </p:tgtEl>
                                        <p:attrNameLst>
                                          <p:attrName>ppt_x</p:attrName>
                                        </p:attrNameLst>
                                      </p:cBhvr>
                                      <p:tavLst>
                                        <p:tav tm="0">
                                          <p:val>
                                            <p:strVal val="ppt_x"/>
                                          </p:val>
                                        </p:tav>
                                        <p:tav tm="100000">
                                          <p:val>
                                            <p:strVal val="ppt_x"/>
                                          </p:val>
                                        </p:tav>
                                      </p:tavLst>
                                    </p:anim>
                                    <p:anim calcmode="lin" valueType="num">
                                      <p:cBhvr additive="base">
                                        <p:cTn id="26" dur="500"/>
                                        <p:tgtEl>
                                          <p:spTgt spid="1048686"/>
                                        </p:tgtEl>
                                        <p:attrNameLst>
                                          <p:attrName>ppt_y</p:attrName>
                                        </p:attrNameLst>
                                      </p:cBhvr>
                                      <p:tavLst>
                                        <p:tav tm="0">
                                          <p:val>
                                            <p:strVal val="ppt_y"/>
                                          </p:val>
                                        </p:tav>
                                        <p:tav tm="100000">
                                          <p:val>
                                            <p:strVal val="1+ppt_h/2"/>
                                          </p:val>
                                        </p:tav>
                                      </p:tavLst>
                                    </p:anim>
                                    <p:set>
                                      <p:cBhvr>
                                        <p:cTn id="27" dur="1" fill="hold">
                                          <p:stCondLst>
                                            <p:cond delay="499"/>
                                          </p:stCondLst>
                                        </p:cTn>
                                        <p:tgtEl>
                                          <p:spTgt spid="104868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grpId="0" nodeType="clickEffect">
                                  <p:stCondLst>
                                    <p:cond delay="0"/>
                                  </p:stCondLst>
                                  <p:childTnLst>
                                    <p:anim calcmode="lin" valueType="num">
                                      <p:cBhvr additive="base">
                                        <p:cTn id="31" dur="500"/>
                                        <p:tgtEl>
                                          <p:spTgt spid="1048687"/>
                                        </p:tgtEl>
                                        <p:attrNameLst>
                                          <p:attrName>ppt_x</p:attrName>
                                        </p:attrNameLst>
                                      </p:cBhvr>
                                      <p:tavLst>
                                        <p:tav tm="0">
                                          <p:val>
                                            <p:strVal val="ppt_x"/>
                                          </p:val>
                                        </p:tav>
                                        <p:tav tm="100000">
                                          <p:val>
                                            <p:strVal val="ppt_x"/>
                                          </p:val>
                                        </p:tav>
                                      </p:tavLst>
                                    </p:anim>
                                    <p:anim calcmode="lin" valueType="num">
                                      <p:cBhvr additive="base">
                                        <p:cTn id="32" dur="500"/>
                                        <p:tgtEl>
                                          <p:spTgt spid="1048687"/>
                                        </p:tgtEl>
                                        <p:attrNameLst>
                                          <p:attrName>ppt_y</p:attrName>
                                        </p:attrNameLst>
                                      </p:cBhvr>
                                      <p:tavLst>
                                        <p:tav tm="0">
                                          <p:val>
                                            <p:strVal val="ppt_y"/>
                                          </p:val>
                                        </p:tav>
                                        <p:tav tm="100000">
                                          <p:val>
                                            <p:strVal val="1+ppt_h/2"/>
                                          </p:val>
                                        </p:tav>
                                      </p:tavLst>
                                    </p:anim>
                                    <p:set>
                                      <p:cBhvr>
                                        <p:cTn id="33" dur="1" fill="hold">
                                          <p:stCondLst>
                                            <p:cond delay="499"/>
                                          </p:stCondLst>
                                        </p:cTn>
                                        <p:tgtEl>
                                          <p:spTgt spid="104868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grpId="0" nodeType="clickEffect">
                                  <p:stCondLst>
                                    <p:cond delay="0"/>
                                  </p:stCondLst>
                                  <p:childTnLst>
                                    <p:anim calcmode="lin" valueType="num">
                                      <p:cBhvr additive="base">
                                        <p:cTn id="37" dur="500"/>
                                        <p:tgtEl>
                                          <p:spTgt spid="1048688"/>
                                        </p:tgtEl>
                                        <p:attrNameLst>
                                          <p:attrName>ppt_x</p:attrName>
                                        </p:attrNameLst>
                                      </p:cBhvr>
                                      <p:tavLst>
                                        <p:tav tm="0">
                                          <p:val>
                                            <p:strVal val="ppt_x"/>
                                          </p:val>
                                        </p:tav>
                                        <p:tav tm="100000">
                                          <p:val>
                                            <p:strVal val="ppt_x"/>
                                          </p:val>
                                        </p:tav>
                                      </p:tavLst>
                                    </p:anim>
                                    <p:anim calcmode="lin" valueType="num">
                                      <p:cBhvr additive="base">
                                        <p:cTn id="38" dur="500"/>
                                        <p:tgtEl>
                                          <p:spTgt spid="1048688"/>
                                        </p:tgtEl>
                                        <p:attrNameLst>
                                          <p:attrName>ppt_y</p:attrName>
                                        </p:attrNameLst>
                                      </p:cBhvr>
                                      <p:tavLst>
                                        <p:tav tm="0">
                                          <p:val>
                                            <p:strVal val="ppt_y"/>
                                          </p:val>
                                        </p:tav>
                                        <p:tav tm="100000">
                                          <p:val>
                                            <p:strVal val="1+ppt_h/2"/>
                                          </p:val>
                                        </p:tav>
                                      </p:tavLst>
                                    </p:anim>
                                    <p:set>
                                      <p:cBhvr>
                                        <p:cTn id="39" dur="1" fill="hold">
                                          <p:stCondLst>
                                            <p:cond delay="499"/>
                                          </p:stCondLst>
                                        </p:cTn>
                                        <p:tgtEl>
                                          <p:spTgt spid="1048688"/>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 presetClass="exit" presetSubtype="4" fill="hold" grpId="0" nodeType="clickEffect">
                                  <p:stCondLst>
                                    <p:cond delay="0"/>
                                  </p:stCondLst>
                                  <p:childTnLst>
                                    <p:anim calcmode="lin" valueType="num">
                                      <p:cBhvr additive="base">
                                        <p:cTn id="43" dur="500"/>
                                        <p:tgtEl>
                                          <p:spTgt spid="1048689"/>
                                        </p:tgtEl>
                                        <p:attrNameLst>
                                          <p:attrName>ppt_x</p:attrName>
                                        </p:attrNameLst>
                                      </p:cBhvr>
                                      <p:tavLst>
                                        <p:tav tm="0">
                                          <p:val>
                                            <p:strVal val="ppt_x"/>
                                          </p:val>
                                        </p:tav>
                                        <p:tav tm="100000">
                                          <p:val>
                                            <p:strVal val="ppt_x"/>
                                          </p:val>
                                        </p:tav>
                                      </p:tavLst>
                                    </p:anim>
                                    <p:anim calcmode="lin" valueType="num">
                                      <p:cBhvr additive="base">
                                        <p:cTn id="44" dur="500"/>
                                        <p:tgtEl>
                                          <p:spTgt spid="1048689"/>
                                        </p:tgtEl>
                                        <p:attrNameLst>
                                          <p:attrName>ppt_y</p:attrName>
                                        </p:attrNameLst>
                                      </p:cBhvr>
                                      <p:tavLst>
                                        <p:tav tm="0">
                                          <p:val>
                                            <p:strVal val="ppt_y"/>
                                          </p:val>
                                        </p:tav>
                                        <p:tav tm="100000">
                                          <p:val>
                                            <p:strVal val="1+ppt_h/2"/>
                                          </p:val>
                                        </p:tav>
                                      </p:tavLst>
                                    </p:anim>
                                    <p:set>
                                      <p:cBhvr>
                                        <p:cTn id="45" dur="1" fill="hold">
                                          <p:stCondLst>
                                            <p:cond delay="499"/>
                                          </p:stCondLst>
                                        </p:cTn>
                                        <p:tgtEl>
                                          <p:spTgt spid="104868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 presetClass="exit" presetSubtype="4" fill="hold" grpId="0" nodeType="clickEffect">
                                  <p:stCondLst>
                                    <p:cond delay="0"/>
                                  </p:stCondLst>
                                  <p:childTnLst>
                                    <p:anim calcmode="lin" valueType="num">
                                      <p:cBhvr additive="base">
                                        <p:cTn id="49" dur="500"/>
                                        <p:tgtEl>
                                          <p:spTgt spid="1048690"/>
                                        </p:tgtEl>
                                        <p:attrNameLst>
                                          <p:attrName>ppt_x</p:attrName>
                                        </p:attrNameLst>
                                      </p:cBhvr>
                                      <p:tavLst>
                                        <p:tav tm="0">
                                          <p:val>
                                            <p:strVal val="ppt_x"/>
                                          </p:val>
                                        </p:tav>
                                        <p:tav tm="100000">
                                          <p:val>
                                            <p:strVal val="ppt_x"/>
                                          </p:val>
                                        </p:tav>
                                      </p:tavLst>
                                    </p:anim>
                                    <p:anim calcmode="lin" valueType="num">
                                      <p:cBhvr additive="base">
                                        <p:cTn id="50" dur="500"/>
                                        <p:tgtEl>
                                          <p:spTgt spid="1048690"/>
                                        </p:tgtEl>
                                        <p:attrNameLst>
                                          <p:attrName>ppt_y</p:attrName>
                                        </p:attrNameLst>
                                      </p:cBhvr>
                                      <p:tavLst>
                                        <p:tav tm="0">
                                          <p:val>
                                            <p:strVal val="ppt_y"/>
                                          </p:val>
                                        </p:tav>
                                        <p:tav tm="100000">
                                          <p:val>
                                            <p:strVal val="1+ppt_h/2"/>
                                          </p:val>
                                        </p:tav>
                                      </p:tavLst>
                                    </p:anim>
                                    <p:set>
                                      <p:cBhvr>
                                        <p:cTn id="51" dur="1" fill="hold">
                                          <p:stCondLst>
                                            <p:cond delay="499"/>
                                          </p:stCondLst>
                                        </p:cTn>
                                        <p:tgtEl>
                                          <p:spTgt spid="10486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2" grpId="0"/>
      <p:bldP spid="1048682" grpId="1"/>
      <p:bldP spid="1048684" grpId="0" bldLvl="0" animBg="1"/>
      <p:bldP spid="1048684" grpId="1" animBg="1"/>
      <p:bldP spid="1048685" grpId="0" bldLvl="0" animBg="1"/>
      <p:bldP spid="1048685" grpId="1" animBg="1"/>
      <p:bldP spid="1048686" grpId="0" bldLvl="0" animBg="1"/>
      <p:bldP spid="1048686" grpId="1" animBg="1"/>
      <p:bldP spid="1048687" grpId="0" bldLvl="0" animBg="1"/>
      <p:bldP spid="1048687" grpId="1" animBg="1"/>
      <p:bldP spid="1048688" grpId="0" bldLvl="0" animBg="1"/>
      <p:bldP spid="1048688" grpId="1" animBg="1"/>
      <p:bldP spid="1048689" grpId="0" bldLvl="0" animBg="1"/>
      <p:bldP spid="1048689" grpId="1" animBg="1"/>
      <p:bldP spid="1048690" grpId="0" bldLvl="0" animBg="1"/>
      <p:bldP spid="1048690"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59" name=""/>
        <p:cNvGrpSpPr/>
        <p:nvPr/>
      </p:nvGrpSpPr>
      <p:grpSpPr/>
      <p:sp>
        <p:nvSpPr>
          <p:cNvPr id="1048798"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99" name="Rectangle 2"/>
          <p:cNvSpPr/>
          <p:nvPr/>
        </p:nvSpPr>
        <p:spPr>
          <a:xfrm>
            <a:off x="0" y="0"/>
            <a:ext cx="12191695" cy="1051560"/>
          </a:xfrm>
          <a:prstGeom prst="rect">
            <a:avLst/>
          </a:prstGeom>
          <a:solidFill>
            <a:srgbClr val="0F76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00"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01"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02" name="TextBox 5"/>
          <p:cNvSpPr txBox="1"/>
          <p:nvPr/>
        </p:nvSpPr>
        <p:spPr>
          <a:xfrm>
            <a:off x="411480" y="274955"/>
            <a:ext cx="868680" cy="510794"/>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3</a:t>
            </a:r>
            <a:endParaRPr sz="2500" b="1" i="0">
              <a:solidFill>
                <a:srgbClr val="16264A"/>
              </a:solidFill>
              <a:latin typeface="微软雅黑" panose="020B0503020204020204" charset="-122"/>
            </a:endParaRPr>
          </a:p>
        </p:txBody>
      </p:sp>
      <p:sp>
        <p:nvSpPr>
          <p:cNvPr id="1048803"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情节搭建 · 伏笔线索（Clues）</a:t>
            </a:r>
            <a:endParaRPr sz="3200" b="1" i="0">
              <a:solidFill>
                <a:srgbClr val="FFFFFF"/>
              </a:solidFill>
              <a:latin typeface="微软雅黑" panose="020B0503020204020204" charset="-122"/>
            </a:endParaRPr>
          </a:p>
        </p:txBody>
      </p:sp>
      <p:sp>
        <p:nvSpPr>
          <p:cNvPr id="1048804" name="TextBox 7"/>
          <p:cNvSpPr txBox="1"/>
          <p:nvPr/>
        </p:nvSpPr>
        <p:spPr>
          <a:xfrm>
            <a:off x="548640" y="1124712"/>
            <a:ext cx="11064240" cy="413385"/>
          </a:xfrm>
          <a:prstGeom prst="rect">
            <a:avLst/>
          </a:prstGeom>
          <a:noFill/>
        </p:spPr>
        <p:txBody>
          <a:bodyPr wrap="square">
            <a:spAutoFit/>
          </a:bodyPr>
          <a:p>
            <a:pPr>
              <a:lnSpc>
                <a:spcPct val="105000"/>
              </a:lnSpc>
            </a:pPr>
            <a:r>
              <a:rPr sz="2000" b="1">
                <a:solidFill>
                  <a:srgbClr val="00B050"/>
                </a:solidFill>
                <a:latin typeface="微软雅黑" panose="020B0503020204020204" charset="-122"/>
              </a:rPr>
              <a:t>▸ 圈出原文伏笔，续写须一一回扣、形成闭环。</a:t>
            </a:r>
            <a:endParaRPr sz="2000" b="1">
              <a:solidFill>
                <a:srgbClr val="00B050"/>
              </a:solidFill>
              <a:latin typeface="微软雅黑" panose="020B0503020204020204" charset="-122"/>
            </a:endParaRPr>
          </a:p>
        </p:txBody>
      </p:sp>
      <p:graphicFrame>
        <p:nvGraphicFramePr>
          <p:cNvPr id="4194306" name="Table 8"/>
          <p:cNvGraphicFramePr>
            <a:graphicFrameLocks noGrp="1"/>
          </p:cNvGraphicFramePr>
          <p:nvPr/>
        </p:nvGraphicFramePr>
        <p:xfrm>
          <a:off x="374015" y="1537970"/>
          <a:ext cx="11529060" cy="4871720"/>
        </p:xfrm>
        <a:graphic>
          <a:graphicData uri="http://schemas.openxmlformats.org/drawingml/2006/table">
            <a:tbl>
              <a:tblPr>
                <a:tableStyleId>{5C22544A-7EE6-4342-B048-85BDC9FD1C3A}</a:tableStyleId>
              </a:tblPr>
              <a:tblGrid>
                <a:gridCol w="5235575"/>
                <a:gridCol w="6293485"/>
              </a:tblGrid>
              <a:tr h="695960">
                <a:tc>
                  <a:txBody>
                    <a:bodyPr wrap="square"/>
                    <a:p>
                      <a:pPr algn="ctr">
                        <a:lnSpc>
                          <a:spcPct val="108000"/>
                        </a:lnSpc>
                      </a:pPr>
                      <a:r>
                        <a:rPr sz="2200" b="1">
                          <a:solidFill>
                            <a:srgbClr val="FFFFFF"/>
                          </a:solidFill>
                          <a:latin typeface="微软雅黑" panose="020B0503020204020204" charset="-122"/>
                        </a:rPr>
                        <a:t>原文线索</a:t>
                      </a:r>
                      <a:endParaRPr sz="2200" b="1">
                        <a:solidFill>
                          <a:srgbClr val="FFFFFF"/>
                        </a:solidFill>
                        <a:latin typeface="微软雅黑" panose="020B0503020204020204" charset="-122"/>
                      </a:endParaRPr>
                    </a:p>
                  </a:txBody>
                  <a:tcPr marL="101600" marR="101600" marT="63500" marB="63500" anchor="ctr">
                    <a:solidFill>
                      <a:srgbClr val="0F766E"/>
                    </a:solidFill>
                  </a:tcPr>
                </a:tc>
                <a:tc>
                  <a:txBody>
                    <a:bodyPr wrap="square"/>
                    <a:p>
                      <a:pPr algn="ctr">
                        <a:lnSpc>
                          <a:spcPct val="108000"/>
                        </a:lnSpc>
                      </a:pPr>
                      <a:r>
                        <a:rPr sz="2200" b="1">
                          <a:solidFill>
                            <a:srgbClr val="FFFFFF"/>
                          </a:solidFill>
                          <a:latin typeface="微软雅黑" panose="020B0503020204020204" charset="-122"/>
                        </a:rPr>
                        <a:t>续写中可体现为</a:t>
                      </a:r>
                      <a:endParaRPr sz="2200" b="1">
                        <a:solidFill>
                          <a:srgbClr val="FFFFFF"/>
                        </a:solidFill>
                        <a:latin typeface="微软雅黑" panose="020B0503020204020204" charset="-122"/>
                      </a:endParaRPr>
                    </a:p>
                  </a:txBody>
                  <a:tcPr marL="101600" marR="101600" marT="63500" marB="63500" anchor="ctr">
                    <a:solidFill>
                      <a:srgbClr val="0F766E"/>
                    </a:solidFill>
                  </a:tcPr>
                </a:tc>
              </a:tr>
              <a:tr h="695960">
                <a:tc>
                  <a:txBody>
                    <a:bodyPr wrap="square"/>
                    <a:p>
                      <a:pPr>
                        <a:lnSpc>
                          <a:spcPct val="108000"/>
                        </a:lnSpc>
                      </a:pPr>
                      <a:r>
                        <a:rPr sz="1800" b="1">
                          <a:solidFill>
                            <a:srgbClr val="1F2937"/>
                          </a:solidFill>
                          <a:latin typeface="微软雅黑" panose="020B0503020204020204" charset="-122"/>
                        </a:rPr>
                        <a:t>“some fish are meant to stay in the river”</a:t>
                      </a:r>
                      <a:endParaRPr sz="18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2000" b="1">
                          <a:solidFill>
                            <a:srgbClr val="00B0F0"/>
                          </a:solidFill>
                          <a:latin typeface="微软雅黑" panose="020B0503020204020204" charset="-122"/>
                        </a:rPr>
                        <a:t>结尾放生，呼应爷爷哲理（决定性伏笔）</a:t>
                      </a:r>
                      <a:endParaRPr sz="2000" b="1">
                        <a:solidFill>
                          <a:srgbClr val="00B0F0"/>
                        </a:solidFill>
                        <a:latin typeface="微软雅黑" panose="020B0503020204020204" charset="-122"/>
                      </a:endParaRPr>
                    </a:p>
                  </a:txBody>
                  <a:tcPr marL="101600" marR="101600" marT="63500" marB="63500" anchor="ctr">
                    <a:solidFill>
                      <a:srgbClr val="FFFFFF"/>
                    </a:solidFill>
                  </a:tcPr>
                </a:tc>
              </a:tr>
              <a:tr h="695960">
                <a:tc>
                  <a:txBody>
                    <a:bodyPr wrap="square"/>
                    <a:p>
                      <a:pPr>
                        <a:lnSpc>
                          <a:spcPct val="108000"/>
                        </a:lnSpc>
                      </a:pPr>
                      <a:r>
                        <a:rPr sz="1800" b="1">
                          <a:solidFill>
                            <a:srgbClr val="1F2937"/>
                          </a:solidFill>
                          <a:latin typeface="微软雅黑" panose="020B0503020204020204" charset="-122"/>
                        </a:rPr>
                        <a:t>“I saw him wink… admired him”</a:t>
                      </a:r>
                      <a:endParaRPr sz="18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2000" b="1">
                          <a:solidFill>
                            <a:srgbClr val="00B0F0"/>
                          </a:solidFill>
                          <a:latin typeface="微软雅黑" panose="020B0503020204020204" charset="-122"/>
                        </a:rPr>
                        <a:t>湿眼对视时的共情，放生的情感基础</a:t>
                      </a:r>
                      <a:endParaRPr sz="2000" b="1">
                        <a:solidFill>
                          <a:srgbClr val="00B0F0"/>
                        </a:solidFill>
                        <a:latin typeface="微软雅黑" panose="020B0503020204020204" charset="-122"/>
                      </a:endParaRPr>
                    </a:p>
                  </a:txBody>
                  <a:tcPr marL="101600" marR="101600" marT="63500" marB="63500" anchor="ctr">
                    <a:solidFill>
                      <a:srgbClr val="F1F5F9"/>
                    </a:solidFill>
                  </a:tcPr>
                </a:tc>
              </a:tr>
              <a:tr h="695960">
                <a:tc>
                  <a:txBody>
                    <a:bodyPr wrap="square"/>
                    <a:p>
                      <a:pPr>
                        <a:lnSpc>
                          <a:spcPct val="108000"/>
                        </a:lnSpc>
                      </a:pPr>
                      <a:r>
                        <a:rPr sz="1800" b="1">
                          <a:solidFill>
                            <a:srgbClr val="1F2937"/>
                          </a:solidFill>
                          <a:latin typeface="微软雅黑" panose="020B0503020204020204" charset="-122"/>
                        </a:rPr>
                        <a:t>“always managed to slip the hook”</a:t>
                      </a:r>
                      <a:endParaRPr sz="18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2000" b="1">
                          <a:solidFill>
                            <a:srgbClr val="00B0F0"/>
                          </a:solidFill>
                          <a:latin typeface="微软雅黑" panose="020B0503020204020204" charset="-122"/>
                        </a:rPr>
                        <a:t>黎明再战终于成功，证明 Walter 聪明难抓</a:t>
                      </a:r>
                      <a:endParaRPr sz="2000" b="1">
                        <a:solidFill>
                          <a:srgbClr val="00B0F0"/>
                        </a:solidFill>
                        <a:latin typeface="微软雅黑" panose="020B0503020204020204" charset="-122"/>
                      </a:endParaRPr>
                    </a:p>
                  </a:txBody>
                  <a:tcPr marL="101600" marR="101600" marT="63500" marB="63500" anchor="ctr">
                    <a:solidFill>
                      <a:srgbClr val="FFFFFF"/>
                    </a:solidFill>
                  </a:tcPr>
                </a:tc>
              </a:tr>
              <a:tr h="695960">
                <a:tc>
                  <a:txBody>
                    <a:bodyPr wrap="square"/>
                    <a:p>
                      <a:pPr>
                        <a:lnSpc>
                          <a:spcPct val="108000"/>
                        </a:lnSpc>
                      </a:pPr>
                      <a:r>
                        <a:rPr sz="1800" b="1">
                          <a:solidFill>
                            <a:srgbClr val="1F2937"/>
                          </a:solidFill>
                          <a:latin typeface="微软雅黑" panose="020B0503020204020204" charset="-122"/>
                        </a:rPr>
                        <a:t>Grandpa 摸肩安慰 + “felt better”</a:t>
                      </a:r>
                      <a:endParaRPr sz="18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2000" b="1">
                          <a:solidFill>
                            <a:srgbClr val="00B0F0"/>
                          </a:solidFill>
                          <a:latin typeface="微软雅黑" panose="020B0503020204020204" charset="-122"/>
                        </a:rPr>
                        <a:t>祖孙温情，最终理解而非单纯叛逆</a:t>
                      </a:r>
                      <a:endParaRPr sz="2000" b="1">
                        <a:solidFill>
                          <a:srgbClr val="00B0F0"/>
                        </a:solidFill>
                        <a:latin typeface="微软雅黑" panose="020B0503020204020204" charset="-122"/>
                      </a:endParaRPr>
                    </a:p>
                  </a:txBody>
                  <a:tcPr marL="101600" marR="101600" marT="63500" marB="63500" anchor="ctr">
                    <a:solidFill>
                      <a:srgbClr val="F1F5F9"/>
                    </a:solidFill>
                  </a:tcPr>
                </a:tc>
              </a:tr>
              <a:tr h="695960">
                <a:tc>
                  <a:txBody>
                    <a:bodyPr wrap="square"/>
                    <a:p>
                      <a:pPr>
                        <a:lnSpc>
                          <a:spcPct val="108000"/>
                        </a:lnSpc>
                      </a:pPr>
                      <a:r>
                        <a:rPr sz="1800" b="1">
                          <a:solidFill>
                            <a:srgbClr val="1F2937"/>
                          </a:solidFill>
                          <a:latin typeface="微软雅黑" panose="020B0503020204020204" charset="-122"/>
                        </a:rPr>
                        <a:t>“got my picture in the newspaper” 成名梦</a:t>
                      </a:r>
                      <a:endParaRPr sz="18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2000" b="1">
                          <a:solidFill>
                            <a:srgbClr val="00B0F0"/>
                          </a:solidFill>
                          <a:latin typeface="微软雅黑" panose="020B0503020204020204" charset="-122"/>
                        </a:rPr>
                        <a:t>与后文放下执念形成对比，凸显成长弧光</a:t>
                      </a:r>
                      <a:endParaRPr sz="2000" b="1">
                        <a:solidFill>
                          <a:srgbClr val="00B0F0"/>
                        </a:solidFill>
                        <a:latin typeface="微软雅黑" panose="020B0503020204020204" charset="-122"/>
                      </a:endParaRPr>
                    </a:p>
                  </a:txBody>
                  <a:tcPr marL="101600" marR="101600" marT="63500" marB="63500" anchor="ctr">
                    <a:solidFill>
                      <a:srgbClr val="FFFFFF"/>
                    </a:solidFill>
                  </a:tcPr>
                </a:tc>
              </a:tr>
              <a:tr h="695960">
                <a:tc>
                  <a:txBody>
                    <a:bodyPr wrap="square"/>
                    <a:p>
                      <a:pPr>
                        <a:lnSpc>
                          <a:spcPct val="108000"/>
                        </a:lnSpc>
                      </a:pPr>
                      <a:r>
                        <a:rPr sz="1800" b="1">
                          <a:solidFill>
                            <a:srgbClr val="1F2937"/>
                          </a:solidFill>
                          <a:latin typeface="微软雅黑" panose="020B0503020204020204" charset="-122"/>
                        </a:rPr>
                        <a:t>“a hot hard knot in my throat”</a:t>
                      </a:r>
                      <a:endParaRPr sz="18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2000" b="1">
                          <a:solidFill>
                            <a:srgbClr val="00B0F0"/>
                          </a:solidFill>
                          <a:latin typeface="微软雅黑" panose="020B0503020204020204" charset="-122"/>
                        </a:rPr>
                        <a:t>想去而复返的“不甘”，驱动黎明行动</a:t>
                      </a:r>
                      <a:endParaRPr sz="2000" b="1">
                        <a:solidFill>
                          <a:srgbClr val="00B0F0"/>
                        </a:solidFill>
                        <a:latin typeface="微软雅黑" panose="020B0503020204020204" charset="-122"/>
                      </a:endParaRPr>
                    </a:p>
                  </a:txBody>
                  <a:tcPr marL="101600" marR="101600" marT="63500" marB="63500" anchor="ctr">
                    <a:solidFill>
                      <a:srgbClr val="F1F5F9"/>
                    </a:solidFill>
                  </a:tcPr>
                </a:tc>
              </a:tr>
            </a:tbl>
          </a:graphicData>
        </a:graphic>
      </p:graphicFrame>
      <p:sp>
        <p:nvSpPr>
          <p:cNvPr id="1048805" name="文本框 11"/>
          <p:cNvSpPr txBox="1"/>
          <p:nvPr/>
        </p:nvSpPr>
        <p:spPr>
          <a:xfrm>
            <a:off x="5651500" y="2307590"/>
            <a:ext cx="6250940" cy="541655"/>
          </a:xfrm>
          <a:prstGeom prst="rect">
            <a:avLst/>
          </a:prstGeom>
          <a:solidFill>
            <a:schemeClr val="accent5">
              <a:lumMod val="20000"/>
              <a:lumOff val="80000"/>
            </a:schemeClr>
          </a:solidFill>
        </p:spPr>
        <p:txBody>
          <a:bodyPr wrap="square" rtlCol="0">
            <a:noAutofit/>
          </a:bodyPr>
          <a:p>
            <a:endParaRPr lang="zh-CN" altLang="en-US"/>
          </a:p>
        </p:txBody>
      </p:sp>
      <p:sp>
        <p:nvSpPr>
          <p:cNvPr id="1048806" name="文本框 12"/>
          <p:cNvSpPr txBox="1"/>
          <p:nvPr/>
        </p:nvSpPr>
        <p:spPr>
          <a:xfrm>
            <a:off x="5662930" y="2993390"/>
            <a:ext cx="6249035" cy="639445"/>
          </a:xfrm>
          <a:prstGeom prst="rect">
            <a:avLst/>
          </a:prstGeom>
          <a:solidFill>
            <a:schemeClr val="accent6">
              <a:lumMod val="20000"/>
              <a:lumOff val="80000"/>
            </a:schemeClr>
          </a:solidFill>
        </p:spPr>
        <p:txBody>
          <a:bodyPr wrap="square" rtlCol="0">
            <a:noAutofit/>
          </a:bodyPr>
          <a:p>
            <a:endParaRPr lang="zh-CN" altLang="en-US"/>
          </a:p>
        </p:txBody>
      </p:sp>
      <p:sp>
        <p:nvSpPr>
          <p:cNvPr id="1048807" name="文本框 9"/>
          <p:cNvSpPr txBox="1"/>
          <p:nvPr/>
        </p:nvSpPr>
        <p:spPr>
          <a:xfrm>
            <a:off x="5650865" y="3710305"/>
            <a:ext cx="6261735" cy="541655"/>
          </a:xfrm>
          <a:prstGeom prst="rect">
            <a:avLst/>
          </a:prstGeom>
          <a:solidFill>
            <a:schemeClr val="accent5">
              <a:lumMod val="20000"/>
              <a:lumOff val="80000"/>
            </a:schemeClr>
          </a:solidFill>
        </p:spPr>
        <p:txBody>
          <a:bodyPr wrap="square" rtlCol="0">
            <a:noAutofit/>
          </a:bodyPr>
          <a:p>
            <a:endParaRPr lang="zh-CN" altLang="en-US"/>
          </a:p>
        </p:txBody>
      </p:sp>
      <p:sp>
        <p:nvSpPr>
          <p:cNvPr id="1048808" name="文本框 13"/>
          <p:cNvSpPr txBox="1"/>
          <p:nvPr/>
        </p:nvSpPr>
        <p:spPr>
          <a:xfrm>
            <a:off x="5650230" y="4392295"/>
            <a:ext cx="6271895" cy="584835"/>
          </a:xfrm>
          <a:prstGeom prst="rect">
            <a:avLst/>
          </a:prstGeom>
          <a:solidFill>
            <a:schemeClr val="accent6">
              <a:lumMod val="20000"/>
              <a:lumOff val="80000"/>
            </a:schemeClr>
          </a:solidFill>
        </p:spPr>
        <p:txBody>
          <a:bodyPr wrap="square" rtlCol="0">
            <a:noAutofit/>
          </a:bodyPr>
          <a:p>
            <a:endParaRPr lang="zh-CN" altLang="en-US"/>
          </a:p>
        </p:txBody>
      </p:sp>
      <p:sp>
        <p:nvSpPr>
          <p:cNvPr id="1048809" name="文本框 14"/>
          <p:cNvSpPr txBox="1"/>
          <p:nvPr/>
        </p:nvSpPr>
        <p:spPr>
          <a:xfrm>
            <a:off x="5650230" y="5117465"/>
            <a:ext cx="6261735" cy="541655"/>
          </a:xfrm>
          <a:prstGeom prst="rect">
            <a:avLst/>
          </a:prstGeom>
          <a:solidFill>
            <a:schemeClr val="accent5">
              <a:lumMod val="20000"/>
              <a:lumOff val="80000"/>
            </a:schemeClr>
          </a:solidFill>
        </p:spPr>
        <p:txBody>
          <a:bodyPr wrap="square" rtlCol="0">
            <a:noAutofit/>
          </a:bodyPr>
          <a:p>
            <a:endParaRPr lang="zh-CN" altLang="en-US"/>
          </a:p>
        </p:txBody>
      </p:sp>
      <p:sp>
        <p:nvSpPr>
          <p:cNvPr id="1048810" name="文本框 15"/>
          <p:cNvSpPr txBox="1"/>
          <p:nvPr/>
        </p:nvSpPr>
        <p:spPr>
          <a:xfrm>
            <a:off x="5650865" y="5739765"/>
            <a:ext cx="6282055" cy="624205"/>
          </a:xfrm>
          <a:prstGeom prst="rect">
            <a:avLst/>
          </a:prstGeom>
          <a:solidFill>
            <a:schemeClr val="accent6">
              <a:lumMod val="20000"/>
              <a:lumOff val="80000"/>
            </a:schemeClr>
          </a:solidFill>
        </p:spPr>
        <p:txBody>
          <a:bodyPr wrap="square" rtlCol="0">
            <a:noAutofit/>
          </a:bodyPr>
          <a:p>
            <a:endParaRPr lang="zh-CN" altLang="en-US"/>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804"/>
                                        </p:tgtEl>
                                        <p:attrNameLst>
                                          <p:attrName>style.visibility</p:attrName>
                                        </p:attrNameLst>
                                      </p:cBhvr>
                                      <p:to>
                                        <p:strVal val="visible"/>
                                      </p:to>
                                    </p:set>
                                    <p:anim calcmode="discrete" valueType="clr">
                                      <p:cBhvr override="childStyle">
                                        <p:cTn id="7" dur="80"/>
                                        <p:tgtEl>
                                          <p:spTgt spid="10488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804"/>
                                        </p:tgtEl>
                                        <p:attrNameLst>
                                          <p:attrName>fill.color</p:attrName>
                                        </p:attrNameLst>
                                      </p:cBhvr>
                                      <p:tavLst>
                                        <p:tav tm="0">
                                          <p:val>
                                            <p:clrVal>
                                              <a:schemeClr val="accent2"/>
                                            </p:clrVal>
                                          </p:val>
                                        </p:tav>
                                        <p:tav tm="50000">
                                          <p:val>
                                            <p:clrVal>
                                              <a:schemeClr val="hlink"/>
                                            </p:clrVal>
                                          </p:val>
                                        </p:tav>
                                      </p:tavLst>
                                    </p:anim>
                                    <p:set>
                                      <p:cBhvr>
                                        <p:cTn id="9" dur="80"/>
                                        <p:tgtEl>
                                          <p:spTgt spid="104880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194306"/>
                                        </p:tgtEl>
                                        <p:attrNameLst>
                                          <p:attrName>style.visibility</p:attrName>
                                        </p:attrNameLst>
                                      </p:cBhvr>
                                      <p:to>
                                        <p:strVal val="visible"/>
                                      </p:to>
                                    </p:set>
                                    <p:anim calcmode="lin" valueType="num">
                                      <p:cBhvr additive="base">
                                        <p:cTn id="14" dur="500" fill="hold"/>
                                        <p:tgtEl>
                                          <p:spTgt spid="4194306"/>
                                        </p:tgtEl>
                                        <p:attrNameLst>
                                          <p:attrName>ppt_x</p:attrName>
                                        </p:attrNameLst>
                                      </p:cBhvr>
                                      <p:tavLst>
                                        <p:tav tm="0">
                                          <p:val>
                                            <p:strVal val="#ppt_x"/>
                                          </p:val>
                                        </p:tav>
                                        <p:tav tm="100000">
                                          <p:val>
                                            <p:strVal val="#ppt_x"/>
                                          </p:val>
                                        </p:tav>
                                      </p:tavLst>
                                    </p:anim>
                                    <p:anim calcmode="lin" valueType="num">
                                      <p:cBhvr additive="base">
                                        <p:cTn id="15" dur="500" fill="hold"/>
                                        <p:tgtEl>
                                          <p:spTgt spid="419430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xit" presetSubtype="4" fill="hold" grpId="0" nodeType="clickEffect">
                                  <p:stCondLst>
                                    <p:cond delay="0"/>
                                  </p:stCondLst>
                                  <p:childTnLst>
                                    <p:anim calcmode="lin" valueType="num">
                                      <p:cBhvr additive="base">
                                        <p:cTn id="19" dur="500"/>
                                        <p:tgtEl>
                                          <p:spTgt spid="1048805"/>
                                        </p:tgtEl>
                                        <p:attrNameLst>
                                          <p:attrName>ppt_x</p:attrName>
                                        </p:attrNameLst>
                                      </p:cBhvr>
                                      <p:tavLst>
                                        <p:tav tm="0">
                                          <p:val>
                                            <p:strVal val="ppt_x"/>
                                          </p:val>
                                        </p:tav>
                                        <p:tav tm="100000">
                                          <p:val>
                                            <p:strVal val="ppt_x"/>
                                          </p:val>
                                        </p:tav>
                                      </p:tavLst>
                                    </p:anim>
                                    <p:anim calcmode="lin" valueType="num">
                                      <p:cBhvr additive="base">
                                        <p:cTn id="20" dur="500"/>
                                        <p:tgtEl>
                                          <p:spTgt spid="1048805"/>
                                        </p:tgtEl>
                                        <p:attrNameLst>
                                          <p:attrName>ppt_y</p:attrName>
                                        </p:attrNameLst>
                                      </p:cBhvr>
                                      <p:tavLst>
                                        <p:tav tm="0">
                                          <p:val>
                                            <p:strVal val="ppt_y"/>
                                          </p:val>
                                        </p:tav>
                                        <p:tav tm="100000">
                                          <p:val>
                                            <p:strVal val="1+ppt_h/2"/>
                                          </p:val>
                                        </p:tav>
                                      </p:tavLst>
                                    </p:anim>
                                    <p:set>
                                      <p:cBhvr>
                                        <p:cTn id="21" dur="1" fill="hold">
                                          <p:stCondLst>
                                            <p:cond delay="499"/>
                                          </p:stCondLst>
                                        </p:cTn>
                                        <p:tgtEl>
                                          <p:spTgt spid="104880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grpId="0" nodeType="clickEffect">
                                  <p:stCondLst>
                                    <p:cond delay="0"/>
                                  </p:stCondLst>
                                  <p:childTnLst>
                                    <p:anim calcmode="lin" valueType="num">
                                      <p:cBhvr additive="base">
                                        <p:cTn id="25" dur="500"/>
                                        <p:tgtEl>
                                          <p:spTgt spid="1048806"/>
                                        </p:tgtEl>
                                        <p:attrNameLst>
                                          <p:attrName>ppt_x</p:attrName>
                                        </p:attrNameLst>
                                      </p:cBhvr>
                                      <p:tavLst>
                                        <p:tav tm="0">
                                          <p:val>
                                            <p:strVal val="ppt_x"/>
                                          </p:val>
                                        </p:tav>
                                        <p:tav tm="100000">
                                          <p:val>
                                            <p:strVal val="ppt_x"/>
                                          </p:val>
                                        </p:tav>
                                      </p:tavLst>
                                    </p:anim>
                                    <p:anim calcmode="lin" valueType="num">
                                      <p:cBhvr additive="base">
                                        <p:cTn id="26" dur="500"/>
                                        <p:tgtEl>
                                          <p:spTgt spid="1048806"/>
                                        </p:tgtEl>
                                        <p:attrNameLst>
                                          <p:attrName>ppt_y</p:attrName>
                                        </p:attrNameLst>
                                      </p:cBhvr>
                                      <p:tavLst>
                                        <p:tav tm="0">
                                          <p:val>
                                            <p:strVal val="ppt_y"/>
                                          </p:val>
                                        </p:tav>
                                        <p:tav tm="100000">
                                          <p:val>
                                            <p:strVal val="1+ppt_h/2"/>
                                          </p:val>
                                        </p:tav>
                                      </p:tavLst>
                                    </p:anim>
                                    <p:set>
                                      <p:cBhvr>
                                        <p:cTn id="27" dur="1" fill="hold">
                                          <p:stCondLst>
                                            <p:cond delay="499"/>
                                          </p:stCondLst>
                                        </p:cTn>
                                        <p:tgtEl>
                                          <p:spTgt spid="104880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grpId="0" nodeType="clickEffect">
                                  <p:stCondLst>
                                    <p:cond delay="0"/>
                                  </p:stCondLst>
                                  <p:childTnLst>
                                    <p:anim calcmode="lin" valueType="num">
                                      <p:cBhvr additive="base">
                                        <p:cTn id="31" dur="500"/>
                                        <p:tgtEl>
                                          <p:spTgt spid="1048807"/>
                                        </p:tgtEl>
                                        <p:attrNameLst>
                                          <p:attrName>ppt_x</p:attrName>
                                        </p:attrNameLst>
                                      </p:cBhvr>
                                      <p:tavLst>
                                        <p:tav tm="0">
                                          <p:val>
                                            <p:strVal val="ppt_x"/>
                                          </p:val>
                                        </p:tav>
                                        <p:tav tm="100000">
                                          <p:val>
                                            <p:strVal val="ppt_x"/>
                                          </p:val>
                                        </p:tav>
                                      </p:tavLst>
                                    </p:anim>
                                    <p:anim calcmode="lin" valueType="num">
                                      <p:cBhvr additive="base">
                                        <p:cTn id="32" dur="500"/>
                                        <p:tgtEl>
                                          <p:spTgt spid="1048807"/>
                                        </p:tgtEl>
                                        <p:attrNameLst>
                                          <p:attrName>ppt_y</p:attrName>
                                        </p:attrNameLst>
                                      </p:cBhvr>
                                      <p:tavLst>
                                        <p:tav tm="0">
                                          <p:val>
                                            <p:strVal val="ppt_y"/>
                                          </p:val>
                                        </p:tav>
                                        <p:tav tm="100000">
                                          <p:val>
                                            <p:strVal val="1+ppt_h/2"/>
                                          </p:val>
                                        </p:tav>
                                      </p:tavLst>
                                    </p:anim>
                                    <p:set>
                                      <p:cBhvr>
                                        <p:cTn id="33" dur="1" fill="hold">
                                          <p:stCondLst>
                                            <p:cond delay="499"/>
                                          </p:stCondLst>
                                        </p:cTn>
                                        <p:tgtEl>
                                          <p:spTgt spid="104880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grpId="0" nodeType="clickEffect">
                                  <p:stCondLst>
                                    <p:cond delay="0"/>
                                  </p:stCondLst>
                                  <p:childTnLst>
                                    <p:anim calcmode="lin" valueType="num">
                                      <p:cBhvr additive="base">
                                        <p:cTn id="37" dur="500"/>
                                        <p:tgtEl>
                                          <p:spTgt spid="1048808"/>
                                        </p:tgtEl>
                                        <p:attrNameLst>
                                          <p:attrName>ppt_x</p:attrName>
                                        </p:attrNameLst>
                                      </p:cBhvr>
                                      <p:tavLst>
                                        <p:tav tm="0">
                                          <p:val>
                                            <p:strVal val="ppt_x"/>
                                          </p:val>
                                        </p:tav>
                                        <p:tav tm="100000">
                                          <p:val>
                                            <p:strVal val="ppt_x"/>
                                          </p:val>
                                        </p:tav>
                                      </p:tavLst>
                                    </p:anim>
                                    <p:anim calcmode="lin" valueType="num">
                                      <p:cBhvr additive="base">
                                        <p:cTn id="38" dur="500"/>
                                        <p:tgtEl>
                                          <p:spTgt spid="1048808"/>
                                        </p:tgtEl>
                                        <p:attrNameLst>
                                          <p:attrName>ppt_y</p:attrName>
                                        </p:attrNameLst>
                                      </p:cBhvr>
                                      <p:tavLst>
                                        <p:tav tm="0">
                                          <p:val>
                                            <p:strVal val="ppt_y"/>
                                          </p:val>
                                        </p:tav>
                                        <p:tav tm="100000">
                                          <p:val>
                                            <p:strVal val="1+ppt_h/2"/>
                                          </p:val>
                                        </p:tav>
                                      </p:tavLst>
                                    </p:anim>
                                    <p:set>
                                      <p:cBhvr>
                                        <p:cTn id="39" dur="1" fill="hold">
                                          <p:stCondLst>
                                            <p:cond delay="499"/>
                                          </p:stCondLst>
                                        </p:cTn>
                                        <p:tgtEl>
                                          <p:spTgt spid="1048808"/>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 presetClass="exit" presetSubtype="4" fill="hold" grpId="0" nodeType="clickEffect">
                                  <p:stCondLst>
                                    <p:cond delay="0"/>
                                  </p:stCondLst>
                                  <p:childTnLst>
                                    <p:anim calcmode="lin" valueType="num">
                                      <p:cBhvr additive="base">
                                        <p:cTn id="43" dur="500"/>
                                        <p:tgtEl>
                                          <p:spTgt spid="1048809"/>
                                        </p:tgtEl>
                                        <p:attrNameLst>
                                          <p:attrName>ppt_x</p:attrName>
                                        </p:attrNameLst>
                                      </p:cBhvr>
                                      <p:tavLst>
                                        <p:tav tm="0">
                                          <p:val>
                                            <p:strVal val="ppt_x"/>
                                          </p:val>
                                        </p:tav>
                                        <p:tav tm="100000">
                                          <p:val>
                                            <p:strVal val="ppt_x"/>
                                          </p:val>
                                        </p:tav>
                                      </p:tavLst>
                                    </p:anim>
                                    <p:anim calcmode="lin" valueType="num">
                                      <p:cBhvr additive="base">
                                        <p:cTn id="44" dur="500"/>
                                        <p:tgtEl>
                                          <p:spTgt spid="1048809"/>
                                        </p:tgtEl>
                                        <p:attrNameLst>
                                          <p:attrName>ppt_y</p:attrName>
                                        </p:attrNameLst>
                                      </p:cBhvr>
                                      <p:tavLst>
                                        <p:tav tm="0">
                                          <p:val>
                                            <p:strVal val="ppt_y"/>
                                          </p:val>
                                        </p:tav>
                                        <p:tav tm="100000">
                                          <p:val>
                                            <p:strVal val="1+ppt_h/2"/>
                                          </p:val>
                                        </p:tav>
                                      </p:tavLst>
                                    </p:anim>
                                    <p:set>
                                      <p:cBhvr>
                                        <p:cTn id="45" dur="1" fill="hold">
                                          <p:stCondLst>
                                            <p:cond delay="499"/>
                                          </p:stCondLst>
                                        </p:cTn>
                                        <p:tgtEl>
                                          <p:spTgt spid="104880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 presetClass="exit" presetSubtype="4" fill="hold" grpId="0" nodeType="clickEffect">
                                  <p:stCondLst>
                                    <p:cond delay="0"/>
                                  </p:stCondLst>
                                  <p:childTnLst>
                                    <p:anim calcmode="lin" valueType="num">
                                      <p:cBhvr additive="base">
                                        <p:cTn id="49" dur="500"/>
                                        <p:tgtEl>
                                          <p:spTgt spid="1048810"/>
                                        </p:tgtEl>
                                        <p:attrNameLst>
                                          <p:attrName>ppt_x</p:attrName>
                                        </p:attrNameLst>
                                      </p:cBhvr>
                                      <p:tavLst>
                                        <p:tav tm="0">
                                          <p:val>
                                            <p:strVal val="ppt_x"/>
                                          </p:val>
                                        </p:tav>
                                        <p:tav tm="100000">
                                          <p:val>
                                            <p:strVal val="ppt_x"/>
                                          </p:val>
                                        </p:tav>
                                      </p:tavLst>
                                    </p:anim>
                                    <p:anim calcmode="lin" valueType="num">
                                      <p:cBhvr additive="base">
                                        <p:cTn id="50" dur="500"/>
                                        <p:tgtEl>
                                          <p:spTgt spid="1048810"/>
                                        </p:tgtEl>
                                        <p:attrNameLst>
                                          <p:attrName>ppt_y</p:attrName>
                                        </p:attrNameLst>
                                      </p:cBhvr>
                                      <p:tavLst>
                                        <p:tav tm="0">
                                          <p:val>
                                            <p:strVal val="ppt_y"/>
                                          </p:val>
                                        </p:tav>
                                        <p:tav tm="100000">
                                          <p:val>
                                            <p:strVal val="1+ppt_h/2"/>
                                          </p:val>
                                        </p:tav>
                                      </p:tavLst>
                                    </p:anim>
                                    <p:set>
                                      <p:cBhvr>
                                        <p:cTn id="51" dur="1" fill="hold">
                                          <p:stCondLst>
                                            <p:cond delay="499"/>
                                          </p:stCondLst>
                                        </p:cTn>
                                        <p:tgtEl>
                                          <p:spTgt spid="10488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04" grpId="0"/>
      <p:bldP spid="1048804" grpId="1"/>
      <p:bldP spid="1048805" grpId="0" bldLvl="0" animBg="1"/>
      <p:bldP spid="1048805" grpId="1" animBg="1"/>
      <p:bldP spid="1048806" grpId="0" bldLvl="0" animBg="1"/>
      <p:bldP spid="1048806" grpId="1" animBg="1"/>
      <p:bldP spid="1048807" grpId="0" bldLvl="0" animBg="1"/>
      <p:bldP spid="1048807" grpId="1" animBg="1"/>
      <p:bldP spid="1048808" grpId="0" bldLvl="0" animBg="1"/>
      <p:bldP spid="1048808" grpId="1" animBg="1"/>
      <p:bldP spid="1048809" grpId="0" bldLvl="0" animBg="1"/>
      <p:bldP spid="1048809" grpId="1" animBg="1"/>
      <p:bldP spid="1048810" grpId="0" bldLvl="0" animBg="1"/>
      <p:bldP spid="104881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60" name=""/>
        <p:cNvGrpSpPr/>
        <p:nvPr/>
      </p:nvGrpSpPr>
      <p:grpSpPr/>
      <p:sp>
        <p:nvSpPr>
          <p:cNvPr id="1048811"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12" name="Rectangle 2"/>
          <p:cNvSpPr/>
          <p:nvPr/>
        </p:nvSpPr>
        <p:spPr>
          <a:xfrm>
            <a:off x="0" y="0"/>
            <a:ext cx="12191695" cy="1051560"/>
          </a:xfrm>
          <a:prstGeom prst="rect">
            <a:avLst/>
          </a:prstGeom>
          <a:solidFill>
            <a:srgbClr val="6B3F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13"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14"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15" name="TextBox 5"/>
          <p:cNvSpPr txBox="1"/>
          <p:nvPr/>
        </p:nvSpPr>
        <p:spPr>
          <a:xfrm>
            <a:off x="411480" y="274955"/>
            <a:ext cx="868680" cy="510794"/>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3</a:t>
            </a:r>
            <a:endParaRPr sz="2500" b="1" i="0">
              <a:solidFill>
                <a:srgbClr val="16264A"/>
              </a:solidFill>
              <a:latin typeface="微软雅黑" panose="020B0503020204020204" charset="-122"/>
            </a:endParaRPr>
          </a:p>
        </p:txBody>
      </p:sp>
      <p:sp>
        <p:nvSpPr>
          <p:cNvPr id="1048816" name="TextBox 6"/>
          <p:cNvSpPr txBox="1"/>
          <p:nvPr/>
        </p:nvSpPr>
        <p:spPr>
          <a:xfrm>
            <a:off x="1463040" y="270383"/>
            <a:ext cx="10241280" cy="510794"/>
          </a:xfrm>
          <a:prstGeom prst="rect">
            <a:avLst/>
          </a:prstGeom>
          <a:noFill/>
        </p:spPr>
        <p:txBody>
          <a:bodyPr wrap="square" lIns="63500" tIns="38100" rIns="63500" bIns="38100" anchor="ctr">
            <a:spAutoFit/>
          </a:bodyPr>
          <a:p>
            <a:pPr algn="l">
              <a:lnSpc>
                <a:spcPct val="118000"/>
              </a:lnSpc>
            </a:pPr>
            <a:r>
              <a:rPr sz="2500" b="1" i="0">
                <a:solidFill>
                  <a:srgbClr val="FFFFFF"/>
                </a:solidFill>
                <a:latin typeface="微软雅黑" panose="020B0503020204020204" charset="-122"/>
              </a:rPr>
              <a:t>情节搭建 · 问题链（Question Chain）</a:t>
            </a:r>
            <a:endParaRPr sz="2500" b="1" i="0">
              <a:solidFill>
                <a:srgbClr val="FFFFFF"/>
              </a:solidFill>
              <a:latin typeface="微软雅黑" panose="020B0503020204020204" charset="-122"/>
            </a:endParaRPr>
          </a:p>
        </p:txBody>
      </p:sp>
      <p:sp>
        <p:nvSpPr>
          <p:cNvPr id="1048817" name="TextBox 7"/>
          <p:cNvSpPr txBox="1"/>
          <p:nvPr/>
        </p:nvSpPr>
        <p:spPr>
          <a:xfrm>
            <a:off x="548640" y="1216152"/>
            <a:ext cx="11064240" cy="413385"/>
          </a:xfrm>
          <a:prstGeom prst="rect">
            <a:avLst/>
          </a:prstGeom>
          <a:noFill/>
        </p:spPr>
        <p:txBody>
          <a:bodyPr wrap="square">
            <a:spAutoFit/>
          </a:bodyPr>
          <a:p>
            <a:pPr>
              <a:lnSpc>
                <a:spcPct val="105000"/>
              </a:lnSpc>
            </a:pPr>
            <a:r>
              <a:rPr sz="2000" b="1">
                <a:solidFill>
                  <a:srgbClr val="6B3F6E"/>
                </a:solidFill>
                <a:latin typeface="微软雅黑" panose="020B0503020204020204" charset="-122"/>
              </a:rPr>
              <a:t>▸ 动笔前自问 6 题，把“写什么”想清楚。</a:t>
            </a:r>
            <a:endParaRPr sz="2000" b="1">
              <a:solidFill>
                <a:srgbClr val="6B3F6E"/>
              </a:solidFill>
              <a:latin typeface="微软雅黑" panose="020B0503020204020204" charset="-122"/>
            </a:endParaRPr>
          </a:p>
        </p:txBody>
      </p:sp>
      <p:sp>
        <p:nvSpPr>
          <p:cNvPr id="1048818" name="TextBox 8"/>
          <p:cNvSpPr txBox="1"/>
          <p:nvPr/>
        </p:nvSpPr>
        <p:spPr>
          <a:xfrm>
            <a:off x="242570" y="1711325"/>
            <a:ext cx="11746865" cy="4415155"/>
          </a:xfrm>
          <a:prstGeom prst="rect">
            <a:avLst/>
          </a:prstGeom>
          <a:noFill/>
        </p:spPr>
        <p:txBody>
          <a:bodyPr wrap="square">
            <a:noAutofit/>
          </a:bodyPr>
          <a:p>
            <a:pPr>
              <a:lnSpc>
                <a:spcPct val="142000"/>
              </a:lnSpc>
              <a:spcBef>
                <a:spcPts val="0"/>
              </a:spcBef>
              <a:spcAft>
                <a:spcPts val="1100"/>
              </a:spcAft>
            </a:pPr>
            <a:r>
              <a:rPr sz="2000" b="1">
                <a:solidFill>
                  <a:srgbClr val="1F2937"/>
                </a:solidFill>
                <a:latin typeface="微软雅黑" panose="020B0503020204020204" charset="-122"/>
              </a:rPr>
              <a:t>Q1  Why did the boy slip down to the river at dawn?（为何黎明偷偷去？——未释怀的执念）</a:t>
            </a:r>
            <a:endParaRPr sz="2000" b="1">
              <a:solidFill>
                <a:srgbClr val="1F2937"/>
              </a:solidFill>
              <a:latin typeface="微软雅黑" panose="020B0503020204020204" charset="-122"/>
            </a:endParaRPr>
          </a:p>
          <a:p>
            <a:pPr>
              <a:lnSpc>
                <a:spcPct val="142000"/>
              </a:lnSpc>
              <a:spcBef>
                <a:spcPts val="0"/>
              </a:spcBef>
              <a:spcAft>
                <a:spcPts val="1100"/>
              </a:spcAft>
            </a:pPr>
            <a:r>
              <a:rPr sz="2000" b="1">
                <a:solidFill>
                  <a:srgbClr val="1F2937"/>
                </a:solidFill>
                <a:latin typeface="微软雅黑" panose="020B0503020204020204" charset="-122"/>
              </a:rPr>
              <a:t>Q2  Did he succeed this time, and how to describe the fight?</a:t>
            </a:r>
            <a:r>
              <a:rPr sz="2000" b="0">
                <a:solidFill>
                  <a:srgbClr val="1F2937"/>
                </a:solidFill>
                <a:latin typeface="微软雅黑" panose="020B0503020204020204" charset="-122"/>
              </a:rPr>
              <a:t>（成功了吗？如何写抓鱼过程？）</a:t>
            </a:r>
            <a:endParaRPr sz="2000" b="0">
              <a:solidFill>
                <a:srgbClr val="1F2937"/>
              </a:solidFill>
              <a:latin typeface="微软雅黑" panose="020B0503020204020204" charset="-122"/>
            </a:endParaRPr>
          </a:p>
          <a:p>
            <a:pPr>
              <a:lnSpc>
                <a:spcPct val="142000"/>
              </a:lnSpc>
              <a:spcBef>
                <a:spcPts val="0"/>
              </a:spcBef>
              <a:spcAft>
                <a:spcPts val="1100"/>
              </a:spcAft>
            </a:pPr>
            <a:r>
              <a:rPr sz="2000" b="1">
                <a:solidFill>
                  <a:srgbClr val="1F2937"/>
                </a:solidFill>
                <a:latin typeface="微软雅黑" panose="020B0503020204020204" charset="-122"/>
              </a:rPr>
              <a:t>Q3  What did the “sad, wet eye” awaken?</a:t>
            </a:r>
            <a:r>
              <a:rPr sz="2000" b="0">
                <a:solidFill>
                  <a:srgbClr val="1F2937"/>
                </a:solidFill>
                <a:latin typeface="微软雅黑" panose="020B0503020204020204" charset="-122"/>
              </a:rPr>
              <a:t>（湿眼触动什么？——回忆 wink、共情、心软）</a:t>
            </a:r>
            <a:endParaRPr sz="2000" b="0">
              <a:solidFill>
                <a:srgbClr val="1F2937"/>
              </a:solidFill>
              <a:latin typeface="微软雅黑" panose="020B0503020204020204" charset="-122"/>
            </a:endParaRPr>
          </a:p>
          <a:p>
            <a:pPr>
              <a:lnSpc>
                <a:spcPct val="142000"/>
              </a:lnSpc>
              <a:spcBef>
                <a:spcPts val="0"/>
              </a:spcBef>
              <a:spcAft>
                <a:spcPts val="1100"/>
              </a:spcAft>
            </a:pPr>
            <a:r>
              <a:rPr sz="2000" b="1">
                <a:solidFill>
                  <a:srgbClr val="1F2937"/>
                </a:solidFill>
                <a:latin typeface="微软雅黑" panose="020B0503020204020204" charset="-122"/>
              </a:rPr>
              <a:t>Q4  Take him home or set him free, and why?</a:t>
            </a:r>
            <a:r>
              <a:rPr sz="2000" b="0">
                <a:solidFill>
                  <a:srgbClr val="1F2937"/>
                </a:solidFill>
                <a:latin typeface="微软雅黑" panose="020B0503020204020204" charset="-122"/>
              </a:rPr>
              <a:t>（带回家还是放生？为何？——放生呼应爷爷）</a:t>
            </a:r>
            <a:endParaRPr sz="2000" b="0">
              <a:solidFill>
                <a:srgbClr val="1F2937"/>
              </a:solidFill>
              <a:latin typeface="微软雅黑" panose="020B0503020204020204" charset="-122"/>
            </a:endParaRPr>
          </a:p>
          <a:p>
            <a:pPr>
              <a:lnSpc>
                <a:spcPct val="142000"/>
              </a:lnSpc>
              <a:spcBef>
                <a:spcPts val="0"/>
              </a:spcBef>
              <a:spcAft>
                <a:spcPts val="1100"/>
              </a:spcAft>
            </a:pPr>
            <a:r>
              <a:rPr sz="2000" b="1">
                <a:solidFill>
                  <a:srgbClr val="1F2937"/>
                </a:solidFill>
                <a:latin typeface="微软雅黑" panose="020B0503020204020204" charset="-122"/>
              </a:rPr>
              <a:t>Q5  What theme should the ending rise to?</a:t>
            </a:r>
            <a:r>
              <a:rPr sz="2000" b="0">
                <a:solidFill>
                  <a:srgbClr val="1F2937"/>
                </a:solidFill>
                <a:latin typeface="微软雅黑" panose="020B0503020204020204" charset="-122"/>
              </a:rPr>
              <a:t>（结尾升华什么？——尊重生命 / 真正成长）</a:t>
            </a:r>
            <a:endParaRPr sz="2000" b="0">
              <a:solidFill>
                <a:srgbClr val="1F2937"/>
              </a:solidFill>
              <a:latin typeface="微软雅黑" panose="020B0503020204020204" charset="-122"/>
            </a:endParaRPr>
          </a:p>
          <a:p>
            <a:pPr>
              <a:lnSpc>
                <a:spcPct val="142000"/>
              </a:lnSpc>
              <a:spcBef>
                <a:spcPts val="0"/>
              </a:spcBef>
              <a:spcAft>
                <a:spcPts val="1100"/>
              </a:spcAft>
            </a:pPr>
            <a:r>
              <a:rPr sz="2000" b="1">
                <a:solidFill>
                  <a:srgbClr val="1F2937"/>
                </a:solidFill>
                <a:latin typeface="微软雅黑" panose="020B0503020204020204" charset="-122"/>
              </a:rPr>
              <a:t>Q6  How to mirror emotion with the setting?</a:t>
            </a:r>
            <a:r>
              <a:rPr sz="2000" b="0">
                <a:solidFill>
                  <a:srgbClr val="1F2937"/>
                </a:solidFill>
                <a:latin typeface="微软雅黑" panose="020B0503020204020204" charset="-122"/>
              </a:rPr>
              <a:t>（环境如何烘托情绪？——misty hush、pale dawn、ripple）</a:t>
            </a:r>
            <a:endParaRPr sz="2000" b="0">
              <a:solidFill>
                <a:srgbClr val="1F2937"/>
              </a:solidFill>
              <a:latin typeface="微软雅黑" panose="020B0503020204020204" charset="-122"/>
            </a:endParaRPr>
          </a:p>
          <a:p>
            <a:pPr>
              <a:lnSpc>
                <a:spcPct val="142000"/>
              </a:lnSpc>
              <a:spcBef>
                <a:spcPts val="0"/>
              </a:spcBef>
              <a:spcAft>
                <a:spcPts val="1100"/>
              </a:spcAft>
            </a:pPr>
            <a:r>
              <a:rPr sz="2000" b="1">
                <a:solidFill>
                  <a:srgbClr val="1F2937"/>
                </a:solidFill>
                <a:latin typeface="微软雅黑" panose="020B0503020204020204" charset="-122"/>
              </a:rPr>
              <a:t>Q7  Para 2: How does he release Walter and what does he realize?</a:t>
            </a:r>
            <a:r>
              <a:rPr sz="2000" b="0">
                <a:solidFill>
                  <a:srgbClr val="1F2937"/>
                </a:solidFill>
                <a:latin typeface="微软雅黑" panose="020B0503020204020204" charset="-122"/>
              </a:rPr>
              <a:t>（怎样放生？领悟到什么？）</a:t>
            </a:r>
            <a:endParaRPr sz="2000" b="0">
              <a:solidFill>
                <a:srgbClr val="1F2937"/>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817"/>
                                        </p:tgtEl>
                                        <p:attrNameLst>
                                          <p:attrName>style.visibility</p:attrName>
                                        </p:attrNameLst>
                                      </p:cBhvr>
                                      <p:to>
                                        <p:strVal val="visible"/>
                                      </p:to>
                                    </p:set>
                                    <p:anim calcmode="discrete" valueType="clr">
                                      <p:cBhvr override="childStyle">
                                        <p:cTn id="7" dur="80"/>
                                        <p:tgtEl>
                                          <p:spTgt spid="104881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817"/>
                                        </p:tgtEl>
                                        <p:attrNameLst>
                                          <p:attrName>fill.color</p:attrName>
                                        </p:attrNameLst>
                                      </p:cBhvr>
                                      <p:tavLst>
                                        <p:tav tm="0">
                                          <p:val>
                                            <p:clrVal>
                                              <a:schemeClr val="accent2"/>
                                            </p:clrVal>
                                          </p:val>
                                        </p:tav>
                                        <p:tav tm="50000">
                                          <p:val>
                                            <p:clrVal>
                                              <a:schemeClr val="hlink"/>
                                            </p:clrVal>
                                          </p:val>
                                        </p:tav>
                                      </p:tavLst>
                                    </p:anim>
                                    <p:set>
                                      <p:cBhvr>
                                        <p:cTn id="9" dur="80"/>
                                        <p:tgtEl>
                                          <p:spTgt spid="104881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048818">
                                            <p:txEl>
                                              <p:pRg st="0" end="0"/>
                                            </p:txEl>
                                          </p:spTgt>
                                        </p:tgtEl>
                                        <p:attrNameLst>
                                          <p:attrName>style.visibility</p:attrName>
                                        </p:attrNameLst>
                                      </p:cBhvr>
                                      <p:to>
                                        <p:strVal val="visible"/>
                                      </p:to>
                                    </p:set>
                                    <p:anim calcmode="lin" valueType="num">
                                      <p:cBhvr additive="base">
                                        <p:cTn id="14" dur="500"/>
                                        <p:tgtEl>
                                          <p:spTgt spid="1048818">
                                            <p:txEl>
                                              <p:pRg st="0" end="0"/>
                                            </p:txEl>
                                          </p:spTgt>
                                        </p:tgtEl>
                                        <p:attrNameLst>
                                          <p:attrName>ppt_y</p:attrName>
                                        </p:attrNameLst>
                                      </p:cBhvr>
                                      <p:tavLst>
                                        <p:tav tm="0">
                                          <p:val>
                                            <p:strVal val="#ppt_y+#ppt_h*1.125000"/>
                                          </p:val>
                                        </p:tav>
                                        <p:tav tm="100000">
                                          <p:val>
                                            <p:strVal val="#ppt_y"/>
                                          </p:val>
                                        </p:tav>
                                      </p:tavLst>
                                    </p:anim>
                                    <p:animEffect transition="in" filter="wipe(up)">
                                      <p:cBhvr>
                                        <p:cTn id="15" dur="500"/>
                                        <p:tgtEl>
                                          <p:spTgt spid="104881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1048818">
                                            <p:txEl>
                                              <p:pRg st="1" end="1"/>
                                            </p:txEl>
                                          </p:spTgt>
                                        </p:tgtEl>
                                        <p:attrNameLst>
                                          <p:attrName>style.visibility</p:attrName>
                                        </p:attrNameLst>
                                      </p:cBhvr>
                                      <p:to>
                                        <p:strVal val="visible"/>
                                      </p:to>
                                    </p:set>
                                    <p:anim calcmode="lin" valueType="num">
                                      <p:cBhvr additive="base">
                                        <p:cTn id="20" dur="500"/>
                                        <p:tgtEl>
                                          <p:spTgt spid="1048818">
                                            <p:txEl>
                                              <p:pRg st="1" end="1"/>
                                            </p:txEl>
                                          </p:spTgt>
                                        </p:tgtEl>
                                        <p:attrNameLst>
                                          <p:attrName>ppt_y</p:attrName>
                                        </p:attrNameLst>
                                      </p:cBhvr>
                                      <p:tavLst>
                                        <p:tav tm="0">
                                          <p:val>
                                            <p:strVal val="#ppt_y+#ppt_h*1.125000"/>
                                          </p:val>
                                        </p:tav>
                                        <p:tav tm="100000">
                                          <p:val>
                                            <p:strVal val="#ppt_y"/>
                                          </p:val>
                                        </p:tav>
                                      </p:tavLst>
                                    </p:anim>
                                    <p:animEffect transition="in" filter="wipe(up)">
                                      <p:cBhvr>
                                        <p:cTn id="21" dur="500"/>
                                        <p:tgtEl>
                                          <p:spTgt spid="1048818">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048818">
                                            <p:txEl>
                                              <p:pRg st="2" end="2"/>
                                            </p:txEl>
                                          </p:spTgt>
                                        </p:tgtEl>
                                        <p:attrNameLst>
                                          <p:attrName>style.visibility</p:attrName>
                                        </p:attrNameLst>
                                      </p:cBhvr>
                                      <p:to>
                                        <p:strVal val="visible"/>
                                      </p:to>
                                    </p:set>
                                    <p:anim calcmode="lin" valueType="num">
                                      <p:cBhvr additive="base">
                                        <p:cTn id="26" dur="500"/>
                                        <p:tgtEl>
                                          <p:spTgt spid="1048818">
                                            <p:txEl>
                                              <p:pRg st="2" end="2"/>
                                            </p:txEl>
                                          </p:spTgt>
                                        </p:tgtEl>
                                        <p:attrNameLst>
                                          <p:attrName>ppt_y</p:attrName>
                                        </p:attrNameLst>
                                      </p:cBhvr>
                                      <p:tavLst>
                                        <p:tav tm="0">
                                          <p:val>
                                            <p:strVal val="#ppt_y+#ppt_h*1.125000"/>
                                          </p:val>
                                        </p:tav>
                                        <p:tav tm="100000">
                                          <p:val>
                                            <p:strVal val="#ppt_y"/>
                                          </p:val>
                                        </p:tav>
                                      </p:tavLst>
                                    </p:anim>
                                    <p:animEffect transition="in" filter="wipe(up)">
                                      <p:cBhvr>
                                        <p:cTn id="27" dur="500"/>
                                        <p:tgtEl>
                                          <p:spTgt spid="104881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1048818">
                                            <p:txEl>
                                              <p:pRg st="3" end="3"/>
                                            </p:txEl>
                                          </p:spTgt>
                                        </p:tgtEl>
                                        <p:attrNameLst>
                                          <p:attrName>style.visibility</p:attrName>
                                        </p:attrNameLst>
                                      </p:cBhvr>
                                      <p:to>
                                        <p:strVal val="visible"/>
                                      </p:to>
                                    </p:set>
                                    <p:anim calcmode="lin" valueType="num">
                                      <p:cBhvr additive="base">
                                        <p:cTn id="32" dur="500"/>
                                        <p:tgtEl>
                                          <p:spTgt spid="1048818">
                                            <p:txEl>
                                              <p:pRg st="3" end="3"/>
                                            </p:txEl>
                                          </p:spTgt>
                                        </p:tgtEl>
                                        <p:attrNameLst>
                                          <p:attrName>ppt_y</p:attrName>
                                        </p:attrNameLst>
                                      </p:cBhvr>
                                      <p:tavLst>
                                        <p:tav tm="0">
                                          <p:val>
                                            <p:strVal val="#ppt_y+#ppt_h*1.125000"/>
                                          </p:val>
                                        </p:tav>
                                        <p:tav tm="100000">
                                          <p:val>
                                            <p:strVal val="#ppt_y"/>
                                          </p:val>
                                        </p:tav>
                                      </p:tavLst>
                                    </p:anim>
                                    <p:animEffect transition="in" filter="wipe(up)">
                                      <p:cBhvr>
                                        <p:cTn id="33" dur="500"/>
                                        <p:tgtEl>
                                          <p:spTgt spid="1048818">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1048818">
                                            <p:txEl>
                                              <p:pRg st="4" end="4"/>
                                            </p:txEl>
                                          </p:spTgt>
                                        </p:tgtEl>
                                        <p:attrNameLst>
                                          <p:attrName>style.visibility</p:attrName>
                                        </p:attrNameLst>
                                      </p:cBhvr>
                                      <p:to>
                                        <p:strVal val="visible"/>
                                      </p:to>
                                    </p:set>
                                    <p:anim calcmode="lin" valueType="num">
                                      <p:cBhvr additive="base">
                                        <p:cTn id="38" dur="500"/>
                                        <p:tgtEl>
                                          <p:spTgt spid="1048818">
                                            <p:txEl>
                                              <p:pRg st="4" end="4"/>
                                            </p:txEl>
                                          </p:spTgt>
                                        </p:tgtEl>
                                        <p:attrNameLst>
                                          <p:attrName>ppt_y</p:attrName>
                                        </p:attrNameLst>
                                      </p:cBhvr>
                                      <p:tavLst>
                                        <p:tav tm="0">
                                          <p:val>
                                            <p:strVal val="#ppt_y+#ppt_h*1.125000"/>
                                          </p:val>
                                        </p:tav>
                                        <p:tav tm="100000">
                                          <p:val>
                                            <p:strVal val="#ppt_y"/>
                                          </p:val>
                                        </p:tav>
                                      </p:tavLst>
                                    </p:anim>
                                    <p:animEffect transition="in" filter="wipe(up)">
                                      <p:cBhvr>
                                        <p:cTn id="39" dur="500"/>
                                        <p:tgtEl>
                                          <p:spTgt spid="1048818">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1048818">
                                            <p:txEl>
                                              <p:pRg st="5" end="5"/>
                                            </p:txEl>
                                          </p:spTgt>
                                        </p:tgtEl>
                                        <p:attrNameLst>
                                          <p:attrName>style.visibility</p:attrName>
                                        </p:attrNameLst>
                                      </p:cBhvr>
                                      <p:to>
                                        <p:strVal val="visible"/>
                                      </p:to>
                                    </p:set>
                                    <p:anim calcmode="lin" valueType="num">
                                      <p:cBhvr additive="base">
                                        <p:cTn id="44" dur="500"/>
                                        <p:tgtEl>
                                          <p:spTgt spid="1048818">
                                            <p:txEl>
                                              <p:pRg st="5" end="5"/>
                                            </p:txEl>
                                          </p:spTgt>
                                        </p:tgtEl>
                                        <p:attrNameLst>
                                          <p:attrName>ppt_y</p:attrName>
                                        </p:attrNameLst>
                                      </p:cBhvr>
                                      <p:tavLst>
                                        <p:tav tm="0">
                                          <p:val>
                                            <p:strVal val="#ppt_y+#ppt_h*1.125000"/>
                                          </p:val>
                                        </p:tav>
                                        <p:tav tm="100000">
                                          <p:val>
                                            <p:strVal val="#ppt_y"/>
                                          </p:val>
                                        </p:tav>
                                      </p:tavLst>
                                    </p:anim>
                                    <p:animEffect transition="in" filter="wipe(up)">
                                      <p:cBhvr>
                                        <p:cTn id="45" dur="500"/>
                                        <p:tgtEl>
                                          <p:spTgt spid="1048818">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nodeType="clickEffect">
                                  <p:stCondLst>
                                    <p:cond delay="0"/>
                                  </p:stCondLst>
                                  <p:childTnLst>
                                    <p:set>
                                      <p:cBhvr>
                                        <p:cTn id="49" dur="1" fill="hold">
                                          <p:stCondLst>
                                            <p:cond delay="0"/>
                                          </p:stCondLst>
                                        </p:cTn>
                                        <p:tgtEl>
                                          <p:spTgt spid="1048818">
                                            <p:txEl>
                                              <p:pRg st="6" end="6"/>
                                            </p:txEl>
                                          </p:spTgt>
                                        </p:tgtEl>
                                        <p:attrNameLst>
                                          <p:attrName>style.visibility</p:attrName>
                                        </p:attrNameLst>
                                      </p:cBhvr>
                                      <p:to>
                                        <p:strVal val="visible"/>
                                      </p:to>
                                    </p:set>
                                    <p:anim calcmode="lin" valueType="num">
                                      <p:cBhvr additive="base">
                                        <p:cTn id="50" dur="500"/>
                                        <p:tgtEl>
                                          <p:spTgt spid="1048818">
                                            <p:txEl>
                                              <p:pRg st="6" end="6"/>
                                            </p:txEl>
                                          </p:spTgt>
                                        </p:tgtEl>
                                        <p:attrNameLst>
                                          <p:attrName>ppt_y</p:attrName>
                                        </p:attrNameLst>
                                      </p:cBhvr>
                                      <p:tavLst>
                                        <p:tav tm="0">
                                          <p:val>
                                            <p:strVal val="#ppt_y+#ppt_h*1.125000"/>
                                          </p:val>
                                        </p:tav>
                                        <p:tav tm="100000">
                                          <p:val>
                                            <p:strVal val="#ppt_y"/>
                                          </p:val>
                                        </p:tav>
                                      </p:tavLst>
                                    </p:anim>
                                    <p:animEffect transition="in" filter="wipe(up)">
                                      <p:cBhvr>
                                        <p:cTn id="51" dur="500"/>
                                        <p:tgtEl>
                                          <p:spTgt spid="104881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17" grpId="0"/>
      <p:bldP spid="104881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61" name=""/>
        <p:cNvGrpSpPr/>
        <p:nvPr/>
      </p:nvGrpSpPr>
      <p:grpSpPr/>
      <p:sp>
        <p:nvSpPr>
          <p:cNvPr id="1048819"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20" name="Rectangle 2"/>
          <p:cNvSpPr/>
          <p:nvPr/>
        </p:nvSpPr>
        <p:spPr>
          <a:xfrm>
            <a:off x="0" y="0"/>
            <a:ext cx="12191695" cy="1051560"/>
          </a:xfrm>
          <a:prstGeom prst="rect">
            <a:avLst/>
          </a:prstGeom>
          <a:solidFill>
            <a:srgbClr val="1E3A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21"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22"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23"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3</a:t>
            </a:r>
            <a:endParaRPr sz="2500" b="1" i="0">
              <a:solidFill>
                <a:srgbClr val="16264A"/>
              </a:solidFill>
              <a:latin typeface="微软雅黑" panose="020B0503020204020204" charset="-122"/>
            </a:endParaRPr>
          </a:p>
        </p:txBody>
      </p:sp>
      <p:sp>
        <p:nvSpPr>
          <p:cNvPr id="1048824"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情节搭建 · 故事山（Story Mountain）</a:t>
            </a:r>
            <a:endParaRPr sz="3200" b="1" i="0">
              <a:solidFill>
                <a:srgbClr val="FFFFFF"/>
              </a:solidFill>
              <a:latin typeface="微软雅黑" panose="020B0503020204020204" charset="-122"/>
            </a:endParaRPr>
          </a:p>
        </p:txBody>
      </p:sp>
      <p:sp>
        <p:nvSpPr>
          <p:cNvPr id="1048825" name="TextBox 7"/>
          <p:cNvSpPr txBox="1"/>
          <p:nvPr/>
        </p:nvSpPr>
        <p:spPr>
          <a:xfrm>
            <a:off x="548640" y="1169162"/>
            <a:ext cx="11064240" cy="413385"/>
          </a:xfrm>
          <a:prstGeom prst="rect">
            <a:avLst/>
          </a:prstGeom>
          <a:noFill/>
        </p:spPr>
        <p:txBody>
          <a:bodyPr wrap="square">
            <a:spAutoFit/>
          </a:bodyPr>
          <a:p>
            <a:pPr>
              <a:lnSpc>
                <a:spcPct val="105000"/>
              </a:lnSpc>
            </a:pPr>
            <a:r>
              <a:rPr sz="2000" b="1">
                <a:solidFill>
                  <a:srgbClr val="1E3A6E"/>
                </a:solidFill>
                <a:latin typeface="微软雅黑" panose="020B0503020204020204" charset="-122"/>
              </a:rPr>
              <a:t>▸ 用故事山把十句落位到情节节点，确保有高潮有升华。</a:t>
            </a:r>
            <a:endParaRPr sz="2000" b="1">
              <a:solidFill>
                <a:srgbClr val="1E3A6E"/>
              </a:solidFill>
              <a:latin typeface="微软雅黑" panose="020B0503020204020204" charset="-122"/>
            </a:endParaRPr>
          </a:p>
        </p:txBody>
      </p:sp>
      <p:sp>
        <p:nvSpPr>
          <p:cNvPr id="1048826" name="TextBox 8"/>
          <p:cNvSpPr txBox="1"/>
          <p:nvPr/>
        </p:nvSpPr>
        <p:spPr>
          <a:xfrm>
            <a:off x="548640" y="1605153"/>
            <a:ext cx="11064240" cy="401955"/>
          </a:xfrm>
          <a:prstGeom prst="rect">
            <a:avLst/>
          </a:prstGeom>
          <a:noFill/>
        </p:spPr>
        <p:txBody>
          <a:bodyPr wrap="square" lIns="63500" tIns="38100" rIns="63500" bIns="38100" anchor="t">
            <a:spAutoFit/>
          </a:bodyPr>
          <a:p>
            <a:pPr algn="l">
              <a:lnSpc>
                <a:spcPct val="118000"/>
              </a:lnSpc>
            </a:pPr>
            <a:r>
              <a:rPr b="0" i="0">
                <a:solidFill>
                  <a:srgbClr val="1F2937"/>
                </a:solidFill>
                <a:latin typeface="微软雅黑" panose="020B0503020204020204" charset="-122"/>
              </a:rPr>
              <a:t>把“十句五定”落到故事山五个节点：有普通世界、有冲突、有高潮、有解决、有升华，情节才完整。</a:t>
            </a:r>
            <a:endParaRPr b="0" i="0">
              <a:solidFill>
                <a:srgbClr val="1F2937"/>
              </a:solidFill>
              <a:latin typeface="微软雅黑" panose="020B0503020204020204" charset="-122"/>
            </a:endParaRPr>
          </a:p>
        </p:txBody>
      </p:sp>
      <p:sp>
        <p:nvSpPr>
          <p:cNvPr id="1048827" name="TextBox 9"/>
          <p:cNvSpPr txBox="1"/>
          <p:nvPr/>
        </p:nvSpPr>
        <p:spPr>
          <a:xfrm>
            <a:off x="548640" y="2071243"/>
            <a:ext cx="11064240" cy="401955"/>
          </a:xfrm>
          <a:prstGeom prst="rect">
            <a:avLst/>
          </a:prstGeom>
          <a:noFill/>
        </p:spPr>
        <p:txBody>
          <a:bodyPr wrap="square" lIns="63500" tIns="38100" rIns="63500" bIns="38100" anchor="t">
            <a:spAutoFit/>
          </a:bodyPr>
          <a:p>
            <a:pPr algn="l">
              <a:lnSpc>
                <a:spcPct val="118000"/>
              </a:lnSpc>
            </a:pPr>
            <a:r>
              <a:rPr b="0" i="0">
                <a:solidFill>
                  <a:srgbClr val="6B7280"/>
                </a:solidFill>
                <a:latin typeface="微软雅黑" panose="020B0503020204020204" charset="-122"/>
              </a:rPr>
              <a:t>故事山五段：Opening → Build-up → Climax → Resolution → Ending；续写须五段齐全。</a:t>
            </a:r>
            <a:endParaRPr b="0" i="0">
              <a:solidFill>
                <a:srgbClr val="6B7280"/>
              </a:solidFill>
              <a:latin typeface="微软雅黑" panose="020B0503020204020204" charset="-122"/>
            </a:endParaRPr>
          </a:p>
        </p:txBody>
      </p:sp>
      <p:sp>
        <p:nvSpPr>
          <p:cNvPr id="1048828" name="Rounded Rectangle 10"/>
          <p:cNvSpPr/>
          <p:nvPr/>
        </p:nvSpPr>
        <p:spPr>
          <a:xfrm>
            <a:off x="520065" y="3437890"/>
            <a:ext cx="2121408" cy="1737360"/>
          </a:xfrm>
          <a:prstGeom prst="roundRect">
            <a:avLst/>
          </a:prstGeom>
          <a:solidFill>
            <a:srgbClr val="EEF4F2"/>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29" name="TextBox 11"/>
          <p:cNvSpPr txBox="1"/>
          <p:nvPr/>
        </p:nvSpPr>
        <p:spPr>
          <a:xfrm>
            <a:off x="428625" y="3565779"/>
            <a:ext cx="2121408" cy="475615"/>
          </a:xfrm>
          <a:prstGeom prst="rect">
            <a:avLst/>
          </a:prstGeom>
          <a:noFill/>
        </p:spPr>
        <p:txBody>
          <a:bodyPr wrap="square" lIns="63500" tIns="38100" rIns="63500" bIns="38100" anchor="t">
            <a:spAutoFit/>
          </a:bodyPr>
          <a:p>
            <a:pPr algn="ctr">
              <a:lnSpc>
                <a:spcPct val="118000"/>
              </a:lnSpc>
            </a:pPr>
            <a:r>
              <a:rPr sz="2200" b="1" i="0">
                <a:solidFill>
                  <a:srgbClr val="16264A"/>
                </a:solidFill>
                <a:latin typeface="微软雅黑" panose="020B0503020204020204" charset="-122"/>
              </a:rPr>
              <a:t>① Opening</a:t>
            </a:r>
            <a:endParaRPr sz="2200" b="1" i="0">
              <a:solidFill>
                <a:srgbClr val="16264A"/>
              </a:solidFill>
              <a:latin typeface="微软雅黑" panose="020B0503020204020204" charset="-122"/>
            </a:endParaRPr>
          </a:p>
        </p:txBody>
      </p:sp>
      <p:sp>
        <p:nvSpPr>
          <p:cNvPr id="1048830" name="TextBox 12"/>
          <p:cNvSpPr txBox="1"/>
          <p:nvPr/>
        </p:nvSpPr>
        <p:spPr>
          <a:xfrm>
            <a:off x="611505" y="4041394"/>
            <a:ext cx="1938527" cy="1005205"/>
          </a:xfrm>
          <a:prstGeom prst="rect">
            <a:avLst/>
          </a:prstGeom>
          <a:noFill/>
        </p:spPr>
        <p:txBody>
          <a:bodyPr wrap="square" lIns="63500" tIns="38100" rIns="63500" bIns="38100" anchor="t">
            <a:spAutoFit/>
          </a:bodyPr>
          <a:p>
            <a:pPr algn="l">
              <a:lnSpc>
                <a:spcPct val="112000"/>
              </a:lnSpc>
            </a:pPr>
            <a:r>
              <a:rPr b="0" i="0">
                <a:solidFill>
                  <a:srgbClr val="1F2937"/>
                </a:solidFill>
                <a:latin typeface="微软雅黑" panose="020B0503020204020204" charset="-122"/>
              </a:rPr>
              <a:t>普通世界：祖孙河边钓鱼，Walter 脱钩</a:t>
            </a:r>
            <a:endParaRPr b="0" i="0">
              <a:solidFill>
                <a:srgbClr val="1F2937"/>
              </a:solidFill>
              <a:latin typeface="微软雅黑" panose="020B0503020204020204" charset="-122"/>
            </a:endParaRPr>
          </a:p>
        </p:txBody>
      </p:sp>
      <p:sp>
        <p:nvSpPr>
          <p:cNvPr id="1048831" name="Right Arrow 13"/>
          <p:cNvSpPr/>
          <p:nvPr/>
        </p:nvSpPr>
        <p:spPr>
          <a:xfrm>
            <a:off x="2633472" y="3685032"/>
            <a:ext cx="146304" cy="219456"/>
          </a:xfrm>
          <a:prstGeom prst="rightArrow">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32" name="Rounded Rectangle 14"/>
          <p:cNvSpPr/>
          <p:nvPr/>
        </p:nvSpPr>
        <p:spPr>
          <a:xfrm>
            <a:off x="2806065" y="3026410"/>
            <a:ext cx="2121408" cy="1737360"/>
          </a:xfrm>
          <a:prstGeom prst="roundRect">
            <a:avLst/>
          </a:prstGeom>
          <a:solidFill>
            <a:srgbClr val="EEF4F2"/>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33" name="TextBox 15"/>
          <p:cNvSpPr txBox="1"/>
          <p:nvPr/>
        </p:nvSpPr>
        <p:spPr>
          <a:xfrm>
            <a:off x="2714625" y="3172714"/>
            <a:ext cx="2121408" cy="475615"/>
          </a:xfrm>
          <a:prstGeom prst="rect">
            <a:avLst/>
          </a:prstGeom>
          <a:noFill/>
        </p:spPr>
        <p:txBody>
          <a:bodyPr wrap="square" lIns="63500" tIns="38100" rIns="63500" bIns="38100" anchor="t">
            <a:spAutoFit/>
          </a:bodyPr>
          <a:p>
            <a:pPr algn="ctr">
              <a:lnSpc>
                <a:spcPct val="118000"/>
              </a:lnSpc>
            </a:pPr>
            <a:r>
              <a:rPr sz="2200" b="1" i="0">
                <a:solidFill>
                  <a:srgbClr val="16264A"/>
                </a:solidFill>
                <a:latin typeface="微软雅黑" panose="020B0503020204020204" charset="-122"/>
              </a:rPr>
              <a:t>② Build-up</a:t>
            </a:r>
            <a:endParaRPr sz="2200" b="1" i="0">
              <a:solidFill>
                <a:srgbClr val="16264A"/>
              </a:solidFill>
              <a:latin typeface="微软雅黑" panose="020B0503020204020204" charset="-122"/>
            </a:endParaRPr>
          </a:p>
        </p:txBody>
      </p:sp>
      <p:sp>
        <p:nvSpPr>
          <p:cNvPr id="1048834" name="TextBox 16"/>
          <p:cNvSpPr txBox="1"/>
          <p:nvPr/>
        </p:nvSpPr>
        <p:spPr>
          <a:xfrm>
            <a:off x="2872740" y="3729990"/>
            <a:ext cx="1987550" cy="695325"/>
          </a:xfrm>
          <a:prstGeom prst="rect">
            <a:avLst/>
          </a:prstGeom>
          <a:noFill/>
        </p:spPr>
        <p:txBody>
          <a:bodyPr wrap="square" lIns="63500" tIns="38100" rIns="63500" bIns="38100" anchor="t">
            <a:spAutoFit/>
          </a:bodyPr>
          <a:p>
            <a:pPr algn="l">
              <a:lnSpc>
                <a:spcPct val="112000"/>
              </a:lnSpc>
            </a:pPr>
            <a:r>
              <a:rPr b="0" i="0">
                <a:solidFill>
                  <a:srgbClr val="1F2937"/>
                </a:solidFill>
                <a:latin typeface="微软雅黑" panose="020B0503020204020204" charset="-122"/>
              </a:rPr>
              <a:t>发现冲突：执念+成名梦，黎明再赴</a:t>
            </a:r>
            <a:endParaRPr b="0" i="0">
              <a:solidFill>
                <a:srgbClr val="1F2937"/>
              </a:solidFill>
              <a:latin typeface="微软雅黑" panose="020B0503020204020204" charset="-122"/>
            </a:endParaRPr>
          </a:p>
        </p:txBody>
      </p:sp>
      <p:sp>
        <p:nvSpPr>
          <p:cNvPr id="1048835" name="Right Arrow 17"/>
          <p:cNvSpPr/>
          <p:nvPr/>
        </p:nvSpPr>
        <p:spPr>
          <a:xfrm>
            <a:off x="4919471" y="3273552"/>
            <a:ext cx="146304" cy="219456"/>
          </a:xfrm>
          <a:prstGeom prst="rightArrow">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36" name="Rounded Rectangle 18"/>
          <p:cNvSpPr/>
          <p:nvPr/>
        </p:nvSpPr>
        <p:spPr>
          <a:xfrm>
            <a:off x="5092065" y="2752090"/>
            <a:ext cx="2121408" cy="1737360"/>
          </a:xfrm>
          <a:prstGeom prst="roundRect">
            <a:avLst/>
          </a:prstGeom>
          <a:solidFill>
            <a:srgbClr val="0F766E"/>
          </a:solidFill>
          <a:ln w="15875">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37" name="TextBox 19"/>
          <p:cNvSpPr txBox="1"/>
          <p:nvPr/>
        </p:nvSpPr>
        <p:spPr>
          <a:xfrm>
            <a:off x="5005705" y="2879979"/>
            <a:ext cx="2121408" cy="475615"/>
          </a:xfrm>
          <a:prstGeom prst="rect">
            <a:avLst/>
          </a:prstGeom>
          <a:noFill/>
        </p:spPr>
        <p:txBody>
          <a:bodyPr wrap="square" lIns="63500" tIns="38100" rIns="63500" bIns="38100" anchor="t">
            <a:spAutoFit/>
          </a:bodyPr>
          <a:p>
            <a:pPr algn="ctr">
              <a:lnSpc>
                <a:spcPct val="118000"/>
              </a:lnSpc>
            </a:pPr>
            <a:r>
              <a:rPr sz="2200" b="1" i="0">
                <a:solidFill>
                  <a:srgbClr val="FFFFFF"/>
                </a:solidFill>
                <a:latin typeface="微软雅黑" panose="020B0503020204020204" charset="-122"/>
              </a:rPr>
              <a:t>③ Climax</a:t>
            </a:r>
            <a:endParaRPr sz="2200" b="1" i="0">
              <a:solidFill>
                <a:srgbClr val="FFFFFF"/>
              </a:solidFill>
              <a:latin typeface="微软雅黑" panose="020B0503020204020204" charset="-122"/>
            </a:endParaRPr>
          </a:p>
        </p:txBody>
      </p:sp>
      <p:sp>
        <p:nvSpPr>
          <p:cNvPr id="1048838" name="TextBox 20"/>
          <p:cNvSpPr txBox="1"/>
          <p:nvPr/>
        </p:nvSpPr>
        <p:spPr>
          <a:xfrm>
            <a:off x="5183504" y="3355594"/>
            <a:ext cx="1938527" cy="1005205"/>
          </a:xfrm>
          <a:prstGeom prst="rect">
            <a:avLst/>
          </a:prstGeom>
          <a:noFill/>
        </p:spPr>
        <p:txBody>
          <a:bodyPr wrap="square" lIns="63500" tIns="38100" rIns="63500" bIns="38100" anchor="t">
            <a:spAutoFit/>
          </a:bodyPr>
          <a:p>
            <a:pPr algn="l">
              <a:lnSpc>
                <a:spcPct val="112000"/>
              </a:lnSpc>
            </a:pPr>
            <a:r>
              <a:rPr b="0" i="0">
                <a:solidFill>
                  <a:srgbClr val="FFFFFF"/>
                </a:solidFill>
                <a:latin typeface="微软雅黑" panose="020B0503020204020204" charset="-122"/>
              </a:rPr>
              <a:t>高潮：按爷爷法再战，成功制服 Walter</a:t>
            </a:r>
            <a:endParaRPr b="0" i="0">
              <a:solidFill>
                <a:srgbClr val="FFFFFF"/>
              </a:solidFill>
              <a:latin typeface="微软雅黑" panose="020B0503020204020204" charset="-122"/>
            </a:endParaRPr>
          </a:p>
        </p:txBody>
      </p:sp>
      <p:sp>
        <p:nvSpPr>
          <p:cNvPr id="1048839" name="Right Arrow 21"/>
          <p:cNvSpPr/>
          <p:nvPr/>
        </p:nvSpPr>
        <p:spPr>
          <a:xfrm>
            <a:off x="7205471" y="2999232"/>
            <a:ext cx="146304" cy="219456"/>
          </a:xfrm>
          <a:prstGeom prst="rightArrow">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40" name="Rounded Rectangle 22"/>
          <p:cNvSpPr/>
          <p:nvPr/>
        </p:nvSpPr>
        <p:spPr>
          <a:xfrm>
            <a:off x="7378065" y="3026410"/>
            <a:ext cx="2121408" cy="1737360"/>
          </a:xfrm>
          <a:prstGeom prst="roundRect">
            <a:avLst/>
          </a:prstGeom>
          <a:solidFill>
            <a:srgbClr val="EEF4F2"/>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41" name="TextBox 23"/>
          <p:cNvSpPr txBox="1"/>
          <p:nvPr/>
        </p:nvSpPr>
        <p:spPr>
          <a:xfrm>
            <a:off x="7334885" y="3154934"/>
            <a:ext cx="2121408" cy="438785"/>
          </a:xfrm>
          <a:prstGeom prst="rect">
            <a:avLst/>
          </a:prstGeom>
          <a:noFill/>
        </p:spPr>
        <p:txBody>
          <a:bodyPr wrap="square" lIns="63500" tIns="38100" rIns="63500" bIns="38100" anchor="t">
            <a:spAutoFit/>
          </a:bodyPr>
          <a:p>
            <a:pPr algn="ctr">
              <a:lnSpc>
                <a:spcPct val="118000"/>
              </a:lnSpc>
            </a:pPr>
            <a:r>
              <a:rPr sz="2000" b="1" i="0">
                <a:solidFill>
                  <a:srgbClr val="16264A"/>
                </a:solidFill>
                <a:latin typeface="微软雅黑" panose="020B0503020204020204" charset="-122"/>
              </a:rPr>
              <a:t>④ Resolution</a:t>
            </a:r>
            <a:endParaRPr sz="2000" b="1" i="0">
              <a:solidFill>
                <a:srgbClr val="16264A"/>
              </a:solidFill>
              <a:latin typeface="微软雅黑" panose="020B0503020204020204" charset="-122"/>
            </a:endParaRPr>
          </a:p>
        </p:txBody>
      </p:sp>
      <p:sp>
        <p:nvSpPr>
          <p:cNvPr id="1048842" name="TextBox 24"/>
          <p:cNvSpPr txBox="1"/>
          <p:nvPr/>
        </p:nvSpPr>
        <p:spPr>
          <a:xfrm>
            <a:off x="7469505" y="3629914"/>
            <a:ext cx="1938527" cy="695325"/>
          </a:xfrm>
          <a:prstGeom prst="rect">
            <a:avLst/>
          </a:prstGeom>
          <a:noFill/>
        </p:spPr>
        <p:txBody>
          <a:bodyPr wrap="square" lIns="63500" tIns="38100" rIns="63500" bIns="38100" anchor="t">
            <a:spAutoFit/>
          </a:bodyPr>
          <a:p>
            <a:pPr algn="l">
              <a:lnSpc>
                <a:spcPct val="112000"/>
              </a:lnSpc>
            </a:pPr>
            <a:r>
              <a:rPr b="0" i="0">
                <a:solidFill>
                  <a:srgbClr val="1F2937"/>
                </a:solidFill>
                <a:latin typeface="微软雅黑" panose="020B0503020204020204" charset="-122"/>
              </a:rPr>
              <a:t>解决：湿眼共情，温柔放生</a:t>
            </a:r>
            <a:endParaRPr b="0" i="0">
              <a:solidFill>
                <a:srgbClr val="1F2937"/>
              </a:solidFill>
              <a:latin typeface="微软雅黑" panose="020B0503020204020204" charset="-122"/>
            </a:endParaRPr>
          </a:p>
        </p:txBody>
      </p:sp>
      <p:sp>
        <p:nvSpPr>
          <p:cNvPr id="1048843" name="Right Arrow 25"/>
          <p:cNvSpPr/>
          <p:nvPr/>
        </p:nvSpPr>
        <p:spPr>
          <a:xfrm>
            <a:off x="9491472" y="3273552"/>
            <a:ext cx="146304" cy="219456"/>
          </a:xfrm>
          <a:prstGeom prst="rightArrow">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44" name="Rounded Rectangle 26"/>
          <p:cNvSpPr/>
          <p:nvPr/>
        </p:nvSpPr>
        <p:spPr>
          <a:xfrm>
            <a:off x="9664065" y="3437890"/>
            <a:ext cx="2121408" cy="1737360"/>
          </a:xfrm>
          <a:prstGeom prst="roundRect">
            <a:avLst/>
          </a:prstGeom>
          <a:solidFill>
            <a:srgbClr val="EEF4F2"/>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45" name="TextBox 27"/>
          <p:cNvSpPr txBox="1"/>
          <p:nvPr/>
        </p:nvSpPr>
        <p:spPr>
          <a:xfrm>
            <a:off x="9577705" y="3584194"/>
            <a:ext cx="2121408" cy="438785"/>
          </a:xfrm>
          <a:prstGeom prst="rect">
            <a:avLst/>
          </a:prstGeom>
          <a:noFill/>
        </p:spPr>
        <p:txBody>
          <a:bodyPr wrap="square" lIns="63500" tIns="38100" rIns="63500" bIns="38100" anchor="t">
            <a:spAutoFit/>
          </a:bodyPr>
          <a:p>
            <a:pPr algn="ctr">
              <a:lnSpc>
                <a:spcPct val="118000"/>
              </a:lnSpc>
            </a:pPr>
            <a:r>
              <a:rPr sz="2000" b="1" i="0">
                <a:solidFill>
                  <a:srgbClr val="16264A"/>
                </a:solidFill>
                <a:latin typeface="微软雅黑" panose="020B0503020204020204" charset="-122"/>
              </a:rPr>
              <a:t>⑤ Ending</a:t>
            </a:r>
            <a:endParaRPr sz="2000" b="1" i="0">
              <a:solidFill>
                <a:srgbClr val="16264A"/>
              </a:solidFill>
              <a:latin typeface="微软雅黑" panose="020B0503020204020204" charset="-122"/>
            </a:endParaRPr>
          </a:p>
        </p:txBody>
      </p:sp>
      <p:sp>
        <p:nvSpPr>
          <p:cNvPr id="1048846" name="TextBox 28"/>
          <p:cNvSpPr txBox="1"/>
          <p:nvPr/>
        </p:nvSpPr>
        <p:spPr>
          <a:xfrm>
            <a:off x="9755505" y="4041394"/>
            <a:ext cx="1938527" cy="695325"/>
          </a:xfrm>
          <a:prstGeom prst="rect">
            <a:avLst/>
          </a:prstGeom>
          <a:noFill/>
        </p:spPr>
        <p:txBody>
          <a:bodyPr wrap="square" lIns="63500" tIns="38100" rIns="63500" bIns="38100" anchor="t">
            <a:spAutoFit/>
          </a:bodyPr>
          <a:p>
            <a:pPr algn="l">
              <a:lnSpc>
                <a:spcPct val="112000"/>
              </a:lnSpc>
            </a:pPr>
            <a:r>
              <a:rPr b="0" i="0">
                <a:solidFill>
                  <a:srgbClr val="1F2937"/>
                </a:solidFill>
                <a:latin typeface="微软雅黑" panose="020B0503020204020204" charset="-122"/>
              </a:rPr>
              <a:t>结尾：空手释然，成长升华</a:t>
            </a:r>
            <a:endParaRPr b="0" i="0">
              <a:solidFill>
                <a:srgbClr val="1F2937"/>
              </a:solidFill>
              <a:latin typeface="微软雅黑" panose="020B0503020204020204" charset="-122"/>
            </a:endParaRPr>
          </a:p>
        </p:txBody>
      </p:sp>
      <p:sp>
        <p:nvSpPr>
          <p:cNvPr id="1048847" name="TextBox 29"/>
          <p:cNvSpPr txBox="1"/>
          <p:nvPr/>
        </p:nvSpPr>
        <p:spPr>
          <a:xfrm>
            <a:off x="611505" y="5380990"/>
            <a:ext cx="11064240" cy="1183640"/>
          </a:xfrm>
          <a:prstGeom prst="rect">
            <a:avLst/>
          </a:prstGeom>
          <a:noFill/>
        </p:spPr>
        <p:txBody>
          <a:bodyPr wrap="square" lIns="63500" tIns="38100" rIns="63500" bIns="38100" anchor="t">
            <a:spAutoFit/>
          </a:bodyPr>
          <a:p>
            <a:pPr algn="l">
              <a:lnSpc>
                <a:spcPct val="150000"/>
              </a:lnSpc>
            </a:pPr>
            <a:r>
              <a:rPr sz="2400" b="1" i="0">
                <a:solidFill>
                  <a:srgbClr val="924009"/>
                </a:solidFill>
                <a:latin typeface="微软雅黑" panose="020B0503020204020204" charset="-122"/>
              </a:rPr>
              <a:t>提示：高潮(③)写“再战成功”，转折在“湿眼共情”，结尾(⑤)须落在成长与升华——放生不是失败，而是更懂生命。</a:t>
            </a:r>
            <a:endParaRPr sz="2400" b="1" i="0">
              <a:solidFill>
                <a:srgbClr val="924009"/>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825"/>
                                        </p:tgtEl>
                                        <p:attrNameLst>
                                          <p:attrName>style.visibility</p:attrName>
                                        </p:attrNameLst>
                                      </p:cBhvr>
                                      <p:to>
                                        <p:strVal val="visible"/>
                                      </p:to>
                                    </p:set>
                                    <p:anim calcmode="discrete" valueType="clr">
                                      <p:cBhvr override="childStyle">
                                        <p:cTn id="7" dur="80"/>
                                        <p:tgtEl>
                                          <p:spTgt spid="104882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825"/>
                                        </p:tgtEl>
                                        <p:attrNameLst>
                                          <p:attrName>fill.color</p:attrName>
                                        </p:attrNameLst>
                                      </p:cBhvr>
                                      <p:tavLst>
                                        <p:tav tm="0">
                                          <p:val>
                                            <p:clrVal>
                                              <a:schemeClr val="accent2"/>
                                            </p:clrVal>
                                          </p:val>
                                        </p:tav>
                                        <p:tav tm="50000">
                                          <p:val>
                                            <p:clrVal>
                                              <a:schemeClr val="hlink"/>
                                            </p:clrVal>
                                          </p:val>
                                        </p:tav>
                                      </p:tavLst>
                                    </p:anim>
                                    <p:set>
                                      <p:cBhvr>
                                        <p:cTn id="9" dur="80"/>
                                        <p:tgtEl>
                                          <p:spTgt spid="104882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1048826"/>
                                        </p:tgtEl>
                                        <p:attrNameLst>
                                          <p:attrName>style.visibility</p:attrName>
                                        </p:attrNameLst>
                                      </p:cBhvr>
                                      <p:to>
                                        <p:strVal val="visible"/>
                                      </p:to>
                                    </p:set>
                                    <p:animEffect transition="in" filter="strips(downLeft)">
                                      <p:cBhvr>
                                        <p:cTn id="14" dur="500"/>
                                        <p:tgtEl>
                                          <p:spTgt spid="1048826"/>
                                        </p:tgtEl>
                                      </p:cBhvr>
                                    </p:animEffect>
                                  </p:childTnLst>
                                </p:cTn>
                              </p:par>
                              <p:par>
                                <p:cTn id="15" presetID="18" presetClass="entr" presetSubtype="12" fill="hold" grpId="0" nodeType="withEffect">
                                  <p:stCondLst>
                                    <p:cond delay="0"/>
                                  </p:stCondLst>
                                  <p:childTnLst>
                                    <p:set>
                                      <p:cBhvr>
                                        <p:cTn id="16" dur="1" fill="hold">
                                          <p:stCondLst>
                                            <p:cond delay="0"/>
                                          </p:stCondLst>
                                        </p:cTn>
                                        <p:tgtEl>
                                          <p:spTgt spid="1048827"/>
                                        </p:tgtEl>
                                        <p:attrNameLst>
                                          <p:attrName>style.visibility</p:attrName>
                                        </p:attrNameLst>
                                      </p:cBhvr>
                                      <p:to>
                                        <p:strVal val="visible"/>
                                      </p:to>
                                    </p:set>
                                    <p:animEffect transition="in" filter="strips(downLeft)">
                                      <p:cBhvr>
                                        <p:cTn id="17" dur="500"/>
                                        <p:tgtEl>
                                          <p:spTgt spid="104882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48838"/>
                                        </p:tgtEl>
                                        <p:attrNameLst>
                                          <p:attrName>style.visibility</p:attrName>
                                        </p:attrNameLst>
                                      </p:cBhvr>
                                      <p:to>
                                        <p:strVal val="visible"/>
                                      </p:to>
                                    </p:set>
                                    <p:anim calcmode="lin" valueType="num">
                                      <p:cBhvr additive="base">
                                        <p:cTn id="22" dur="500" fill="hold"/>
                                        <p:tgtEl>
                                          <p:spTgt spid="1048838"/>
                                        </p:tgtEl>
                                        <p:attrNameLst>
                                          <p:attrName>ppt_x</p:attrName>
                                        </p:attrNameLst>
                                      </p:cBhvr>
                                      <p:tavLst>
                                        <p:tav tm="0">
                                          <p:val>
                                            <p:strVal val="#ppt_x"/>
                                          </p:val>
                                        </p:tav>
                                        <p:tav tm="100000">
                                          <p:val>
                                            <p:strVal val="#ppt_x"/>
                                          </p:val>
                                        </p:tav>
                                      </p:tavLst>
                                    </p:anim>
                                    <p:anim calcmode="lin" valueType="num">
                                      <p:cBhvr additive="base">
                                        <p:cTn id="23" dur="500" fill="hold"/>
                                        <p:tgtEl>
                                          <p:spTgt spid="104883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48842"/>
                                        </p:tgtEl>
                                        <p:attrNameLst>
                                          <p:attrName>style.visibility</p:attrName>
                                        </p:attrNameLst>
                                      </p:cBhvr>
                                      <p:to>
                                        <p:strVal val="visible"/>
                                      </p:to>
                                    </p:set>
                                    <p:anim calcmode="lin" valueType="num">
                                      <p:cBhvr additive="base">
                                        <p:cTn id="28" dur="500" fill="hold"/>
                                        <p:tgtEl>
                                          <p:spTgt spid="1048842"/>
                                        </p:tgtEl>
                                        <p:attrNameLst>
                                          <p:attrName>ppt_x</p:attrName>
                                        </p:attrNameLst>
                                      </p:cBhvr>
                                      <p:tavLst>
                                        <p:tav tm="0">
                                          <p:val>
                                            <p:strVal val="#ppt_x"/>
                                          </p:val>
                                        </p:tav>
                                        <p:tav tm="100000">
                                          <p:val>
                                            <p:strVal val="#ppt_x"/>
                                          </p:val>
                                        </p:tav>
                                      </p:tavLst>
                                    </p:anim>
                                    <p:anim calcmode="lin" valueType="num">
                                      <p:cBhvr additive="base">
                                        <p:cTn id="29" dur="500" fill="hold"/>
                                        <p:tgtEl>
                                          <p:spTgt spid="104884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048846"/>
                                        </p:tgtEl>
                                        <p:attrNameLst>
                                          <p:attrName>style.visibility</p:attrName>
                                        </p:attrNameLst>
                                      </p:cBhvr>
                                      <p:to>
                                        <p:strVal val="visible"/>
                                      </p:to>
                                    </p:set>
                                    <p:anim calcmode="lin" valueType="num">
                                      <p:cBhvr additive="base">
                                        <p:cTn id="34" dur="500" fill="hold"/>
                                        <p:tgtEl>
                                          <p:spTgt spid="1048846"/>
                                        </p:tgtEl>
                                        <p:attrNameLst>
                                          <p:attrName>ppt_x</p:attrName>
                                        </p:attrNameLst>
                                      </p:cBhvr>
                                      <p:tavLst>
                                        <p:tav tm="0">
                                          <p:val>
                                            <p:strVal val="#ppt_x"/>
                                          </p:val>
                                        </p:tav>
                                        <p:tav tm="100000">
                                          <p:val>
                                            <p:strVal val="#ppt_x"/>
                                          </p:val>
                                        </p:tav>
                                      </p:tavLst>
                                    </p:anim>
                                    <p:anim calcmode="lin" valueType="num">
                                      <p:cBhvr additive="base">
                                        <p:cTn id="35" dur="500" fill="hold"/>
                                        <p:tgtEl>
                                          <p:spTgt spid="104884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grpId="0" nodeType="clickEffect">
                                  <p:stCondLst>
                                    <p:cond delay="0"/>
                                  </p:stCondLst>
                                  <p:childTnLst>
                                    <p:set>
                                      <p:cBhvr>
                                        <p:cTn id="39" dur="1" fill="hold">
                                          <p:stCondLst>
                                            <p:cond delay="0"/>
                                          </p:stCondLst>
                                        </p:cTn>
                                        <p:tgtEl>
                                          <p:spTgt spid="1048847"/>
                                        </p:tgtEl>
                                        <p:attrNameLst>
                                          <p:attrName>style.visibility</p:attrName>
                                        </p:attrNameLst>
                                      </p:cBhvr>
                                      <p:to>
                                        <p:strVal val="visible"/>
                                      </p:to>
                                    </p:set>
                                    <p:animEffect transition="in" filter="strips(downLeft)">
                                      <p:cBhvr>
                                        <p:cTn id="40" dur="500"/>
                                        <p:tgtEl>
                                          <p:spTgt spid="1048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25" grpId="0"/>
      <p:bldP spid="1048825" grpId="1"/>
      <p:bldP spid="1048826" grpId="0"/>
      <p:bldP spid="1048827" grpId="0"/>
      <p:bldP spid="1048826" grpId="1"/>
      <p:bldP spid="1048827" grpId="1"/>
      <p:bldP spid="1048838" grpId="0"/>
      <p:bldP spid="1048838" grpId="1"/>
      <p:bldP spid="1048842" grpId="0"/>
      <p:bldP spid="1048842" grpId="1"/>
      <p:bldP spid="1048846" grpId="0"/>
      <p:bldP spid="1048846" grpId="1"/>
      <p:bldP spid="1048847" grpId="0"/>
      <p:bldP spid="104884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62" name=""/>
        <p:cNvGrpSpPr/>
        <p:nvPr/>
      </p:nvGrpSpPr>
      <p:grpSpPr/>
      <p:sp>
        <p:nvSpPr>
          <p:cNvPr id="1048848"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49" name="Rectangle 2"/>
          <p:cNvSpPr/>
          <p:nvPr/>
        </p:nvSpPr>
        <p:spPr>
          <a:xfrm>
            <a:off x="0" y="0"/>
            <a:ext cx="12191695" cy="1051560"/>
          </a:xfrm>
          <a:prstGeom prst="rect">
            <a:avLst/>
          </a:prstGeom>
          <a:solidFill>
            <a:srgbClr val="2E7D6B"/>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50"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51"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52"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3</a:t>
            </a:r>
            <a:endParaRPr sz="2500" b="1" i="0">
              <a:solidFill>
                <a:srgbClr val="16264A"/>
              </a:solidFill>
              <a:latin typeface="微软雅黑" panose="020B0503020204020204" charset="-122"/>
            </a:endParaRPr>
          </a:p>
        </p:txBody>
      </p:sp>
      <p:sp>
        <p:nvSpPr>
          <p:cNvPr id="1048853"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情节搭建 · 十句五定法（每段5句大纲）</a:t>
            </a:r>
            <a:endParaRPr sz="3200" b="1" i="0">
              <a:solidFill>
                <a:srgbClr val="FFFFFF"/>
              </a:solidFill>
              <a:latin typeface="微软雅黑" panose="020B0503020204020204" charset="-122"/>
            </a:endParaRPr>
          </a:p>
        </p:txBody>
      </p:sp>
      <p:sp>
        <p:nvSpPr>
          <p:cNvPr id="1048854" name="TextBox 7"/>
          <p:cNvSpPr txBox="1"/>
          <p:nvPr/>
        </p:nvSpPr>
        <p:spPr>
          <a:xfrm>
            <a:off x="548640" y="1322197"/>
            <a:ext cx="11064240" cy="413385"/>
          </a:xfrm>
          <a:prstGeom prst="rect">
            <a:avLst/>
          </a:prstGeom>
          <a:noFill/>
        </p:spPr>
        <p:txBody>
          <a:bodyPr wrap="square">
            <a:spAutoFit/>
          </a:bodyPr>
          <a:p>
            <a:pPr>
              <a:lnSpc>
                <a:spcPct val="105000"/>
              </a:lnSpc>
            </a:pPr>
            <a:r>
              <a:rPr sz="2000" b="1">
                <a:solidFill>
                  <a:srgbClr val="2E7D6B"/>
                </a:solidFill>
                <a:latin typeface="微软雅黑" panose="020B0503020204020204" charset="-122"/>
              </a:rPr>
              <a:t>▸ 十句五定：两段各 5 句，</a:t>
            </a:r>
            <a:r>
              <a:rPr sz="2000" b="1">
                <a:solidFill>
                  <a:srgbClr val="2E7D6B"/>
                </a:solidFill>
                <a:latin typeface="微软雅黑" panose="020B0503020204020204" charset="-122"/>
                <a:sym typeface="+mn-ea"/>
              </a:rPr>
              <a:t>①</a:t>
            </a:r>
            <a:r>
              <a:rPr sz="2000" b="1">
                <a:solidFill>
                  <a:srgbClr val="2E7D6B"/>
                </a:solidFill>
                <a:latin typeface="微软雅黑" panose="020B0503020204020204" charset="-122"/>
              </a:rPr>
              <a:t>⑤</a:t>
            </a:r>
            <a:r>
              <a:rPr sz="2000" b="1">
                <a:solidFill>
                  <a:srgbClr val="2E7D6B"/>
                </a:solidFill>
                <a:latin typeface="Calibri" panose="020F0502020204030204" charset="0"/>
              </a:rPr>
              <a:t>⑥</a:t>
            </a:r>
            <a:r>
              <a:rPr sz="2000" b="1">
                <a:solidFill>
                  <a:srgbClr val="2E7D6B"/>
                </a:solidFill>
                <a:latin typeface="微软雅黑" panose="020B0503020204020204" charset="-122"/>
              </a:rPr>
              <a:t>⑨⑩ 位置固定，搭建不跑题。</a:t>
            </a:r>
            <a:endParaRPr sz="2000" b="1">
              <a:solidFill>
                <a:srgbClr val="2E7D6B"/>
              </a:solidFill>
              <a:latin typeface="微软雅黑" panose="020B0503020204020204" charset="-122"/>
            </a:endParaRPr>
          </a:p>
        </p:txBody>
      </p:sp>
      <p:sp>
        <p:nvSpPr>
          <p:cNvPr id="1048855" name="TextBox 10"/>
          <p:cNvSpPr txBox="1"/>
          <p:nvPr/>
        </p:nvSpPr>
        <p:spPr>
          <a:xfrm>
            <a:off x="548640" y="2057400"/>
            <a:ext cx="5394960" cy="365760"/>
          </a:xfrm>
          <a:prstGeom prst="rect">
            <a:avLst/>
          </a:prstGeom>
          <a:noFill/>
        </p:spPr>
        <p:txBody>
          <a:bodyPr wrap="square" lIns="63500" tIns="38100" rIns="63500" bIns="38100" anchor="t">
            <a:spAutoFit/>
          </a:bodyPr>
          <a:p>
            <a:pPr algn="l">
              <a:lnSpc>
                <a:spcPct val="118000"/>
              </a:lnSpc>
            </a:pPr>
            <a:r>
              <a:rPr sz="1700" b="1" i="0">
                <a:solidFill>
                  <a:srgbClr val="924009"/>
                </a:solidFill>
                <a:latin typeface="微软雅黑" panose="020B0503020204020204" charset="-122"/>
              </a:rPr>
              <a:t>Paragraph 1（首句：黎明去河边）</a:t>
            </a:r>
            <a:endParaRPr sz="1700" b="1" i="0">
              <a:solidFill>
                <a:srgbClr val="924009"/>
              </a:solidFill>
              <a:latin typeface="微软雅黑" panose="020B0503020204020204" charset="-122"/>
            </a:endParaRPr>
          </a:p>
        </p:txBody>
      </p:sp>
      <p:sp>
        <p:nvSpPr>
          <p:cNvPr id="1048856" name="Rounded Rectangle 11"/>
          <p:cNvSpPr/>
          <p:nvPr/>
        </p:nvSpPr>
        <p:spPr>
          <a:xfrm rot="21552000">
            <a:off x="502920" y="2542032"/>
            <a:ext cx="5394960" cy="749808"/>
          </a:xfrm>
          <a:prstGeom prst="roundRect">
            <a:avLst/>
          </a:prstGeom>
          <a:solidFill>
            <a:srgbClr val="FBF3E0"/>
          </a:solidFill>
          <a:ln w="1397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57" name="TextBox 12"/>
          <p:cNvSpPr txBox="1"/>
          <p:nvPr/>
        </p:nvSpPr>
        <p:spPr>
          <a:xfrm>
            <a:off x="667512" y="2598166"/>
            <a:ext cx="5120640" cy="637540"/>
          </a:xfrm>
          <a:prstGeom prst="rect">
            <a:avLst/>
          </a:prstGeom>
          <a:noFill/>
        </p:spPr>
        <p:txBody>
          <a:bodyPr wrap="square" lIns="63500" tIns="38100" rIns="63500" bIns="38100" anchor="ctr">
            <a:spAutoFit/>
          </a:bodyPr>
          <a:p>
            <a:pPr algn="l">
              <a:lnSpc>
                <a:spcPct val="118000"/>
              </a:lnSpc>
            </a:pPr>
            <a:r>
              <a:rPr sz="1550" b="0" i="0">
                <a:solidFill>
                  <a:srgbClr val="1F2937"/>
                </a:solidFill>
                <a:latin typeface="微软雅黑" panose="020B0503020204020204" charset="-122"/>
              </a:rPr>
              <a:t>① </a:t>
            </a:r>
            <a:r>
              <a:rPr sz="1550" b="1" i="0">
                <a:solidFill>
                  <a:srgbClr val="FF0000"/>
                </a:solidFill>
                <a:latin typeface="微软雅黑" panose="020B0503020204020204" charset="-122"/>
              </a:rPr>
              <a:t>接首句</a:t>
            </a:r>
            <a:r>
              <a:rPr sz="1550" b="0" i="0">
                <a:solidFill>
                  <a:srgbClr val="1F2937"/>
                </a:solidFill>
                <a:latin typeface="微软雅黑" panose="020B0503020204020204" charset="-122"/>
              </a:rPr>
              <a:t>：蹑手蹑脚下河，环境烘托（misty hush / pale dawn）。</a:t>
            </a:r>
            <a:endParaRPr sz="1550" b="0" i="0">
              <a:solidFill>
                <a:srgbClr val="1F2937"/>
              </a:solidFill>
              <a:latin typeface="微软雅黑" panose="020B0503020204020204" charset="-122"/>
            </a:endParaRPr>
          </a:p>
        </p:txBody>
      </p:sp>
      <p:sp>
        <p:nvSpPr>
          <p:cNvPr id="1048858" name="Rounded Rectangle 13"/>
          <p:cNvSpPr/>
          <p:nvPr/>
        </p:nvSpPr>
        <p:spPr>
          <a:xfrm rot="21552000">
            <a:off x="502920" y="3438144"/>
            <a:ext cx="5394960" cy="749808"/>
          </a:xfrm>
          <a:prstGeom prst="roundRect">
            <a:avLst/>
          </a:prstGeom>
          <a:solidFill>
            <a:srgbClr val="FBF3E0"/>
          </a:solidFill>
          <a:ln w="1397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59" name="TextBox 14"/>
          <p:cNvSpPr txBox="1"/>
          <p:nvPr/>
        </p:nvSpPr>
        <p:spPr>
          <a:xfrm>
            <a:off x="667512" y="3419856"/>
            <a:ext cx="5120640" cy="676656"/>
          </a:xfrm>
          <a:prstGeom prst="rect">
            <a:avLst/>
          </a:prstGeom>
          <a:noFill/>
        </p:spPr>
        <p:txBody>
          <a:bodyPr wrap="square" lIns="63500" tIns="38100" rIns="63500" bIns="38100" anchor="ctr">
            <a:spAutoFit/>
          </a:bodyPr>
          <a:p>
            <a:pPr algn="l">
              <a:lnSpc>
                <a:spcPct val="118000"/>
              </a:lnSpc>
            </a:pPr>
            <a:r>
              <a:rPr sz="1550" b="0" i="0">
                <a:solidFill>
                  <a:srgbClr val="1F2937"/>
                </a:solidFill>
                <a:latin typeface="微软雅黑" panose="020B0503020204020204" charset="-122"/>
              </a:rPr>
              <a:t>② 到河边抛竿，回到原文地点（the very spot Walter slipped away）。</a:t>
            </a:r>
            <a:endParaRPr sz="1550" b="0" i="0">
              <a:solidFill>
                <a:srgbClr val="1F2937"/>
              </a:solidFill>
              <a:latin typeface="微软雅黑" panose="020B0503020204020204" charset="-122"/>
            </a:endParaRPr>
          </a:p>
        </p:txBody>
      </p:sp>
      <p:sp>
        <p:nvSpPr>
          <p:cNvPr id="1048860" name="Rounded Rectangle 15"/>
          <p:cNvSpPr/>
          <p:nvPr/>
        </p:nvSpPr>
        <p:spPr>
          <a:xfrm rot="21552000">
            <a:off x="502920" y="4224528"/>
            <a:ext cx="5394960" cy="749808"/>
          </a:xfrm>
          <a:prstGeom prst="roundRect">
            <a:avLst/>
          </a:prstGeom>
          <a:solidFill>
            <a:srgbClr val="FBF3E0"/>
          </a:solidFill>
          <a:ln w="1397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61" name="TextBox 16"/>
          <p:cNvSpPr txBox="1"/>
          <p:nvPr/>
        </p:nvSpPr>
        <p:spPr>
          <a:xfrm>
            <a:off x="667512" y="4261104"/>
            <a:ext cx="5120640" cy="676656"/>
          </a:xfrm>
          <a:prstGeom prst="rect">
            <a:avLst/>
          </a:prstGeom>
          <a:noFill/>
        </p:spPr>
        <p:txBody>
          <a:bodyPr wrap="square" lIns="63500" tIns="38100" rIns="63500" bIns="38100" anchor="ctr">
            <a:spAutoFit/>
          </a:bodyPr>
          <a:p>
            <a:pPr algn="l">
              <a:lnSpc>
                <a:spcPct val="118000"/>
              </a:lnSpc>
            </a:pPr>
            <a:r>
              <a:rPr sz="1550" b="0" i="0">
                <a:solidFill>
                  <a:srgbClr val="1F2937"/>
                </a:solidFill>
                <a:latin typeface="微软雅黑" panose="020B0503020204020204" charset="-122"/>
              </a:rPr>
              <a:t>③ 熟悉的 jerk → 按爷爷教导（rod tip up, line tight）周旋。</a:t>
            </a:r>
            <a:endParaRPr sz="1550" b="0" i="0">
              <a:solidFill>
                <a:srgbClr val="1F2937"/>
              </a:solidFill>
              <a:latin typeface="微软雅黑" panose="020B0503020204020204" charset="-122"/>
            </a:endParaRPr>
          </a:p>
        </p:txBody>
      </p:sp>
      <p:sp>
        <p:nvSpPr>
          <p:cNvPr id="1048862" name="Rounded Rectangle 17"/>
          <p:cNvSpPr/>
          <p:nvPr/>
        </p:nvSpPr>
        <p:spPr>
          <a:xfrm rot="21552000">
            <a:off x="502920" y="5120640"/>
            <a:ext cx="5394960" cy="749808"/>
          </a:xfrm>
          <a:prstGeom prst="roundRect">
            <a:avLst/>
          </a:prstGeom>
          <a:solidFill>
            <a:srgbClr val="FBF3E0"/>
          </a:solidFill>
          <a:ln w="1397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63" name="TextBox 18"/>
          <p:cNvSpPr txBox="1"/>
          <p:nvPr/>
        </p:nvSpPr>
        <p:spPr>
          <a:xfrm>
            <a:off x="667512" y="5102352"/>
            <a:ext cx="5120640" cy="676656"/>
          </a:xfrm>
          <a:prstGeom prst="rect">
            <a:avLst/>
          </a:prstGeom>
          <a:noFill/>
        </p:spPr>
        <p:txBody>
          <a:bodyPr wrap="square" lIns="63500" tIns="38100" rIns="63500" bIns="38100" anchor="ctr">
            <a:spAutoFit/>
          </a:bodyPr>
          <a:p>
            <a:pPr algn="l">
              <a:lnSpc>
                <a:spcPct val="118000"/>
              </a:lnSpc>
            </a:pPr>
            <a:r>
              <a:rPr sz="1550" b="0" i="0">
                <a:solidFill>
                  <a:srgbClr val="1F2937"/>
                </a:solidFill>
                <a:latin typeface="微软雅黑" panose="020B0503020204020204" charset="-122"/>
              </a:rPr>
              <a:t>④ 描写搏斗：glistening, gasping, thrashing，张力拉满。</a:t>
            </a:r>
            <a:endParaRPr sz="1550" b="0" i="0">
              <a:solidFill>
                <a:srgbClr val="1F2937"/>
              </a:solidFill>
              <a:latin typeface="微软雅黑" panose="020B0503020204020204" charset="-122"/>
            </a:endParaRPr>
          </a:p>
        </p:txBody>
      </p:sp>
      <p:sp>
        <p:nvSpPr>
          <p:cNvPr id="1048864" name="Rounded Rectangle 19"/>
          <p:cNvSpPr/>
          <p:nvPr/>
        </p:nvSpPr>
        <p:spPr>
          <a:xfrm rot="21552000">
            <a:off x="502920" y="5907024"/>
            <a:ext cx="5394960" cy="749808"/>
          </a:xfrm>
          <a:prstGeom prst="roundRect">
            <a:avLst/>
          </a:prstGeom>
          <a:solidFill>
            <a:srgbClr val="FBF3E0"/>
          </a:solidFill>
          <a:ln w="1397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65" name="TextBox 20"/>
          <p:cNvSpPr txBox="1"/>
          <p:nvPr/>
        </p:nvSpPr>
        <p:spPr>
          <a:xfrm>
            <a:off x="667512" y="5963158"/>
            <a:ext cx="5120640" cy="637540"/>
          </a:xfrm>
          <a:prstGeom prst="rect">
            <a:avLst/>
          </a:prstGeom>
          <a:noFill/>
        </p:spPr>
        <p:txBody>
          <a:bodyPr wrap="square" lIns="63500" tIns="38100" rIns="63500" bIns="38100" anchor="ctr">
            <a:spAutoFit/>
          </a:bodyPr>
          <a:p>
            <a:pPr algn="l">
              <a:lnSpc>
                <a:spcPct val="118000"/>
              </a:lnSpc>
            </a:pPr>
            <a:r>
              <a:rPr sz="1550" b="0" i="0">
                <a:solidFill>
                  <a:srgbClr val="1F2937"/>
                </a:solidFill>
                <a:latin typeface="微软雅黑" panose="020B0503020204020204" charset="-122"/>
              </a:rPr>
              <a:t>⑤</a:t>
            </a:r>
            <a:r>
              <a:rPr sz="1550" b="1" i="0">
                <a:solidFill>
                  <a:srgbClr val="FF0000"/>
                </a:solidFill>
                <a:latin typeface="微软雅黑" panose="020B0503020204020204" charset="-122"/>
              </a:rPr>
              <a:t> 倒推 P2</a:t>
            </a:r>
            <a:r>
              <a:rPr sz="1550" b="0" i="0">
                <a:solidFill>
                  <a:srgbClr val="1F2937"/>
                </a:solidFill>
                <a:latin typeface="微软雅黑" panose="020B0503020204020204" charset="-122"/>
              </a:rPr>
              <a:t>：成功收线，把 Walter 捧出水面（衔接 P2 首句）。</a:t>
            </a:r>
            <a:endParaRPr sz="1550" b="0" i="0">
              <a:solidFill>
                <a:srgbClr val="1F2937"/>
              </a:solidFill>
              <a:latin typeface="微软雅黑" panose="020B0503020204020204" charset="-122"/>
            </a:endParaRPr>
          </a:p>
        </p:txBody>
      </p:sp>
      <p:sp>
        <p:nvSpPr>
          <p:cNvPr id="1048866" name="TextBox 21"/>
          <p:cNvSpPr txBox="1"/>
          <p:nvPr/>
        </p:nvSpPr>
        <p:spPr>
          <a:xfrm>
            <a:off x="6217920" y="2057400"/>
            <a:ext cx="5394960" cy="365760"/>
          </a:xfrm>
          <a:prstGeom prst="rect">
            <a:avLst/>
          </a:prstGeom>
          <a:noFill/>
        </p:spPr>
        <p:txBody>
          <a:bodyPr wrap="square" lIns="63500" tIns="38100" rIns="63500" bIns="38100" anchor="t">
            <a:spAutoFit/>
          </a:bodyPr>
          <a:p>
            <a:pPr algn="l">
              <a:lnSpc>
                <a:spcPct val="118000"/>
              </a:lnSpc>
            </a:pPr>
            <a:r>
              <a:rPr sz="1700" b="1" i="0">
                <a:solidFill>
                  <a:srgbClr val="1E40AF"/>
                </a:solidFill>
                <a:latin typeface="微软雅黑" panose="020B0503020204020204" charset="-122"/>
              </a:rPr>
              <a:t>Paragraph 2（首句：湿眼对视）</a:t>
            </a:r>
            <a:endParaRPr sz="1700" b="1" i="0">
              <a:solidFill>
                <a:srgbClr val="1E40AF"/>
              </a:solidFill>
              <a:latin typeface="微软雅黑" panose="020B0503020204020204" charset="-122"/>
            </a:endParaRPr>
          </a:p>
        </p:txBody>
      </p:sp>
      <p:sp>
        <p:nvSpPr>
          <p:cNvPr id="1048867" name="Rounded Rectangle 22"/>
          <p:cNvSpPr/>
          <p:nvPr/>
        </p:nvSpPr>
        <p:spPr>
          <a:xfrm rot="48000">
            <a:off x="6263640" y="2542032"/>
            <a:ext cx="5394960" cy="749808"/>
          </a:xfrm>
          <a:prstGeom prst="roundRect">
            <a:avLst/>
          </a:prstGeom>
          <a:solidFill>
            <a:srgbClr val="E7EFFB"/>
          </a:solidFill>
          <a:ln w="13970">
            <a:solidFill>
              <a:srgbClr val="1E40AF"/>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68" name="TextBox 23"/>
          <p:cNvSpPr txBox="1"/>
          <p:nvPr/>
        </p:nvSpPr>
        <p:spPr>
          <a:xfrm>
            <a:off x="6428232" y="2598166"/>
            <a:ext cx="5120640" cy="637540"/>
          </a:xfrm>
          <a:prstGeom prst="rect">
            <a:avLst/>
          </a:prstGeom>
          <a:noFill/>
        </p:spPr>
        <p:txBody>
          <a:bodyPr wrap="square" lIns="63500" tIns="38100" rIns="63500" bIns="38100" anchor="ctr">
            <a:spAutoFit/>
          </a:bodyPr>
          <a:p>
            <a:pPr algn="l">
              <a:lnSpc>
                <a:spcPct val="118000"/>
              </a:lnSpc>
            </a:pPr>
            <a:r>
              <a:rPr sz="1550" b="0" i="0">
                <a:solidFill>
                  <a:srgbClr val="1F2937"/>
                </a:solidFill>
                <a:latin typeface="微软雅黑" panose="020B0503020204020204" charset="-122"/>
              </a:rPr>
              <a:t>⑥ </a:t>
            </a:r>
            <a:r>
              <a:rPr sz="1550" b="1" i="0">
                <a:solidFill>
                  <a:srgbClr val="FF0000"/>
                </a:solidFill>
                <a:latin typeface="微软雅黑" panose="020B0503020204020204" charset="-122"/>
              </a:rPr>
              <a:t>接首句</a:t>
            </a:r>
            <a:r>
              <a:rPr sz="1550" b="0" i="0">
                <a:solidFill>
                  <a:srgbClr val="1F2937"/>
                </a:solidFill>
                <a:latin typeface="微软雅黑" panose="020B0503020204020204" charset="-122"/>
              </a:rPr>
              <a:t>：湿眼对视，写“我”的心理/动作（回忆 wink、共情）。</a:t>
            </a:r>
            <a:endParaRPr sz="1550" b="0" i="0">
              <a:solidFill>
                <a:srgbClr val="1F2937"/>
              </a:solidFill>
              <a:latin typeface="微软雅黑" panose="020B0503020204020204" charset="-122"/>
            </a:endParaRPr>
          </a:p>
        </p:txBody>
      </p:sp>
      <p:sp>
        <p:nvSpPr>
          <p:cNvPr id="1048869" name="Rounded Rectangle 24"/>
          <p:cNvSpPr/>
          <p:nvPr/>
        </p:nvSpPr>
        <p:spPr>
          <a:xfrm rot="48000">
            <a:off x="6263640" y="3438144"/>
            <a:ext cx="5394960" cy="749808"/>
          </a:xfrm>
          <a:prstGeom prst="roundRect">
            <a:avLst/>
          </a:prstGeom>
          <a:solidFill>
            <a:srgbClr val="E7EFFB"/>
          </a:solidFill>
          <a:ln w="13970">
            <a:solidFill>
              <a:srgbClr val="1E40AF"/>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70" name="TextBox 25"/>
          <p:cNvSpPr txBox="1"/>
          <p:nvPr/>
        </p:nvSpPr>
        <p:spPr>
          <a:xfrm>
            <a:off x="6428232" y="3419856"/>
            <a:ext cx="5120640" cy="676656"/>
          </a:xfrm>
          <a:prstGeom prst="rect">
            <a:avLst/>
          </a:prstGeom>
          <a:noFill/>
        </p:spPr>
        <p:txBody>
          <a:bodyPr wrap="square" lIns="63500" tIns="38100" rIns="63500" bIns="38100" anchor="ctr">
            <a:spAutoFit/>
          </a:bodyPr>
          <a:p>
            <a:pPr algn="l">
              <a:lnSpc>
                <a:spcPct val="118000"/>
              </a:lnSpc>
            </a:pPr>
            <a:r>
              <a:rPr sz="1550" b="0" i="0">
                <a:solidFill>
                  <a:srgbClr val="1F2937"/>
                </a:solidFill>
                <a:latin typeface="微软雅黑" panose="020B0503020204020204" charset="-122"/>
              </a:rPr>
              <a:t>⑦ 内心转折：领悟爷爷“some fish are meant to stay in the river”。</a:t>
            </a:r>
            <a:endParaRPr sz="1550" b="0" i="0">
              <a:solidFill>
                <a:srgbClr val="1F2937"/>
              </a:solidFill>
              <a:latin typeface="微软雅黑" panose="020B0503020204020204" charset="-122"/>
            </a:endParaRPr>
          </a:p>
        </p:txBody>
      </p:sp>
      <p:sp>
        <p:nvSpPr>
          <p:cNvPr id="1048871" name="Rounded Rectangle 26"/>
          <p:cNvSpPr/>
          <p:nvPr/>
        </p:nvSpPr>
        <p:spPr>
          <a:xfrm rot="48000">
            <a:off x="6263640" y="4224528"/>
            <a:ext cx="5394960" cy="749808"/>
          </a:xfrm>
          <a:prstGeom prst="roundRect">
            <a:avLst/>
          </a:prstGeom>
          <a:solidFill>
            <a:srgbClr val="E7EFFB"/>
          </a:solidFill>
          <a:ln w="13970">
            <a:solidFill>
              <a:srgbClr val="1E40AF"/>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72" name="TextBox 27"/>
          <p:cNvSpPr txBox="1"/>
          <p:nvPr/>
        </p:nvSpPr>
        <p:spPr>
          <a:xfrm>
            <a:off x="6428232" y="4261104"/>
            <a:ext cx="5120640" cy="676656"/>
          </a:xfrm>
          <a:prstGeom prst="rect">
            <a:avLst/>
          </a:prstGeom>
          <a:noFill/>
        </p:spPr>
        <p:txBody>
          <a:bodyPr wrap="square" lIns="63500" tIns="38100" rIns="63500" bIns="38100" anchor="ctr">
            <a:spAutoFit/>
          </a:bodyPr>
          <a:p>
            <a:pPr algn="l">
              <a:lnSpc>
                <a:spcPct val="118000"/>
              </a:lnSpc>
            </a:pPr>
            <a:r>
              <a:rPr sz="1550" b="0" i="0">
                <a:solidFill>
                  <a:srgbClr val="1F2937"/>
                </a:solidFill>
                <a:latin typeface="微软雅黑" panose="020B0503020204020204" charset="-122"/>
              </a:rPr>
              <a:t>⑧ 放生动作：cradling him gently, sliding back into the current。</a:t>
            </a:r>
            <a:endParaRPr sz="1550" b="0" i="0">
              <a:solidFill>
                <a:srgbClr val="1F2937"/>
              </a:solidFill>
              <a:latin typeface="微软雅黑" panose="020B0503020204020204" charset="-122"/>
            </a:endParaRPr>
          </a:p>
        </p:txBody>
      </p:sp>
      <p:sp>
        <p:nvSpPr>
          <p:cNvPr id="1048873" name="Rounded Rectangle 28"/>
          <p:cNvSpPr/>
          <p:nvPr/>
        </p:nvSpPr>
        <p:spPr>
          <a:xfrm rot="48000">
            <a:off x="6263640" y="5120640"/>
            <a:ext cx="5394960" cy="749808"/>
          </a:xfrm>
          <a:prstGeom prst="roundRect">
            <a:avLst/>
          </a:prstGeom>
          <a:solidFill>
            <a:srgbClr val="E7EFFB"/>
          </a:solidFill>
          <a:ln w="13970">
            <a:solidFill>
              <a:srgbClr val="1E40AF"/>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74" name="TextBox 29"/>
          <p:cNvSpPr txBox="1"/>
          <p:nvPr/>
        </p:nvSpPr>
        <p:spPr>
          <a:xfrm>
            <a:off x="6428232" y="5121910"/>
            <a:ext cx="5120640" cy="637540"/>
          </a:xfrm>
          <a:prstGeom prst="rect">
            <a:avLst/>
          </a:prstGeom>
          <a:noFill/>
        </p:spPr>
        <p:txBody>
          <a:bodyPr wrap="square" lIns="63500" tIns="38100" rIns="63500" bIns="38100" anchor="ctr">
            <a:spAutoFit/>
          </a:bodyPr>
          <a:p>
            <a:pPr algn="l">
              <a:lnSpc>
                <a:spcPct val="118000"/>
              </a:lnSpc>
            </a:pPr>
            <a:r>
              <a:rPr sz="1550" b="0" i="0">
                <a:solidFill>
                  <a:srgbClr val="1F2937"/>
                </a:solidFill>
                <a:latin typeface="微软雅黑" panose="020B0503020204020204" charset="-122"/>
              </a:rPr>
              <a:t>⑨ </a:t>
            </a:r>
            <a:r>
              <a:rPr sz="1550" b="1" i="0">
                <a:solidFill>
                  <a:srgbClr val="FF0000"/>
                </a:solidFill>
                <a:latin typeface="微软雅黑" panose="020B0503020204020204" charset="-122"/>
              </a:rPr>
              <a:t>结局</a:t>
            </a:r>
            <a:r>
              <a:rPr sz="1550" b="0" i="0">
                <a:solidFill>
                  <a:srgbClr val="1F2937"/>
                </a:solidFill>
                <a:latin typeface="微软雅黑" panose="020B0503020204020204" charset="-122"/>
              </a:rPr>
              <a:t>：Walter 游走，river 留 cool touch；我空手却释然。</a:t>
            </a:r>
            <a:endParaRPr sz="1550" b="0" i="0">
              <a:solidFill>
                <a:srgbClr val="1F2937"/>
              </a:solidFill>
              <a:latin typeface="微软雅黑" panose="020B0503020204020204" charset="-122"/>
            </a:endParaRPr>
          </a:p>
        </p:txBody>
      </p:sp>
      <p:sp>
        <p:nvSpPr>
          <p:cNvPr id="1048875" name="Rounded Rectangle 30"/>
          <p:cNvSpPr/>
          <p:nvPr/>
        </p:nvSpPr>
        <p:spPr>
          <a:xfrm rot="48000">
            <a:off x="6263640" y="5907024"/>
            <a:ext cx="5394960" cy="749808"/>
          </a:xfrm>
          <a:prstGeom prst="roundRect">
            <a:avLst/>
          </a:prstGeom>
          <a:solidFill>
            <a:srgbClr val="E7EFFB"/>
          </a:solidFill>
          <a:ln w="13970">
            <a:solidFill>
              <a:srgbClr val="1E40AF"/>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76" name="TextBox 31"/>
          <p:cNvSpPr txBox="1"/>
          <p:nvPr/>
        </p:nvSpPr>
        <p:spPr>
          <a:xfrm>
            <a:off x="6428232" y="5963158"/>
            <a:ext cx="5120640" cy="637540"/>
          </a:xfrm>
          <a:prstGeom prst="rect">
            <a:avLst/>
          </a:prstGeom>
          <a:noFill/>
        </p:spPr>
        <p:txBody>
          <a:bodyPr wrap="square" lIns="63500" tIns="38100" rIns="63500" bIns="38100" anchor="ctr">
            <a:spAutoFit/>
          </a:bodyPr>
          <a:p>
            <a:pPr algn="l">
              <a:lnSpc>
                <a:spcPct val="118000"/>
              </a:lnSpc>
            </a:pPr>
            <a:r>
              <a:rPr sz="1550" b="0" i="0">
                <a:solidFill>
                  <a:srgbClr val="1F2937"/>
                </a:solidFill>
                <a:latin typeface="微软雅黑" panose="020B0503020204020204" charset="-122"/>
              </a:rPr>
              <a:t>⑩ </a:t>
            </a:r>
            <a:r>
              <a:rPr sz="1550" b="1" i="0">
                <a:solidFill>
                  <a:srgbClr val="FF0000"/>
                </a:solidFill>
                <a:latin typeface="微软雅黑" panose="020B0503020204020204" charset="-122"/>
              </a:rPr>
              <a:t>升华</a:t>
            </a:r>
            <a:r>
              <a:rPr sz="1550" b="0" i="0">
                <a:solidFill>
                  <a:srgbClr val="1F2937"/>
                </a:solidFill>
                <a:latin typeface="微软雅黑" panose="020B0503020204020204" charset="-122"/>
              </a:rPr>
              <a:t>：比鳟鱼更大的收获 = 对生命的尊重 / 更优秀的渔夫。</a:t>
            </a:r>
            <a:endParaRPr sz="1550" b="0" i="0">
              <a:solidFill>
                <a:srgbClr val="1F2937"/>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854"/>
                                        </p:tgtEl>
                                        <p:attrNameLst>
                                          <p:attrName>style.visibility</p:attrName>
                                        </p:attrNameLst>
                                      </p:cBhvr>
                                      <p:to>
                                        <p:strVal val="visible"/>
                                      </p:to>
                                    </p:set>
                                    <p:anim calcmode="discrete" valueType="clr">
                                      <p:cBhvr override="childStyle">
                                        <p:cTn id="7" dur="80"/>
                                        <p:tgtEl>
                                          <p:spTgt spid="104885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854"/>
                                        </p:tgtEl>
                                        <p:attrNameLst>
                                          <p:attrName>fill.color</p:attrName>
                                        </p:attrNameLst>
                                      </p:cBhvr>
                                      <p:tavLst>
                                        <p:tav tm="0">
                                          <p:val>
                                            <p:clrVal>
                                              <a:schemeClr val="accent2"/>
                                            </p:clrVal>
                                          </p:val>
                                        </p:tav>
                                        <p:tav tm="50000">
                                          <p:val>
                                            <p:clrVal>
                                              <a:schemeClr val="hlink"/>
                                            </p:clrVal>
                                          </p:val>
                                        </p:tav>
                                      </p:tavLst>
                                    </p:anim>
                                    <p:set>
                                      <p:cBhvr>
                                        <p:cTn id="9" dur="80"/>
                                        <p:tgtEl>
                                          <p:spTgt spid="104885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48857"/>
                                        </p:tgtEl>
                                        <p:attrNameLst>
                                          <p:attrName>style.visibility</p:attrName>
                                        </p:attrNameLst>
                                      </p:cBhvr>
                                      <p:to>
                                        <p:strVal val="visible"/>
                                      </p:to>
                                    </p:set>
                                    <p:anim calcmode="lin" valueType="num">
                                      <p:cBhvr additive="base">
                                        <p:cTn id="14" dur="500" fill="hold"/>
                                        <p:tgtEl>
                                          <p:spTgt spid="1048857"/>
                                        </p:tgtEl>
                                        <p:attrNameLst>
                                          <p:attrName>ppt_x</p:attrName>
                                        </p:attrNameLst>
                                      </p:cBhvr>
                                      <p:tavLst>
                                        <p:tav tm="0">
                                          <p:val>
                                            <p:strVal val="#ppt_x"/>
                                          </p:val>
                                        </p:tav>
                                        <p:tav tm="100000">
                                          <p:val>
                                            <p:strVal val="#ppt_x"/>
                                          </p:val>
                                        </p:tav>
                                      </p:tavLst>
                                    </p:anim>
                                    <p:anim calcmode="lin" valueType="num">
                                      <p:cBhvr additive="base">
                                        <p:cTn id="15" dur="500" fill="hold"/>
                                        <p:tgtEl>
                                          <p:spTgt spid="104885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048865"/>
                                        </p:tgtEl>
                                        <p:attrNameLst>
                                          <p:attrName>style.visibility</p:attrName>
                                        </p:attrNameLst>
                                      </p:cBhvr>
                                      <p:to>
                                        <p:strVal val="visible"/>
                                      </p:to>
                                    </p:set>
                                    <p:anim calcmode="lin" valueType="num">
                                      <p:cBhvr additive="base">
                                        <p:cTn id="20" dur="500" fill="hold"/>
                                        <p:tgtEl>
                                          <p:spTgt spid="1048865"/>
                                        </p:tgtEl>
                                        <p:attrNameLst>
                                          <p:attrName>ppt_x</p:attrName>
                                        </p:attrNameLst>
                                      </p:cBhvr>
                                      <p:tavLst>
                                        <p:tav tm="0">
                                          <p:val>
                                            <p:strVal val="#ppt_x"/>
                                          </p:val>
                                        </p:tav>
                                        <p:tav tm="100000">
                                          <p:val>
                                            <p:strVal val="#ppt_x"/>
                                          </p:val>
                                        </p:tav>
                                      </p:tavLst>
                                    </p:anim>
                                    <p:anim calcmode="lin" valueType="num">
                                      <p:cBhvr additive="base">
                                        <p:cTn id="21" dur="500" fill="hold"/>
                                        <p:tgtEl>
                                          <p:spTgt spid="104886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48868"/>
                                        </p:tgtEl>
                                        <p:attrNameLst>
                                          <p:attrName>style.visibility</p:attrName>
                                        </p:attrNameLst>
                                      </p:cBhvr>
                                      <p:to>
                                        <p:strVal val="visible"/>
                                      </p:to>
                                    </p:set>
                                    <p:anim calcmode="lin" valueType="num">
                                      <p:cBhvr additive="base">
                                        <p:cTn id="26" dur="500" fill="hold"/>
                                        <p:tgtEl>
                                          <p:spTgt spid="1048868"/>
                                        </p:tgtEl>
                                        <p:attrNameLst>
                                          <p:attrName>ppt_x</p:attrName>
                                        </p:attrNameLst>
                                      </p:cBhvr>
                                      <p:tavLst>
                                        <p:tav tm="0">
                                          <p:val>
                                            <p:strVal val="#ppt_x"/>
                                          </p:val>
                                        </p:tav>
                                        <p:tav tm="100000">
                                          <p:val>
                                            <p:strVal val="#ppt_x"/>
                                          </p:val>
                                        </p:tav>
                                      </p:tavLst>
                                    </p:anim>
                                    <p:anim calcmode="lin" valueType="num">
                                      <p:cBhvr additive="base">
                                        <p:cTn id="27" dur="500" fill="hold"/>
                                        <p:tgtEl>
                                          <p:spTgt spid="104886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048874"/>
                                        </p:tgtEl>
                                        <p:attrNameLst>
                                          <p:attrName>style.visibility</p:attrName>
                                        </p:attrNameLst>
                                      </p:cBhvr>
                                      <p:to>
                                        <p:strVal val="visible"/>
                                      </p:to>
                                    </p:set>
                                    <p:anim calcmode="lin" valueType="num">
                                      <p:cBhvr additive="base">
                                        <p:cTn id="32" dur="500" fill="hold"/>
                                        <p:tgtEl>
                                          <p:spTgt spid="1048874"/>
                                        </p:tgtEl>
                                        <p:attrNameLst>
                                          <p:attrName>ppt_x</p:attrName>
                                        </p:attrNameLst>
                                      </p:cBhvr>
                                      <p:tavLst>
                                        <p:tav tm="0">
                                          <p:val>
                                            <p:strVal val="#ppt_x"/>
                                          </p:val>
                                        </p:tav>
                                        <p:tav tm="100000">
                                          <p:val>
                                            <p:strVal val="#ppt_x"/>
                                          </p:val>
                                        </p:tav>
                                      </p:tavLst>
                                    </p:anim>
                                    <p:anim calcmode="lin" valueType="num">
                                      <p:cBhvr additive="base">
                                        <p:cTn id="33" dur="500" fill="hold"/>
                                        <p:tgtEl>
                                          <p:spTgt spid="104887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048876"/>
                                        </p:tgtEl>
                                        <p:attrNameLst>
                                          <p:attrName>style.visibility</p:attrName>
                                        </p:attrNameLst>
                                      </p:cBhvr>
                                      <p:to>
                                        <p:strVal val="visible"/>
                                      </p:to>
                                    </p:set>
                                    <p:anim calcmode="lin" valueType="num">
                                      <p:cBhvr additive="base">
                                        <p:cTn id="38" dur="500" fill="hold"/>
                                        <p:tgtEl>
                                          <p:spTgt spid="1048876"/>
                                        </p:tgtEl>
                                        <p:attrNameLst>
                                          <p:attrName>ppt_x</p:attrName>
                                        </p:attrNameLst>
                                      </p:cBhvr>
                                      <p:tavLst>
                                        <p:tav tm="0">
                                          <p:val>
                                            <p:strVal val="#ppt_x"/>
                                          </p:val>
                                        </p:tav>
                                        <p:tav tm="100000">
                                          <p:val>
                                            <p:strVal val="#ppt_x"/>
                                          </p:val>
                                        </p:tav>
                                      </p:tavLst>
                                    </p:anim>
                                    <p:anim calcmode="lin" valueType="num">
                                      <p:cBhvr additive="base">
                                        <p:cTn id="39" dur="500" fill="hold"/>
                                        <p:tgtEl>
                                          <p:spTgt spid="104887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048859"/>
                                        </p:tgtEl>
                                        <p:attrNameLst>
                                          <p:attrName>style.visibility</p:attrName>
                                        </p:attrNameLst>
                                      </p:cBhvr>
                                      <p:to>
                                        <p:strVal val="visible"/>
                                      </p:to>
                                    </p:set>
                                    <p:anim calcmode="lin" valueType="num">
                                      <p:cBhvr additive="base">
                                        <p:cTn id="44" dur="500" fill="hold"/>
                                        <p:tgtEl>
                                          <p:spTgt spid="1048859"/>
                                        </p:tgtEl>
                                        <p:attrNameLst>
                                          <p:attrName>ppt_x</p:attrName>
                                        </p:attrNameLst>
                                      </p:cBhvr>
                                      <p:tavLst>
                                        <p:tav tm="0">
                                          <p:val>
                                            <p:strVal val="#ppt_x"/>
                                          </p:val>
                                        </p:tav>
                                        <p:tav tm="100000">
                                          <p:val>
                                            <p:strVal val="#ppt_x"/>
                                          </p:val>
                                        </p:tav>
                                      </p:tavLst>
                                    </p:anim>
                                    <p:anim calcmode="lin" valueType="num">
                                      <p:cBhvr additive="base">
                                        <p:cTn id="45" dur="500" fill="hold"/>
                                        <p:tgtEl>
                                          <p:spTgt spid="1048859"/>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048861"/>
                                        </p:tgtEl>
                                        <p:attrNameLst>
                                          <p:attrName>style.visibility</p:attrName>
                                        </p:attrNameLst>
                                      </p:cBhvr>
                                      <p:to>
                                        <p:strVal val="visible"/>
                                      </p:to>
                                    </p:set>
                                    <p:anim calcmode="lin" valueType="num">
                                      <p:cBhvr additive="base">
                                        <p:cTn id="50" dur="500" fill="hold"/>
                                        <p:tgtEl>
                                          <p:spTgt spid="1048861"/>
                                        </p:tgtEl>
                                        <p:attrNameLst>
                                          <p:attrName>ppt_x</p:attrName>
                                        </p:attrNameLst>
                                      </p:cBhvr>
                                      <p:tavLst>
                                        <p:tav tm="0">
                                          <p:val>
                                            <p:strVal val="#ppt_x"/>
                                          </p:val>
                                        </p:tav>
                                        <p:tav tm="100000">
                                          <p:val>
                                            <p:strVal val="#ppt_x"/>
                                          </p:val>
                                        </p:tav>
                                      </p:tavLst>
                                    </p:anim>
                                    <p:anim calcmode="lin" valueType="num">
                                      <p:cBhvr additive="base">
                                        <p:cTn id="51" dur="500" fill="hold"/>
                                        <p:tgtEl>
                                          <p:spTgt spid="1048861"/>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048863"/>
                                        </p:tgtEl>
                                        <p:attrNameLst>
                                          <p:attrName>style.visibility</p:attrName>
                                        </p:attrNameLst>
                                      </p:cBhvr>
                                      <p:to>
                                        <p:strVal val="visible"/>
                                      </p:to>
                                    </p:set>
                                    <p:anim calcmode="lin" valueType="num">
                                      <p:cBhvr additive="base">
                                        <p:cTn id="56" dur="500" fill="hold"/>
                                        <p:tgtEl>
                                          <p:spTgt spid="1048863"/>
                                        </p:tgtEl>
                                        <p:attrNameLst>
                                          <p:attrName>ppt_x</p:attrName>
                                        </p:attrNameLst>
                                      </p:cBhvr>
                                      <p:tavLst>
                                        <p:tav tm="0">
                                          <p:val>
                                            <p:strVal val="#ppt_x"/>
                                          </p:val>
                                        </p:tav>
                                        <p:tav tm="100000">
                                          <p:val>
                                            <p:strVal val="#ppt_x"/>
                                          </p:val>
                                        </p:tav>
                                      </p:tavLst>
                                    </p:anim>
                                    <p:anim calcmode="lin" valueType="num">
                                      <p:cBhvr additive="base">
                                        <p:cTn id="57" dur="500" fill="hold"/>
                                        <p:tgtEl>
                                          <p:spTgt spid="1048863"/>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048870"/>
                                        </p:tgtEl>
                                        <p:attrNameLst>
                                          <p:attrName>style.visibility</p:attrName>
                                        </p:attrNameLst>
                                      </p:cBhvr>
                                      <p:to>
                                        <p:strVal val="visible"/>
                                      </p:to>
                                    </p:set>
                                    <p:anim calcmode="lin" valueType="num">
                                      <p:cBhvr additive="base">
                                        <p:cTn id="62" dur="500" fill="hold"/>
                                        <p:tgtEl>
                                          <p:spTgt spid="1048870"/>
                                        </p:tgtEl>
                                        <p:attrNameLst>
                                          <p:attrName>ppt_x</p:attrName>
                                        </p:attrNameLst>
                                      </p:cBhvr>
                                      <p:tavLst>
                                        <p:tav tm="0">
                                          <p:val>
                                            <p:strVal val="#ppt_x"/>
                                          </p:val>
                                        </p:tav>
                                        <p:tav tm="100000">
                                          <p:val>
                                            <p:strVal val="#ppt_x"/>
                                          </p:val>
                                        </p:tav>
                                      </p:tavLst>
                                    </p:anim>
                                    <p:anim calcmode="lin" valueType="num">
                                      <p:cBhvr additive="base">
                                        <p:cTn id="63" dur="500" fill="hold"/>
                                        <p:tgtEl>
                                          <p:spTgt spid="1048870"/>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1048872"/>
                                        </p:tgtEl>
                                        <p:attrNameLst>
                                          <p:attrName>style.visibility</p:attrName>
                                        </p:attrNameLst>
                                      </p:cBhvr>
                                      <p:to>
                                        <p:strVal val="visible"/>
                                      </p:to>
                                    </p:set>
                                    <p:anim calcmode="lin" valueType="num">
                                      <p:cBhvr additive="base">
                                        <p:cTn id="68" dur="500" fill="hold"/>
                                        <p:tgtEl>
                                          <p:spTgt spid="1048872"/>
                                        </p:tgtEl>
                                        <p:attrNameLst>
                                          <p:attrName>ppt_x</p:attrName>
                                        </p:attrNameLst>
                                      </p:cBhvr>
                                      <p:tavLst>
                                        <p:tav tm="0">
                                          <p:val>
                                            <p:strVal val="#ppt_x"/>
                                          </p:val>
                                        </p:tav>
                                        <p:tav tm="100000">
                                          <p:val>
                                            <p:strVal val="#ppt_x"/>
                                          </p:val>
                                        </p:tav>
                                      </p:tavLst>
                                    </p:anim>
                                    <p:anim calcmode="lin" valueType="num">
                                      <p:cBhvr additive="base">
                                        <p:cTn id="69" dur="500" fill="hold"/>
                                        <p:tgtEl>
                                          <p:spTgt spid="10488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54" grpId="0"/>
      <p:bldP spid="1048854" grpId="1"/>
      <p:bldP spid="1048857" grpId="0"/>
      <p:bldP spid="1048857" grpId="1"/>
      <p:bldP spid="1048865" grpId="0"/>
      <p:bldP spid="1048865" grpId="1"/>
      <p:bldP spid="1048868" grpId="0"/>
      <p:bldP spid="1048868" grpId="1"/>
      <p:bldP spid="1048874" grpId="0"/>
      <p:bldP spid="1048874" grpId="1"/>
      <p:bldP spid="1048876" grpId="0"/>
      <p:bldP spid="1048876" grpId="1"/>
      <p:bldP spid="1048859" grpId="0"/>
      <p:bldP spid="1048859" grpId="1"/>
      <p:bldP spid="1048861" grpId="0"/>
      <p:bldP spid="1048861" grpId="1"/>
      <p:bldP spid="1048863" grpId="0"/>
      <p:bldP spid="1048863" grpId="1"/>
      <p:bldP spid="1048870" grpId="0"/>
      <p:bldP spid="1048870" grpId="1"/>
      <p:bldP spid="1048872" grpId="0"/>
      <p:bldP spid="104887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63" name=""/>
        <p:cNvGrpSpPr/>
        <p:nvPr/>
      </p:nvGrpSpPr>
      <p:grpSpPr/>
      <p:sp>
        <p:nvSpPr>
          <p:cNvPr id="1048877"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78" name="Rectangle 2"/>
          <p:cNvSpPr/>
          <p:nvPr/>
        </p:nvSpPr>
        <p:spPr>
          <a:xfrm>
            <a:off x="0" y="0"/>
            <a:ext cx="12191695" cy="1051560"/>
          </a:xfrm>
          <a:prstGeom prst="rect">
            <a:avLst/>
          </a:prstGeom>
          <a:solidFill>
            <a:srgbClr val="D96C4A"/>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79"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80"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81"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4</a:t>
            </a:r>
            <a:endParaRPr sz="2500" b="1" i="0">
              <a:solidFill>
                <a:srgbClr val="16264A"/>
              </a:solidFill>
              <a:latin typeface="微软雅黑" panose="020B0503020204020204" charset="-122"/>
            </a:endParaRPr>
          </a:p>
        </p:txBody>
      </p:sp>
      <p:sp>
        <p:nvSpPr>
          <p:cNvPr id="1048882"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语料积累 · 话题语块（Lexical Chunks）</a:t>
            </a:r>
            <a:endParaRPr sz="3200" b="1" i="0">
              <a:solidFill>
                <a:srgbClr val="FFFFFF"/>
              </a:solidFill>
              <a:latin typeface="微软雅黑" panose="020B0503020204020204" charset="-122"/>
            </a:endParaRPr>
          </a:p>
        </p:txBody>
      </p:sp>
      <p:sp>
        <p:nvSpPr>
          <p:cNvPr id="1048883" name="TextBox 7"/>
          <p:cNvSpPr txBox="1"/>
          <p:nvPr/>
        </p:nvSpPr>
        <p:spPr>
          <a:xfrm>
            <a:off x="548640" y="1190752"/>
            <a:ext cx="11064240" cy="413385"/>
          </a:xfrm>
          <a:prstGeom prst="rect">
            <a:avLst/>
          </a:prstGeom>
          <a:noFill/>
        </p:spPr>
        <p:txBody>
          <a:bodyPr wrap="square">
            <a:spAutoFit/>
          </a:bodyPr>
          <a:p>
            <a:pPr>
              <a:lnSpc>
                <a:spcPct val="105000"/>
              </a:lnSpc>
            </a:pPr>
            <a:r>
              <a:rPr sz="2000" b="1">
                <a:solidFill>
                  <a:srgbClr val="D96C4A"/>
                </a:solidFill>
                <a:latin typeface="微软雅黑" panose="020B0503020204020204" charset="-122"/>
              </a:rPr>
              <a:t>▸ 按话题归类动词/名词/形容词块，写作直接调用。</a:t>
            </a:r>
            <a:endParaRPr sz="2000" b="1">
              <a:solidFill>
                <a:srgbClr val="D96C4A"/>
              </a:solidFill>
              <a:latin typeface="微软雅黑" panose="020B0503020204020204" charset="-122"/>
            </a:endParaRPr>
          </a:p>
        </p:txBody>
      </p:sp>
      <p:sp>
        <p:nvSpPr>
          <p:cNvPr id="1048884" name="TextBox 8"/>
          <p:cNvSpPr txBox="1"/>
          <p:nvPr/>
        </p:nvSpPr>
        <p:spPr>
          <a:xfrm>
            <a:off x="240665" y="1670050"/>
            <a:ext cx="6008370" cy="4883785"/>
          </a:xfrm>
          <a:prstGeom prst="rect">
            <a:avLst/>
          </a:prstGeom>
          <a:noFill/>
        </p:spPr>
        <p:txBody>
          <a:bodyPr wrap="square">
            <a:noAutofit/>
          </a:bodyPr>
          <a:p>
            <a:pPr>
              <a:lnSpc>
                <a:spcPct val="150000"/>
              </a:lnSpc>
            </a:pPr>
            <a:r>
              <a:rPr sz="2000" b="1">
                <a:solidFill>
                  <a:srgbClr val="0F766E"/>
                </a:solidFill>
                <a:latin typeface="微软雅黑" panose="020B0503020204020204" charset="-122"/>
              </a:rPr>
              <a:t>◆ 钓鱼动作</a:t>
            </a:r>
            <a:endParaRPr sz="2000" b="1">
              <a:solidFill>
                <a:srgbClr val="0F766E"/>
              </a:solidFill>
              <a:latin typeface="微软雅黑" panose="020B0503020204020204" charset="-122"/>
            </a:endParaRPr>
          </a:p>
          <a:p>
            <a:pPr>
              <a:lnSpc>
                <a:spcPct val="150000"/>
              </a:lnSpc>
              <a:spcBef>
                <a:spcPts val="0"/>
              </a:spcBef>
              <a:spcAft>
                <a:spcPts val="0"/>
              </a:spcAft>
            </a:pPr>
            <a:r>
              <a:rPr sz="1400">
                <a:solidFill>
                  <a:srgbClr val="1F2937"/>
                </a:solidFill>
                <a:latin typeface="微软雅黑" panose="020B0503020204020204" charset="-122"/>
              </a:rPr>
              <a:t> </a:t>
            </a:r>
            <a:r>
              <a:rPr sz="1600">
                <a:solidFill>
                  <a:srgbClr val="1F2937"/>
                </a:solidFill>
                <a:latin typeface="微软雅黑" panose="020B0503020204020204" charset="-122"/>
              </a:rPr>
              <a:t>  • cast one's line / let my line drift 抛竿</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keep the rod tip up and the line tight 竿尖朝上、鱼线绷紧</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reel in 收线</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a mighty white splash 巨大白色水花</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bent in half 弯成两半</a:t>
            </a:r>
            <a:endParaRPr sz="1600">
              <a:solidFill>
                <a:srgbClr val="1F2937"/>
              </a:solidFill>
              <a:latin typeface="微软雅黑" panose="020B0503020204020204" charset="-122"/>
            </a:endParaRPr>
          </a:p>
          <a:p>
            <a:pPr>
              <a:lnSpc>
                <a:spcPct val="150000"/>
              </a:lnSpc>
              <a:spcBef>
                <a:spcPts val="0"/>
              </a:spcBef>
              <a:spcAft>
                <a:spcPts val="0"/>
              </a:spcAft>
            </a:pPr>
            <a:r>
              <a:rPr sz="2000" b="1">
                <a:solidFill>
                  <a:srgbClr val="924009"/>
                </a:solidFill>
                <a:latin typeface="微软雅黑" panose="020B0503020204020204" charset="-122"/>
              </a:rPr>
              <a:t>◆ 动物（鳟鱼）</a:t>
            </a:r>
            <a:endParaRPr sz="2000" b="1">
              <a:solidFill>
                <a:srgbClr val="924009"/>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a good-sized trout 不小的鳟鱼</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glistening and gasping 闪闪发亮、大口喘气</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silver body broke the surface 银色身体破水而出</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flap one's tail / thrash 拍尾 / 扑腾</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slip the hook 挣脱鱼钩</a:t>
            </a:r>
            <a:endParaRPr sz="1600">
              <a:solidFill>
                <a:srgbClr val="1F2937"/>
              </a:solidFill>
              <a:latin typeface="微软雅黑" panose="020B0503020204020204" charset="-122"/>
            </a:endParaRPr>
          </a:p>
          <a:p>
            <a:pPr>
              <a:lnSpc>
                <a:spcPct val="108000"/>
              </a:lnSpc>
              <a:spcBef>
                <a:spcPts val="400"/>
              </a:spcBef>
              <a:spcAft>
                <a:spcPts val="300"/>
              </a:spcAft>
            </a:pPr>
            <a:endParaRPr sz="1600">
              <a:solidFill>
                <a:srgbClr val="1F2937"/>
              </a:solidFill>
              <a:latin typeface="微软雅黑" panose="020B0503020204020204" charset="-122"/>
            </a:endParaRPr>
          </a:p>
        </p:txBody>
      </p:sp>
      <p:sp>
        <p:nvSpPr>
          <p:cNvPr id="1048885" name="TextBox 8"/>
          <p:cNvSpPr txBox="1"/>
          <p:nvPr/>
        </p:nvSpPr>
        <p:spPr>
          <a:xfrm>
            <a:off x="6456045" y="1635760"/>
            <a:ext cx="5433060" cy="4692650"/>
          </a:xfrm>
          <a:prstGeom prst="rect">
            <a:avLst/>
          </a:prstGeom>
          <a:noFill/>
        </p:spPr>
        <p:txBody>
          <a:bodyPr wrap="square">
            <a:noAutofit/>
          </a:bodyPr>
          <a:p>
            <a:pPr>
              <a:lnSpc>
                <a:spcPct val="150000"/>
              </a:lnSpc>
              <a:spcBef>
                <a:spcPts val="0"/>
              </a:spcBef>
              <a:spcAft>
                <a:spcPts val="0"/>
              </a:spcAft>
            </a:pPr>
            <a:r>
              <a:rPr sz="2000" b="1">
                <a:solidFill>
                  <a:srgbClr val="C26D00"/>
                </a:solidFill>
                <a:latin typeface="微软雅黑" panose="020B0503020204020204" charset="-122"/>
              </a:rPr>
              <a:t>◆ 情绪 / 心理</a:t>
            </a:r>
            <a:endParaRPr sz="2000" b="1">
              <a:solidFill>
                <a:srgbClr val="C26D00"/>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a hot hard knot in one's throat 喉咙堵着硬块</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toss and turn 辗转反侧</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robbed 觉得被剥夺</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admiration 钦佩</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a trembling instant 颤抖的一刻</a:t>
            </a:r>
            <a:endParaRPr sz="1600">
              <a:solidFill>
                <a:srgbClr val="1F2937"/>
              </a:solidFill>
              <a:latin typeface="微软雅黑" panose="020B0503020204020204" charset="-122"/>
            </a:endParaRPr>
          </a:p>
          <a:p>
            <a:pPr>
              <a:lnSpc>
                <a:spcPct val="150000"/>
              </a:lnSpc>
              <a:spcBef>
                <a:spcPts val="0"/>
              </a:spcBef>
              <a:spcAft>
                <a:spcPts val="0"/>
              </a:spcAft>
            </a:pPr>
            <a:r>
              <a:rPr sz="2000" b="1">
                <a:solidFill>
                  <a:srgbClr val="1E40AF"/>
                </a:solidFill>
                <a:latin typeface="微软雅黑" panose="020B0503020204020204" charset="-122"/>
              </a:rPr>
              <a:t>◆ 放生 / 升华</a:t>
            </a:r>
            <a:endParaRPr sz="2000" b="1">
              <a:solidFill>
                <a:srgbClr val="1E40AF"/>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cradle gently 轻轻捧着</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slide back into the current 滑回水流</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a ripple of silver 一道银色涟漪</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walk home lighter 轻松地走回家</a:t>
            </a:r>
            <a:endParaRPr sz="1600">
              <a:solidFill>
                <a:srgbClr val="1F2937"/>
              </a:solidFill>
              <a:latin typeface="微软雅黑" panose="020B0503020204020204" charset="-122"/>
            </a:endParaRPr>
          </a:p>
          <a:p>
            <a:pPr>
              <a:lnSpc>
                <a:spcPct val="150000"/>
              </a:lnSpc>
              <a:spcBef>
                <a:spcPts val="0"/>
              </a:spcBef>
              <a:spcAft>
                <a:spcPts val="0"/>
              </a:spcAft>
            </a:pPr>
            <a:r>
              <a:rPr sz="1600">
                <a:solidFill>
                  <a:srgbClr val="1F2937"/>
                </a:solidFill>
                <a:latin typeface="微软雅黑" panose="020B0503020204020204" charset="-122"/>
              </a:rPr>
              <a:t>   • a fisherman's respect for life 渔夫对生命的尊重</a:t>
            </a:r>
            <a:endParaRPr sz="1600">
              <a:solidFill>
                <a:srgbClr val="1F2937"/>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48884">
                                            <p:txEl>
                                              <p:pRg st="1" end="1"/>
                                            </p:txEl>
                                          </p:spTgt>
                                        </p:tgtEl>
                                        <p:attrNameLst>
                                          <p:attrName>style.visibility</p:attrName>
                                        </p:attrNameLst>
                                      </p:cBhvr>
                                      <p:to>
                                        <p:strVal val="visible"/>
                                      </p:to>
                                    </p:set>
                                    <p:animEffect transition="in" filter="diamond(in)">
                                      <p:cBhvr>
                                        <p:cTn id="7" dur="2000"/>
                                        <p:tgtEl>
                                          <p:spTgt spid="1048884">
                                            <p:txEl>
                                              <p:pRg st="1" end="1"/>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048884">
                                            <p:txEl>
                                              <p:pRg st="2" end="2"/>
                                            </p:txEl>
                                          </p:spTgt>
                                        </p:tgtEl>
                                        <p:attrNameLst>
                                          <p:attrName>style.visibility</p:attrName>
                                        </p:attrNameLst>
                                      </p:cBhvr>
                                      <p:to>
                                        <p:strVal val="visible"/>
                                      </p:to>
                                    </p:set>
                                    <p:animEffect transition="in" filter="diamond(in)">
                                      <p:cBhvr>
                                        <p:cTn id="10" dur="2000"/>
                                        <p:tgtEl>
                                          <p:spTgt spid="1048884">
                                            <p:txEl>
                                              <p:pRg st="2" end="2"/>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048884">
                                            <p:txEl>
                                              <p:pRg st="3" end="3"/>
                                            </p:txEl>
                                          </p:spTgt>
                                        </p:tgtEl>
                                        <p:attrNameLst>
                                          <p:attrName>style.visibility</p:attrName>
                                        </p:attrNameLst>
                                      </p:cBhvr>
                                      <p:to>
                                        <p:strVal val="visible"/>
                                      </p:to>
                                    </p:set>
                                    <p:animEffect transition="in" filter="diamond(in)">
                                      <p:cBhvr>
                                        <p:cTn id="13" dur="2000"/>
                                        <p:tgtEl>
                                          <p:spTgt spid="1048884">
                                            <p:txEl>
                                              <p:pRg st="3" end="3"/>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1048884">
                                            <p:txEl>
                                              <p:pRg st="4" end="4"/>
                                            </p:txEl>
                                          </p:spTgt>
                                        </p:tgtEl>
                                        <p:attrNameLst>
                                          <p:attrName>style.visibility</p:attrName>
                                        </p:attrNameLst>
                                      </p:cBhvr>
                                      <p:to>
                                        <p:strVal val="visible"/>
                                      </p:to>
                                    </p:set>
                                    <p:animEffect transition="in" filter="diamond(in)">
                                      <p:cBhvr>
                                        <p:cTn id="16" dur="2000"/>
                                        <p:tgtEl>
                                          <p:spTgt spid="1048884">
                                            <p:txEl>
                                              <p:pRg st="4" end="4"/>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1048884">
                                            <p:txEl>
                                              <p:pRg st="5" end="5"/>
                                            </p:txEl>
                                          </p:spTgt>
                                        </p:tgtEl>
                                        <p:attrNameLst>
                                          <p:attrName>style.visibility</p:attrName>
                                        </p:attrNameLst>
                                      </p:cBhvr>
                                      <p:to>
                                        <p:strVal val="visible"/>
                                      </p:to>
                                    </p:set>
                                    <p:animEffect transition="in" filter="diamond(in)">
                                      <p:cBhvr>
                                        <p:cTn id="19" dur="2000"/>
                                        <p:tgtEl>
                                          <p:spTgt spid="1048884">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048884">
                                            <p:txEl>
                                              <p:pRg st="7" end="7"/>
                                            </p:txEl>
                                          </p:spTgt>
                                        </p:tgtEl>
                                        <p:attrNameLst>
                                          <p:attrName>style.visibility</p:attrName>
                                        </p:attrNameLst>
                                      </p:cBhvr>
                                      <p:to>
                                        <p:strVal val="visible"/>
                                      </p:to>
                                    </p:set>
                                    <p:animEffect transition="in" filter="blinds(horizontal)">
                                      <p:cBhvr>
                                        <p:cTn id="24" dur="500"/>
                                        <p:tgtEl>
                                          <p:spTgt spid="1048884">
                                            <p:txEl>
                                              <p:pRg st="7" end="7"/>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48884">
                                            <p:txEl>
                                              <p:pRg st="8" end="8"/>
                                            </p:txEl>
                                          </p:spTgt>
                                        </p:tgtEl>
                                        <p:attrNameLst>
                                          <p:attrName>style.visibility</p:attrName>
                                        </p:attrNameLst>
                                      </p:cBhvr>
                                      <p:to>
                                        <p:strVal val="visible"/>
                                      </p:to>
                                    </p:set>
                                    <p:animEffect transition="in" filter="blinds(horizontal)">
                                      <p:cBhvr>
                                        <p:cTn id="27" dur="500"/>
                                        <p:tgtEl>
                                          <p:spTgt spid="1048884">
                                            <p:txEl>
                                              <p:pRg st="8" end="8"/>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048884">
                                            <p:txEl>
                                              <p:pRg st="9" end="9"/>
                                            </p:txEl>
                                          </p:spTgt>
                                        </p:tgtEl>
                                        <p:attrNameLst>
                                          <p:attrName>style.visibility</p:attrName>
                                        </p:attrNameLst>
                                      </p:cBhvr>
                                      <p:to>
                                        <p:strVal val="visible"/>
                                      </p:to>
                                    </p:set>
                                    <p:animEffect transition="in" filter="blinds(horizontal)">
                                      <p:cBhvr>
                                        <p:cTn id="30" dur="500"/>
                                        <p:tgtEl>
                                          <p:spTgt spid="1048884">
                                            <p:txEl>
                                              <p:pRg st="9" end="9"/>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1048884">
                                            <p:txEl>
                                              <p:pRg st="10" end="10"/>
                                            </p:txEl>
                                          </p:spTgt>
                                        </p:tgtEl>
                                        <p:attrNameLst>
                                          <p:attrName>style.visibility</p:attrName>
                                        </p:attrNameLst>
                                      </p:cBhvr>
                                      <p:to>
                                        <p:strVal val="visible"/>
                                      </p:to>
                                    </p:set>
                                    <p:animEffect transition="in" filter="blinds(horizontal)">
                                      <p:cBhvr>
                                        <p:cTn id="33" dur="500"/>
                                        <p:tgtEl>
                                          <p:spTgt spid="1048884">
                                            <p:txEl>
                                              <p:pRg st="10" end="10"/>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1048884">
                                            <p:txEl>
                                              <p:pRg st="11" end="11"/>
                                            </p:txEl>
                                          </p:spTgt>
                                        </p:tgtEl>
                                        <p:attrNameLst>
                                          <p:attrName>style.visibility</p:attrName>
                                        </p:attrNameLst>
                                      </p:cBhvr>
                                      <p:to>
                                        <p:strVal val="visible"/>
                                      </p:to>
                                    </p:set>
                                    <p:animEffect transition="in" filter="blinds(horizontal)">
                                      <p:cBhvr>
                                        <p:cTn id="36" dur="500"/>
                                        <p:tgtEl>
                                          <p:spTgt spid="1048884">
                                            <p:txEl>
                                              <p:pRg st="11" end="1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048885">
                                            <p:txEl>
                                              <p:pRg st="1" end="1"/>
                                            </p:txEl>
                                          </p:spTgt>
                                        </p:tgtEl>
                                        <p:attrNameLst>
                                          <p:attrName>style.visibility</p:attrName>
                                        </p:attrNameLst>
                                      </p:cBhvr>
                                      <p:to>
                                        <p:strVal val="visible"/>
                                      </p:to>
                                    </p:set>
                                    <p:animEffect transition="in" filter="checkerboard(across)">
                                      <p:cBhvr>
                                        <p:cTn id="41" dur="500"/>
                                        <p:tgtEl>
                                          <p:spTgt spid="1048885">
                                            <p:txEl>
                                              <p:pRg st="1" end="1"/>
                                            </p:txEl>
                                          </p:spTgt>
                                        </p:tgtEl>
                                      </p:cBhvr>
                                    </p:animEffect>
                                  </p:childTnLst>
                                </p:cTn>
                              </p:par>
                              <p:par>
                                <p:cTn id="42" presetID="5" presetClass="entr" presetSubtype="10" fill="hold" nodeType="withEffect">
                                  <p:stCondLst>
                                    <p:cond delay="0"/>
                                  </p:stCondLst>
                                  <p:childTnLst>
                                    <p:set>
                                      <p:cBhvr>
                                        <p:cTn id="43" dur="1" fill="hold">
                                          <p:stCondLst>
                                            <p:cond delay="0"/>
                                          </p:stCondLst>
                                        </p:cTn>
                                        <p:tgtEl>
                                          <p:spTgt spid="1048885">
                                            <p:txEl>
                                              <p:pRg st="2" end="2"/>
                                            </p:txEl>
                                          </p:spTgt>
                                        </p:tgtEl>
                                        <p:attrNameLst>
                                          <p:attrName>style.visibility</p:attrName>
                                        </p:attrNameLst>
                                      </p:cBhvr>
                                      <p:to>
                                        <p:strVal val="visible"/>
                                      </p:to>
                                    </p:set>
                                    <p:animEffect transition="in" filter="checkerboard(across)">
                                      <p:cBhvr>
                                        <p:cTn id="44" dur="500"/>
                                        <p:tgtEl>
                                          <p:spTgt spid="1048885">
                                            <p:txEl>
                                              <p:pRg st="2" end="2"/>
                                            </p:txEl>
                                          </p:spTgt>
                                        </p:tgtEl>
                                      </p:cBhvr>
                                    </p:animEffect>
                                  </p:childTnLst>
                                </p:cTn>
                              </p:par>
                              <p:par>
                                <p:cTn id="45" presetID="5" presetClass="entr" presetSubtype="10" fill="hold" nodeType="withEffect">
                                  <p:stCondLst>
                                    <p:cond delay="0"/>
                                  </p:stCondLst>
                                  <p:childTnLst>
                                    <p:set>
                                      <p:cBhvr>
                                        <p:cTn id="46" dur="1" fill="hold">
                                          <p:stCondLst>
                                            <p:cond delay="0"/>
                                          </p:stCondLst>
                                        </p:cTn>
                                        <p:tgtEl>
                                          <p:spTgt spid="1048885">
                                            <p:txEl>
                                              <p:pRg st="3" end="3"/>
                                            </p:txEl>
                                          </p:spTgt>
                                        </p:tgtEl>
                                        <p:attrNameLst>
                                          <p:attrName>style.visibility</p:attrName>
                                        </p:attrNameLst>
                                      </p:cBhvr>
                                      <p:to>
                                        <p:strVal val="visible"/>
                                      </p:to>
                                    </p:set>
                                    <p:animEffect transition="in" filter="checkerboard(across)">
                                      <p:cBhvr>
                                        <p:cTn id="47" dur="500"/>
                                        <p:tgtEl>
                                          <p:spTgt spid="1048885">
                                            <p:txEl>
                                              <p:pRg st="3" end="3"/>
                                            </p:txEl>
                                          </p:spTgt>
                                        </p:tgtEl>
                                      </p:cBhvr>
                                    </p:animEffect>
                                  </p:childTnLst>
                                </p:cTn>
                              </p:par>
                              <p:par>
                                <p:cTn id="48" presetID="5" presetClass="entr" presetSubtype="10" fill="hold" nodeType="withEffect">
                                  <p:stCondLst>
                                    <p:cond delay="0"/>
                                  </p:stCondLst>
                                  <p:childTnLst>
                                    <p:set>
                                      <p:cBhvr>
                                        <p:cTn id="49" dur="1" fill="hold">
                                          <p:stCondLst>
                                            <p:cond delay="0"/>
                                          </p:stCondLst>
                                        </p:cTn>
                                        <p:tgtEl>
                                          <p:spTgt spid="1048885">
                                            <p:txEl>
                                              <p:pRg st="4" end="4"/>
                                            </p:txEl>
                                          </p:spTgt>
                                        </p:tgtEl>
                                        <p:attrNameLst>
                                          <p:attrName>style.visibility</p:attrName>
                                        </p:attrNameLst>
                                      </p:cBhvr>
                                      <p:to>
                                        <p:strVal val="visible"/>
                                      </p:to>
                                    </p:set>
                                    <p:animEffect transition="in" filter="checkerboard(across)">
                                      <p:cBhvr>
                                        <p:cTn id="50" dur="500"/>
                                        <p:tgtEl>
                                          <p:spTgt spid="1048885">
                                            <p:txEl>
                                              <p:pRg st="4" end="4"/>
                                            </p:txEl>
                                          </p:spTgt>
                                        </p:tgtEl>
                                      </p:cBhvr>
                                    </p:animEffect>
                                  </p:childTnLst>
                                </p:cTn>
                              </p:par>
                              <p:par>
                                <p:cTn id="51" presetID="5" presetClass="entr" presetSubtype="10" fill="hold" nodeType="withEffect">
                                  <p:stCondLst>
                                    <p:cond delay="0"/>
                                  </p:stCondLst>
                                  <p:childTnLst>
                                    <p:set>
                                      <p:cBhvr>
                                        <p:cTn id="52" dur="1" fill="hold">
                                          <p:stCondLst>
                                            <p:cond delay="0"/>
                                          </p:stCondLst>
                                        </p:cTn>
                                        <p:tgtEl>
                                          <p:spTgt spid="1048885">
                                            <p:txEl>
                                              <p:pRg st="5" end="5"/>
                                            </p:txEl>
                                          </p:spTgt>
                                        </p:tgtEl>
                                        <p:attrNameLst>
                                          <p:attrName>style.visibility</p:attrName>
                                        </p:attrNameLst>
                                      </p:cBhvr>
                                      <p:to>
                                        <p:strVal val="visible"/>
                                      </p:to>
                                    </p:set>
                                    <p:animEffect transition="in" filter="checkerboard(across)">
                                      <p:cBhvr>
                                        <p:cTn id="53" dur="500"/>
                                        <p:tgtEl>
                                          <p:spTgt spid="1048885">
                                            <p:txEl>
                                              <p:pRg st="5" end="5"/>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3" presetClass="entr" presetSubtype="16" fill="hold" nodeType="clickEffect">
                                  <p:stCondLst>
                                    <p:cond delay="0"/>
                                  </p:stCondLst>
                                  <p:childTnLst>
                                    <p:set>
                                      <p:cBhvr>
                                        <p:cTn id="57" dur="1" fill="hold">
                                          <p:stCondLst>
                                            <p:cond delay="0"/>
                                          </p:stCondLst>
                                        </p:cTn>
                                        <p:tgtEl>
                                          <p:spTgt spid="1048885">
                                            <p:txEl>
                                              <p:pRg st="7" end="7"/>
                                            </p:txEl>
                                          </p:spTgt>
                                        </p:tgtEl>
                                        <p:attrNameLst>
                                          <p:attrName>style.visibility</p:attrName>
                                        </p:attrNameLst>
                                      </p:cBhvr>
                                      <p:to>
                                        <p:strVal val="visible"/>
                                      </p:to>
                                    </p:set>
                                    <p:animEffect transition="in" filter="plus(in)">
                                      <p:cBhvr>
                                        <p:cTn id="58" dur="2000"/>
                                        <p:tgtEl>
                                          <p:spTgt spid="1048885">
                                            <p:txEl>
                                              <p:pRg st="7" end="7"/>
                                            </p:txEl>
                                          </p:spTgt>
                                        </p:tgtEl>
                                      </p:cBhvr>
                                    </p:animEffect>
                                  </p:childTnLst>
                                </p:cTn>
                              </p:par>
                              <p:par>
                                <p:cTn id="59" presetID="13" presetClass="entr" presetSubtype="16" fill="hold" nodeType="withEffect">
                                  <p:stCondLst>
                                    <p:cond delay="0"/>
                                  </p:stCondLst>
                                  <p:childTnLst>
                                    <p:set>
                                      <p:cBhvr>
                                        <p:cTn id="60" dur="1" fill="hold">
                                          <p:stCondLst>
                                            <p:cond delay="0"/>
                                          </p:stCondLst>
                                        </p:cTn>
                                        <p:tgtEl>
                                          <p:spTgt spid="1048885">
                                            <p:txEl>
                                              <p:pRg st="8" end="8"/>
                                            </p:txEl>
                                          </p:spTgt>
                                        </p:tgtEl>
                                        <p:attrNameLst>
                                          <p:attrName>style.visibility</p:attrName>
                                        </p:attrNameLst>
                                      </p:cBhvr>
                                      <p:to>
                                        <p:strVal val="visible"/>
                                      </p:to>
                                    </p:set>
                                    <p:animEffect transition="in" filter="plus(in)">
                                      <p:cBhvr>
                                        <p:cTn id="61" dur="2000"/>
                                        <p:tgtEl>
                                          <p:spTgt spid="1048885">
                                            <p:txEl>
                                              <p:pRg st="8" end="8"/>
                                            </p:txEl>
                                          </p:spTgt>
                                        </p:tgtEl>
                                      </p:cBhvr>
                                    </p:animEffect>
                                  </p:childTnLst>
                                </p:cTn>
                              </p:par>
                              <p:par>
                                <p:cTn id="62" presetID="13" presetClass="entr" presetSubtype="16" fill="hold" nodeType="withEffect">
                                  <p:stCondLst>
                                    <p:cond delay="0"/>
                                  </p:stCondLst>
                                  <p:childTnLst>
                                    <p:set>
                                      <p:cBhvr>
                                        <p:cTn id="63" dur="1" fill="hold">
                                          <p:stCondLst>
                                            <p:cond delay="0"/>
                                          </p:stCondLst>
                                        </p:cTn>
                                        <p:tgtEl>
                                          <p:spTgt spid="1048885">
                                            <p:txEl>
                                              <p:pRg st="9" end="9"/>
                                            </p:txEl>
                                          </p:spTgt>
                                        </p:tgtEl>
                                        <p:attrNameLst>
                                          <p:attrName>style.visibility</p:attrName>
                                        </p:attrNameLst>
                                      </p:cBhvr>
                                      <p:to>
                                        <p:strVal val="visible"/>
                                      </p:to>
                                    </p:set>
                                    <p:animEffect transition="in" filter="plus(in)">
                                      <p:cBhvr>
                                        <p:cTn id="64" dur="2000"/>
                                        <p:tgtEl>
                                          <p:spTgt spid="1048885">
                                            <p:txEl>
                                              <p:pRg st="9" end="9"/>
                                            </p:txEl>
                                          </p:spTgt>
                                        </p:tgtEl>
                                      </p:cBhvr>
                                    </p:animEffect>
                                  </p:childTnLst>
                                </p:cTn>
                              </p:par>
                              <p:par>
                                <p:cTn id="65" presetID="13" presetClass="entr" presetSubtype="16" fill="hold" nodeType="withEffect">
                                  <p:stCondLst>
                                    <p:cond delay="0"/>
                                  </p:stCondLst>
                                  <p:childTnLst>
                                    <p:set>
                                      <p:cBhvr>
                                        <p:cTn id="66" dur="1" fill="hold">
                                          <p:stCondLst>
                                            <p:cond delay="0"/>
                                          </p:stCondLst>
                                        </p:cTn>
                                        <p:tgtEl>
                                          <p:spTgt spid="1048885">
                                            <p:txEl>
                                              <p:pRg st="10" end="10"/>
                                            </p:txEl>
                                          </p:spTgt>
                                        </p:tgtEl>
                                        <p:attrNameLst>
                                          <p:attrName>style.visibility</p:attrName>
                                        </p:attrNameLst>
                                      </p:cBhvr>
                                      <p:to>
                                        <p:strVal val="visible"/>
                                      </p:to>
                                    </p:set>
                                    <p:animEffect transition="in" filter="plus(in)">
                                      <p:cBhvr>
                                        <p:cTn id="67" dur="2000"/>
                                        <p:tgtEl>
                                          <p:spTgt spid="1048885">
                                            <p:txEl>
                                              <p:pRg st="10" end="10"/>
                                            </p:txEl>
                                          </p:spTgt>
                                        </p:tgtEl>
                                      </p:cBhvr>
                                    </p:animEffect>
                                  </p:childTnLst>
                                </p:cTn>
                              </p:par>
                              <p:par>
                                <p:cTn id="68" presetID="13" presetClass="entr" presetSubtype="16" fill="hold" nodeType="withEffect">
                                  <p:stCondLst>
                                    <p:cond delay="0"/>
                                  </p:stCondLst>
                                  <p:childTnLst>
                                    <p:set>
                                      <p:cBhvr>
                                        <p:cTn id="69" dur="1" fill="hold">
                                          <p:stCondLst>
                                            <p:cond delay="0"/>
                                          </p:stCondLst>
                                        </p:cTn>
                                        <p:tgtEl>
                                          <p:spTgt spid="1048885">
                                            <p:txEl>
                                              <p:pRg st="11" end="11"/>
                                            </p:txEl>
                                          </p:spTgt>
                                        </p:tgtEl>
                                        <p:attrNameLst>
                                          <p:attrName>style.visibility</p:attrName>
                                        </p:attrNameLst>
                                      </p:cBhvr>
                                      <p:to>
                                        <p:strVal val="visible"/>
                                      </p:to>
                                    </p:set>
                                    <p:animEffect transition="in" filter="plus(in)">
                                      <p:cBhvr>
                                        <p:cTn id="70" dur="2000"/>
                                        <p:tgtEl>
                                          <p:spTgt spid="104888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53" name=""/>
        <p:cNvGrpSpPr/>
        <p:nvPr/>
      </p:nvGrpSpPr>
      <p:grpSpPr/>
      <p:sp>
        <p:nvSpPr>
          <p:cNvPr id="1048706" name="Rectangle 2"/>
          <p:cNvSpPr/>
          <p:nvPr/>
        </p:nvSpPr>
        <p:spPr>
          <a:xfrm>
            <a:off x="6455664" y="54864"/>
            <a:ext cx="5790895" cy="6858000"/>
          </a:xfrm>
          <a:prstGeom prst="rect">
            <a:avLst/>
          </a:prstGeom>
          <a:solidFill>
            <a:srgbClr val="8A93A3"/>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07" name="Rectangle 1"/>
          <p:cNvSpPr/>
          <p:nvPr/>
        </p:nvSpPr>
        <p:spPr>
          <a:xfrm>
            <a:off x="0" y="0"/>
            <a:ext cx="12191695" cy="6858000"/>
          </a:xfrm>
          <a:prstGeom prst="rect">
            <a:avLst/>
          </a:prstGeom>
          <a:solidFill>
            <a:srgbClr val="16264A"/>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08" name="Freeform 3"/>
          <p:cNvSpPr/>
          <p:nvPr/>
        </p:nvSpPr>
        <p:spPr>
          <a:xfrm>
            <a:off x="-473710" y="54610"/>
            <a:ext cx="12191695" cy="6858000"/>
          </a:xfrm>
          <a:custGeom>
            <a:avLst/>
            <a:gdLst/>
            <a:ahLst/>
            <a:cxnLst/>
            <a:rect l="l" t="t" r="r" b="b"/>
            <a:pathLst>
              <a:path w="12191695" h="6858000">
                <a:moveTo>
                  <a:pt x="0" y="0"/>
                </a:moveTo>
                <a:lnTo>
                  <a:pt x="6272784" y="0"/>
                </a:lnTo>
                <a:lnTo>
                  <a:pt x="6528816" y="489857"/>
                </a:lnTo>
                <a:lnTo>
                  <a:pt x="6272784" y="979714"/>
                </a:lnTo>
                <a:lnTo>
                  <a:pt x="6528816" y="1469571"/>
                </a:lnTo>
                <a:lnTo>
                  <a:pt x="6272784" y="1959428"/>
                </a:lnTo>
                <a:lnTo>
                  <a:pt x="6528816" y="2449285"/>
                </a:lnTo>
                <a:lnTo>
                  <a:pt x="6272784" y="2939142"/>
                </a:lnTo>
                <a:lnTo>
                  <a:pt x="6528816" y="3429000"/>
                </a:lnTo>
                <a:lnTo>
                  <a:pt x="6272784" y="3918857"/>
                </a:lnTo>
                <a:lnTo>
                  <a:pt x="6528816" y="4408714"/>
                </a:lnTo>
                <a:lnTo>
                  <a:pt x="6272784" y="4898571"/>
                </a:lnTo>
                <a:lnTo>
                  <a:pt x="6528816" y="5388428"/>
                </a:lnTo>
                <a:lnTo>
                  <a:pt x="6272784" y="5878285"/>
                </a:lnTo>
                <a:lnTo>
                  <a:pt x="6528816" y="6368142"/>
                </a:lnTo>
                <a:lnTo>
                  <a:pt x="6272784" y="6858000"/>
                </a:lnTo>
                <a:lnTo>
                  <a:pt x="12191695" y="0"/>
                </a:lnTo>
                <a:lnTo>
                  <a:pt x="12191695" y="6858000"/>
                </a:lnTo>
                <a:lnTo>
                  <a:pt x="6272784" y="6858000"/>
                </a:lnTo>
                <a:lnTo>
                  <a:pt x="6528816" y="6368143"/>
                </a:lnTo>
                <a:lnTo>
                  <a:pt x="6272784" y="5878286"/>
                </a:lnTo>
                <a:lnTo>
                  <a:pt x="6528816" y="5388429"/>
                </a:lnTo>
                <a:lnTo>
                  <a:pt x="6272784" y="4898572"/>
                </a:lnTo>
                <a:lnTo>
                  <a:pt x="6528816" y="4408715"/>
                </a:lnTo>
                <a:lnTo>
                  <a:pt x="6272784" y="3918858"/>
                </a:lnTo>
                <a:lnTo>
                  <a:pt x="6528816" y="3429000"/>
                </a:lnTo>
                <a:lnTo>
                  <a:pt x="6272784" y="2939143"/>
                </a:lnTo>
                <a:lnTo>
                  <a:pt x="6528816" y="2449286"/>
                </a:lnTo>
                <a:lnTo>
                  <a:pt x="6272784" y="1959429"/>
                </a:lnTo>
                <a:lnTo>
                  <a:pt x="6528816" y="1469572"/>
                </a:lnTo>
                <a:lnTo>
                  <a:pt x="6272784" y="979715"/>
                </a:lnTo>
                <a:lnTo>
                  <a:pt x="6528816" y="489858"/>
                </a:lnTo>
                <a:lnTo>
                  <a:pt x="6272784" y="0"/>
                </a:lnTo>
                <a:close/>
              </a:path>
            </a:pathLst>
          </a:custGeom>
          <a:solidFill>
            <a:srgbClr val="FFFFFF"/>
          </a:solidFill>
          <a:ln w="1905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pic>
        <p:nvPicPr>
          <p:cNvPr id="2097152" name="Picture 4" descr="A_heartwarming_watercolor_stor_2026-08-22T14-19-40.png"/>
          <p:cNvPicPr>
            <a:picLocks noChangeAspect="1"/>
          </p:cNvPicPr>
          <p:nvPr/>
        </p:nvPicPr>
        <p:blipFill>
          <a:blip r:embed="rId1"/>
          <a:srcRect b="6529"/>
          <a:stretch>
            <a:fillRect/>
          </a:stretch>
        </p:blipFill>
        <p:spPr>
          <a:xfrm>
            <a:off x="5068570" y="19685"/>
            <a:ext cx="7204075" cy="6838315"/>
          </a:xfrm>
          <a:prstGeom prst="rect">
            <a:avLst/>
          </a:prstGeom>
        </p:spPr>
      </p:pic>
      <p:sp>
        <p:nvSpPr>
          <p:cNvPr id="1048709" name="TextBox 5"/>
          <p:cNvSpPr txBox="1"/>
          <p:nvPr/>
        </p:nvSpPr>
        <p:spPr>
          <a:xfrm>
            <a:off x="640080" y="1188720"/>
            <a:ext cx="5486400" cy="914400"/>
          </a:xfrm>
          <a:prstGeom prst="rect">
            <a:avLst/>
          </a:prstGeom>
          <a:noFill/>
        </p:spPr>
        <p:txBody>
          <a:bodyPr wrap="square" lIns="63500" tIns="38100" rIns="63500" bIns="38100" anchor="t">
            <a:spAutoFit/>
          </a:bodyPr>
          <a:p>
            <a:pPr algn="l">
              <a:lnSpc>
                <a:spcPct val="118000"/>
              </a:lnSpc>
            </a:pPr>
            <a:r>
              <a:rPr sz="4200" b="1" i="0">
                <a:solidFill>
                  <a:srgbClr val="FFFFFF"/>
                </a:solidFill>
                <a:latin typeface="微软雅黑" panose="020B0503020204020204" charset="-122"/>
              </a:rPr>
              <a:t>高考读后续写</a:t>
            </a:r>
            <a:endParaRPr sz="4200" b="1" i="0">
              <a:solidFill>
                <a:srgbClr val="FFFFFF"/>
              </a:solidFill>
              <a:latin typeface="微软雅黑" panose="020B0503020204020204" charset="-122"/>
            </a:endParaRPr>
          </a:p>
        </p:txBody>
      </p:sp>
      <p:sp>
        <p:nvSpPr>
          <p:cNvPr id="1048710" name="TextBox 6"/>
          <p:cNvSpPr txBox="1"/>
          <p:nvPr/>
        </p:nvSpPr>
        <p:spPr>
          <a:xfrm>
            <a:off x="640080" y="2148840"/>
            <a:ext cx="5486400" cy="475615"/>
          </a:xfrm>
          <a:prstGeom prst="rect">
            <a:avLst/>
          </a:prstGeom>
          <a:noFill/>
        </p:spPr>
        <p:txBody>
          <a:bodyPr wrap="square" lIns="63500" tIns="38100" rIns="63500" bIns="38100" anchor="t">
            <a:spAutoFit/>
          </a:bodyPr>
          <a:p>
            <a:pPr algn="l">
              <a:lnSpc>
                <a:spcPct val="118000"/>
              </a:lnSpc>
            </a:pPr>
            <a:r>
              <a:rPr sz="2200" b="1" i="0">
                <a:solidFill>
                  <a:srgbClr val="FFC107"/>
                </a:solidFill>
                <a:latin typeface="微软雅黑" panose="020B0503020204020204" charset="-122"/>
              </a:rPr>
              <a:t>精讲 · 精练 · </a:t>
            </a:r>
            <a:r>
              <a:rPr lang="zh-CN" sz="2200" b="1" i="0">
                <a:solidFill>
                  <a:srgbClr val="FFC107"/>
                </a:solidFill>
                <a:latin typeface="微软雅黑" panose="020B0503020204020204" charset="-122"/>
              </a:rPr>
              <a:t>课件</a:t>
            </a:r>
            <a:endParaRPr lang="zh-CN" sz="2200" b="1" i="0">
              <a:solidFill>
                <a:srgbClr val="FFC107"/>
              </a:solidFill>
              <a:latin typeface="微软雅黑" panose="020B0503020204020204" charset="-122"/>
            </a:endParaRPr>
          </a:p>
        </p:txBody>
      </p:sp>
      <p:sp>
        <p:nvSpPr>
          <p:cNvPr id="1048711" name="TextBox 7"/>
          <p:cNvSpPr txBox="1"/>
          <p:nvPr/>
        </p:nvSpPr>
        <p:spPr>
          <a:xfrm>
            <a:off x="532765" y="2834640"/>
            <a:ext cx="5486400" cy="731520"/>
          </a:xfrm>
          <a:prstGeom prst="rect">
            <a:avLst/>
          </a:prstGeom>
          <a:noFill/>
        </p:spPr>
        <p:txBody>
          <a:bodyPr wrap="square" lIns="63500" tIns="38100" rIns="63500" bIns="38100" anchor="t">
            <a:spAutoFit/>
          </a:bodyPr>
          <a:p>
            <a:pPr algn="l">
              <a:lnSpc>
                <a:spcPct val="118000"/>
              </a:lnSpc>
            </a:pPr>
            <a:r>
              <a:rPr sz="2800" b="1" i="0">
                <a:solidFill>
                  <a:srgbClr val="FFFFFF"/>
                </a:solidFill>
                <a:latin typeface="微软雅黑" panose="020B0503020204020204" charset="-122"/>
              </a:rPr>
              <a:t>The Trout Named Walter</a:t>
            </a:r>
            <a:endParaRPr sz="2800" b="1" i="0">
              <a:solidFill>
                <a:srgbClr val="FFFFFF"/>
              </a:solidFill>
              <a:latin typeface="微软雅黑" panose="020B0503020204020204" charset="-122"/>
            </a:endParaRPr>
          </a:p>
        </p:txBody>
      </p:sp>
      <p:sp>
        <p:nvSpPr>
          <p:cNvPr id="1048712" name="TextBox 8"/>
          <p:cNvSpPr txBox="1"/>
          <p:nvPr/>
        </p:nvSpPr>
        <p:spPr>
          <a:xfrm>
            <a:off x="640080" y="3657600"/>
            <a:ext cx="5486400" cy="640080"/>
          </a:xfrm>
          <a:prstGeom prst="rect">
            <a:avLst/>
          </a:prstGeom>
          <a:noFill/>
        </p:spPr>
        <p:txBody>
          <a:bodyPr wrap="square" lIns="63500" tIns="38100" rIns="63500" bIns="38100" anchor="t">
            <a:spAutoFit/>
          </a:bodyPr>
          <a:p>
            <a:pPr algn="l">
              <a:lnSpc>
                <a:spcPct val="118000"/>
              </a:lnSpc>
            </a:pPr>
            <a:r>
              <a:rPr sz="1600" b="0" i="0">
                <a:solidFill>
                  <a:srgbClr val="CBD5E1"/>
                </a:solidFill>
                <a:latin typeface="微软雅黑" panose="020B0503020204020204" charset="-122"/>
              </a:rPr>
              <a:t>与鳟鱼 Walter 的较量：一次成长与放生的旅程</a:t>
            </a:r>
            <a:endParaRPr sz="1600" b="0" i="0">
              <a:solidFill>
                <a:srgbClr val="CBD5E1"/>
              </a:solidFill>
              <a:latin typeface="微软雅黑" panose="020B0503020204020204" charset="-122"/>
            </a:endParaRPr>
          </a:p>
        </p:txBody>
      </p:sp>
      <p:sp>
        <p:nvSpPr>
          <p:cNvPr id="1048713" name="Rectangle 9"/>
          <p:cNvSpPr/>
          <p:nvPr/>
        </p:nvSpPr>
        <p:spPr>
          <a:xfrm>
            <a:off x="640080" y="4434840"/>
            <a:ext cx="3840480"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14" name="TextBox 10"/>
          <p:cNvSpPr txBox="1"/>
          <p:nvPr/>
        </p:nvSpPr>
        <p:spPr>
          <a:xfrm>
            <a:off x="640080" y="4663440"/>
            <a:ext cx="5486400" cy="457200"/>
          </a:xfrm>
          <a:prstGeom prst="rect">
            <a:avLst/>
          </a:prstGeom>
          <a:noFill/>
        </p:spPr>
        <p:txBody>
          <a:bodyPr wrap="square" lIns="63500" tIns="38100" rIns="63500" bIns="38100" anchor="t">
            <a:spAutoFit/>
          </a:bodyPr>
          <a:p>
            <a:pPr algn="l">
              <a:lnSpc>
                <a:spcPct val="118000"/>
              </a:lnSpc>
            </a:pPr>
            <a:r>
              <a:rPr sz="1450" b="0" i="0">
                <a:solidFill>
                  <a:srgbClr val="94A3B8"/>
                </a:solidFill>
                <a:latin typeface="微软雅黑" panose="020B0503020204020204" charset="-122"/>
              </a:rPr>
              <a:t>故事要素 · 矛盾伏笔 · 十句五定 · 招招升级 · 双范文 · 提分策略</a:t>
            </a:r>
            <a:endParaRPr sz="1450" b="0" i="0">
              <a:solidFill>
                <a:srgbClr val="94A3B8"/>
              </a:solidFill>
              <a:latin typeface="微软雅黑" panose="020B0503020204020204"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64" name=""/>
        <p:cNvGrpSpPr/>
        <p:nvPr/>
      </p:nvGrpSpPr>
      <p:grpSpPr/>
      <p:sp>
        <p:nvSpPr>
          <p:cNvPr id="1048886" name="Rectangle 17"/>
          <p:cNvSpPr/>
          <p:nvPr/>
        </p:nvSpPr>
        <p:spPr>
          <a:xfrm>
            <a:off x="8467344" y="3712463"/>
            <a:ext cx="3291840" cy="2468880"/>
          </a:xfrm>
          <a:prstGeom prst="rect">
            <a:avLst/>
          </a:prstGeom>
          <a:solidFill>
            <a:srgbClr val="8A93A3"/>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87"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88" name="Rectangle 2"/>
          <p:cNvSpPr/>
          <p:nvPr/>
        </p:nvSpPr>
        <p:spPr>
          <a:xfrm>
            <a:off x="0" y="0"/>
            <a:ext cx="12191695" cy="1051560"/>
          </a:xfrm>
          <a:prstGeom prst="rect">
            <a:avLst/>
          </a:prstGeom>
          <a:solidFill>
            <a:srgbClr val="5C6B2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89"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90"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91"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4</a:t>
            </a:r>
            <a:endParaRPr sz="2500" b="1" i="0">
              <a:solidFill>
                <a:srgbClr val="16264A"/>
              </a:solidFill>
              <a:latin typeface="微软雅黑" panose="020B0503020204020204" charset="-122"/>
            </a:endParaRPr>
          </a:p>
        </p:txBody>
      </p:sp>
      <p:sp>
        <p:nvSpPr>
          <p:cNvPr id="1048892"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语料积累 · 动物描写词汇（外貌/动作/拟人）</a:t>
            </a:r>
            <a:endParaRPr sz="3200" b="1" i="0">
              <a:solidFill>
                <a:srgbClr val="FFFFFF"/>
              </a:solidFill>
              <a:latin typeface="微软雅黑" panose="020B0503020204020204" charset="-122"/>
            </a:endParaRPr>
          </a:p>
        </p:txBody>
      </p:sp>
      <p:sp>
        <p:nvSpPr>
          <p:cNvPr id="1048893" name="TextBox 7"/>
          <p:cNvSpPr txBox="1"/>
          <p:nvPr/>
        </p:nvSpPr>
        <p:spPr>
          <a:xfrm>
            <a:off x="548640" y="1221867"/>
            <a:ext cx="11064240" cy="413385"/>
          </a:xfrm>
          <a:prstGeom prst="rect">
            <a:avLst/>
          </a:prstGeom>
          <a:noFill/>
        </p:spPr>
        <p:txBody>
          <a:bodyPr wrap="square">
            <a:spAutoFit/>
          </a:bodyPr>
          <a:p>
            <a:pPr>
              <a:lnSpc>
                <a:spcPct val="105000"/>
              </a:lnSpc>
            </a:pPr>
            <a:r>
              <a:rPr sz="2000" b="1">
                <a:solidFill>
                  <a:srgbClr val="5C6B2E"/>
                </a:solidFill>
                <a:latin typeface="微软雅黑" panose="020B0503020204020204" charset="-122"/>
              </a:rPr>
              <a:t>▸ 从外貌·动作·拟人三维度积累 Walter 的描写词。</a:t>
            </a:r>
            <a:endParaRPr sz="2000" b="1">
              <a:solidFill>
                <a:srgbClr val="5C6B2E"/>
              </a:solidFill>
              <a:latin typeface="微软雅黑" panose="020B0503020204020204" charset="-122"/>
            </a:endParaRPr>
          </a:p>
        </p:txBody>
      </p:sp>
      <p:sp>
        <p:nvSpPr>
          <p:cNvPr id="1048894" name="Rounded Rectangle 8"/>
          <p:cNvSpPr/>
          <p:nvPr>
            <p:custDataLst>
              <p:tags r:id="rId1"/>
            </p:custDataLst>
          </p:nvPr>
        </p:nvSpPr>
        <p:spPr>
          <a:xfrm rot="21540000">
            <a:off x="457835" y="1763395"/>
            <a:ext cx="3604895" cy="2256155"/>
          </a:xfrm>
          <a:prstGeom prst="roundRect">
            <a:avLst/>
          </a:prstGeom>
          <a:solidFill>
            <a:srgbClr val="E7F1EE"/>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95" name="TextBox 9"/>
          <p:cNvSpPr txBox="1"/>
          <p:nvPr>
            <p:custDataLst>
              <p:tags r:id="rId2"/>
            </p:custDataLst>
          </p:nvPr>
        </p:nvSpPr>
        <p:spPr>
          <a:xfrm>
            <a:off x="628650" y="1873123"/>
            <a:ext cx="3337560" cy="401955"/>
          </a:xfrm>
          <a:prstGeom prst="rect">
            <a:avLst/>
          </a:prstGeom>
          <a:noFill/>
        </p:spPr>
        <p:txBody>
          <a:bodyPr wrap="square" lIns="63500" tIns="38100" rIns="63500" bIns="38100" anchor="t">
            <a:spAutoFit/>
          </a:bodyPr>
          <a:p>
            <a:pPr algn="l">
              <a:lnSpc>
                <a:spcPct val="118000"/>
              </a:lnSpc>
            </a:pPr>
            <a:r>
              <a:rPr b="1" i="0">
                <a:solidFill>
                  <a:srgbClr val="0F766E"/>
                </a:solidFill>
                <a:latin typeface="微软雅黑" panose="020B0503020204020204" charset="-122"/>
              </a:rPr>
              <a:t>外貌 Appearance</a:t>
            </a:r>
            <a:endParaRPr b="1" i="0">
              <a:solidFill>
                <a:srgbClr val="0F766E"/>
              </a:solidFill>
              <a:latin typeface="微软雅黑" panose="020B0503020204020204" charset="-122"/>
            </a:endParaRPr>
          </a:p>
        </p:txBody>
      </p:sp>
      <p:sp>
        <p:nvSpPr>
          <p:cNvPr id="1048896" name="TextBox 10"/>
          <p:cNvSpPr txBox="1"/>
          <p:nvPr>
            <p:custDataLst>
              <p:tags r:id="rId3"/>
            </p:custDataLst>
          </p:nvPr>
        </p:nvSpPr>
        <p:spPr>
          <a:xfrm>
            <a:off x="628650" y="2286889"/>
            <a:ext cx="3337560" cy="1553210"/>
          </a:xfrm>
          <a:prstGeom prst="rect">
            <a:avLst/>
          </a:prstGeom>
          <a:noFill/>
        </p:spPr>
        <p:txBody>
          <a:bodyPr wrap="square" lIns="63500" tIns="38100" rIns="63500" bIns="38100" anchor="t">
            <a:spAutoFit/>
          </a:bodyPr>
          <a:p>
            <a:pPr algn="l">
              <a:lnSpc>
                <a:spcPct val="150000"/>
              </a:lnSpc>
            </a:pPr>
            <a:r>
              <a:rPr sz="1600" b="1" i="0">
                <a:solidFill>
                  <a:srgbClr val="1F2937"/>
                </a:solidFill>
                <a:latin typeface="微软雅黑" panose="020B0503020204020204" charset="-122"/>
              </a:rPr>
              <a:t>a good-sized trout 不小的鳟鱼
glistening scales 闪亮的鳞片
a sad, wet eye 悲伤湿润的眼
a silver body 银色的身体</a:t>
            </a:r>
            <a:endParaRPr sz="1600" b="1" i="0">
              <a:solidFill>
                <a:srgbClr val="1F2937"/>
              </a:solidFill>
              <a:latin typeface="微软雅黑" panose="020B0503020204020204" charset="-122"/>
            </a:endParaRPr>
          </a:p>
        </p:txBody>
      </p:sp>
      <p:sp>
        <p:nvSpPr>
          <p:cNvPr id="1048897" name="Rounded Rectangle 11"/>
          <p:cNvSpPr/>
          <p:nvPr>
            <p:custDataLst>
              <p:tags r:id="rId4"/>
            </p:custDataLst>
          </p:nvPr>
        </p:nvSpPr>
        <p:spPr>
          <a:xfrm rot="54000">
            <a:off x="4223385" y="1873250"/>
            <a:ext cx="3613150" cy="2274570"/>
          </a:xfrm>
          <a:prstGeom prst="roundRect">
            <a:avLst/>
          </a:prstGeom>
          <a:solidFill>
            <a:srgbClr val="FBEFE7"/>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898" name="TextBox 12"/>
          <p:cNvSpPr txBox="1"/>
          <p:nvPr>
            <p:custDataLst>
              <p:tags r:id="rId5"/>
            </p:custDataLst>
          </p:nvPr>
        </p:nvSpPr>
        <p:spPr>
          <a:xfrm>
            <a:off x="4361688" y="1982851"/>
            <a:ext cx="3337560" cy="401955"/>
          </a:xfrm>
          <a:prstGeom prst="rect">
            <a:avLst/>
          </a:prstGeom>
          <a:noFill/>
        </p:spPr>
        <p:txBody>
          <a:bodyPr wrap="square" lIns="63500" tIns="38100" rIns="63500" bIns="38100" anchor="t">
            <a:spAutoFit/>
          </a:bodyPr>
          <a:p>
            <a:pPr algn="l">
              <a:lnSpc>
                <a:spcPct val="118000"/>
              </a:lnSpc>
            </a:pPr>
            <a:r>
              <a:rPr b="1" i="0">
                <a:solidFill>
                  <a:srgbClr val="B54A2E"/>
                </a:solidFill>
                <a:latin typeface="微软雅黑" panose="020B0503020204020204" charset="-122"/>
              </a:rPr>
              <a:t>动作 Action</a:t>
            </a:r>
            <a:endParaRPr b="1" i="0">
              <a:solidFill>
                <a:srgbClr val="B54A2E"/>
              </a:solidFill>
              <a:latin typeface="微软雅黑" panose="020B0503020204020204" charset="-122"/>
            </a:endParaRPr>
          </a:p>
        </p:txBody>
      </p:sp>
      <p:sp>
        <p:nvSpPr>
          <p:cNvPr id="1048899" name="TextBox 13"/>
          <p:cNvSpPr txBox="1"/>
          <p:nvPr>
            <p:custDataLst>
              <p:tags r:id="rId6"/>
            </p:custDataLst>
          </p:nvPr>
        </p:nvSpPr>
        <p:spPr>
          <a:xfrm>
            <a:off x="4378960" y="2381250"/>
            <a:ext cx="3502660" cy="1553210"/>
          </a:xfrm>
          <a:prstGeom prst="rect">
            <a:avLst/>
          </a:prstGeom>
          <a:noFill/>
        </p:spPr>
        <p:txBody>
          <a:bodyPr wrap="square" lIns="63500" tIns="38100" rIns="63500" bIns="38100" anchor="t">
            <a:spAutoFit/>
          </a:bodyPr>
          <a:p>
            <a:pPr algn="l">
              <a:lnSpc>
                <a:spcPct val="150000"/>
              </a:lnSpc>
            </a:pPr>
            <a:r>
              <a:rPr sz="1600" b="1" i="0">
                <a:solidFill>
                  <a:srgbClr val="1F2937"/>
                </a:solidFill>
                <a:latin typeface="微软雅黑" panose="020B0503020204020204" charset="-122"/>
              </a:rPr>
              <a:t>flap one's tail 拍尾巴
thrash 扑腾
surface / leap out 破水 / 跃出
slip away into the deep 溜入深处</a:t>
            </a:r>
            <a:endParaRPr sz="1600" b="1" i="0">
              <a:solidFill>
                <a:srgbClr val="1F2937"/>
              </a:solidFill>
              <a:latin typeface="微软雅黑" panose="020B0503020204020204" charset="-122"/>
            </a:endParaRPr>
          </a:p>
        </p:txBody>
      </p:sp>
      <p:sp>
        <p:nvSpPr>
          <p:cNvPr id="1048900" name="Rounded Rectangle 14"/>
          <p:cNvSpPr/>
          <p:nvPr>
            <p:custDataLst>
              <p:tags r:id="rId7"/>
            </p:custDataLst>
          </p:nvPr>
        </p:nvSpPr>
        <p:spPr>
          <a:xfrm rot="21558000">
            <a:off x="7992745" y="1763395"/>
            <a:ext cx="3647440" cy="2264410"/>
          </a:xfrm>
          <a:prstGeom prst="roundRect">
            <a:avLst/>
          </a:prstGeom>
          <a:solidFill>
            <a:srgbClr val="F1EAF1"/>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01" name="TextBox 15"/>
          <p:cNvSpPr txBox="1"/>
          <p:nvPr>
            <p:custDataLst>
              <p:tags r:id="rId8"/>
            </p:custDataLst>
          </p:nvPr>
        </p:nvSpPr>
        <p:spPr>
          <a:xfrm>
            <a:off x="8129016" y="1873123"/>
            <a:ext cx="3337560" cy="401955"/>
          </a:xfrm>
          <a:prstGeom prst="rect">
            <a:avLst/>
          </a:prstGeom>
          <a:noFill/>
        </p:spPr>
        <p:txBody>
          <a:bodyPr wrap="square" lIns="63500" tIns="38100" rIns="63500" bIns="38100" anchor="t">
            <a:spAutoFit/>
          </a:bodyPr>
          <a:p>
            <a:pPr algn="l">
              <a:lnSpc>
                <a:spcPct val="118000"/>
              </a:lnSpc>
            </a:pPr>
            <a:r>
              <a:rPr b="1" i="0">
                <a:solidFill>
                  <a:srgbClr val="6B3F6E"/>
                </a:solidFill>
                <a:latin typeface="微软雅黑" panose="020B0503020204020204" charset="-122"/>
              </a:rPr>
              <a:t>拟人 Emotion</a:t>
            </a:r>
            <a:endParaRPr b="1" i="0">
              <a:solidFill>
                <a:srgbClr val="6B3F6E"/>
              </a:solidFill>
              <a:latin typeface="微软雅黑" panose="020B0503020204020204" charset="-122"/>
            </a:endParaRPr>
          </a:p>
        </p:txBody>
      </p:sp>
      <p:sp>
        <p:nvSpPr>
          <p:cNvPr id="1048902" name="TextBox 16"/>
          <p:cNvSpPr txBox="1"/>
          <p:nvPr>
            <p:custDataLst>
              <p:tags r:id="rId9"/>
            </p:custDataLst>
          </p:nvPr>
        </p:nvSpPr>
        <p:spPr>
          <a:xfrm>
            <a:off x="8129016" y="2359914"/>
            <a:ext cx="3337560" cy="1553210"/>
          </a:xfrm>
          <a:prstGeom prst="rect">
            <a:avLst/>
          </a:prstGeom>
          <a:noFill/>
        </p:spPr>
        <p:txBody>
          <a:bodyPr wrap="square" lIns="63500" tIns="38100" rIns="63500" bIns="38100" anchor="t">
            <a:spAutoFit/>
          </a:bodyPr>
          <a:p>
            <a:pPr algn="l">
              <a:lnSpc>
                <a:spcPct val="150000"/>
              </a:lnSpc>
            </a:pPr>
            <a:r>
              <a:rPr sz="1600" b="1" i="0">
                <a:solidFill>
                  <a:srgbClr val="1F2937"/>
                </a:solidFill>
                <a:latin typeface="微软雅黑" panose="020B0503020204020204" charset="-122"/>
              </a:rPr>
              <a:t>wink at sb. 朝…眨眼
fight for one's life 为生存而战
a human gesture 拟人动作
seem to stare 似乎凝视</a:t>
            </a:r>
            <a:endParaRPr sz="1600" b="1" i="0">
              <a:solidFill>
                <a:srgbClr val="1F2937"/>
              </a:solidFill>
              <a:latin typeface="微软雅黑" panose="020B0503020204020204" charset="-122"/>
            </a:endParaRPr>
          </a:p>
        </p:txBody>
      </p:sp>
      <p:sp>
        <p:nvSpPr>
          <p:cNvPr id="1048903" name="Freeform 18"/>
          <p:cNvSpPr/>
          <p:nvPr/>
        </p:nvSpPr>
        <p:spPr>
          <a:xfrm>
            <a:off x="0" y="0"/>
            <a:ext cx="11704320" cy="6126480"/>
          </a:xfrm>
          <a:custGeom>
            <a:avLst/>
            <a:gdLst/>
            <a:ahLst/>
            <a:cxnLst/>
            <a:rect l="l" t="t" r="r" b="b"/>
            <a:pathLst>
              <a:path w="11704320" h="6126480">
                <a:moveTo>
                  <a:pt x="0" y="0"/>
                </a:moveTo>
                <a:lnTo>
                  <a:pt x="8284464" y="3657600"/>
                </a:lnTo>
                <a:lnTo>
                  <a:pt x="8540496" y="3833948"/>
                </a:lnTo>
                <a:lnTo>
                  <a:pt x="8284464" y="4010297"/>
                </a:lnTo>
                <a:lnTo>
                  <a:pt x="8540496" y="4186645"/>
                </a:lnTo>
                <a:lnTo>
                  <a:pt x="8284464" y="4362994"/>
                </a:lnTo>
                <a:lnTo>
                  <a:pt x="8540496" y="4539342"/>
                </a:lnTo>
                <a:lnTo>
                  <a:pt x="8284464" y="4715691"/>
                </a:lnTo>
                <a:lnTo>
                  <a:pt x="8540496" y="4892040"/>
                </a:lnTo>
                <a:lnTo>
                  <a:pt x="8284464" y="5068388"/>
                </a:lnTo>
                <a:lnTo>
                  <a:pt x="8540496" y="5244737"/>
                </a:lnTo>
                <a:lnTo>
                  <a:pt x="8284464" y="5421085"/>
                </a:lnTo>
                <a:lnTo>
                  <a:pt x="8540496" y="5597434"/>
                </a:lnTo>
                <a:lnTo>
                  <a:pt x="8284464" y="5773782"/>
                </a:lnTo>
                <a:lnTo>
                  <a:pt x="8540496" y="5950131"/>
                </a:lnTo>
                <a:lnTo>
                  <a:pt x="8284464" y="6126480"/>
                </a:lnTo>
                <a:lnTo>
                  <a:pt x="11704320" y="3657600"/>
                </a:lnTo>
                <a:lnTo>
                  <a:pt x="11704320" y="6126480"/>
                </a:lnTo>
                <a:lnTo>
                  <a:pt x="8284464" y="6126480"/>
                </a:lnTo>
                <a:lnTo>
                  <a:pt x="8540496" y="5950132"/>
                </a:lnTo>
                <a:lnTo>
                  <a:pt x="8284464" y="5773783"/>
                </a:lnTo>
                <a:lnTo>
                  <a:pt x="8540496" y="5597435"/>
                </a:lnTo>
                <a:lnTo>
                  <a:pt x="8284464" y="5421086"/>
                </a:lnTo>
                <a:lnTo>
                  <a:pt x="8540496" y="5244738"/>
                </a:lnTo>
                <a:lnTo>
                  <a:pt x="8284464" y="5068389"/>
                </a:lnTo>
                <a:lnTo>
                  <a:pt x="8540496" y="4892040"/>
                </a:lnTo>
                <a:lnTo>
                  <a:pt x="8284464" y="4715692"/>
                </a:lnTo>
                <a:lnTo>
                  <a:pt x="8540496" y="4539343"/>
                </a:lnTo>
                <a:lnTo>
                  <a:pt x="8284464" y="4362995"/>
                </a:lnTo>
                <a:lnTo>
                  <a:pt x="8540496" y="4186646"/>
                </a:lnTo>
                <a:lnTo>
                  <a:pt x="8284464" y="4010298"/>
                </a:lnTo>
                <a:lnTo>
                  <a:pt x="8540496" y="3833949"/>
                </a:lnTo>
                <a:lnTo>
                  <a:pt x="8284464" y="3657600"/>
                </a:lnTo>
                <a:close/>
              </a:path>
            </a:pathLst>
          </a:custGeom>
          <a:solidFill>
            <a:srgbClr val="FFFFFF"/>
          </a:solidFill>
          <a:ln w="1905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pic>
        <p:nvPicPr>
          <p:cNvPr id="2097154" name="Picture 19" descr="A_watercolor_storybook_illustr_2026-08-22T14-36-41.png"/>
          <p:cNvPicPr>
            <a:picLocks noChangeAspect="1"/>
          </p:cNvPicPr>
          <p:nvPr/>
        </p:nvPicPr>
        <p:blipFill>
          <a:blip r:embed="rId10"/>
          <a:srcRect b="6019"/>
          <a:stretch>
            <a:fillRect/>
          </a:stretch>
        </p:blipFill>
        <p:spPr>
          <a:xfrm>
            <a:off x="9451340" y="4050665"/>
            <a:ext cx="1419860" cy="2001520"/>
          </a:xfrm>
          <a:prstGeom prst="rect">
            <a:avLst/>
          </a:prstGeom>
        </p:spPr>
      </p:pic>
      <p:sp>
        <p:nvSpPr>
          <p:cNvPr id="1048904" name="Rounded Rectangle 20"/>
          <p:cNvSpPr/>
          <p:nvPr/>
        </p:nvSpPr>
        <p:spPr>
          <a:xfrm>
            <a:off x="8595359" y="5257800"/>
            <a:ext cx="2926080" cy="548640"/>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05" name="TextBox 21"/>
          <p:cNvSpPr txBox="1"/>
          <p:nvPr/>
        </p:nvSpPr>
        <p:spPr>
          <a:xfrm>
            <a:off x="8595359" y="5257800"/>
            <a:ext cx="2926080" cy="548640"/>
          </a:xfrm>
          <a:prstGeom prst="rect">
            <a:avLst/>
          </a:prstGeom>
          <a:noFill/>
        </p:spPr>
        <p:txBody>
          <a:bodyPr wrap="square" lIns="63500" tIns="38100" rIns="63500" bIns="38100" anchor="ctr">
            <a:spAutoFit/>
          </a:bodyPr>
          <a:p>
            <a:pPr algn="ctr">
              <a:lnSpc>
                <a:spcPct val="118000"/>
              </a:lnSpc>
            </a:pPr>
            <a:r>
              <a:rPr sz="1400" b="1" i="0">
                <a:solidFill>
                  <a:srgbClr val="16264A"/>
                </a:solidFill>
                <a:latin typeface="微软雅黑" panose="020B0503020204020204" charset="-122"/>
              </a:rPr>
              <a:t>回归自由</a:t>
            </a:r>
            <a:endParaRPr sz="1400" b="1" i="0">
              <a:solidFill>
                <a:srgbClr val="16264A"/>
              </a:solidFill>
              <a:latin typeface="微软雅黑" panose="020B0503020204020204" charset="-122"/>
            </a:endParaRPr>
          </a:p>
        </p:txBody>
      </p:sp>
      <p:sp>
        <p:nvSpPr>
          <p:cNvPr id="1048906" name="TextBox 22"/>
          <p:cNvSpPr txBox="1"/>
          <p:nvPr/>
        </p:nvSpPr>
        <p:spPr>
          <a:xfrm>
            <a:off x="539750" y="4469129"/>
            <a:ext cx="7589520" cy="511175"/>
          </a:xfrm>
          <a:prstGeom prst="rect">
            <a:avLst/>
          </a:prstGeom>
          <a:noFill/>
        </p:spPr>
        <p:txBody>
          <a:bodyPr wrap="square" lIns="63500" tIns="38100" rIns="63500" bIns="38100" anchor="t">
            <a:spAutoFit/>
          </a:bodyPr>
          <a:p>
            <a:pPr algn="l">
              <a:lnSpc>
                <a:spcPct val="118000"/>
              </a:lnSpc>
            </a:pPr>
            <a:r>
              <a:rPr sz="2400" b="1" i="0">
                <a:solidFill>
                  <a:srgbClr val="0F766E"/>
                </a:solidFill>
                <a:latin typeface="微软雅黑" panose="020B0503020204020204" charset="-122"/>
              </a:rPr>
              <a:t>写作提示</a:t>
            </a:r>
            <a:endParaRPr sz="2400" b="1" i="0">
              <a:solidFill>
                <a:srgbClr val="0F766E"/>
              </a:solidFill>
              <a:latin typeface="微软雅黑" panose="020B0503020204020204" charset="-122"/>
            </a:endParaRPr>
          </a:p>
        </p:txBody>
      </p:sp>
      <p:sp>
        <p:nvSpPr>
          <p:cNvPr id="1048907" name="TextBox 23"/>
          <p:cNvSpPr txBox="1"/>
          <p:nvPr/>
        </p:nvSpPr>
        <p:spPr>
          <a:xfrm>
            <a:off x="502920" y="4968875"/>
            <a:ext cx="7680960" cy="1066165"/>
          </a:xfrm>
          <a:prstGeom prst="rect">
            <a:avLst/>
          </a:prstGeom>
          <a:noFill/>
        </p:spPr>
        <p:txBody>
          <a:bodyPr wrap="square" lIns="63500" tIns="38100" rIns="63500" bIns="38100" anchor="t">
            <a:noAutofit/>
          </a:bodyPr>
          <a:p>
            <a:pPr algn="l">
              <a:lnSpc>
                <a:spcPct val="150000"/>
              </a:lnSpc>
            </a:pPr>
            <a:r>
              <a:rPr sz="2100" b="1" i="0">
                <a:solidFill>
                  <a:schemeClr val="accent5"/>
                </a:solidFill>
                <a:latin typeface="微软雅黑" panose="020B0503020204020204" charset="-122"/>
              </a:rPr>
              <a:t>把 Walter 当“角色”而非“物”来写：用外貌定形、用动作造势、用拟人神态（wet eye / wink）触发共情。这样第二段“湿眼对视”才水到渠成，放生也更有分量。</a:t>
            </a:r>
            <a:endParaRPr sz="2100" b="1" i="0">
              <a:solidFill>
                <a:schemeClr val="accent5"/>
              </a:solidFill>
              <a:latin typeface="微软雅黑" panose="020B0503020204020204" charset="-122"/>
            </a:endParaRPr>
          </a:p>
        </p:txBody>
      </p:sp>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893"/>
                                        </p:tgtEl>
                                        <p:attrNameLst>
                                          <p:attrName>style.visibility</p:attrName>
                                        </p:attrNameLst>
                                      </p:cBhvr>
                                      <p:to>
                                        <p:strVal val="visible"/>
                                      </p:to>
                                    </p:set>
                                    <p:anim calcmode="discrete" valueType="clr">
                                      <p:cBhvr override="childStyle">
                                        <p:cTn id="7" dur="80"/>
                                        <p:tgtEl>
                                          <p:spTgt spid="104889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893"/>
                                        </p:tgtEl>
                                        <p:attrNameLst>
                                          <p:attrName>fill.color</p:attrName>
                                        </p:attrNameLst>
                                      </p:cBhvr>
                                      <p:tavLst>
                                        <p:tav tm="0">
                                          <p:val>
                                            <p:clrVal>
                                              <a:schemeClr val="accent2"/>
                                            </p:clrVal>
                                          </p:val>
                                        </p:tav>
                                        <p:tav tm="50000">
                                          <p:val>
                                            <p:clrVal>
                                              <a:schemeClr val="hlink"/>
                                            </p:clrVal>
                                          </p:val>
                                        </p:tav>
                                      </p:tavLst>
                                    </p:anim>
                                    <p:set>
                                      <p:cBhvr>
                                        <p:cTn id="9" dur="80"/>
                                        <p:tgtEl>
                                          <p:spTgt spid="104889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1048896">
                                            <p:txEl>
                                              <p:pRg st="0" end="0"/>
                                            </p:txEl>
                                          </p:spTgt>
                                        </p:tgtEl>
                                        <p:attrNameLst>
                                          <p:attrName>style.visibility</p:attrName>
                                        </p:attrNameLst>
                                      </p:cBhvr>
                                      <p:to>
                                        <p:strVal val="visible"/>
                                      </p:to>
                                    </p:set>
                                    <p:animEffect transition="in" filter="strips(downLeft)">
                                      <p:cBhvr>
                                        <p:cTn id="14" dur="500"/>
                                        <p:tgtEl>
                                          <p:spTgt spid="104889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048899">
                                            <p:txEl>
                                              <p:pRg st="0" end="0"/>
                                            </p:txEl>
                                          </p:spTgt>
                                        </p:tgtEl>
                                        <p:attrNameLst>
                                          <p:attrName>style.visibility</p:attrName>
                                        </p:attrNameLst>
                                      </p:cBhvr>
                                      <p:to>
                                        <p:strVal val="visible"/>
                                      </p:to>
                                    </p:set>
                                    <p:animEffect transition="in" filter="strips(downLeft)">
                                      <p:cBhvr>
                                        <p:cTn id="19" dur="500"/>
                                        <p:tgtEl>
                                          <p:spTgt spid="1048899">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048902">
                                            <p:txEl>
                                              <p:pRg st="0" end="0"/>
                                            </p:txEl>
                                          </p:spTgt>
                                        </p:tgtEl>
                                        <p:attrNameLst>
                                          <p:attrName>style.visibility</p:attrName>
                                        </p:attrNameLst>
                                      </p:cBhvr>
                                      <p:to>
                                        <p:strVal val="visible"/>
                                      </p:to>
                                    </p:set>
                                    <p:animEffect transition="in" filter="strips(downLeft)">
                                      <p:cBhvr>
                                        <p:cTn id="24" dur="500"/>
                                        <p:tgtEl>
                                          <p:spTgt spid="1048902">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48907">
                                            <p:txEl>
                                              <p:pRg st="0" end="0"/>
                                            </p:txEl>
                                          </p:spTgt>
                                        </p:tgtEl>
                                        <p:attrNameLst>
                                          <p:attrName>style.visibility</p:attrName>
                                        </p:attrNameLst>
                                      </p:cBhvr>
                                      <p:to>
                                        <p:strVal val="visible"/>
                                      </p:to>
                                    </p:set>
                                    <p:anim calcmode="lin" valueType="num">
                                      <p:cBhvr additive="base">
                                        <p:cTn id="29" dur="500" fill="hold"/>
                                        <p:tgtEl>
                                          <p:spTgt spid="1048907">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4890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93" grpId="0"/>
      <p:bldP spid="104889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65" name=""/>
        <p:cNvGrpSpPr/>
        <p:nvPr/>
      </p:nvGrpSpPr>
      <p:grpSpPr/>
      <p:sp>
        <p:nvSpPr>
          <p:cNvPr id="1048908"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09" name="Rectangle 2"/>
          <p:cNvSpPr/>
          <p:nvPr/>
        </p:nvSpPr>
        <p:spPr>
          <a:xfrm>
            <a:off x="0" y="0"/>
            <a:ext cx="12191695" cy="1051560"/>
          </a:xfrm>
          <a:prstGeom prst="rect">
            <a:avLst/>
          </a:prstGeom>
          <a:solidFill>
            <a:srgbClr val="7C6BA6"/>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10"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11"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12"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4</a:t>
            </a:r>
            <a:endParaRPr sz="2500" b="1" i="0">
              <a:solidFill>
                <a:srgbClr val="16264A"/>
              </a:solidFill>
              <a:latin typeface="微软雅黑" panose="020B0503020204020204" charset="-122"/>
            </a:endParaRPr>
          </a:p>
        </p:txBody>
      </p:sp>
      <p:sp>
        <p:nvSpPr>
          <p:cNvPr id="1048913"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语料积累 · 高级句式（一）</a:t>
            </a:r>
            <a:endParaRPr sz="3200" b="1" i="0">
              <a:solidFill>
                <a:srgbClr val="FFFFFF"/>
              </a:solidFill>
              <a:latin typeface="微软雅黑" panose="020B0503020204020204" charset="-122"/>
            </a:endParaRPr>
          </a:p>
        </p:txBody>
      </p:sp>
      <p:graphicFrame>
        <p:nvGraphicFramePr>
          <p:cNvPr id="4194307" name="Table 7"/>
          <p:cNvGraphicFramePr>
            <a:graphicFrameLocks noGrp="1"/>
          </p:cNvGraphicFramePr>
          <p:nvPr>
            <p:custDataLst>
              <p:tags r:id="rId1"/>
            </p:custDataLst>
          </p:nvPr>
        </p:nvGraphicFramePr>
        <p:xfrm>
          <a:off x="342900" y="1169670"/>
          <a:ext cx="11506835" cy="4352925"/>
        </p:xfrm>
        <a:graphic>
          <a:graphicData uri="http://schemas.openxmlformats.org/drawingml/2006/table">
            <a:tbl>
              <a:tblPr>
                <a:tableStyleId>{5C22544A-7EE6-4342-B048-85BDC9FD1C3A}</a:tableStyleId>
              </a:tblPr>
              <a:tblGrid>
                <a:gridCol w="2187575"/>
                <a:gridCol w="6085840"/>
                <a:gridCol w="3233420"/>
              </a:tblGrid>
              <a:tr h="654685">
                <a:tc>
                  <a:txBody>
                    <a:bodyPr wrap="square"/>
                    <a:p>
                      <a:pPr algn="ctr">
                        <a:lnSpc>
                          <a:spcPct val="108000"/>
                        </a:lnSpc>
                      </a:pPr>
                      <a:r>
                        <a:rPr sz="2400" b="1">
                          <a:solidFill>
                            <a:srgbClr val="FFFFFF"/>
                          </a:solidFill>
                          <a:latin typeface="微软雅黑" panose="020B0503020204020204" charset="-122"/>
                        </a:rPr>
                        <a:t>句式</a:t>
                      </a:r>
                      <a:endParaRPr sz="2400" b="1">
                        <a:solidFill>
                          <a:srgbClr val="FFFFFF"/>
                        </a:solidFill>
                        <a:latin typeface="微软雅黑" panose="020B0503020204020204" charset="-122"/>
                      </a:endParaRPr>
                    </a:p>
                  </a:txBody>
                  <a:tcPr marL="101600" marR="101600" marT="63500" marB="63500" anchor="ctr">
                    <a:solidFill>
                      <a:srgbClr val="0F766E"/>
                    </a:solidFill>
                  </a:tcPr>
                </a:tc>
                <a:tc>
                  <a:txBody>
                    <a:bodyPr wrap="square"/>
                    <a:p>
                      <a:pPr algn="ctr">
                        <a:lnSpc>
                          <a:spcPct val="108000"/>
                        </a:lnSpc>
                      </a:pPr>
                      <a:r>
                        <a:rPr sz="2400" b="1">
                          <a:solidFill>
                            <a:srgbClr val="FFFFFF"/>
                          </a:solidFill>
                          <a:latin typeface="微软雅黑" panose="020B0503020204020204" charset="-122"/>
                        </a:rPr>
                        <a:t>完整例句</a:t>
                      </a:r>
                      <a:endParaRPr sz="2400" b="1">
                        <a:solidFill>
                          <a:srgbClr val="FFFFFF"/>
                        </a:solidFill>
                        <a:latin typeface="微软雅黑" panose="020B0503020204020204" charset="-122"/>
                      </a:endParaRPr>
                    </a:p>
                  </a:txBody>
                  <a:tcPr marL="101600" marR="101600" marT="63500" marB="63500" anchor="ctr">
                    <a:solidFill>
                      <a:srgbClr val="0F766E"/>
                    </a:solidFill>
                  </a:tcPr>
                </a:tc>
                <a:tc>
                  <a:txBody>
                    <a:bodyPr wrap="square"/>
                    <a:p>
                      <a:pPr algn="ctr">
                        <a:lnSpc>
                          <a:spcPct val="108000"/>
                        </a:lnSpc>
                      </a:pPr>
                      <a:r>
                        <a:rPr sz="2400" b="1">
                          <a:solidFill>
                            <a:srgbClr val="FFFFFF"/>
                          </a:solidFill>
                          <a:latin typeface="微软雅黑" panose="020B0503020204020204" charset="-122"/>
                        </a:rPr>
                        <a:t>为什么好</a:t>
                      </a:r>
                      <a:endParaRPr sz="2400" b="1">
                        <a:solidFill>
                          <a:srgbClr val="FFFFFF"/>
                        </a:solidFill>
                        <a:latin typeface="微软雅黑" panose="020B0503020204020204" charset="-122"/>
                      </a:endParaRPr>
                    </a:p>
                  </a:txBody>
                  <a:tcPr marL="101600" marR="101600" marT="63500" marB="63500" anchor="ctr">
                    <a:solidFill>
                      <a:srgbClr val="0F766E"/>
                    </a:solidFill>
                  </a:tcPr>
                </a:tc>
              </a:tr>
              <a:tr h="924560">
                <a:tc>
                  <a:txBody>
                    <a:bodyPr wrap="square"/>
                    <a:p>
                      <a:pPr algn="ctr">
                        <a:lnSpc>
                          <a:spcPct val="108000"/>
                        </a:lnSpc>
                      </a:pPr>
                      <a:r>
                        <a:rPr sz="1800" b="1">
                          <a:solidFill>
                            <a:schemeClr val="accent6">
                              <a:lumMod val="75000"/>
                            </a:schemeClr>
                          </a:solidFill>
                          <a:latin typeface="微软雅黑" panose="020B0503020204020204" charset="-122"/>
                        </a:rPr>
                        <a:t>独立主格</a:t>
                      </a:r>
                      <a:endParaRPr sz="1800" b="1">
                        <a:solidFill>
                          <a:schemeClr val="accent6">
                            <a:lumMod val="75000"/>
                          </a:schemeClr>
                        </a:solidFill>
                        <a:latin typeface="微软雅黑" panose="020B0503020204020204" charset="-122"/>
                      </a:endParaRPr>
                    </a:p>
                  </a:txBody>
                  <a:tcPr marL="101600" marR="101600" marT="63500" marB="63500" anchor="ctr">
                    <a:solidFill>
                      <a:srgbClr val="FFFFFF"/>
                    </a:solidFill>
                  </a:tcPr>
                </a:tc>
                <a:tc>
                  <a:txBody>
                    <a:bodyPr wrap="square"/>
                    <a:p>
                      <a:pPr algn="l">
                        <a:lnSpc>
                          <a:spcPct val="108000"/>
                        </a:lnSpc>
                      </a:pPr>
                      <a:endParaRPr sz="1800" b="0">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gn="l">
                        <a:lnSpc>
                          <a:spcPct val="108000"/>
                        </a:lnSpc>
                      </a:pPr>
                      <a:r>
                        <a:rPr sz="1800" b="1">
                          <a:solidFill>
                            <a:schemeClr val="accent3">
                              <a:lumMod val="75000"/>
                            </a:schemeClr>
                          </a:solidFill>
                          <a:latin typeface="微软雅黑" panose="020B0503020204020204" charset="-122"/>
                        </a:rPr>
                        <a:t>名词+分词作伴随状态，画面感强</a:t>
                      </a:r>
                      <a:endParaRPr sz="1800" b="1">
                        <a:solidFill>
                          <a:schemeClr val="accent3">
                            <a:lumMod val="75000"/>
                          </a:schemeClr>
                        </a:solidFill>
                        <a:latin typeface="微软雅黑" panose="020B0503020204020204" charset="-122"/>
                      </a:endParaRPr>
                    </a:p>
                  </a:txBody>
                  <a:tcPr marL="101600" marR="101600" marT="63500" marB="63500" anchor="ctr">
                    <a:solidFill>
                      <a:srgbClr val="FFFFFF"/>
                    </a:solidFill>
                  </a:tcPr>
                </a:tc>
              </a:tr>
              <a:tr h="924560">
                <a:tc>
                  <a:txBody>
                    <a:bodyPr wrap="square"/>
                    <a:p>
                      <a:pPr algn="ctr">
                        <a:lnSpc>
                          <a:spcPct val="108000"/>
                        </a:lnSpc>
                      </a:pPr>
                      <a:r>
                        <a:rPr sz="1800" b="1">
                          <a:solidFill>
                            <a:schemeClr val="accent6">
                              <a:lumMod val="75000"/>
                            </a:schemeClr>
                          </a:solidFill>
                          <a:latin typeface="微软雅黑" panose="020B0503020204020204" charset="-122"/>
                        </a:rPr>
                        <a:t>with 复合结构</a:t>
                      </a:r>
                      <a:endParaRPr sz="1800" b="1">
                        <a:solidFill>
                          <a:schemeClr val="accent6">
                            <a:lumMod val="75000"/>
                          </a:schemeClr>
                        </a:solidFill>
                        <a:latin typeface="微软雅黑" panose="020B0503020204020204" charset="-122"/>
                      </a:endParaRPr>
                    </a:p>
                  </a:txBody>
                  <a:tcPr marL="101600" marR="101600" marT="63500" marB="63500" anchor="ctr">
                    <a:solidFill>
                      <a:srgbClr val="F1F5F9"/>
                    </a:solidFill>
                  </a:tcPr>
                </a:tc>
                <a:tc>
                  <a:txBody>
                    <a:bodyPr wrap="square"/>
                    <a:p>
                      <a:pPr algn="l">
                        <a:lnSpc>
                          <a:spcPct val="108000"/>
                        </a:lnSpc>
                      </a:pPr>
                      <a:r>
                        <a:rPr lang="zh-CN" altLang="en-US" sz="1800" b="1">
                          <a:solidFill>
                            <a:srgbClr val="1F2937"/>
                          </a:solidFill>
                          <a:latin typeface="微软雅黑" panose="020B0503020204020204" charset="-122"/>
                        </a:rPr>
                        <a:t>爷爷的话在我耳边回响，我保持着竿尖上扬，鱼线绷紧。</a:t>
                      </a:r>
                      <a:endParaRPr lang="zh-CN" altLang="en-US" sz="18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gn="l">
                        <a:lnSpc>
                          <a:spcPct val="108000"/>
                        </a:lnSpc>
                      </a:pPr>
                      <a:r>
                        <a:rPr sz="1800" b="1">
                          <a:solidFill>
                            <a:schemeClr val="accent3">
                              <a:lumMod val="75000"/>
                            </a:schemeClr>
                          </a:solidFill>
                          <a:latin typeface="微软雅黑" panose="020B0503020204020204" charset="-122"/>
                        </a:rPr>
                        <a:t>把“铭记教导”具象化，衔接伏笔</a:t>
                      </a:r>
                      <a:endParaRPr sz="1800" b="1">
                        <a:solidFill>
                          <a:schemeClr val="accent3">
                            <a:lumMod val="75000"/>
                          </a:schemeClr>
                        </a:solidFill>
                        <a:latin typeface="微软雅黑" panose="020B0503020204020204" charset="-122"/>
                      </a:endParaRPr>
                    </a:p>
                  </a:txBody>
                  <a:tcPr marL="101600" marR="101600" marT="63500" marB="63500" anchor="ctr">
                    <a:solidFill>
                      <a:srgbClr val="F1F5F9"/>
                    </a:solidFill>
                  </a:tcPr>
                </a:tc>
              </a:tr>
              <a:tr h="924560">
                <a:tc>
                  <a:txBody>
                    <a:bodyPr wrap="square"/>
                    <a:p>
                      <a:pPr algn="ctr">
                        <a:lnSpc>
                          <a:spcPct val="108000"/>
                        </a:lnSpc>
                      </a:pPr>
                      <a:r>
                        <a:rPr sz="1800" b="1">
                          <a:solidFill>
                            <a:schemeClr val="accent6">
                              <a:lumMod val="75000"/>
                            </a:schemeClr>
                          </a:solidFill>
                          <a:latin typeface="微软雅黑" panose="020B0503020204020204" charset="-122"/>
                        </a:rPr>
                        <a:t>分词作状语/结果</a:t>
                      </a:r>
                      <a:endParaRPr sz="1800" b="1">
                        <a:solidFill>
                          <a:schemeClr val="accent6">
                            <a:lumMod val="75000"/>
                          </a:schemeClr>
                        </a:solidFill>
                        <a:latin typeface="微软雅黑" panose="020B0503020204020204" charset="-122"/>
                      </a:endParaRPr>
                    </a:p>
                  </a:txBody>
                  <a:tcPr marL="101600" marR="101600" marT="63500" marB="63500" anchor="ctr">
                    <a:solidFill>
                      <a:srgbClr val="FFFFFF"/>
                    </a:solidFill>
                  </a:tcPr>
                </a:tc>
                <a:tc>
                  <a:txBody>
                    <a:bodyPr wrap="square"/>
                    <a:p>
                      <a:pPr algn="l">
                        <a:lnSpc>
                          <a:spcPct val="108000"/>
                        </a:lnSpc>
                      </a:pPr>
                      <a:r>
                        <a:rPr lang="zh-CN" altLang="en-US" sz="1800" b="1">
                          <a:solidFill>
                            <a:srgbClr val="1F2937"/>
                          </a:solidFill>
                          <a:latin typeface="微软雅黑" panose="020B0503020204020204" charset="-122"/>
                        </a:rPr>
                        <a:t>我小心翼翼地捧着他，弯下腰凑近河水；他顺势滑落回去，只余下河水冰凉的触感。</a:t>
                      </a:r>
                      <a:endParaRPr lang="zh-CN" altLang="en-US" sz="18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gn="l">
                        <a:lnSpc>
                          <a:spcPct val="108000"/>
                        </a:lnSpc>
                      </a:pPr>
                      <a:r>
                        <a:rPr sz="1800" b="1">
                          <a:solidFill>
                            <a:schemeClr val="accent3">
                              <a:lumMod val="75000"/>
                            </a:schemeClr>
                          </a:solidFill>
                          <a:latin typeface="微软雅黑" panose="020B0503020204020204" charset="-122"/>
                        </a:rPr>
                        <a:t>表方式/自然结果，简洁流畅</a:t>
                      </a:r>
                      <a:endParaRPr sz="1800" b="1">
                        <a:solidFill>
                          <a:schemeClr val="accent3">
                            <a:lumMod val="75000"/>
                          </a:schemeClr>
                        </a:solidFill>
                        <a:latin typeface="微软雅黑" panose="020B0503020204020204" charset="-122"/>
                      </a:endParaRPr>
                    </a:p>
                  </a:txBody>
                  <a:tcPr marL="101600" marR="101600" marT="63500" marB="63500" anchor="ctr">
                    <a:solidFill>
                      <a:srgbClr val="FFFFFF"/>
                    </a:solidFill>
                  </a:tcPr>
                </a:tc>
              </a:tr>
              <a:tr h="924560">
                <a:tc>
                  <a:txBody>
                    <a:bodyPr wrap="square"/>
                    <a:p>
                      <a:pPr algn="ctr">
                        <a:lnSpc>
                          <a:spcPct val="108000"/>
                        </a:lnSpc>
                      </a:pPr>
                      <a:r>
                        <a:rPr sz="1800" b="1">
                          <a:solidFill>
                            <a:schemeClr val="accent6">
                              <a:lumMod val="75000"/>
                            </a:schemeClr>
                          </a:solidFill>
                          <a:latin typeface="微软雅黑" panose="020B0503020204020204" charset="-122"/>
                        </a:rPr>
                        <a:t>定语从句(the very)</a:t>
                      </a:r>
                      <a:endParaRPr sz="1800" b="1">
                        <a:solidFill>
                          <a:schemeClr val="accent6">
                            <a:lumMod val="75000"/>
                          </a:schemeClr>
                        </a:solidFill>
                        <a:latin typeface="微软雅黑" panose="020B0503020204020204" charset="-122"/>
                      </a:endParaRPr>
                    </a:p>
                  </a:txBody>
                  <a:tcPr marL="101600" marR="101600" marT="63500" marB="63500" anchor="ctr">
                    <a:solidFill>
                      <a:srgbClr val="F1F5F9"/>
                    </a:solidFill>
                  </a:tcPr>
                </a:tc>
                <a:tc>
                  <a:txBody>
                    <a:bodyPr wrap="square"/>
                    <a:p>
                      <a:pPr algn="l">
                        <a:lnSpc>
                          <a:spcPct val="108000"/>
                        </a:lnSpc>
                      </a:pPr>
                      <a:r>
                        <a:rPr lang="zh-CN" altLang="en-US" sz="1800" b="1">
                          <a:solidFill>
                            <a:srgbClr val="1F2937"/>
                          </a:solidFill>
                          <a:latin typeface="微软雅黑" panose="020B0503020204020204" charset="-122"/>
                        </a:rPr>
                        <a:t>我回到了沃尔特从我鱼钩上溜走的那个地方。</a:t>
                      </a:r>
                      <a:endParaRPr lang="zh-CN" altLang="en-US" sz="18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gn="l">
                        <a:lnSpc>
                          <a:spcPct val="108000"/>
                        </a:lnSpc>
                      </a:pPr>
                      <a:r>
                        <a:rPr sz="1800" b="1">
                          <a:solidFill>
                            <a:schemeClr val="accent3">
                              <a:lumMod val="75000"/>
                            </a:schemeClr>
                          </a:solidFill>
                          <a:latin typeface="微软雅黑" panose="020B0503020204020204" charset="-122"/>
                        </a:rPr>
                        <a:t>强调“正是那处”，回扣原文伏笔</a:t>
                      </a:r>
                      <a:endParaRPr sz="1800" b="1">
                        <a:solidFill>
                          <a:schemeClr val="accent3">
                            <a:lumMod val="75000"/>
                          </a:schemeClr>
                        </a:solidFill>
                        <a:latin typeface="微软雅黑" panose="020B0503020204020204" charset="-122"/>
                      </a:endParaRPr>
                    </a:p>
                  </a:txBody>
                  <a:tcPr marL="101600" marR="101600" marT="63500" marB="63500" anchor="ctr">
                    <a:solidFill>
                      <a:srgbClr val="F1F5F9"/>
                    </a:solidFill>
                  </a:tcPr>
                </a:tc>
              </a:tr>
            </a:tbl>
          </a:graphicData>
        </a:graphic>
      </p:graphicFrame>
      <p:sp>
        <p:nvSpPr>
          <p:cNvPr id="1048914" name="TextBox 8"/>
          <p:cNvSpPr txBox="1"/>
          <p:nvPr/>
        </p:nvSpPr>
        <p:spPr>
          <a:xfrm>
            <a:off x="149860" y="5640705"/>
            <a:ext cx="12042140" cy="850265"/>
          </a:xfrm>
          <a:prstGeom prst="rect">
            <a:avLst/>
          </a:prstGeom>
          <a:noFill/>
        </p:spPr>
        <p:txBody>
          <a:bodyPr wrap="square" lIns="63500" tIns="38100" rIns="63500" bIns="38100" anchor="t">
            <a:spAutoFit/>
          </a:bodyPr>
          <a:p>
            <a:pPr algn="l">
              <a:lnSpc>
                <a:spcPct val="120000"/>
              </a:lnSpc>
            </a:pPr>
            <a:r>
              <a:rPr sz="2100" b="1" i="0">
                <a:solidFill>
                  <a:srgbClr val="924009"/>
                </a:solidFill>
                <a:latin typeface="微软雅黑" panose="020B0503020204020204" charset="-122"/>
              </a:rPr>
              <a:t>✎ 小提示：考场里“普通句→高级句”只需替换开头——把 I was nervous 换成 Heart pounding, I …，立刻有画面。</a:t>
            </a:r>
            <a:endParaRPr sz="2100" b="1" i="0">
              <a:solidFill>
                <a:srgbClr val="924009"/>
              </a:solidFill>
              <a:latin typeface="微软雅黑" panose="020B0503020204020204" charset="-122"/>
            </a:endParaRPr>
          </a:p>
        </p:txBody>
      </p:sp>
      <p:sp>
        <p:nvSpPr>
          <p:cNvPr id="1048915" name="文本框 9"/>
          <p:cNvSpPr txBox="1"/>
          <p:nvPr/>
        </p:nvSpPr>
        <p:spPr>
          <a:xfrm>
            <a:off x="2620010" y="2008505"/>
            <a:ext cx="5858510" cy="595630"/>
          </a:xfrm>
          <a:prstGeom prst="rect">
            <a:avLst/>
          </a:prstGeom>
          <a:noFill/>
        </p:spPr>
        <p:txBody>
          <a:bodyPr wrap="square" rtlCol="0">
            <a:noAutofit/>
          </a:bodyPr>
          <a:p>
            <a:r>
              <a:rPr lang="zh-CN" altLang="en-US" b="1"/>
              <a:t>心脏狂跳不止，我把鱼线甩向了沃尔特消失的那片水域。</a:t>
            </a:r>
            <a:endParaRPr lang="zh-CN" altLang="en-US" b="1"/>
          </a:p>
          <a:p>
            <a:endParaRPr lang="en-US" altLang="zh-CN"/>
          </a:p>
          <a:p>
            <a:endParaRPr lang="en-US" altLang="zh-CN"/>
          </a:p>
        </p:txBody>
      </p:sp>
      <p:sp>
        <p:nvSpPr>
          <p:cNvPr id="1048916" name="文本框 10"/>
          <p:cNvSpPr txBox="1"/>
          <p:nvPr/>
        </p:nvSpPr>
        <p:spPr>
          <a:xfrm>
            <a:off x="2620010" y="1879600"/>
            <a:ext cx="5864860" cy="775970"/>
          </a:xfrm>
          <a:prstGeom prst="rect">
            <a:avLst/>
          </a:prstGeom>
          <a:solidFill>
            <a:schemeClr val="accent4">
              <a:lumMod val="20000"/>
              <a:lumOff val="80000"/>
            </a:schemeClr>
          </a:solidFill>
        </p:spPr>
        <p:txBody>
          <a:bodyPr wrap="square" rtlCol="0">
            <a:noAutofit/>
            <a:scene3d>
              <a:camera prst="orthographicFront"/>
              <a:lightRig rig="threePt" dir="t"/>
            </a:scene3d>
          </a:bodyPr>
          <a:p>
            <a:pPr algn="l">
              <a:lnSpc>
                <a:spcPct val="108000"/>
              </a:lnSpc>
            </a:pPr>
            <a:r>
              <a:rPr b="1">
                <a:solidFill>
                  <a:schemeClr val="tx1"/>
                </a:solidFill>
                <a:effectLst>
                  <a:outerShdw blurRad="38100" dist="19050" dir="2700000" algn="tl" rotWithShape="0">
                    <a:schemeClr val="dk1">
                      <a:alpha val="40000"/>
                    </a:schemeClr>
                  </a:outerShdw>
                </a:effectLst>
                <a:latin typeface="微软雅黑" panose="020B0503020204020204" charset="-122"/>
                <a:sym typeface="+mn-ea"/>
              </a:rPr>
              <a:t>Heart pounding wildly, I cast my line into the very spot where Walter had slipped away.</a:t>
            </a:r>
            <a:endParaRPr lang="zh-CN" altLang="en-US" b="1">
              <a:solidFill>
                <a:schemeClr val="tx1"/>
              </a:solidFill>
              <a:effectLst>
                <a:outerShdw blurRad="38100" dist="19050" dir="2700000" algn="tl" rotWithShape="0">
                  <a:schemeClr val="dk1">
                    <a:alpha val="40000"/>
                  </a:schemeClr>
                </a:outerShdw>
              </a:effectLst>
              <a:latin typeface="微软雅黑" panose="020B0503020204020204" charset="-122"/>
              <a:sym typeface="+mn-ea"/>
            </a:endParaRPr>
          </a:p>
        </p:txBody>
      </p:sp>
      <p:sp>
        <p:nvSpPr>
          <p:cNvPr id="1048917" name="文本框 11"/>
          <p:cNvSpPr txBox="1"/>
          <p:nvPr/>
        </p:nvSpPr>
        <p:spPr>
          <a:xfrm>
            <a:off x="2620010" y="2811780"/>
            <a:ext cx="5864860" cy="775970"/>
          </a:xfrm>
          <a:prstGeom prst="rect">
            <a:avLst/>
          </a:prstGeom>
          <a:solidFill>
            <a:schemeClr val="accent3">
              <a:lumMod val="20000"/>
              <a:lumOff val="80000"/>
            </a:schemeClr>
          </a:solidFill>
        </p:spPr>
        <p:txBody>
          <a:bodyPr wrap="square" rtlCol="0">
            <a:noAutofit/>
            <a:scene3d>
              <a:camera prst="orthographicFront"/>
              <a:lightRig rig="threePt" dir="t"/>
            </a:scene3d>
          </a:bodyPr>
          <a:p>
            <a:pPr algn="l">
              <a:lnSpc>
                <a:spcPct val="108000"/>
              </a:lnSpc>
            </a:pPr>
            <a:r>
              <a:rPr b="1">
                <a:solidFill>
                  <a:srgbClr val="1F2937"/>
                </a:solidFill>
                <a:latin typeface="微软雅黑" panose="020B0503020204020204" charset="-122"/>
                <a:sym typeface="+mn-ea"/>
              </a:rPr>
              <a:t>With Grandpa's words ringing in my ears, I kept my rod tip up and the line tight.</a:t>
            </a:r>
            <a:endParaRPr b="1">
              <a:solidFill>
                <a:srgbClr val="1F2937"/>
              </a:solidFill>
              <a:latin typeface="微软雅黑" panose="020B0503020204020204" charset="-122"/>
            </a:endParaRPr>
          </a:p>
          <a:p>
            <a:pPr algn="l">
              <a:lnSpc>
                <a:spcPct val="108000"/>
              </a:lnSpc>
            </a:pPr>
            <a:endParaRPr lang="zh-CN" altLang="en-US" b="1">
              <a:solidFill>
                <a:schemeClr val="tx1"/>
              </a:solidFill>
              <a:effectLst>
                <a:outerShdw blurRad="38100" dist="19050" dir="2700000" algn="tl" rotWithShape="0">
                  <a:schemeClr val="dk1">
                    <a:alpha val="40000"/>
                  </a:schemeClr>
                </a:outerShdw>
              </a:effectLst>
              <a:latin typeface="微软雅黑" panose="020B0503020204020204" charset="-122"/>
              <a:sym typeface="+mn-ea"/>
            </a:endParaRPr>
          </a:p>
        </p:txBody>
      </p:sp>
      <p:sp>
        <p:nvSpPr>
          <p:cNvPr id="1048918" name="文本框 12"/>
          <p:cNvSpPr txBox="1"/>
          <p:nvPr/>
        </p:nvSpPr>
        <p:spPr>
          <a:xfrm>
            <a:off x="2613660" y="3758565"/>
            <a:ext cx="5864860" cy="775970"/>
          </a:xfrm>
          <a:prstGeom prst="rect">
            <a:avLst/>
          </a:prstGeom>
          <a:solidFill>
            <a:schemeClr val="accent4">
              <a:lumMod val="20000"/>
              <a:lumOff val="80000"/>
            </a:schemeClr>
          </a:solidFill>
        </p:spPr>
        <p:txBody>
          <a:bodyPr wrap="square" rtlCol="0">
            <a:noAutofit/>
            <a:scene3d>
              <a:camera prst="orthographicFront"/>
              <a:lightRig rig="threePt" dir="t"/>
            </a:scene3d>
          </a:bodyPr>
          <a:p>
            <a:pPr algn="l">
              <a:lnSpc>
                <a:spcPct val="108000"/>
              </a:lnSpc>
            </a:pPr>
            <a:r>
              <a:rPr b="1">
                <a:solidFill>
                  <a:srgbClr val="1F2937"/>
                </a:solidFill>
                <a:latin typeface="微软雅黑" panose="020B0503020204020204" charset="-122"/>
                <a:sym typeface="+mn-ea"/>
              </a:rPr>
              <a:t>Cradling him gently, I bent down to the water; he slid back, leaving only the cool touch of the river.</a:t>
            </a:r>
            <a:endParaRPr b="1">
              <a:solidFill>
                <a:srgbClr val="1F2937"/>
              </a:solidFill>
              <a:latin typeface="微软雅黑" panose="020B0503020204020204" charset="-122"/>
            </a:endParaRPr>
          </a:p>
          <a:p>
            <a:pPr algn="l">
              <a:lnSpc>
                <a:spcPct val="108000"/>
              </a:lnSpc>
            </a:pPr>
            <a:endParaRPr b="1">
              <a:solidFill>
                <a:srgbClr val="1F2937"/>
              </a:solidFill>
              <a:latin typeface="微软雅黑" panose="020B0503020204020204" charset="-122"/>
            </a:endParaRPr>
          </a:p>
          <a:p>
            <a:pPr algn="l">
              <a:lnSpc>
                <a:spcPct val="108000"/>
              </a:lnSpc>
            </a:pPr>
            <a:endParaRPr lang="zh-CN" altLang="en-US" b="1">
              <a:solidFill>
                <a:schemeClr val="tx1"/>
              </a:solidFill>
              <a:effectLst>
                <a:outerShdw blurRad="38100" dist="19050" dir="2700000" algn="tl" rotWithShape="0">
                  <a:schemeClr val="dk1">
                    <a:alpha val="40000"/>
                  </a:schemeClr>
                </a:outerShdw>
              </a:effectLst>
              <a:latin typeface="微软雅黑" panose="020B0503020204020204" charset="-122"/>
              <a:sym typeface="+mn-ea"/>
            </a:endParaRPr>
          </a:p>
        </p:txBody>
      </p:sp>
      <p:sp>
        <p:nvSpPr>
          <p:cNvPr id="1048919" name="文本框 13"/>
          <p:cNvSpPr txBox="1"/>
          <p:nvPr/>
        </p:nvSpPr>
        <p:spPr>
          <a:xfrm>
            <a:off x="2620010" y="4655820"/>
            <a:ext cx="5864860" cy="775970"/>
          </a:xfrm>
          <a:prstGeom prst="rect">
            <a:avLst/>
          </a:prstGeom>
          <a:solidFill>
            <a:schemeClr val="accent3">
              <a:lumMod val="20000"/>
              <a:lumOff val="80000"/>
            </a:schemeClr>
          </a:solidFill>
        </p:spPr>
        <p:txBody>
          <a:bodyPr wrap="square" rtlCol="0">
            <a:noAutofit/>
            <a:scene3d>
              <a:camera prst="orthographicFront"/>
              <a:lightRig rig="threePt" dir="t"/>
            </a:scene3d>
          </a:bodyPr>
          <a:p>
            <a:pPr algn="l">
              <a:lnSpc>
                <a:spcPct val="108000"/>
              </a:lnSpc>
            </a:pPr>
            <a:r>
              <a:rPr b="1">
                <a:solidFill>
                  <a:srgbClr val="1F2937"/>
                </a:solidFill>
                <a:latin typeface="微软雅黑" panose="020B0503020204020204" charset="-122"/>
                <a:sym typeface="+mn-ea"/>
              </a:rPr>
              <a:t>I returned to the very spot where Walter had slipped away from my hook.</a:t>
            </a:r>
            <a:endParaRPr b="1">
              <a:solidFill>
                <a:srgbClr val="1F2937"/>
              </a:solidFill>
              <a:latin typeface="微软雅黑" panose="020B0503020204020204" charset="-122"/>
            </a:endParaRPr>
          </a:p>
          <a:p>
            <a:pPr algn="l">
              <a:lnSpc>
                <a:spcPct val="108000"/>
              </a:lnSpc>
            </a:pPr>
            <a:endParaRPr b="1">
              <a:solidFill>
                <a:srgbClr val="1F2937"/>
              </a:solidFill>
              <a:latin typeface="微软雅黑" panose="020B0503020204020204" charset="-122"/>
            </a:endParaRPr>
          </a:p>
          <a:p>
            <a:pPr algn="l">
              <a:lnSpc>
                <a:spcPct val="108000"/>
              </a:lnSpc>
            </a:pPr>
            <a:endParaRPr b="1">
              <a:solidFill>
                <a:srgbClr val="1F2937"/>
              </a:solidFill>
              <a:latin typeface="微软雅黑" panose="020B0503020204020204" charset="-122"/>
            </a:endParaRPr>
          </a:p>
          <a:p>
            <a:pPr algn="l">
              <a:lnSpc>
                <a:spcPct val="108000"/>
              </a:lnSpc>
            </a:pPr>
            <a:endParaRPr lang="zh-CN" altLang="en-US" b="1">
              <a:solidFill>
                <a:schemeClr val="tx1"/>
              </a:solidFill>
              <a:effectLst>
                <a:outerShdw blurRad="38100" dist="19050" dir="2700000" algn="tl" rotWithShape="0">
                  <a:schemeClr val="dk1">
                    <a:alpha val="40000"/>
                  </a:schemeClr>
                </a:outerShdw>
              </a:effectLst>
              <a:latin typeface="微软雅黑" panose="020B0503020204020204" charset="-122"/>
              <a:sym typeface="+mn-ea"/>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916"/>
                                        </p:tgtEl>
                                        <p:attrNameLst>
                                          <p:attrName>style.visibility</p:attrName>
                                        </p:attrNameLst>
                                      </p:cBhvr>
                                      <p:to>
                                        <p:strVal val="visible"/>
                                      </p:to>
                                    </p:set>
                                    <p:anim calcmode="lin" valueType="num">
                                      <p:cBhvr additive="base">
                                        <p:cTn id="7" dur="500" fill="hold"/>
                                        <p:tgtEl>
                                          <p:spTgt spid="1048916"/>
                                        </p:tgtEl>
                                        <p:attrNameLst>
                                          <p:attrName>ppt_x</p:attrName>
                                        </p:attrNameLst>
                                      </p:cBhvr>
                                      <p:tavLst>
                                        <p:tav tm="0">
                                          <p:val>
                                            <p:strVal val="#ppt_x"/>
                                          </p:val>
                                        </p:tav>
                                        <p:tav tm="100000">
                                          <p:val>
                                            <p:strVal val="#ppt_x"/>
                                          </p:val>
                                        </p:tav>
                                      </p:tavLst>
                                    </p:anim>
                                    <p:anim calcmode="lin" valueType="num">
                                      <p:cBhvr additive="base">
                                        <p:cTn id="8" dur="500" fill="hold"/>
                                        <p:tgtEl>
                                          <p:spTgt spid="10489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917"/>
                                        </p:tgtEl>
                                        <p:attrNameLst>
                                          <p:attrName>style.visibility</p:attrName>
                                        </p:attrNameLst>
                                      </p:cBhvr>
                                      <p:to>
                                        <p:strVal val="visible"/>
                                      </p:to>
                                    </p:set>
                                    <p:anim calcmode="lin" valueType="num">
                                      <p:cBhvr additive="base">
                                        <p:cTn id="13" dur="500" fill="hold"/>
                                        <p:tgtEl>
                                          <p:spTgt spid="1048917"/>
                                        </p:tgtEl>
                                        <p:attrNameLst>
                                          <p:attrName>ppt_x</p:attrName>
                                        </p:attrNameLst>
                                      </p:cBhvr>
                                      <p:tavLst>
                                        <p:tav tm="0">
                                          <p:val>
                                            <p:strVal val="#ppt_x"/>
                                          </p:val>
                                        </p:tav>
                                        <p:tav tm="100000">
                                          <p:val>
                                            <p:strVal val="#ppt_x"/>
                                          </p:val>
                                        </p:tav>
                                      </p:tavLst>
                                    </p:anim>
                                    <p:anim calcmode="lin" valueType="num">
                                      <p:cBhvr additive="base">
                                        <p:cTn id="14" dur="500" fill="hold"/>
                                        <p:tgtEl>
                                          <p:spTgt spid="10489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8918"/>
                                        </p:tgtEl>
                                        <p:attrNameLst>
                                          <p:attrName>style.visibility</p:attrName>
                                        </p:attrNameLst>
                                      </p:cBhvr>
                                      <p:to>
                                        <p:strVal val="visible"/>
                                      </p:to>
                                    </p:set>
                                    <p:anim calcmode="lin" valueType="num">
                                      <p:cBhvr additive="base">
                                        <p:cTn id="19" dur="500" fill="hold"/>
                                        <p:tgtEl>
                                          <p:spTgt spid="1048918"/>
                                        </p:tgtEl>
                                        <p:attrNameLst>
                                          <p:attrName>ppt_x</p:attrName>
                                        </p:attrNameLst>
                                      </p:cBhvr>
                                      <p:tavLst>
                                        <p:tav tm="0">
                                          <p:val>
                                            <p:strVal val="#ppt_x"/>
                                          </p:val>
                                        </p:tav>
                                        <p:tav tm="100000">
                                          <p:val>
                                            <p:strVal val="#ppt_x"/>
                                          </p:val>
                                        </p:tav>
                                      </p:tavLst>
                                    </p:anim>
                                    <p:anim calcmode="lin" valueType="num">
                                      <p:cBhvr additive="base">
                                        <p:cTn id="20" dur="500" fill="hold"/>
                                        <p:tgtEl>
                                          <p:spTgt spid="10489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48919"/>
                                        </p:tgtEl>
                                        <p:attrNameLst>
                                          <p:attrName>style.visibility</p:attrName>
                                        </p:attrNameLst>
                                      </p:cBhvr>
                                      <p:to>
                                        <p:strVal val="visible"/>
                                      </p:to>
                                    </p:set>
                                    <p:anim calcmode="lin" valueType="num">
                                      <p:cBhvr additive="base">
                                        <p:cTn id="25" dur="500" fill="hold"/>
                                        <p:tgtEl>
                                          <p:spTgt spid="1048919"/>
                                        </p:tgtEl>
                                        <p:attrNameLst>
                                          <p:attrName>ppt_x</p:attrName>
                                        </p:attrNameLst>
                                      </p:cBhvr>
                                      <p:tavLst>
                                        <p:tav tm="0">
                                          <p:val>
                                            <p:strVal val="#ppt_x"/>
                                          </p:val>
                                        </p:tav>
                                        <p:tav tm="100000">
                                          <p:val>
                                            <p:strVal val="#ppt_x"/>
                                          </p:val>
                                        </p:tav>
                                      </p:tavLst>
                                    </p:anim>
                                    <p:anim calcmode="lin" valueType="num">
                                      <p:cBhvr additive="base">
                                        <p:cTn id="26" dur="500" fill="hold"/>
                                        <p:tgtEl>
                                          <p:spTgt spid="10489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48914"/>
                                        </p:tgtEl>
                                        <p:attrNameLst>
                                          <p:attrName>style.visibility</p:attrName>
                                        </p:attrNameLst>
                                      </p:cBhvr>
                                      <p:to>
                                        <p:strVal val="visible"/>
                                      </p:to>
                                    </p:set>
                                    <p:anim calcmode="lin" valueType="num">
                                      <p:cBhvr additive="base">
                                        <p:cTn id="31" dur="500" fill="hold"/>
                                        <p:tgtEl>
                                          <p:spTgt spid="1048914"/>
                                        </p:tgtEl>
                                        <p:attrNameLst>
                                          <p:attrName>ppt_x</p:attrName>
                                        </p:attrNameLst>
                                      </p:cBhvr>
                                      <p:tavLst>
                                        <p:tav tm="0">
                                          <p:val>
                                            <p:strVal val="#ppt_x"/>
                                          </p:val>
                                        </p:tav>
                                        <p:tav tm="100000">
                                          <p:val>
                                            <p:strVal val="#ppt_x"/>
                                          </p:val>
                                        </p:tav>
                                      </p:tavLst>
                                    </p:anim>
                                    <p:anim calcmode="lin" valueType="num">
                                      <p:cBhvr additive="base">
                                        <p:cTn id="32" dur="500" fill="hold"/>
                                        <p:tgtEl>
                                          <p:spTgt spid="10489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16" grpId="0" bldLvl="0" animBg="1"/>
      <p:bldP spid="1048916" grpId="1" animBg="1"/>
      <p:bldP spid="1048917" grpId="0" bldLvl="0" animBg="1"/>
      <p:bldP spid="1048917" grpId="1" animBg="1"/>
      <p:bldP spid="1048918" grpId="0" bldLvl="0" animBg="1"/>
      <p:bldP spid="1048918" grpId="1" animBg="1"/>
      <p:bldP spid="1048919" grpId="0" bldLvl="0" animBg="1"/>
      <p:bldP spid="1048919" grpId="1" animBg="1"/>
      <p:bldP spid="1048914" grpId="0"/>
      <p:bldP spid="104891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66" name=""/>
        <p:cNvGrpSpPr/>
        <p:nvPr/>
      </p:nvGrpSpPr>
      <p:grpSpPr/>
      <p:sp>
        <p:nvSpPr>
          <p:cNvPr id="1048920"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21" name="Rectangle 2"/>
          <p:cNvSpPr/>
          <p:nvPr/>
        </p:nvSpPr>
        <p:spPr>
          <a:xfrm>
            <a:off x="0" y="0"/>
            <a:ext cx="12191695" cy="1051560"/>
          </a:xfrm>
          <a:prstGeom prst="rect">
            <a:avLst/>
          </a:prstGeom>
          <a:solidFill>
            <a:srgbClr val="B04A5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22"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23"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24"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4</a:t>
            </a:r>
            <a:endParaRPr sz="2500" b="1" i="0">
              <a:solidFill>
                <a:srgbClr val="16264A"/>
              </a:solidFill>
              <a:latin typeface="微软雅黑" panose="020B0503020204020204" charset="-122"/>
            </a:endParaRPr>
          </a:p>
        </p:txBody>
      </p:sp>
      <p:sp>
        <p:nvSpPr>
          <p:cNvPr id="1048925"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语料积累 · 高级句式（二）</a:t>
            </a:r>
            <a:endParaRPr sz="3200" b="1" i="0">
              <a:solidFill>
                <a:srgbClr val="FFFFFF"/>
              </a:solidFill>
              <a:latin typeface="微软雅黑" panose="020B0503020204020204" charset="-122"/>
            </a:endParaRPr>
          </a:p>
        </p:txBody>
      </p:sp>
      <p:graphicFrame>
        <p:nvGraphicFramePr>
          <p:cNvPr id="4194308" name="Table 7"/>
          <p:cNvGraphicFramePr>
            <a:graphicFrameLocks noGrp="1"/>
          </p:cNvGraphicFramePr>
          <p:nvPr/>
        </p:nvGraphicFramePr>
        <p:xfrm>
          <a:off x="640080" y="1248410"/>
          <a:ext cx="11064240" cy="2926080"/>
        </p:xfrm>
        <a:graphic>
          <a:graphicData uri="http://schemas.openxmlformats.org/drawingml/2006/table">
            <a:tbl>
              <a:tblPr>
                <a:tableStyleId>{5C22544A-7EE6-4342-B048-85BDC9FD1C3A}</a:tableStyleId>
              </a:tblPr>
              <a:tblGrid>
                <a:gridCol w="2103120"/>
                <a:gridCol w="5852160"/>
                <a:gridCol w="3108960"/>
              </a:tblGrid>
              <a:tr h="731520">
                <a:tc>
                  <a:txBody>
                    <a:bodyPr wrap="square"/>
                    <a:p>
                      <a:pPr algn="ctr">
                        <a:lnSpc>
                          <a:spcPct val="108000"/>
                        </a:lnSpc>
                      </a:pPr>
                      <a:r>
                        <a:rPr sz="2000" b="1">
                          <a:solidFill>
                            <a:srgbClr val="FFFFFF"/>
                          </a:solidFill>
                          <a:latin typeface="微软雅黑" panose="020B0503020204020204" charset="-122"/>
                        </a:rPr>
                        <a:t>句式</a:t>
                      </a:r>
                      <a:endParaRPr sz="2000" b="1">
                        <a:solidFill>
                          <a:srgbClr val="FFFFFF"/>
                        </a:solidFill>
                        <a:latin typeface="微软雅黑" panose="020B0503020204020204" charset="-122"/>
                      </a:endParaRPr>
                    </a:p>
                  </a:txBody>
                  <a:tcPr marL="101600" marR="101600" marT="63500" marB="63500" anchor="ctr">
                    <a:solidFill>
                      <a:srgbClr val="0F766E"/>
                    </a:solidFill>
                  </a:tcPr>
                </a:tc>
                <a:tc>
                  <a:txBody>
                    <a:bodyPr wrap="square"/>
                    <a:p>
                      <a:pPr algn="ctr">
                        <a:lnSpc>
                          <a:spcPct val="108000"/>
                        </a:lnSpc>
                      </a:pPr>
                      <a:r>
                        <a:rPr sz="2000" b="1">
                          <a:solidFill>
                            <a:srgbClr val="FFFFFF"/>
                          </a:solidFill>
                          <a:latin typeface="微软雅黑" panose="020B0503020204020204" charset="-122"/>
                        </a:rPr>
                        <a:t>完整例句</a:t>
                      </a:r>
                      <a:endParaRPr sz="2000" b="1">
                        <a:solidFill>
                          <a:srgbClr val="FFFFFF"/>
                        </a:solidFill>
                        <a:latin typeface="微软雅黑" panose="020B0503020204020204" charset="-122"/>
                      </a:endParaRPr>
                    </a:p>
                  </a:txBody>
                  <a:tcPr marL="101600" marR="101600" marT="63500" marB="63500" anchor="ctr">
                    <a:solidFill>
                      <a:srgbClr val="0F766E"/>
                    </a:solidFill>
                  </a:tcPr>
                </a:tc>
                <a:tc>
                  <a:txBody>
                    <a:bodyPr wrap="square"/>
                    <a:p>
                      <a:pPr algn="ctr">
                        <a:lnSpc>
                          <a:spcPct val="108000"/>
                        </a:lnSpc>
                      </a:pPr>
                      <a:r>
                        <a:rPr sz="2000" b="1">
                          <a:solidFill>
                            <a:srgbClr val="FFFFFF"/>
                          </a:solidFill>
                          <a:latin typeface="微软雅黑" panose="020B0503020204020204" charset="-122"/>
                        </a:rPr>
                        <a:t>为什么好</a:t>
                      </a:r>
                      <a:endParaRPr sz="2000" b="1">
                        <a:solidFill>
                          <a:srgbClr val="FFFFFF"/>
                        </a:solidFill>
                        <a:latin typeface="微软雅黑" panose="020B0503020204020204" charset="-122"/>
                      </a:endParaRPr>
                    </a:p>
                  </a:txBody>
                  <a:tcPr marL="101600" marR="101600" marT="63500" marB="63500" anchor="ctr">
                    <a:solidFill>
                      <a:srgbClr val="0F766E"/>
                    </a:solidFill>
                  </a:tcPr>
                </a:tc>
              </a:tr>
              <a:tr h="731520">
                <a:tc>
                  <a:txBody>
                    <a:bodyPr wrap="square"/>
                    <a:p>
                      <a:pPr algn="ctr">
                        <a:lnSpc>
                          <a:spcPct val="108000"/>
                        </a:lnSpc>
                      </a:pPr>
                      <a:r>
                        <a:rPr sz="1800" b="1">
                          <a:solidFill>
                            <a:schemeClr val="accent6">
                              <a:lumMod val="75000"/>
                            </a:schemeClr>
                          </a:solidFill>
                          <a:latin typeface="微软雅黑" panose="020B0503020204020204" charset="-122"/>
                        </a:rPr>
                        <a:t>倒装/强调</a:t>
                      </a:r>
                      <a:endParaRPr sz="1800" b="1">
                        <a:solidFill>
                          <a:schemeClr val="accent6">
                            <a:lumMod val="75000"/>
                          </a:schemeClr>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lang="zh-CN" altLang="en-US" sz="1800" b="1">
                          <a:solidFill>
                            <a:srgbClr val="1F2937"/>
                          </a:solidFill>
                          <a:latin typeface="微软雅黑" panose="020B0503020204020204" charset="-122"/>
                        </a:rPr>
                        <a:t>这一次，沃尔特没打赢——我赢了。</a:t>
                      </a:r>
                      <a:endParaRPr lang="zh-CN" altLang="en-US" sz="18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1800" b="1">
                          <a:solidFill>
                            <a:schemeClr val="accent3">
                              <a:lumMod val="75000"/>
                            </a:schemeClr>
                          </a:solidFill>
                          <a:latin typeface="微软雅黑" panose="020B0503020204020204" charset="-122"/>
                        </a:rPr>
                        <a:t>强调此次转折，制造张力</a:t>
                      </a:r>
                      <a:endParaRPr sz="1800" b="1">
                        <a:solidFill>
                          <a:schemeClr val="accent3">
                            <a:lumMod val="75000"/>
                          </a:schemeClr>
                        </a:solidFill>
                        <a:latin typeface="微软雅黑" panose="020B0503020204020204" charset="-122"/>
                      </a:endParaRPr>
                    </a:p>
                  </a:txBody>
                  <a:tcPr marL="101600" marR="101600" marT="63500" marB="63500" anchor="ctr">
                    <a:solidFill>
                      <a:srgbClr val="FFFFFF"/>
                    </a:solidFill>
                  </a:tcPr>
                </a:tc>
              </a:tr>
              <a:tr h="731520">
                <a:tc>
                  <a:txBody>
                    <a:bodyPr wrap="square"/>
                    <a:p>
                      <a:pPr algn="ctr">
                        <a:lnSpc>
                          <a:spcPct val="108000"/>
                        </a:lnSpc>
                      </a:pPr>
                      <a:r>
                        <a:rPr sz="1800" b="1">
                          <a:solidFill>
                            <a:schemeClr val="accent6">
                              <a:lumMod val="75000"/>
                            </a:schemeClr>
                          </a:solidFill>
                          <a:latin typeface="微软雅黑" panose="020B0503020204020204" charset="-122"/>
                        </a:rPr>
                        <a:t>时间状从+感官</a:t>
                      </a:r>
                      <a:endParaRPr sz="1800" b="1">
                        <a:solidFill>
                          <a:schemeClr val="accent6">
                            <a:lumMod val="75000"/>
                          </a:schemeClr>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lang="zh-CN" altLang="en-US" sz="1800" b="1">
                          <a:solidFill>
                            <a:srgbClr val="1F2937"/>
                          </a:solidFill>
                          <a:latin typeface="微软雅黑" panose="020B0503020204020204" charset="-122"/>
                        </a:rPr>
                        <a:t>当我把它从水里提起来时，它似乎用一只湿漉漉的悲伤眼睛凝视着我。</a:t>
                      </a:r>
                      <a:endParaRPr lang="zh-CN" altLang="en-US" sz="18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1800" b="1">
                          <a:solidFill>
                            <a:schemeClr val="accent3">
                              <a:lumMod val="75000"/>
                            </a:schemeClr>
                          </a:solidFill>
                          <a:latin typeface="微软雅黑" panose="020B0503020204020204" charset="-122"/>
                        </a:rPr>
                        <a:t>自然衔接段首给定句</a:t>
                      </a:r>
                      <a:endParaRPr sz="1800" b="1">
                        <a:solidFill>
                          <a:schemeClr val="accent3">
                            <a:lumMod val="75000"/>
                          </a:schemeClr>
                        </a:solidFill>
                        <a:latin typeface="微软雅黑" panose="020B0503020204020204" charset="-122"/>
                      </a:endParaRPr>
                    </a:p>
                  </a:txBody>
                  <a:tcPr marL="101600" marR="101600" marT="63500" marB="63500" anchor="ctr">
                    <a:solidFill>
                      <a:srgbClr val="F1F5F9"/>
                    </a:solidFill>
                  </a:tcPr>
                </a:tc>
              </a:tr>
              <a:tr h="731520">
                <a:tc>
                  <a:txBody>
                    <a:bodyPr wrap="square"/>
                    <a:p>
                      <a:pPr algn="ctr">
                        <a:lnSpc>
                          <a:spcPct val="108000"/>
                        </a:lnSpc>
                      </a:pPr>
                      <a:r>
                        <a:rPr sz="1800" b="1">
                          <a:solidFill>
                            <a:schemeClr val="accent6">
                              <a:lumMod val="75000"/>
                            </a:schemeClr>
                          </a:solidFill>
                          <a:latin typeface="微软雅黑" panose="020B0503020204020204" charset="-122"/>
                        </a:rPr>
                        <a:t>抽象名词收尾</a:t>
                      </a:r>
                      <a:endParaRPr sz="1800" b="1">
                        <a:solidFill>
                          <a:schemeClr val="accent6">
                            <a:lumMod val="75000"/>
                          </a:schemeClr>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lang="zh-CN" altLang="en-US" sz="1800" b="1">
                          <a:solidFill>
                            <a:srgbClr val="1F2937"/>
                          </a:solidFill>
                          <a:latin typeface="微软雅黑" panose="020B0503020204020204" charset="-122"/>
                          <a:sym typeface="+mn-ea"/>
                        </a:rPr>
                        <a:t>最终，我获得了一个钓鱼人对生命真正的敬意。</a:t>
                      </a:r>
                      <a:endParaRPr sz="1800" b="0">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1800" b="1">
                          <a:solidFill>
                            <a:schemeClr val="accent3">
                              <a:lumMod val="75000"/>
                            </a:schemeClr>
                          </a:solidFill>
                          <a:latin typeface="微软雅黑" panose="020B0503020204020204" charset="-122"/>
                        </a:rPr>
                        <a:t>名词化点题，避免说教</a:t>
                      </a:r>
                      <a:endParaRPr sz="1800" b="1">
                        <a:solidFill>
                          <a:schemeClr val="accent3">
                            <a:lumMod val="75000"/>
                          </a:schemeClr>
                        </a:solidFill>
                        <a:latin typeface="微软雅黑" panose="020B0503020204020204" charset="-122"/>
                      </a:endParaRPr>
                    </a:p>
                  </a:txBody>
                  <a:tcPr marL="101600" marR="101600" marT="63500" marB="63500" anchor="ctr">
                    <a:solidFill>
                      <a:srgbClr val="FFFFFF"/>
                    </a:solidFill>
                  </a:tcPr>
                </a:tc>
              </a:tr>
            </a:tbl>
          </a:graphicData>
        </a:graphic>
      </p:graphicFrame>
      <p:sp>
        <p:nvSpPr>
          <p:cNvPr id="1048926" name="Rounded Rectangle 8"/>
          <p:cNvSpPr/>
          <p:nvPr>
            <p:custDataLst>
              <p:tags r:id="rId1"/>
            </p:custDataLst>
          </p:nvPr>
        </p:nvSpPr>
        <p:spPr>
          <a:xfrm>
            <a:off x="718185" y="4696460"/>
            <a:ext cx="5349240" cy="1554480"/>
          </a:xfrm>
          <a:prstGeom prst="roundRect">
            <a:avLst/>
          </a:prstGeom>
          <a:solidFill>
            <a:srgbClr val="F7EAEC"/>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27" name="TextBox 9"/>
          <p:cNvSpPr txBox="1"/>
          <p:nvPr>
            <p:custDataLst>
              <p:tags r:id="rId2"/>
            </p:custDataLst>
          </p:nvPr>
        </p:nvSpPr>
        <p:spPr>
          <a:xfrm>
            <a:off x="855345" y="4806188"/>
            <a:ext cx="5074920" cy="438785"/>
          </a:xfrm>
          <a:prstGeom prst="rect">
            <a:avLst/>
          </a:prstGeom>
          <a:noFill/>
        </p:spPr>
        <p:txBody>
          <a:bodyPr wrap="square" lIns="63500" tIns="38100" rIns="63500" bIns="38100" anchor="t">
            <a:spAutoFit/>
          </a:bodyPr>
          <a:p>
            <a:pPr algn="l">
              <a:lnSpc>
                <a:spcPct val="118000"/>
              </a:lnSpc>
            </a:pPr>
            <a:r>
              <a:rPr sz="2000" b="1" i="0">
                <a:solidFill>
                  <a:srgbClr val="B04A5E"/>
                </a:solidFill>
                <a:latin typeface="微软雅黑" panose="020B0503020204020204" charset="-122"/>
              </a:rPr>
              <a:t>⚠ 别踩雷</a:t>
            </a:r>
            <a:endParaRPr sz="2000" b="1" i="0">
              <a:solidFill>
                <a:srgbClr val="B04A5E"/>
              </a:solidFill>
              <a:latin typeface="微软雅黑" panose="020B0503020204020204" charset="-122"/>
            </a:endParaRPr>
          </a:p>
        </p:txBody>
      </p:sp>
      <p:sp>
        <p:nvSpPr>
          <p:cNvPr id="1048928" name="TextBox 10"/>
          <p:cNvSpPr txBox="1"/>
          <p:nvPr>
            <p:custDataLst>
              <p:tags r:id="rId3"/>
            </p:custDataLst>
          </p:nvPr>
        </p:nvSpPr>
        <p:spPr>
          <a:xfrm>
            <a:off x="855345" y="5245354"/>
            <a:ext cx="5074920" cy="414655"/>
          </a:xfrm>
          <a:prstGeom prst="rect">
            <a:avLst/>
          </a:prstGeom>
          <a:noFill/>
        </p:spPr>
        <p:txBody>
          <a:bodyPr wrap="square" lIns="63500" tIns="38100" rIns="63500" bIns="38100" anchor="t">
            <a:spAutoFit/>
          </a:bodyPr>
          <a:p>
            <a:pPr algn="l">
              <a:lnSpc>
                <a:spcPct val="110000"/>
              </a:lnSpc>
            </a:pPr>
            <a:r>
              <a:rPr sz="2000" b="1" i="0">
                <a:solidFill>
                  <a:srgbClr val="1F2937"/>
                </a:solidFill>
                <a:latin typeface="微软雅黑" panose="020B0503020204020204" charset="-122"/>
              </a:rPr>
              <a:t>句式高级 ≠ 越复杂越好。</a:t>
            </a:r>
            <a:endParaRPr sz="2000" b="1" i="0">
              <a:solidFill>
                <a:srgbClr val="1F2937"/>
              </a:solidFill>
              <a:latin typeface="微软雅黑" panose="020B0503020204020204" charset="-122"/>
            </a:endParaRPr>
          </a:p>
        </p:txBody>
      </p:sp>
      <p:sp>
        <p:nvSpPr>
          <p:cNvPr id="1048929" name="Rounded Rectangle 11"/>
          <p:cNvSpPr/>
          <p:nvPr>
            <p:custDataLst>
              <p:tags r:id="rId4"/>
            </p:custDataLst>
          </p:nvPr>
        </p:nvSpPr>
        <p:spPr>
          <a:xfrm>
            <a:off x="6250305" y="4696460"/>
            <a:ext cx="5349240" cy="1554480"/>
          </a:xfrm>
          <a:prstGeom prst="roundRect">
            <a:avLst/>
          </a:prstGeom>
          <a:solidFill>
            <a:srgbClr val="E7F1EE"/>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30" name="TextBox 12"/>
          <p:cNvSpPr txBox="1"/>
          <p:nvPr>
            <p:custDataLst>
              <p:tags r:id="rId5"/>
            </p:custDataLst>
          </p:nvPr>
        </p:nvSpPr>
        <p:spPr>
          <a:xfrm>
            <a:off x="6419215" y="4806188"/>
            <a:ext cx="5074920" cy="438785"/>
          </a:xfrm>
          <a:prstGeom prst="rect">
            <a:avLst/>
          </a:prstGeom>
          <a:noFill/>
        </p:spPr>
        <p:txBody>
          <a:bodyPr wrap="square" lIns="63500" tIns="38100" rIns="63500" bIns="38100" anchor="t">
            <a:spAutoFit/>
          </a:bodyPr>
          <a:p>
            <a:pPr algn="l">
              <a:lnSpc>
                <a:spcPct val="118000"/>
              </a:lnSpc>
            </a:pPr>
            <a:r>
              <a:rPr sz="2000" b="1" i="0">
                <a:solidFill>
                  <a:srgbClr val="2E7D6B"/>
                </a:solidFill>
                <a:latin typeface="微软雅黑" panose="020B0503020204020204" charset="-122"/>
              </a:rPr>
              <a:t>★ 搭配原则</a:t>
            </a:r>
            <a:endParaRPr sz="2000" b="1" i="0">
              <a:solidFill>
                <a:srgbClr val="2E7D6B"/>
              </a:solidFill>
              <a:latin typeface="微软雅黑" panose="020B0503020204020204" charset="-122"/>
            </a:endParaRPr>
          </a:p>
        </p:txBody>
      </p:sp>
      <p:sp>
        <p:nvSpPr>
          <p:cNvPr id="1048931" name="TextBox 13"/>
          <p:cNvSpPr txBox="1"/>
          <p:nvPr>
            <p:custDataLst>
              <p:tags r:id="rId6"/>
            </p:custDataLst>
          </p:nvPr>
        </p:nvSpPr>
        <p:spPr>
          <a:xfrm>
            <a:off x="6419215" y="5277104"/>
            <a:ext cx="5074920" cy="753110"/>
          </a:xfrm>
          <a:prstGeom prst="rect">
            <a:avLst/>
          </a:prstGeom>
          <a:noFill/>
        </p:spPr>
        <p:txBody>
          <a:bodyPr wrap="square" lIns="63500" tIns="38100" rIns="63500" bIns="38100" anchor="t">
            <a:spAutoFit/>
          </a:bodyPr>
          <a:p>
            <a:pPr algn="l">
              <a:lnSpc>
                <a:spcPct val="110000"/>
              </a:lnSpc>
            </a:pPr>
            <a:r>
              <a:rPr sz="2000" b="1" i="0">
                <a:solidFill>
                  <a:srgbClr val="1F2937"/>
                </a:solidFill>
                <a:latin typeface="微软雅黑" panose="020B0503020204020204" charset="-122"/>
              </a:rPr>
              <a:t>描写用分词/独立主格；点题用抽象名词；衔接段</a:t>
            </a:r>
            <a:r>
              <a:rPr lang="zh-CN" sz="2000" b="1" i="0">
                <a:solidFill>
                  <a:srgbClr val="1F2937"/>
                </a:solidFill>
                <a:latin typeface="微软雅黑" panose="020B0503020204020204" charset="-122"/>
              </a:rPr>
              <a:t>可</a:t>
            </a:r>
            <a:r>
              <a:rPr sz="2000" b="1" i="0">
                <a:solidFill>
                  <a:srgbClr val="1F2937"/>
                </a:solidFill>
                <a:latin typeface="微软雅黑" panose="020B0503020204020204" charset="-122"/>
              </a:rPr>
              <a:t>用时间状从。各司其职。</a:t>
            </a:r>
            <a:endParaRPr sz="2000" b="1" i="0">
              <a:solidFill>
                <a:srgbClr val="1F2937"/>
              </a:solidFill>
              <a:latin typeface="微软雅黑" panose="020B0503020204020204" charset="-122"/>
            </a:endParaRPr>
          </a:p>
        </p:txBody>
      </p:sp>
      <p:sp>
        <p:nvSpPr>
          <p:cNvPr id="1048932" name="文本框 14"/>
          <p:cNvSpPr txBox="1"/>
          <p:nvPr/>
        </p:nvSpPr>
        <p:spPr>
          <a:xfrm>
            <a:off x="2737485" y="2009775"/>
            <a:ext cx="5864860" cy="632460"/>
          </a:xfrm>
          <a:prstGeom prst="rect">
            <a:avLst/>
          </a:prstGeom>
          <a:solidFill>
            <a:schemeClr val="accent2">
              <a:lumMod val="20000"/>
              <a:lumOff val="80000"/>
            </a:schemeClr>
          </a:solidFill>
        </p:spPr>
        <p:txBody>
          <a:bodyPr wrap="square" rtlCol="0">
            <a:noAutofit/>
            <a:scene3d>
              <a:camera prst="orthographicFront"/>
              <a:lightRig rig="threePt" dir="t"/>
            </a:scene3d>
          </a:bodyPr>
          <a:p>
            <a:pPr algn="l">
              <a:lnSpc>
                <a:spcPct val="108000"/>
              </a:lnSpc>
            </a:pPr>
            <a:r>
              <a:rPr b="1">
                <a:solidFill>
                  <a:srgbClr val="1F2937"/>
                </a:solidFill>
                <a:latin typeface="微软雅黑" panose="020B0503020204020204" charset="-122"/>
                <a:sym typeface="+mn-ea"/>
              </a:rPr>
              <a:t>This time, Walter did not win the fight — I did</a:t>
            </a:r>
            <a:r>
              <a:rPr lang="en-US" b="1">
                <a:solidFill>
                  <a:srgbClr val="1F2937"/>
                </a:solidFill>
                <a:latin typeface="微软雅黑" panose="020B0503020204020204" charset="-122"/>
                <a:sym typeface="+mn-ea"/>
              </a:rPr>
              <a:t>.</a:t>
            </a:r>
            <a:endParaRPr b="1">
              <a:solidFill>
                <a:srgbClr val="1F2937"/>
              </a:solidFill>
              <a:latin typeface="微软雅黑" panose="020B0503020204020204" charset="-122"/>
            </a:endParaRPr>
          </a:p>
          <a:p>
            <a:pPr algn="l">
              <a:lnSpc>
                <a:spcPct val="108000"/>
              </a:lnSpc>
            </a:pPr>
            <a:endParaRPr b="1">
              <a:solidFill>
                <a:srgbClr val="1F2937"/>
              </a:solidFill>
              <a:latin typeface="微软雅黑" panose="020B0503020204020204" charset="-122"/>
            </a:endParaRPr>
          </a:p>
          <a:p>
            <a:pPr algn="l">
              <a:lnSpc>
                <a:spcPct val="108000"/>
              </a:lnSpc>
            </a:pPr>
            <a:endParaRPr lang="zh-CN" altLang="en-US" b="1">
              <a:solidFill>
                <a:schemeClr val="tx1"/>
              </a:solidFill>
              <a:effectLst>
                <a:outerShdw blurRad="38100" dist="19050" dir="2700000" algn="tl" rotWithShape="0">
                  <a:schemeClr val="dk1">
                    <a:alpha val="40000"/>
                  </a:schemeClr>
                </a:outerShdw>
              </a:effectLst>
              <a:latin typeface="微软雅黑" panose="020B0503020204020204" charset="-122"/>
              <a:sym typeface="+mn-ea"/>
            </a:endParaRPr>
          </a:p>
        </p:txBody>
      </p:sp>
      <p:sp>
        <p:nvSpPr>
          <p:cNvPr id="1048933" name="文本框 15"/>
          <p:cNvSpPr txBox="1"/>
          <p:nvPr/>
        </p:nvSpPr>
        <p:spPr>
          <a:xfrm>
            <a:off x="2737485" y="2750820"/>
            <a:ext cx="5864860" cy="723265"/>
          </a:xfrm>
          <a:prstGeom prst="rect">
            <a:avLst/>
          </a:prstGeom>
          <a:solidFill>
            <a:schemeClr val="accent3">
              <a:lumMod val="20000"/>
              <a:lumOff val="80000"/>
            </a:schemeClr>
          </a:solidFill>
        </p:spPr>
        <p:txBody>
          <a:bodyPr wrap="square" rtlCol="0">
            <a:noAutofit/>
            <a:scene3d>
              <a:camera prst="orthographicFront"/>
              <a:lightRig rig="threePt" dir="t"/>
            </a:scene3d>
          </a:bodyPr>
          <a:p>
            <a:pPr algn="l">
              <a:lnSpc>
                <a:spcPct val="108000"/>
              </a:lnSpc>
            </a:pPr>
            <a:r>
              <a:rPr b="1">
                <a:solidFill>
                  <a:srgbClr val="1F2937"/>
                </a:solidFill>
                <a:latin typeface="微软雅黑" panose="020B0503020204020204" charset="-122"/>
                <a:sym typeface="+mn-ea"/>
              </a:rPr>
              <a:t>When I lifted him from the water, he seemed to stare at me with a sad, wet eye.</a:t>
            </a:r>
            <a:endParaRPr b="1">
              <a:solidFill>
                <a:srgbClr val="1F2937"/>
              </a:solidFill>
              <a:latin typeface="微软雅黑" panose="020B0503020204020204" charset="-122"/>
            </a:endParaRPr>
          </a:p>
          <a:p>
            <a:pPr algn="l">
              <a:lnSpc>
                <a:spcPct val="108000"/>
              </a:lnSpc>
            </a:pPr>
            <a:endParaRPr b="1">
              <a:solidFill>
                <a:srgbClr val="1F2937"/>
              </a:solidFill>
              <a:latin typeface="微软雅黑" panose="020B0503020204020204" charset="-122"/>
            </a:endParaRPr>
          </a:p>
          <a:p>
            <a:pPr algn="l">
              <a:lnSpc>
                <a:spcPct val="108000"/>
              </a:lnSpc>
            </a:pPr>
            <a:endParaRPr lang="zh-CN" altLang="en-US" b="1">
              <a:solidFill>
                <a:srgbClr val="1F2937"/>
              </a:solidFill>
              <a:latin typeface="微软雅黑" panose="020B0503020204020204" charset="-122"/>
            </a:endParaRPr>
          </a:p>
          <a:p>
            <a:pPr algn="l">
              <a:lnSpc>
                <a:spcPct val="108000"/>
              </a:lnSpc>
            </a:pPr>
            <a:endParaRPr lang="zh-CN" altLang="en-US" b="1">
              <a:solidFill>
                <a:srgbClr val="1F2937"/>
              </a:solidFill>
              <a:latin typeface="微软雅黑" panose="020B0503020204020204" charset="-122"/>
            </a:endParaRPr>
          </a:p>
        </p:txBody>
      </p:sp>
      <p:sp>
        <p:nvSpPr>
          <p:cNvPr id="1048934" name="文本框 16"/>
          <p:cNvSpPr txBox="1"/>
          <p:nvPr/>
        </p:nvSpPr>
        <p:spPr>
          <a:xfrm>
            <a:off x="2737485" y="3540760"/>
            <a:ext cx="5864860" cy="632460"/>
          </a:xfrm>
          <a:prstGeom prst="rect">
            <a:avLst/>
          </a:prstGeom>
          <a:solidFill>
            <a:schemeClr val="accent2">
              <a:lumMod val="20000"/>
              <a:lumOff val="80000"/>
            </a:schemeClr>
          </a:solidFill>
        </p:spPr>
        <p:txBody>
          <a:bodyPr wrap="square" rtlCol="0">
            <a:noAutofit/>
            <a:scene3d>
              <a:camera prst="orthographicFront"/>
              <a:lightRig rig="threePt" dir="t"/>
            </a:scene3d>
          </a:bodyPr>
          <a:p>
            <a:pPr algn="l">
              <a:lnSpc>
                <a:spcPct val="108000"/>
              </a:lnSpc>
            </a:pPr>
            <a:r>
              <a:rPr b="1">
                <a:solidFill>
                  <a:schemeClr val="tx1"/>
                </a:solidFill>
                <a:effectLst>
                  <a:outerShdw blurRad="38100" dist="19050" dir="2700000" algn="tl" rotWithShape="0">
                    <a:schemeClr val="dk1">
                      <a:alpha val="40000"/>
                    </a:schemeClr>
                  </a:outerShdw>
                </a:effectLst>
                <a:latin typeface="微软雅黑" panose="020B0503020204020204" charset="-122"/>
                <a:sym typeface="+mn-ea"/>
              </a:rPr>
              <a:t>In the end I gained a fisherman's true respect for life.</a:t>
            </a:r>
            <a:endParaRPr b="1">
              <a:solidFill>
                <a:schemeClr val="tx1"/>
              </a:solidFill>
              <a:effectLst>
                <a:outerShdw blurRad="38100" dist="19050" dir="2700000" algn="tl" rotWithShape="0">
                  <a:schemeClr val="dk1">
                    <a:alpha val="40000"/>
                  </a:schemeClr>
                </a:outerShdw>
              </a:effectLst>
              <a:latin typeface="微软雅黑" panose="020B0503020204020204" charset="-122"/>
            </a:endParaRPr>
          </a:p>
          <a:p>
            <a:pPr algn="l">
              <a:lnSpc>
                <a:spcPct val="108000"/>
              </a:lnSpc>
            </a:pPr>
            <a:endParaRPr b="1">
              <a:solidFill>
                <a:schemeClr val="tx1"/>
              </a:solidFill>
              <a:effectLst>
                <a:outerShdw blurRad="38100" dist="19050" dir="2700000" algn="tl" rotWithShape="0">
                  <a:schemeClr val="dk1">
                    <a:alpha val="40000"/>
                  </a:schemeClr>
                </a:outerShdw>
              </a:effectLst>
              <a:latin typeface="微软雅黑" panose="020B0503020204020204" charset="-122"/>
            </a:endParaRPr>
          </a:p>
          <a:p>
            <a:pPr algn="l">
              <a:lnSpc>
                <a:spcPct val="108000"/>
              </a:lnSpc>
            </a:pPr>
            <a:endParaRPr b="1">
              <a:solidFill>
                <a:schemeClr val="tx1"/>
              </a:solidFill>
              <a:effectLst>
                <a:outerShdw blurRad="38100" dist="19050" dir="2700000" algn="tl" rotWithShape="0">
                  <a:schemeClr val="dk1">
                    <a:alpha val="40000"/>
                  </a:schemeClr>
                </a:outerShdw>
              </a:effectLst>
              <a:latin typeface="微软雅黑" panose="020B0503020204020204" charset="-122"/>
            </a:endParaRPr>
          </a:p>
          <a:p>
            <a:pPr algn="l">
              <a:lnSpc>
                <a:spcPct val="108000"/>
              </a:lnSpc>
            </a:pPr>
            <a:endParaRPr lang="zh-CN" altLang="en-US" b="1">
              <a:solidFill>
                <a:schemeClr val="tx1"/>
              </a:solidFill>
              <a:effectLst>
                <a:outerShdw blurRad="38100" dist="19050" dir="2700000" algn="tl" rotWithShape="0">
                  <a:schemeClr val="dk1">
                    <a:alpha val="40000"/>
                  </a:schemeClr>
                </a:outerShdw>
              </a:effectLst>
              <a:latin typeface="微软雅黑" panose="020B0503020204020204" charset="-122"/>
              <a:sym typeface="+mn-ea"/>
            </a:endParaRPr>
          </a:p>
        </p:txBody>
      </p:sp>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932"/>
                                        </p:tgtEl>
                                        <p:attrNameLst>
                                          <p:attrName>style.visibility</p:attrName>
                                        </p:attrNameLst>
                                      </p:cBhvr>
                                      <p:to>
                                        <p:strVal val="visible"/>
                                      </p:to>
                                    </p:set>
                                    <p:anim calcmode="lin" valueType="num">
                                      <p:cBhvr additive="base">
                                        <p:cTn id="7" dur="500" fill="hold"/>
                                        <p:tgtEl>
                                          <p:spTgt spid="1048932"/>
                                        </p:tgtEl>
                                        <p:attrNameLst>
                                          <p:attrName>ppt_x</p:attrName>
                                        </p:attrNameLst>
                                      </p:cBhvr>
                                      <p:tavLst>
                                        <p:tav tm="0">
                                          <p:val>
                                            <p:strVal val="#ppt_x"/>
                                          </p:val>
                                        </p:tav>
                                        <p:tav tm="100000">
                                          <p:val>
                                            <p:strVal val="#ppt_x"/>
                                          </p:val>
                                        </p:tav>
                                      </p:tavLst>
                                    </p:anim>
                                    <p:anim calcmode="lin" valueType="num">
                                      <p:cBhvr additive="base">
                                        <p:cTn id="8" dur="500" fill="hold"/>
                                        <p:tgtEl>
                                          <p:spTgt spid="10489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933"/>
                                        </p:tgtEl>
                                        <p:attrNameLst>
                                          <p:attrName>style.visibility</p:attrName>
                                        </p:attrNameLst>
                                      </p:cBhvr>
                                      <p:to>
                                        <p:strVal val="visible"/>
                                      </p:to>
                                    </p:set>
                                    <p:anim calcmode="lin" valueType="num">
                                      <p:cBhvr additive="base">
                                        <p:cTn id="13" dur="500" fill="hold"/>
                                        <p:tgtEl>
                                          <p:spTgt spid="1048933"/>
                                        </p:tgtEl>
                                        <p:attrNameLst>
                                          <p:attrName>ppt_x</p:attrName>
                                        </p:attrNameLst>
                                      </p:cBhvr>
                                      <p:tavLst>
                                        <p:tav tm="0">
                                          <p:val>
                                            <p:strVal val="#ppt_x"/>
                                          </p:val>
                                        </p:tav>
                                        <p:tav tm="100000">
                                          <p:val>
                                            <p:strVal val="#ppt_x"/>
                                          </p:val>
                                        </p:tav>
                                      </p:tavLst>
                                    </p:anim>
                                    <p:anim calcmode="lin" valueType="num">
                                      <p:cBhvr additive="base">
                                        <p:cTn id="14" dur="500" fill="hold"/>
                                        <p:tgtEl>
                                          <p:spTgt spid="10489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8934"/>
                                        </p:tgtEl>
                                        <p:attrNameLst>
                                          <p:attrName>style.visibility</p:attrName>
                                        </p:attrNameLst>
                                      </p:cBhvr>
                                      <p:to>
                                        <p:strVal val="visible"/>
                                      </p:to>
                                    </p:set>
                                    <p:anim calcmode="lin" valueType="num">
                                      <p:cBhvr additive="base">
                                        <p:cTn id="19" dur="500" fill="hold"/>
                                        <p:tgtEl>
                                          <p:spTgt spid="1048934"/>
                                        </p:tgtEl>
                                        <p:attrNameLst>
                                          <p:attrName>ppt_x</p:attrName>
                                        </p:attrNameLst>
                                      </p:cBhvr>
                                      <p:tavLst>
                                        <p:tav tm="0">
                                          <p:val>
                                            <p:strVal val="#ppt_x"/>
                                          </p:val>
                                        </p:tav>
                                        <p:tav tm="100000">
                                          <p:val>
                                            <p:strVal val="#ppt_x"/>
                                          </p:val>
                                        </p:tav>
                                      </p:tavLst>
                                    </p:anim>
                                    <p:anim calcmode="lin" valueType="num">
                                      <p:cBhvr additive="base">
                                        <p:cTn id="20" dur="500" fill="hold"/>
                                        <p:tgtEl>
                                          <p:spTgt spid="10489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1048927"/>
                                        </p:tgtEl>
                                        <p:attrNameLst>
                                          <p:attrName>style.visibility</p:attrName>
                                        </p:attrNameLst>
                                      </p:cBhvr>
                                      <p:to>
                                        <p:strVal val="visible"/>
                                      </p:to>
                                    </p:set>
                                    <p:animEffect transition="in" filter="strips(downLeft)">
                                      <p:cBhvr>
                                        <p:cTn id="25" dur="500"/>
                                        <p:tgtEl>
                                          <p:spTgt spid="1048927"/>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048928"/>
                                        </p:tgtEl>
                                        <p:attrNameLst>
                                          <p:attrName>style.visibility</p:attrName>
                                        </p:attrNameLst>
                                      </p:cBhvr>
                                      <p:to>
                                        <p:strVal val="visible"/>
                                      </p:to>
                                    </p:set>
                                    <p:animEffect transition="in" filter="strips(downLeft)">
                                      <p:cBhvr>
                                        <p:cTn id="28" dur="500"/>
                                        <p:tgtEl>
                                          <p:spTgt spid="1048928"/>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048931"/>
                                        </p:tgtEl>
                                        <p:attrNameLst>
                                          <p:attrName>style.visibility</p:attrName>
                                        </p:attrNameLst>
                                      </p:cBhvr>
                                      <p:to>
                                        <p:strVal val="visible"/>
                                      </p:to>
                                    </p:set>
                                    <p:animEffect transition="in" filter="strips(downLeft)">
                                      <p:cBhvr>
                                        <p:cTn id="33" dur="500"/>
                                        <p:tgtEl>
                                          <p:spTgt spid="1048931"/>
                                        </p:tgtEl>
                                      </p:cBhvr>
                                    </p:animEffect>
                                  </p:childTnLst>
                                </p:cTn>
                              </p:par>
                              <p:par>
                                <p:cTn id="34" presetID="18" presetClass="entr" presetSubtype="12" fill="hold" grpId="0" nodeType="withEffect">
                                  <p:stCondLst>
                                    <p:cond delay="0"/>
                                  </p:stCondLst>
                                  <p:childTnLst>
                                    <p:set>
                                      <p:cBhvr>
                                        <p:cTn id="35" dur="1" fill="hold">
                                          <p:stCondLst>
                                            <p:cond delay="0"/>
                                          </p:stCondLst>
                                        </p:cTn>
                                        <p:tgtEl>
                                          <p:spTgt spid="1048930"/>
                                        </p:tgtEl>
                                        <p:attrNameLst>
                                          <p:attrName>style.visibility</p:attrName>
                                        </p:attrNameLst>
                                      </p:cBhvr>
                                      <p:to>
                                        <p:strVal val="visible"/>
                                      </p:to>
                                    </p:set>
                                    <p:animEffect transition="in" filter="strips(downLeft)">
                                      <p:cBhvr>
                                        <p:cTn id="36" dur="500"/>
                                        <p:tgtEl>
                                          <p:spTgt spid="1048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32" grpId="0" bldLvl="0" animBg="1"/>
      <p:bldP spid="1048932" grpId="1" animBg="1"/>
      <p:bldP spid="1048933" grpId="0" bldLvl="0" animBg="1"/>
      <p:bldP spid="1048933" grpId="1" animBg="1"/>
      <p:bldP spid="1048934" grpId="0" bldLvl="0" animBg="1"/>
      <p:bldP spid="1048934" grpId="1" animBg="1"/>
      <p:bldP spid="1048927" grpId="0"/>
      <p:bldP spid="1048928" grpId="0"/>
      <p:bldP spid="1048927" grpId="1"/>
      <p:bldP spid="1048928" grpId="1"/>
      <p:bldP spid="1048931" grpId="0"/>
      <p:bldP spid="1048931" grpId="1"/>
      <p:bldP spid="1048930" grpId="0"/>
      <p:bldP spid="104893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67" name=""/>
        <p:cNvGrpSpPr/>
        <p:nvPr/>
      </p:nvGrpSpPr>
      <p:grpSpPr/>
      <p:sp>
        <p:nvSpPr>
          <p:cNvPr id="1048935" name="Rectangle 1"/>
          <p:cNvSpPr/>
          <p:nvPr/>
        </p:nvSpPr>
        <p:spPr>
          <a:xfrm>
            <a:off x="0" y="0"/>
            <a:ext cx="12191695" cy="914400"/>
          </a:xfrm>
          <a:prstGeom prst="rect">
            <a:avLst/>
          </a:prstGeom>
          <a:solidFill>
            <a:srgbClr val="1A264A"/>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36" name="Rectangle 2"/>
          <p:cNvSpPr/>
          <p:nvPr/>
        </p:nvSpPr>
        <p:spPr>
          <a:xfrm>
            <a:off x="0" y="914400"/>
            <a:ext cx="12191695" cy="64008"/>
          </a:xfrm>
          <a:prstGeom prst="rect">
            <a:avLst/>
          </a:prstGeom>
          <a:solidFill>
            <a:srgbClr val="E6B800"/>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37" name="TextBox 3"/>
          <p:cNvSpPr txBox="1"/>
          <p:nvPr/>
        </p:nvSpPr>
        <p:spPr>
          <a:xfrm>
            <a:off x="522605" y="154940"/>
            <a:ext cx="10515600" cy="605790"/>
          </a:xfrm>
          <a:prstGeom prst="rect">
            <a:avLst/>
          </a:prstGeom>
          <a:noFill/>
        </p:spPr>
        <p:txBody>
          <a:bodyPr wrap="square" lIns="54864" tIns="27432" rIns="54864" bIns="27432" anchor="ctr">
            <a:spAutoFit/>
          </a:bodyPr>
          <a:p>
            <a:pPr algn="l">
              <a:lnSpc>
                <a:spcPct val="112000"/>
              </a:lnSpc>
            </a:pPr>
            <a:r>
              <a:rPr lang="en-US" sz="3200" b="1" i="0">
                <a:solidFill>
                  <a:srgbClr val="FFFFFF"/>
                </a:solidFill>
                <a:latin typeface="Times New Roman" panose="02020603050405020304"/>
              </a:rPr>
              <a:t>           </a:t>
            </a:r>
            <a:r>
              <a:rPr sz="3200" b="1" i="0">
                <a:solidFill>
                  <a:srgbClr val="FFFFFF"/>
                </a:solidFill>
                <a:latin typeface="Times New Roman" panose="02020603050405020304"/>
              </a:rPr>
              <a:t> 段落写作任务卡  Writing Task</a:t>
            </a:r>
            <a:endParaRPr sz="3200" b="1" i="0">
              <a:solidFill>
                <a:srgbClr val="FFFFFF"/>
              </a:solidFill>
              <a:latin typeface="Times New Roman" panose="02020603050405020304"/>
            </a:endParaRPr>
          </a:p>
        </p:txBody>
      </p:sp>
      <p:sp>
        <p:nvSpPr>
          <p:cNvPr id="1048938" name="Rounded Rectangle 5"/>
          <p:cNvSpPr/>
          <p:nvPr/>
        </p:nvSpPr>
        <p:spPr>
          <a:xfrm>
            <a:off x="457200" y="1417320"/>
            <a:ext cx="11247120" cy="4272280"/>
          </a:xfrm>
          <a:prstGeom prst="roundRect">
            <a:avLst/>
          </a:prstGeom>
          <a:solidFill>
            <a:srgbClr val="E7ECF4"/>
          </a:solidFill>
          <a:ln w="25400">
            <a:solidFill>
              <a:srgbClr val="E6B800"/>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39" name="TextBox 6"/>
          <p:cNvSpPr txBox="1"/>
          <p:nvPr/>
        </p:nvSpPr>
        <p:spPr>
          <a:xfrm>
            <a:off x="685800" y="1838325"/>
            <a:ext cx="10789920" cy="3430270"/>
          </a:xfrm>
          <a:prstGeom prst="rect">
            <a:avLst/>
          </a:prstGeom>
          <a:noFill/>
        </p:spPr>
        <p:txBody>
          <a:bodyPr wrap="square" lIns="54864" tIns="27432" rIns="54864" bIns="27432">
            <a:spAutoFit/>
          </a:bodyPr>
          <a:p>
            <a:pPr algn="l">
              <a:lnSpc>
                <a:spcPct val="122000"/>
              </a:lnSpc>
            </a:pPr>
            <a:r>
              <a:rPr sz="2000" b="1" i="0">
                <a:solidFill>
                  <a:srgbClr val="242424"/>
                </a:solidFill>
                <a:latin typeface="Times New Roman" panose="02020603050405020304"/>
              </a:rPr>
              <a:t>任务 Task：完成 Paragraph 1（约 75 词），衔接段首语 Then at dawn … went down to the river。</a:t>
            </a:r>
            <a:endParaRPr sz="2000" b="1" i="0">
              <a:solidFill>
                <a:srgbClr val="242424"/>
              </a:solidFill>
              <a:latin typeface="Times New Roman" panose="02020603050405020304"/>
            </a:endParaRPr>
          </a:p>
          <a:p>
            <a:pPr algn="l">
              <a:lnSpc>
                <a:spcPct val="122000"/>
              </a:lnSpc>
            </a:pPr>
            <a:endParaRPr sz="2000" b="1"/>
          </a:p>
          <a:p>
            <a:pPr algn="l">
              <a:lnSpc>
                <a:spcPct val="122000"/>
              </a:lnSpc>
            </a:pPr>
            <a:r>
              <a:rPr sz="2000" b="1" i="0">
                <a:solidFill>
                  <a:srgbClr val="242424"/>
                </a:solidFill>
                <a:latin typeface="Times New Roman" panose="02020603050405020304"/>
              </a:rPr>
              <a:t>要求 Requirements：</a:t>
            </a:r>
            <a:endParaRPr sz="2000" b="1" i="0">
              <a:solidFill>
                <a:srgbClr val="242424"/>
              </a:solidFill>
              <a:latin typeface="Times New Roman" panose="02020603050405020304"/>
            </a:endParaRPr>
          </a:p>
          <a:p>
            <a:pPr algn="l">
              <a:lnSpc>
                <a:spcPct val="122000"/>
              </a:lnSpc>
            </a:pPr>
            <a:r>
              <a:rPr sz="2000" b="1" i="0">
                <a:solidFill>
                  <a:srgbClr val="242424"/>
                </a:solidFill>
                <a:latin typeface="Times New Roman" panose="02020603050405020304"/>
              </a:rPr>
              <a:t>  ① 必含：黎明环境(misty hush / pale dawn) + 回原地点抛竿 + 按爷爷教导(rod tip up)周旋并制服 Walter；</a:t>
            </a:r>
            <a:endParaRPr sz="2000" b="1" i="0">
              <a:solidFill>
                <a:srgbClr val="242424"/>
              </a:solidFill>
              <a:latin typeface="Times New Roman" panose="02020603050405020304"/>
            </a:endParaRPr>
          </a:p>
          <a:p>
            <a:pPr algn="l">
              <a:lnSpc>
                <a:spcPct val="122000"/>
              </a:lnSpc>
            </a:pPr>
            <a:r>
              <a:rPr sz="2000" b="1" i="0">
                <a:solidFill>
                  <a:srgbClr val="242424"/>
                </a:solidFill>
                <a:latin typeface="Times New Roman" panose="02020603050405020304"/>
              </a:rPr>
              <a:t>  ② 描写：动作 + 环境 + 心理交织，至少用 2 种高级句式（独立主格 / with / 分词任选）；</a:t>
            </a:r>
            <a:endParaRPr sz="2000" b="1" i="0">
              <a:solidFill>
                <a:srgbClr val="242424"/>
              </a:solidFill>
              <a:latin typeface="Times New Roman" panose="02020603050405020304"/>
            </a:endParaRPr>
          </a:p>
          <a:p>
            <a:pPr algn="l">
              <a:lnSpc>
                <a:spcPct val="122000"/>
              </a:lnSpc>
            </a:pPr>
            <a:r>
              <a:rPr sz="2000" b="1" i="0">
                <a:solidFill>
                  <a:srgbClr val="242424"/>
                </a:solidFill>
                <a:latin typeface="Times New Roman" panose="02020603050405020304"/>
              </a:rPr>
              <a:t>  ③ 回扣：至少 1 处伏笔（如 the very spot where Walter slipped away）。</a:t>
            </a:r>
            <a:endParaRPr sz="2000" b="1" i="0">
              <a:solidFill>
                <a:srgbClr val="242424"/>
              </a:solidFill>
              <a:latin typeface="Times New Roman" panose="02020603050405020304"/>
            </a:endParaRPr>
          </a:p>
          <a:p>
            <a:pPr algn="l">
              <a:lnSpc>
                <a:spcPct val="122000"/>
              </a:lnSpc>
            </a:pPr>
            <a:endParaRPr sz="2000" b="1"/>
          </a:p>
          <a:p>
            <a:pPr algn="l">
              <a:lnSpc>
                <a:spcPct val="122000"/>
              </a:lnSpc>
            </a:pPr>
            <a:r>
              <a:rPr sz="2000" b="1" i="0">
                <a:solidFill>
                  <a:srgbClr val="242424"/>
                </a:solidFill>
                <a:latin typeface="Times New Roman" panose="02020603050405020304"/>
              </a:rPr>
              <a:t>流程 Flow：独立写(6′) → 同桌交换，用 5C 视角写 1 条评语(3′) → 代表投影分享(3′)。</a:t>
            </a:r>
            <a:endParaRPr sz="2000" b="1" i="0">
              <a:solidFill>
                <a:srgbClr val="242424"/>
              </a:solidFill>
              <a:latin typeface="Times New Roman" panose="02020603050405020304"/>
            </a:endParaRPr>
          </a:p>
        </p:txBody>
      </p:sp>
      <p:sp>
        <p:nvSpPr>
          <p:cNvPr id="1048940" name="TextBox 8"/>
          <p:cNvSpPr txBox="1"/>
          <p:nvPr/>
        </p:nvSpPr>
        <p:spPr>
          <a:xfrm>
            <a:off x="10424160" y="5029200"/>
            <a:ext cx="1463040" cy="548640"/>
          </a:xfrm>
          <a:prstGeom prst="rect">
            <a:avLst/>
          </a:prstGeom>
          <a:noFill/>
        </p:spPr>
        <p:txBody>
          <a:bodyPr wrap="square" lIns="54864" tIns="27432" rIns="54864" bIns="27432">
            <a:spAutoFit/>
          </a:bodyPr>
          <a:p>
            <a:pPr algn="r">
              <a:lnSpc>
                <a:spcPct val="112000"/>
              </a:lnSpc>
            </a:pPr>
            <a:r>
              <a:rPr sz="2200" b="1" i="0">
                <a:solidFill>
                  <a:srgbClr val="E6B800"/>
                </a:solidFill>
                <a:latin typeface="Times New Roman" panose="02020603050405020304"/>
              </a:rPr>
              <a:t>12′</a:t>
            </a:r>
            <a:endParaRPr sz="2200" b="1" i="0">
              <a:solidFill>
                <a:srgbClr val="E6B800"/>
              </a:solidFill>
              <a:latin typeface="Times New Roman" panose="02020603050405020304"/>
            </a:endParaRPr>
          </a:p>
        </p:txBody>
      </p:sp>
      <p:sp>
        <p:nvSpPr>
          <p:cNvPr id="1048941" name="TextBox 10"/>
          <p:cNvSpPr txBox="1"/>
          <p:nvPr/>
        </p:nvSpPr>
        <p:spPr>
          <a:xfrm>
            <a:off x="11155680" y="6455664"/>
            <a:ext cx="822960" cy="310896"/>
          </a:xfrm>
          <a:prstGeom prst="rect">
            <a:avLst/>
          </a:prstGeom>
          <a:noFill/>
        </p:spPr>
        <p:txBody>
          <a:bodyPr wrap="square" lIns="54864" tIns="27432" rIns="54864" bIns="27432">
            <a:spAutoFit/>
          </a:bodyPr>
          <a:p>
            <a:pPr algn="r">
              <a:lnSpc>
                <a:spcPct val="112000"/>
              </a:lnSpc>
            </a:pPr>
            <a:r>
              <a:rPr sz="1100" b="1" i="0">
                <a:solidFill>
                  <a:srgbClr val="1A264A"/>
                </a:solidFill>
                <a:latin typeface="Times New Roman" panose="02020603050405020304"/>
              </a:rPr>
              <a:t>15</a:t>
            </a:r>
            <a:endParaRPr sz="1100" b="1" i="0">
              <a:solidFill>
                <a:srgbClr val="1A264A"/>
              </a:solidFill>
              <a:latin typeface="Times New Roman" panose="02020603050405020304"/>
            </a:endParaRPr>
          </a:p>
        </p:txBody>
      </p:sp>
      <p:sp>
        <p:nvSpPr>
          <p:cNvPr id="1048942" name="TextBox 5"/>
          <p:cNvSpPr txBox="1"/>
          <p:nvPr/>
        </p:nvSpPr>
        <p:spPr>
          <a:xfrm>
            <a:off x="457200" y="128143"/>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5</a:t>
            </a:r>
            <a:endParaRPr sz="2500" b="1" i="0">
              <a:solidFill>
                <a:srgbClr val="16264A"/>
              </a:solidFill>
              <a:latin typeface="微软雅黑" panose="020B0503020204020204" charset="-122"/>
            </a:endParaRPr>
          </a:p>
        </p:txBody>
      </p:sp>
      <p:sp>
        <p:nvSpPr>
          <p:cNvPr id="1048943" name="Rounded Rectangle 4"/>
          <p:cNvSpPr/>
          <p:nvPr/>
        </p:nvSpPr>
        <p:spPr>
          <a:xfrm>
            <a:off x="414020" y="123063"/>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en-US" sz="2500" b="1">
                <a:solidFill>
                  <a:schemeClr val="tx1"/>
                </a:solidFill>
                <a:latin typeface="微软雅黑" panose="020B0503020204020204" charset="-122"/>
                <a:ea typeface="微软雅黑" panose="020B0503020204020204" charset="-122"/>
              </a:rPr>
              <a:t>5</a:t>
            </a:r>
            <a:endParaRPr lang="en-US" sz="2500" b="1">
              <a:solidFill>
                <a:schemeClr val="tx1"/>
              </a:solidFill>
              <a:latin typeface="微软雅黑" panose="020B0503020204020204" charset="-122"/>
              <a:ea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68" name=""/>
        <p:cNvGrpSpPr/>
        <p:nvPr/>
      </p:nvGrpSpPr>
      <p:grpSpPr/>
      <p:sp>
        <p:nvSpPr>
          <p:cNvPr id="1048944"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45" name="Rectangle 2"/>
          <p:cNvSpPr/>
          <p:nvPr/>
        </p:nvSpPr>
        <p:spPr>
          <a:xfrm>
            <a:off x="0" y="0"/>
            <a:ext cx="12191695" cy="1051560"/>
          </a:xfrm>
          <a:prstGeom prst="rect">
            <a:avLst/>
          </a:prstGeom>
          <a:solidFill>
            <a:srgbClr val="0F76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46"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47"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48" name="TextBox 5"/>
          <p:cNvSpPr txBox="1"/>
          <p:nvPr/>
        </p:nvSpPr>
        <p:spPr>
          <a:xfrm>
            <a:off x="1899920" y="-975487"/>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5</a:t>
            </a:r>
            <a:endParaRPr sz="2500" b="1" i="0">
              <a:solidFill>
                <a:srgbClr val="16264A"/>
              </a:solidFill>
              <a:latin typeface="微软雅黑" panose="020B0503020204020204" charset="-122"/>
            </a:endParaRPr>
          </a:p>
        </p:txBody>
      </p:sp>
      <p:sp>
        <p:nvSpPr>
          <p:cNvPr id="1048949"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参考范文一 · 温柔放生版</a:t>
            </a:r>
            <a:endParaRPr sz="3200" b="1" i="0">
              <a:solidFill>
                <a:srgbClr val="FFFFFF"/>
              </a:solidFill>
              <a:latin typeface="微软雅黑" panose="020B0503020204020204" charset="-122"/>
            </a:endParaRPr>
          </a:p>
        </p:txBody>
      </p:sp>
      <p:sp>
        <p:nvSpPr>
          <p:cNvPr id="1048950" name="TextBox 7"/>
          <p:cNvSpPr txBox="1"/>
          <p:nvPr/>
        </p:nvSpPr>
        <p:spPr>
          <a:xfrm>
            <a:off x="563880" y="1216152"/>
            <a:ext cx="11064240" cy="413385"/>
          </a:xfrm>
          <a:prstGeom prst="rect">
            <a:avLst/>
          </a:prstGeom>
          <a:noFill/>
        </p:spPr>
        <p:txBody>
          <a:bodyPr wrap="square">
            <a:spAutoFit/>
          </a:bodyPr>
          <a:p>
            <a:pPr>
              <a:lnSpc>
                <a:spcPct val="105000"/>
              </a:lnSpc>
            </a:pPr>
            <a:r>
              <a:rPr sz="2000" b="1">
                <a:solidFill>
                  <a:srgbClr val="0F766E"/>
                </a:solidFill>
                <a:latin typeface="微软雅黑" panose="020B0503020204020204" charset="-122"/>
              </a:rPr>
              <a:t>▸ 范文一（温柔放生版）：金=高级词，蓝=高级句式。</a:t>
            </a:r>
            <a:endParaRPr sz="2000" b="1">
              <a:solidFill>
                <a:srgbClr val="0F766E"/>
              </a:solidFill>
              <a:latin typeface="微软雅黑" panose="020B0503020204020204" charset="-122"/>
            </a:endParaRPr>
          </a:p>
        </p:txBody>
      </p:sp>
      <p:sp>
        <p:nvSpPr>
          <p:cNvPr id="1048951" name="TextBox 8"/>
          <p:cNvSpPr txBox="1"/>
          <p:nvPr/>
        </p:nvSpPr>
        <p:spPr>
          <a:xfrm>
            <a:off x="263525" y="1629410"/>
            <a:ext cx="11685270" cy="4515485"/>
          </a:xfrm>
          <a:prstGeom prst="rect">
            <a:avLst/>
          </a:prstGeom>
          <a:noFill/>
        </p:spPr>
        <p:txBody>
          <a:bodyPr wrap="square">
            <a:noAutofit/>
          </a:bodyPr>
          <a:p>
            <a:pPr indent="457200">
              <a:lnSpc>
                <a:spcPct val="130000"/>
              </a:lnSpc>
              <a:spcBef>
                <a:spcPts val="0"/>
              </a:spcBef>
              <a:spcAft>
                <a:spcPct val="0"/>
              </a:spcAft>
            </a:pPr>
            <a:r>
              <a:rPr b="0">
                <a:solidFill>
                  <a:srgbClr val="1F2937"/>
                </a:solidFill>
                <a:latin typeface="微软雅黑" panose="020B0503020204020204" charset="-122"/>
              </a:rPr>
              <a:t>The world was still </a:t>
            </a:r>
            <a:r>
              <a:rPr b="1">
                <a:solidFill>
                  <a:srgbClr val="1E40AF"/>
                </a:solidFill>
                <a:latin typeface="微软雅黑" panose="020B0503020204020204" charset="-122"/>
              </a:rPr>
              <a:t>wrapped in a misty hush</a:t>
            </a:r>
            <a:r>
              <a:rPr>
                <a:solidFill>
                  <a:srgbClr val="6B7280"/>
                </a:solidFill>
                <a:latin typeface="微软雅黑" panose="020B0503020204020204" charset="-122"/>
              </a:rPr>
              <a:t> 【分词作状语】</a:t>
            </a:r>
            <a:r>
              <a:rPr b="0">
                <a:solidFill>
                  <a:srgbClr val="1F2937"/>
                </a:solidFill>
                <a:latin typeface="微软雅黑" panose="020B0503020204020204" charset="-122"/>
              </a:rPr>
              <a:t> when I </a:t>
            </a:r>
            <a:r>
              <a:rPr b="1">
                <a:solidFill>
                  <a:srgbClr val="924009"/>
                </a:solidFill>
                <a:latin typeface="微软雅黑" panose="020B0503020204020204" charset="-122"/>
              </a:rPr>
              <a:t>tiptoed</a:t>
            </a:r>
            <a:r>
              <a:rPr>
                <a:solidFill>
                  <a:srgbClr val="6B7280"/>
                </a:solidFill>
                <a:latin typeface="微软雅黑" panose="020B0503020204020204" charset="-122"/>
              </a:rPr>
              <a:t> 【动作微词】</a:t>
            </a:r>
            <a:r>
              <a:rPr b="0">
                <a:solidFill>
                  <a:srgbClr val="1F2937"/>
                </a:solidFill>
                <a:latin typeface="微软雅黑" panose="020B0503020204020204" charset="-122"/>
              </a:rPr>
              <a:t> to the riverbank, the pale light of dawn </a:t>
            </a:r>
            <a:r>
              <a:rPr b="1">
                <a:solidFill>
                  <a:srgbClr val="1E40AF"/>
                </a:solidFill>
                <a:latin typeface="微软雅黑" panose="020B0503020204020204" charset="-122"/>
              </a:rPr>
              <a:t>shimmering on the water</a:t>
            </a:r>
            <a:r>
              <a:rPr>
                <a:solidFill>
                  <a:srgbClr val="6B7280"/>
                </a:solidFill>
                <a:latin typeface="微软雅黑" panose="020B0503020204020204" charset="-122"/>
              </a:rPr>
              <a:t> 【独立主格】</a:t>
            </a:r>
            <a:r>
              <a:rPr b="0">
                <a:solidFill>
                  <a:srgbClr val="1F2937"/>
                </a:solidFill>
                <a:latin typeface="微软雅黑" panose="020B0503020204020204" charset="-122"/>
              </a:rPr>
              <a:t>. </a:t>
            </a:r>
            <a:r>
              <a:rPr b="1">
                <a:solidFill>
                  <a:srgbClr val="1E40AF"/>
                </a:solidFill>
                <a:latin typeface="微软雅黑" panose="020B0503020204020204" charset="-122"/>
              </a:rPr>
              <a:t>Heart pounding</a:t>
            </a:r>
            <a:r>
              <a:rPr>
                <a:solidFill>
                  <a:srgbClr val="6B7280"/>
                </a:solidFill>
                <a:latin typeface="微软雅黑" panose="020B0503020204020204" charset="-122"/>
              </a:rPr>
              <a:t> 【独立主格】</a:t>
            </a:r>
            <a:r>
              <a:rPr b="0">
                <a:solidFill>
                  <a:srgbClr val="1F2937"/>
                </a:solidFill>
                <a:latin typeface="微软雅黑" panose="020B0503020204020204" charset="-122"/>
              </a:rPr>
              <a:t>, I cast my line into the very spot </a:t>
            </a:r>
            <a:r>
              <a:rPr b="1">
                <a:solidFill>
                  <a:srgbClr val="1E40AF"/>
                </a:solidFill>
                <a:latin typeface="微软雅黑" panose="020B0503020204020204" charset="-122"/>
              </a:rPr>
              <a:t>where Walter had slipped away</a:t>
            </a:r>
            <a:r>
              <a:rPr>
                <a:solidFill>
                  <a:srgbClr val="6B7280"/>
                </a:solidFill>
                <a:latin typeface="微软雅黑" panose="020B0503020204020204" charset="-122"/>
              </a:rPr>
              <a:t> 【定语从句】</a:t>
            </a:r>
            <a:r>
              <a:rPr b="0">
                <a:solidFill>
                  <a:srgbClr val="1F2937"/>
                </a:solidFill>
                <a:latin typeface="微软雅黑" panose="020B0503020204020204" charset="-122"/>
              </a:rPr>
              <a:t>. Minutes </a:t>
            </a:r>
            <a:r>
              <a:rPr b="1">
                <a:solidFill>
                  <a:srgbClr val="924009"/>
                </a:solidFill>
                <a:latin typeface="微软雅黑" panose="020B0503020204020204" charset="-122"/>
              </a:rPr>
              <a:t>dragged by like hours</a:t>
            </a:r>
            <a:r>
              <a:rPr>
                <a:solidFill>
                  <a:srgbClr val="6B7280"/>
                </a:solidFill>
                <a:latin typeface="微软雅黑" panose="020B0503020204020204" charset="-122"/>
              </a:rPr>
              <a:t> 【比喻】</a:t>
            </a:r>
            <a:r>
              <a:rPr b="0">
                <a:solidFill>
                  <a:srgbClr val="1F2937"/>
                </a:solidFill>
                <a:latin typeface="微软雅黑" panose="020B0503020204020204" charset="-122"/>
              </a:rPr>
              <a:t> until, suddenly, the familiar jerk sent my rod </a:t>
            </a:r>
            <a:r>
              <a:rPr b="1">
                <a:solidFill>
                  <a:srgbClr val="924009"/>
                </a:solidFill>
                <a:latin typeface="微软雅黑" panose="020B0503020204020204" charset="-122"/>
              </a:rPr>
              <a:t>bending in half</a:t>
            </a:r>
            <a:r>
              <a:rPr>
                <a:solidFill>
                  <a:srgbClr val="6B7280"/>
                </a:solidFill>
                <a:latin typeface="微软雅黑" panose="020B0503020204020204" charset="-122"/>
              </a:rPr>
              <a:t> 【结果】</a:t>
            </a:r>
            <a:r>
              <a:rPr b="0">
                <a:solidFill>
                  <a:srgbClr val="1F2937"/>
                </a:solidFill>
                <a:latin typeface="微软雅黑" panose="020B0503020204020204" charset="-122"/>
              </a:rPr>
              <a:t>. </a:t>
            </a:r>
            <a:r>
              <a:rPr b="1">
                <a:solidFill>
                  <a:srgbClr val="1E40AF"/>
                </a:solidFill>
                <a:latin typeface="微软雅黑" panose="020B0503020204020204" charset="-122"/>
              </a:rPr>
              <a:t>With Grandpa's words ringing in my ears</a:t>
            </a:r>
            <a:r>
              <a:rPr>
                <a:solidFill>
                  <a:srgbClr val="6B7280"/>
                </a:solidFill>
                <a:latin typeface="微软雅黑" panose="020B0503020204020204" charset="-122"/>
              </a:rPr>
              <a:t> 【with结构】</a:t>
            </a:r>
            <a:r>
              <a:rPr b="0">
                <a:solidFill>
                  <a:srgbClr val="1F2937"/>
                </a:solidFill>
                <a:latin typeface="微软雅黑" panose="020B0503020204020204" charset="-122"/>
              </a:rPr>
              <a:t>, I kept the tip up and the line tight. This time, Walter did not win the fight—he surfaced, </a:t>
            </a:r>
            <a:r>
              <a:rPr b="1">
                <a:solidFill>
                  <a:srgbClr val="924009"/>
                </a:solidFill>
                <a:latin typeface="微软雅黑" panose="020B0503020204020204" charset="-122"/>
              </a:rPr>
              <a:t>glistening and gasping</a:t>
            </a:r>
            <a:r>
              <a:rPr>
                <a:solidFill>
                  <a:srgbClr val="6B7280"/>
                </a:solidFill>
                <a:latin typeface="微软雅黑" panose="020B0503020204020204" charset="-122"/>
              </a:rPr>
              <a:t> 【分词】</a:t>
            </a:r>
            <a:r>
              <a:rPr b="0">
                <a:solidFill>
                  <a:srgbClr val="1F2937"/>
                </a:solidFill>
                <a:latin typeface="微软雅黑" panose="020B0503020204020204" charset="-122"/>
              </a:rPr>
              <a:t>, and I reeled him in at last.</a:t>
            </a:r>
            <a:endParaRPr b="0">
              <a:solidFill>
                <a:srgbClr val="1F2937"/>
              </a:solidFill>
              <a:latin typeface="微软雅黑" panose="020B0503020204020204" charset="-122"/>
            </a:endParaRPr>
          </a:p>
          <a:p>
            <a:pPr indent="457200">
              <a:lnSpc>
                <a:spcPct val="130000"/>
              </a:lnSpc>
              <a:spcBef>
                <a:spcPts val="0"/>
              </a:spcBef>
              <a:spcAft>
                <a:spcPct val="0"/>
              </a:spcAft>
            </a:pPr>
            <a:endParaRPr b="0">
              <a:solidFill>
                <a:srgbClr val="1F2937"/>
              </a:solidFill>
              <a:latin typeface="微软雅黑" panose="020B0503020204020204" charset="-122"/>
            </a:endParaRPr>
          </a:p>
          <a:p>
            <a:pPr indent="457200">
              <a:lnSpc>
                <a:spcPct val="130000"/>
              </a:lnSpc>
              <a:spcBef>
                <a:spcPts val="0"/>
              </a:spcBef>
              <a:spcAft>
                <a:spcPct val="0"/>
              </a:spcAft>
            </a:pPr>
            <a:r>
              <a:rPr b="0">
                <a:solidFill>
                  <a:srgbClr val="1F2937"/>
                </a:solidFill>
                <a:latin typeface="微软雅黑" panose="020B0503020204020204" charset="-122"/>
              </a:rPr>
              <a:t>When I lifted him from the water, he seemed to stare at me with a sad, wet eye. </a:t>
            </a:r>
            <a:r>
              <a:rPr b="1">
                <a:solidFill>
                  <a:srgbClr val="1E40AF"/>
                </a:solidFill>
                <a:latin typeface="微软雅黑" panose="020B0503020204020204" charset="-122"/>
              </a:rPr>
              <a:t>In that trembling instant</a:t>
            </a:r>
            <a:r>
              <a:rPr>
                <a:solidFill>
                  <a:srgbClr val="6B7280"/>
                </a:solidFill>
                <a:latin typeface="微软雅黑" panose="020B0503020204020204" charset="-122"/>
              </a:rPr>
              <a:t> 【时间状从】</a:t>
            </a:r>
            <a:r>
              <a:rPr b="0">
                <a:solidFill>
                  <a:srgbClr val="1F2937"/>
                </a:solidFill>
                <a:latin typeface="微软雅黑" panose="020B0503020204020204" charset="-122"/>
              </a:rPr>
              <a:t>, the memory of his human-like wink </a:t>
            </a:r>
            <a:r>
              <a:rPr b="1">
                <a:solidFill>
                  <a:srgbClr val="924009"/>
                </a:solidFill>
                <a:latin typeface="微软雅黑" panose="020B0503020204020204" charset="-122"/>
              </a:rPr>
              <a:t>flashed through my mind</a:t>
            </a:r>
            <a:r>
              <a:rPr>
                <a:solidFill>
                  <a:srgbClr val="6B7280"/>
                </a:solidFill>
                <a:latin typeface="微软雅黑" panose="020B0503020204020204" charset="-122"/>
              </a:rPr>
              <a:t> 【动作】</a:t>
            </a:r>
            <a:r>
              <a:rPr b="0">
                <a:solidFill>
                  <a:srgbClr val="1F2937"/>
                </a:solidFill>
                <a:latin typeface="微软雅黑" panose="020B0503020204020204" charset="-122"/>
              </a:rPr>
              <a:t>, and I understood at last what Grandpa meant—</a:t>
            </a:r>
            <a:r>
              <a:rPr b="1">
                <a:solidFill>
                  <a:srgbClr val="924009"/>
                </a:solidFill>
                <a:latin typeface="微软雅黑" panose="020B0503020204020204" charset="-122"/>
              </a:rPr>
              <a:t>some fish are meant to stay in the river</a:t>
            </a:r>
            <a:r>
              <a:rPr>
                <a:solidFill>
                  <a:srgbClr val="6B7280"/>
                </a:solidFill>
                <a:latin typeface="微软雅黑" panose="020B0503020204020204" charset="-122"/>
              </a:rPr>
              <a:t> 【点题】</a:t>
            </a:r>
            <a:r>
              <a:rPr b="0">
                <a:solidFill>
                  <a:srgbClr val="1F2937"/>
                </a:solidFill>
                <a:latin typeface="微软雅黑" panose="020B0503020204020204" charset="-122"/>
              </a:rPr>
              <a:t>. </a:t>
            </a:r>
            <a:r>
              <a:rPr b="1">
                <a:solidFill>
                  <a:srgbClr val="1E40AF"/>
                </a:solidFill>
                <a:latin typeface="微软雅黑" panose="020B0503020204020204" charset="-122"/>
              </a:rPr>
              <a:t>Cradling him gently</a:t>
            </a:r>
            <a:r>
              <a:rPr>
                <a:solidFill>
                  <a:srgbClr val="6B7280"/>
                </a:solidFill>
                <a:latin typeface="微软雅黑" panose="020B0503020204020204" charset="-122"/>
              </a:rPr>
              <a:t> 【分词作状语】</a:t>
            </a:r>
            <a:r>
              <a:rPr b="0">
                <a:solidFill>
                  <a:srgbClr val="1F2937"/>
                </a:solidFill>
                <a:latin typeface="微软雅黑" panose="020B0503020204020204" charset="-122"/>
              </a:rPr>
              <a:t>, I bent down and slid him back into the current. A ripple of silver, and he was gone, </a:t>
            </a:r>
            <a:r>
              <a:rPr b="1">
                <a:solidFill>
                  <a:srgbClr val="1E40AF"/>
                </a:solidFill>
                <a:latin typeface="微软雅黑" panose="020B0503020204020204" charset="-122"/>
              </a:rPr>
              <a:t>leaving only the cool touch of the river on my fingers</a:t>
            </a:r>
            <a:r>
              <a:rPr>
                <a:solidFill>
                  <a:srgbClr val="6B7280"/>
                </a:solidFill>
                <a:latin typeface="微软雅黑" panose="020B0503020204020204" charset="-122"/>
              </a:rPr>
              <a:t> 【结果状语】</a:t>
            </a:r>
            <a:r>
              <a:rPr b="0">
                <a:solidFill>
                  <a:srgbClr val="1F2937"/>
                </a:solidFill>
                <a:latin typeface="微软雅黑" panose="020B0503020204020204" charset="-122"/>
              </a:rPr>
              <a:t>. I walked home lighter, </a:t>
            </a:r>
            <a:r>
              <a:rPr b="1">
                <a:solidFill>
                  <a:srgbClr val="1E40AF"/>
                </a:solidFill>
                <a:latin typeface="微软雅黑" panose="020B0503020204020204" charset="-122"/>
              </a:rPr>
              <a:t>knowing I had caught something far greater than a trout</a:t>
            </a:r>
            <a:r>
              <a:rPr>
                <a:solidFill>
                  <a:srgbClr val="6B7280"/>
                </a:solidFill>
                <a:latin typeface="微软雅黑" panose="020B0503020204020204" charset="-122"/>
              </a:rPr>
              <a:t> 【伴随状从】</a:t>
            </a:r>
            <a:r>
              <a:rPr b="0">
                <a:solidFill>
                  <a:srgbClr val="1F2937"/>
                </a:solidFill>
                <a:latin typeface="微软雅黑" panose="020B0503020204020204" charset="-122"/>
              </a:rPr>
              <a:t>: a fisherman's true respect for life.</a:t>
            </a:r>
            <a:endParaRPr b="0">
              <a:solidFill>
                <a:srgbClr val="1F2937"/>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69" name=""/>
        <p:cNvGrpSpPr/>
        <p:nvPr/>
      </p:nvGrpSpPr>
      <p:grpSpPr/>
      <p:sp>
        <p:nvSpPr>
          <p:cNvPr id="1048952" name="Rectangle 9"/>
          <p:cNvSpPr/>
          <p:nvPr/>
        </p:nvSpPr>
        <p:spPr>
          <a:xfrm>
            <a:off x="7370064" y="1472184"/>
            <a:ext cx="4297680" cy="2743200"/>
          </a:xfrm>
          <a:prstGeom prst="rect">
            <a:avLst/>
          </a:prstGeom>
          <a:solidFill>
            <a:srgbClr val="8A93A3"/>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53"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54" name="Rectangle 2"/>
          <p:cNvSpPr/>
          <p:nvPr/>
        </p:nvSpPr>
        <p:spPr>
          <a:xfrm>
            <a:off x="0" y="0"/>
            <a:ext cx="12191695" cy="1051560"/>
          </a:xfrm>
          <a:prstGeom prst="rect">
            <a:avLst/>
          </a:prstGeom>
          <a:solidFill>
            <a:srgbClr val="B54A2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55"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56"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57"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5</a:t>
            </a:r>
            <a:endParaRPr sz="2500" b="1" i="0">
              <a:solidFill>
                <a:srgbClr val="16264A"/>
              </a:solidFill>
              <a:latin typeface="微软雅黑" panose="020B0503020204020204" charset="-122"/>
            </a:endParaRPr>
          </a:p>
        </p:txBody>
      </p:sp>
      <p:sp>
        <p:nvSpPr>
          <p:cNvPr id="1048958"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范文一 · 中文译文 + 范文评析</a:t>
            </a:r>
            <a:endParaRPr sz="3200" b="1" i="0">
              <a:solidFill>
                <a:srgbClr val="FFFFFF"/>
              </a:solidFill>
              <a:latin typeface="微软雅黑" panose="020B0503020204020204" charset="-122"/>
            </a:endParaRPr>
          </a:p>
        </p:txBody>
      </p:sp>
      <p:sp>
        <p:nvSpPr>
          <p:cNvPr id="1048959" name="TextBox 7"/>
          <p:cNvSpPr txBox="1"/>
          <p:nvPr/>
        </p:nvSpPr>
        <p:spPr>
          <a:xfrm>
            <a:off x="548640" y="1137412"/>
            <a:ext cx="11064240" cy="413385"/>
          </a:xfrm>
          <a:prstGeom prst="rect">
            <a:avLst/>
          </a:prstGeom>
          <a:noFill/>
        </p:spPr>
        <p:txBody>
          <a:bodyPr wrap="square">
            <a:spAutoFit/>
          </a:bodyPr>
          <a:p>
            <a:pPr>
              <a:lnSpc>
                <a:spcPct val="105000"/>
              </a:lnSpc>
            </a:pPr>
            <a:r>
              <a:rPr sz="2000" b="1">
                <a:solidFill>
                  <a:srgbClr val="B54A2E"/>
                </a:solidFill>
                <a:latin typeface="微软雅黑" panose="020B0503020204020204" charset="-122"/>
              </a:rPr>
              <a:t>▸ 对照译文，体会“放生=尊重生命”的升华。</a:t>
            </a:r>
            <a:endParaRPr sz="2000" b="1">
              <a:solidFill>
                <a:srgbClr val="B54A2E"/>
              </a:solidFill>
              <a:latin typeface="微软雅黑" panose="020B0503020204020204" charset="-122"/>
            </a:endParaRPr>
          </a:p>
        </p:txBody>
      </p:sp>
      <p:sp>
        <p:nvSpPr>
          <p:cNvPr id="1048960" name="TextBox 8"/>
          <p:cNvSpPr txBox="1"/>
          <p:nvPr/>
        </p:nvSpPr>
        <p:spPr>
          <a:xfrm>
            <a:off x="443230" y="1543050"/>
            <a:ext cx="6629400" cy="3287395"/>
          </a:xfrm>
          <a:prstGeom prst="rect">
            <a:avLst/>
          </a:prstGeom>
          <a:solidFill>
            <a:schemeClr val="accent5">
              <a:lumMod val="20000"/>
              <a:lumOff val="80000"/>
            </a:schemeClr>
          </a:solidFill>
        </p:spPr>
        <p:txBody>
          <a:bodyPr wrap="square">
            <a:noAutofit/>
          </a:bodyPr>
          <a:p>
            <a:pPr indent="457200">
              <a:lnSpc>
                <a:spcPct val="115000"/>
              </a:lnSpc>
              <a:spcAft>
                <a:spcPts val="800"/>
              </a:spcAft>
            </a:pPr>
            <a:r>
              <a:rPr sz="1600" b="1">
                <a:solidFill>
                  <a:srgbClr val="1F2937"/>
                </a:solidFill>
                <a:latin typeface="微软雅黑" panose="020B0503020204020204" charset="-122"/>
              </a:rPr>
              <a:t>世界还笼罩在朦胧的静谧中，我蹑手蹑脚走到河岸，淡淡的晨光在水面闪烁。心怦怦直跳，我把鱼线抛向 Walter 曾经溜走的地方。几分钟像几小时一样缓慢流逝，直到突然，那熟悉的猛拉把我的鱼竿拽成了两半。爷爷的话在耳边回响，我让竿尖朝上、鱼线绷紧。这一次，Walter 没有赢得搏斗——他浮出水面，闪闪发亮、大口喘气，我终于把他卷了上来。</a:t>
            </a:r>
            <a:endParaRPr sz="1600" b="1">
              <a:solidFill>
                <a:srgbClr val="1F2937"/>
              </a:solidFill>
              <a:latin typeface="微软雅黑" panose="020B0503020204020204" charset="-122"/>
            </a:endParaRPr>
          </a:p>
          <a:p>
            <a:pPr indent="457200">
              <a:lnSpc>
                <a:spcPct val="115000"/>
              </a:lnSpc>
              <a:spcAft>
                <a:spcPts val="800"/>
              </a:spcAft>
            </a:pPr>
            <a:r>
              <a:rPr sz="1600" b="1">
                <a:solidFill>
                  <a:srgbClr val="1F2937"/>
                </a:solidFill>
                <a:latin typeface="微软雅黑" panose="020B0503020204020204" charset="-122"/>
              </a:rPr>
              <a:t>当我把他从水里捧起，他似乎用一只悲伤、湿润的眼睛望着我。在那颤抖的一刻，他拟人般的眨眼闪过我的脑海，我终于明白了爷爷的意思——有些鱼注定要留在河里。我轻轻捧着他，俯下身把他滑回水流。一道银色的涟漪，他不见了，只留下河水在我指尖的凉意。我轻松地走回家，知道自己钓到了比鳟鱼更大的东西：一个渔夫对生命真正的尊重。</a:t>
            </a:r>
            <a:endParaRPr sz="1600" b="1">
              <a:solidFill>
                <a:srgbClr val="1F2937"/>
              </a:solidFill>
              <a:latin typeface="微软雅黑" panose="020B0503020204020204" charset="-122"/>
            </a:endParaRPr>
          </a:p>
        </p:txBody>
      </p:sp>
      <p:sp>
        <p:nvSpPr>
          <p:cNvPr id="1048961" name="Freeform 10"/>
          <p:cNvSpPr/>
          <p:nvPr/>
        </p:nvSpPr>
        <p:spPr>
          <a:xfrm>
            <a:off x="0" y="0"/>
            <a:ext cx="11612880" cy="4160520"/>
          </a:xfrm>
          <a:custGeom>
            <a:avLst/>
            <a:gdLst/>
            <a:ahLst/>
            <a:cxnLst/>
            <a:rect l="l" t="t" r="r" b="b"/>
            <a:pathLst>
              <a:path w="11612880" h="4160520">
                <a:moveTo>
                  <a:pt x="0" y="0"/>
                </a:moveTo>
                <a:lnTo>
                  <a:pt x="7187184" y="1417320"/>
                </a:lnTo>
                <a:lnTo>
                  <a:pt x="7443216" y="1613262"/>
                </a:lnTo>
                <a:lnTo>
                  <a:pt x="7187184" y="1809205"/>
                </a:lnTo>
                <a:lnTo>
                  <a:pt x="7443216" y="2005148"/>
                </a:lnTo>
                <a:lnTo>
                  <a:pt x="7187184" y="2201091"/>
                </a:lnTo>
                <a:lnTo>
                  <a:pt x="7443216" y="2397034"/>
                </a:lnTo>
                <a:lnTo>
                  <a:pt x="7187184" y="2592977"/>
                </a:lnTo>
                <a:lnTo>
                  <a:pt x="7443216" y="2788920"/>
                </a:lnTo>
                <a:lnTo>
                  <a:pt x="7187184" y="2984862"/>
                </a:lnTo>
                <a:lnTo>
                  <a:pt x="7443216" y="3180805"/>
                </a:lnTo>
                <a:lnTo>
                  <a:pt x="7187184" y="3376748"/>
                </a:lnTo>
                <a:lnTo>
                  <a:pt x="7443216" y="3572691"/>
                </a:lnTo>
                <a:lnTo>
                  <a:pt x="7187184" y="3768634"/>
                </a:lnTo>
                <a:lnTo>
                  <a:pt x="7443216" y="3964577"/>
                </a:lnTo>
                <a:lnTo>
                  <a:pt x="7187184" y="4160520"/>
                </a:lnTo>
                <a:lnTo>
                  <a:pt x="11612880" y="1417320"/>
                </a:lnTo>
                <a:lnTo>
                  <a:pt x="11612880" y="4160520"/>
                </a:lnTo>
                <a:lnTo>
                  <a:pt x="7187184" y="4160520"/>
                </a:lnTo>
                <a:lnTo>
                  <a:pt x="7443216" y="3964578"/>
                </a:lnTo>
                <a:lnTo>
                  <a:pt x="7187184" y="3768635"/>
                </a:lnTo>
                <a:lnTo>
                  <a:pt x="7443216" y="3572692"/>
                </a:lnTo>
                <a:lnTo>
                  <a:pt x="7187184" y="3376749"/>
                </a:lnTo>
                <a:lnTo>
                  <a:pt x="7443216" y="3180806"/>
                </a:lnTo>
                <a:lnTo>
                  <a:pt x="7187184" y="2984863"/>
                </a:lnTo>
                <a:lnTo>
                  <a:pt x="7443216" y="2788920"/>
                </a:lnTo>
                <a:lnTo>
                  <a:pt x="7187184" y="2592978"/>
                </a:lnTo>
                <a:lnTo>
                  <a:pt x="7443216" y="2397035"/>
                </a:lnTo>
                <a:lnTo>
                  <a:pt x="7187184" y="2201092"/>
                </a:lnTo>
                <a:lnTo>
                  <a:pt x="7443216" y="2005149"/>
                </a:lnTo>
                <a:lnTo>
                  <a:pt x="7187184" y="1809206"/>
                </a:lnTo>
                <a:lnTo>
                  <a:pt x="7443216" y="1613263"/>
                </a:lnTo>
                <a:lnTo>
                  <a:pt x="7187184" y="1417320"/>
                </a:lnTo>
                <a:close/>
              </a:path>
            </a:pathLst>
          </a:custGeom>
          <a:solidFill>
            <a:srgbClr val="FFFFFF"/>
          </a:solidFill>
          <a:ln w="1905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pic>
        <p:nvPicPr>
          <p:cNvPr id="2097155" name="Picture 11" descr="A_tender_watercolor_storybook__2026-08-22T14-19-41.png"/>
          <p:cNvPicPr>
            <a:picLocks noChangeAspect="1"/>
          </p:cNvPicPr>
          <p:nvPr/>
        </p:nvPicPr>
        <p:blipFill>
          <a:blip r:embed="rId1"/>
          <a:stretch>
            <a:fillRect/>
          </a:stretch>
        </p:blipFill>
        <p:spPr>
          <a:xfrm>
            <a:off x="8665464" y="1563624"/>
            <a:ext cx="1633728" cy="2450592"/>
          </a:xfrm>
          <a:prstGeom prst="rect">
            <a:avLst/>
          </a:prstGeom>
        </p:spPr>
      </p:pic>
      <p:sp>
        <p:nvSpPr>
          <p:cNvPr id="1048962" name="Rounded Rectangle 12"/>
          <p:cNvSpPr/>
          <p:nvPr/>
        </p:nvSpPr>
        <p:spPr>
          <a:xfrm>
            <a:off x="7498079" y="3291839"/>
            <a:ext cx="3931920" cy="548640"/>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63" name="TextBox 13"/>
          <p:cNvSpPr txBox="1"/>
          <p:nvPr/>
        </p:nvSpPr>
        <p:spPr>
          <a:xfrm>
            <a:off x="7498079" y="3291839"/>
            <a:ext cx="3931920" cy="548640"/>
          </a:xfrm>
          <a:prstGeom prst="rect">
            <a:avLst/>
          </a:prstGeom>
          <a:noFill/>
        </p:spPr>
        <p:txBody>
          <a:bodyPr wrap="square" lIns="63500" tIns="38100" rIns="63500" bIns="38100" anchor="ctr">
            <a:spAutoFit/>
          </a:bodyPr>
          <a:p>
            <a:pPr algn="ctr">
              <a:lnSpc>
                <a:spcPct val="118000"/>
              </a:lnSpc>
            </a:pPr>
            <a:r>
              <a:rPr sz="1400" b="1" i="0">
                <a:solidFill>
                  <a:srgbClr val="16264A"/>
                </a:solidFill>
                <a:latin typeface="微软雅黑" panose="020B0503020204020204" charset="-122"/>
              </a:rPr>
              <a:t>温柔放生：尊重生命，比鳟鱼更大的收获</a:t>
            </a:r>
            <a:endParaRPr sz="1400" b="1" i="0">
              <a:solidFill>
                <a:srgbClr val="16264A"/>
              </a:solidFill>
              <a:latin typeface="微软雅黑" panose="020B0503020204020204" charset="-122"/>
            </a:endParaRPr>
          </a:p>
        </p:txBody>
      </p:sp>
      <p:sp>
        <p:nvSpPr>
          <p:cNvPr id="1048964" name="TextBox 14"/>
          <p:cNvSpPr txBox="1"/>
          <p:nvPr/>
        </p:nvSpPr>
        <p:spPr>
          <a:xfrm>
            <a:off x="548640" y="4796155"/>
            <a:ext cx="11064240" cy="438785"/>
          </a:xfrm>
          <a:prstGeom prst="rect">
            <a:avLst/>
          </a:prstGeom>
          <a:noFill/>
        </p:spPr>
        <p:txBody>
          <a:bodyPr wrap="square" lIns="63500" tIns="38100" rIns="63500" bIns="38100" anchor="t">
            <a:spAutoFit/>
          </a:bodyPr>
          <a:p>
            <a:pPr algn="l">
              <a:lnSpc>
                <a:spcPct val="118000"/>
              </a:lnSpc>
            </a:pPr>
            <a:r>
              <a:rPr sz="2000" b="1" i="0">
                <a:solidFill>
                  <a:srgbClr val="0F766E"/>
                </a:solidFill>
                <a:latin typeface="微软雅黑" panose="020B0503020204020204" charset="-122"/>
              </a:rPr>
              <a:t>◆ 范文评析</a:t>
            </a:r>
            <a:endParaRPr sz="2000" b="1" i="0">
              <a:solidFill>
                <a:srgbClr val="0F766E"/>
              </a:solidFill>
              <a:latin typeface="微软雅黑" panose="020B0503020204020204" charset="-122"/>
            </a:endParaRPr>
          </a:p>
        </p:txBody>
      </p:sp>
      <p:sp>
        <p:nvSpPr>
          <p:cNvPr id="1048965" name="TextBox 15"/>
          <p:cNvSpPr txBox="1"/>
          <p:nvPr/>
        </p:nvSpPr>
        <p:spPr>
          <a:xfrm>
            <a:off x="548640" y="5249545"/>
            <a:ext cx="11366500" cy="1535430"/>
          </a:xfrm>
          <a:prstGeom prst="rect">
            <a:avLst/>
          </a:prstGeom>
          <a:noFill/>
        </p:spPr>
        <p:txBody>
          <a:bodyPr wrap="square">
            <a:spAutoFit/>
          </a:bodyPr>
          <a:p>
            <a:pPr>
              <a:lnSpc>
                <a:spcPct val="112000"/>
              </a:lnSpc>
              <a:spcAft>
                <a:spcPts val="900"/>
              </a:spcAft>
            </a:pPr>
            <a:r>
              <a:rPr b="1">
                <a:solidFill>
                  <a:srgbClr val="1F2937"/>
                </a:solidFill>
                <a:latin typeface="微软雅黑" panose="020B0503020204020204" charset="-122"/>
              </a:rPr>
              <a:t>▪  情节设计：衔接自然（黎明去河边→回原地点→按爷爷法取胜→湿眼→放生）；首尾呼应“鱼该留河里”，闭环完整。</a:t>
            </a:r>
            <a:endParaRPr b="1">
              <a:solidFill>
                <a:srgbClr val="1F2937"/>
              </a:solidFill>
              <a:latin typeface="微软雅黑" panose="020B0503020204020204" charset="-122"/>
            </a:endParaRPr>
          </a:p>
          <a:p>
            <a:pPr>
              <a:lnSpc>
                <a:spcPct val="112000"/>
              </a:lnSpc>
              <a:spcAft>
                <a:spcPts val="700"/>
              </a:spcAft>
            </a:pPr>
            <a:r>
              <a:rPr b="1">
                <a:solidFill>
                  <a:srgbClr val="1F2937"/>
                </a:solidFill>
                <a:latin typeface="微软雅黑" panose="020B0503020204020204" charset="-122"/>
              </a:rPr>
              <a:t>▪  主题深化：象征升级（征服→尊重）；对比（执念 vs 释然）。</a:t>
            </a:r>
            <a:endParaRPr b="1">
              <a:solidFill>
                <a:srgbClr val="1F2937"/>
              </a:solidFill>
              <a:latin typeface="微软雅黑" panose="020B0503020204020204" charset="-122"/>
            </a:endParaRPr>
          </a:p>
          <a:p>
            <a:pPr>
              <a:lnSpc>
                <a:spcPct val="112000"/>
              </a:lnSpc>
              <a:spcAft>
                <a:spcPts val="700"/>
              </a:spcAft>
            </a:pPr>
            <a:r>
              <a:rPr b="1">
                <a:solidFill>
                  <a:srgbClr val="1F2937"/>
                </a:solidFill>
                <a:latin typeface="微软雅黑" panose="020B0503020204020204" charset="-122"/>
              </a:rPr>
              <a:t>▪  心理描写：Heart pounding / trembling instant / walked home lighter，情绪随动作外化，真实动人。</a:t>
            </a:r>
            <a:endParaRPr b="1">
              <a:solidFill>
                <a:srgbClr val="1F2937"/>
              </a:solidFill>
              <a:latin typeface="微软雅黑" panose="020B0503020204020204"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rippl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70" name=""/>
        <p:cNvGrpSpPr/>
        <p:nvPr/>
      </p:nvGrpSpPr>
      <p:grpSpPr/>
      <p:sp>
        <p:nvSpPr>
          <p:cNvPr id="1048966"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67" name="Rectangle 2"/>
          <p:cNvSpPr/>
          <p:nvPr/>
        </p:nvSpPr>
        <p:spPr>
          <a:xfrm>
            <a:off x="0" y="0"/>
            <a:ext cx="12191695" cy="1051560"/>
          </a:xfrm>
          <a:prstGeom prst="rect">
            <a:avLst/>
          </a:prstGeom>
          <a:solidFill>
            <a:srgbClr val="6B3F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68"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69"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70"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5</a:t>
            </a:r>
            <a:endParaRPr sz="2500" b="1" i="0">
              <a:solidFill>
                <a:srgbClr val="16264A"/>
              </a:solidFill>
              <a:latin typeface="微软雅黑" panose="020B0503020204020204" charset="-122"/>
            </a:endParaRPr>
          </a:p>
        </p:txBody>
      </p:sp>
      <p:sp>
        <p:nvSpPr>
          <p:cNvPr id="1048971"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参考范文二 · 成长领悟版</a:t>
            </a:r>
            <a:endParaRPr sz="3200" b="1" i="0">
              <a:solidFill>
                <a:srgbClr val="FFFFFF"/>
              </a:solidFill>
              <a:latin typeface="微软雅黑" panose="020B0503020204020204" charset="-122"/>
            </a:endParaRPr>
          </a:p>
        </p:txBody>
      </p:sp>
      <p:sp>
        <p:nvSpPr>
          <p:cNvPr id="1048972" name="TextBox 7"/>
          <p:cNvSpPr txBox="1"/>
          <p:nvPr/>
        </p:nvSpPr>
        <p:spPr>
          <a:xfrm>
            <a:off x="548640" y="1190752"/>
            <a:ext cx="11064240" cy="413385"/>
          </a:xfrm>
          <a:prstGeom prst="rect">
            <a:avLst/>
          </a:prstGeom>
          <a:noFill/>
        </p:spPr>
        <p:txBody>
          <a:bodyPr wrap="square">
            <a:spAutoFit/>
          </a:bodyPr>
          <a:p>
            <a:pPr>
              <a:lnSpc>
                <a:spcPct val="105000"/>
              </a:lnSpc>
            </a:pPr>
            <a:r>
              <a:rPr sz="2000" b="1">
                <a:solidFill>
                  <a:srgbClr val="6B3F6E"/>
                </a:solidFill>
                <a:latin typeface="微软雅黑" panose="020B0503020204020204" charset="-122"/>
              </a:rPr>
              <a:t>▸ 范文二（成长领悟版）：换个角度落点，同样回扣伏笔。</a:t>
            </a:r>
            <a:endParaRPr sz="2000" b="1">
              <a:solidFill>
                <a:srgbClr val="6B3F6E"/>
              </a:solidFill>
              <a:latin typeface="微软雅黑" panose="020B0503020204020204" charset="-122"/>
            </a:endParaRPr>
          </a:p>
        </p:txBody>
      </p:sp>
      <p:sp>
        <p:nvSpPr>
          <p:cNvPr id="1048973" name="TextBox 8"/>
          <p:cNvSpPr txBox="1"/>
          <p:nvPr/>
        </p:nvSpPr>
        <p:spPr>
          <a:xfrm>
            <a:off x="394335" y="1604010"/>
            <a:ext cx="11372850" cy="4632325"/>
          </a:xfrm>
          <a:prstGeom prst="rect">
            <a:avLst/>
          </a:prstGeom>
          <a:noFill/>
        </p:spPr>
        <p:txBody>
          <a:bodyPr wrap="square">
            <a:noAutofit/>
          </a:bodyPr>
          <a:p>
            <a:pPr indent="457200">
              <a:lnSpc>
                <a:spcPct val="132000"/>
              </a:lnSpc>
              <a:spcBef>
                <a:spcPts val="0"/>
              </a:spcBef>
              <a:spcAft>
                <a:spcPts val="0"/>
              </a:spcAft>
            </a:pPr>
            <a:r>
              <a:rPr sz="1900" b="0">
                <a:solidFill>
                  <a:srgbClr val="1F2937"/>
                </a:solidFill>
                <a:latin typeface="微软雅黑" panose="020B0503020204020204" charset="-122"/>
              </a:rPr>
              <a:t>Then at dawn I slipped from my bed and went down to the river. The first grey light was </a:t>
            </a:r>
            <a:r>
              <a:rPr sz="1900" b="1">
                <a:solidFill>
                  <a:srgbClr val="924009"/>
                </a:solidFill>
                <a:latin typeface="微软雅黑" panose="020B0503020204020204" charset="-122"/>
              </a:rPr>
              <a:t>leaking over the hills</a:t>
            </a:r>
            <a:r>
              <a:rPr sz="1900">
                <a:solidFill>
                  <a:srgbClr val="6B7280"/>
                </a:solidFill>
                <a:latin typeface="微软雅黑" panose="020B0503020204020204" charset="-122"/>
              </a:rPr>
              <a:t> 【生动动词】</a:t>
            </a:r>
            <a:r>
              <a:rPr sz="1900" b="0">
                <a:solidFill>
                  <a:srgbClr val="1F2937"/>
                </a:solidFill>
                <a:latin typeface="微软雅黑" panose="020B0503020204020204" charset="-122"/>
              </a:rPr>
              <a:t>, and the water lay </a:t>
            </a:r>
            <a:r>
              <a:rPr sz="1900" b="1">
                <a:solidFill>
                  <a:srgbClr val="924009"/>
                </a:solidFill>
                <a:latin typeface="微软雅黑" panose="020B0503020204020204" charset="-122"/>
              </a:rPr>
              <a:t>still as glass</a:t>
            </a:r>
            <a:r>
              <a:rPr sz="1900">
                <a:solidFill>
                  <a:srgbClr val="6B7280"/>
                </a:solidFill>
                <a:latin typeface="微软雅黑" panose="020B0503020204020204" charset="-122"/>
              </a:rPr>
              <a:t> 【明喻】</a:t>
            </a:r>
            <a:r>
              <a:rPr sz="1900" b="0">
                <a:solidFill>
                  <a:srgbClr val="1F2937"/>
                </a:solidFill>
                <a:latin typeface="微软雅黑" panose="020B0503020204020204" charset="-122"/>
              </a:rPr>
              <a:t>. I waded to the familiar bend and let my line drift, </a:t>
            </a:r>
            <a:r>
              <a:rPr sz="1900" b="1">
                <a:solidFill>
                  <a:srgbClr val="924009"/>
                </a:solidFill>
                <a:latin typeface="微软雅黑" panose="020B0503020204020204" charset="-122"/>
              </a:rPr>
              <a:t>hardly daring to breathe</a:t>
            </a:r>
            <a:r>
              <a:rPr sz="1900">
                <a:solidFill>
                  <a:srgbClr val="6B7280"/>
                </a:solidFill>
                <a:latin typeface="微软雅黑" panose="020B0503020204020204" charset="-122"/>
              </a:rPr>
              <a:t> 【状态】</a:t>
            </a:r>
            <a:r>
              <a:rPr sz="1900" b="0">
                <a:solidFill>
                  <a:srgbClr val="1F2937"/>
                </a:solidFill>
                <a:latin typeface="微软雅黑" panose="020B0503020204020204" charset="-122"/>
              </a:rPr>
              <a:t>. Then came the tug—sharp, certain, </a:t>
            </a:r>
            <a:r>
              <a:rPr sz="1900" b="1">
                <a:solidFill>
                  <a:srgbClr val="924009"/>
                </a:solidFill>
                <a:latin typeface="微软雅黑" panose="020B0503020204020204" charset="-122"/>
              </a:rPr>
              <a:t>unmistakable</a:t>
            </a:r>
            <a:r>
              <a:rPr sz="1900">
                <a:solidFill>
                  <a:srgbClr val="6B7280"/>
                </a:solidFill>
                <a:latin typeface="微软雅黑" panose="020B0503020204020204" charset="-122"/>
              </a:rPr>
              <a:t> 【强调】</a:t>
            </a:r>
            <a:r>
              <a:rPr sz="1900" b="0">
                <a:solidFill>
                  <a:srgbClr val="1F2937"/>
                </a:solidFill>
                <a:latin typeface="微软雅黑" panose="020B0503020204020204" charset="-122"/>
              </a:rPr>
              <a:t>. It was Walter again. My hands shook as I </a:t>
            </a:r>
            <a:r>
              <a:rPr sz="1900" b="1">
                <a:solidFill>
                  <a:srgbClr val="924009"/>
                </a:solidFill>
                <a:latin typeface="微软雅黑" panose="020B0503020204020204" charset="-122"/>
              </a:rPr>
              <a:t>played him</a:t>
            </a:r>
            <a:r>
              <a:rPr sz="1900">
                <a:solidFill>
                  <a:srgbClr val="6B7280"/>
                </a:solidFill>
                <a:latin typeface="微软雅黑" panose="020B0503020204020204" charset="-122"/>
              </a:rPr>
              <a:t> 【钓鱼术语】</a:t>
            </a:r>
            <a:r>
              <a:rPr sz="1900" b="0">
                <a:solidFill>
                  <a:srgbClr val="1F2937"/>
                </a:solidFill>
                <a:latin typeface="微软雅黑" panose="020B0503020204020204" charset="-122"/>
              </a:rPr>
              <a:t> exactly as Grandpa had taught, and at last his silver body broke the surface, </a:t>
            </a:r>
            <a:r>
              <a:rPr sz="1900" b="1">
                <a:solidFill>
                  <a:srgbClr val="924009"/>
                </a:solidFill>
                <a:latin typeface="微软雅黑" panose="020B0503020204020204" charset="-122"/>
              </a:rPr>
              <a:t>thrashing</a:t>
            </a:r>
            <a:r>
              <a:rPr sz="1900">
                <a:solidFill>
                  <a:srgbClr val="6B7280"/>
                </a:solidFill>
                <a:latin typeface="微软雅黑" panose="020B0503020204020204" charset="-122"/>
              </a:rPr>
              <a:t> 【分词】</a:t>
            </a:r>
            <a:r>
              <a:rPr sz="1900" b="0">
                <a:solidFill>
                  <a:srgbClr val="1F2937"/>
                </a:solidFill>
                <a:latin typeface="微软雅黑" panose="020B0503020204020204" charset="-122"/>
              </a:rPr>
              <a:t> in the pale dawn.</a:t>
            </a:r>
            <a:endParaRPr sz="1900" b="0">
              <a:solidFill>
                <a:srgbClr val="1F2937"/>
              </a:solidFill>
              <a:latin typeface="微软雅黑" panose="020B0503020204020204" charset="-122"/>
            </a:endParaRPr>
          </a:p>
          <a:p>
            <a:pPr indent="457200">
              <a:lnSpc>
                <a:spcPct val="132000"/>
              </a:lnSpc>
              <a:spcBef>
                <a:spcPts val="0"/>
              </a:spcBef>
              <a:spcAft>
                <a:spcPts val="0"/>
              </a:spcAft>
            </a:pPr>
            <a:endParaRPr sz="1900" b="0">
              <a:solidFill>
                <a:srgbClr val="1F2937"/>
              </a:solidFill>
              <a:latin typeface="微软雅黑" panose="020B0503020204020204" charset="-122"/>
            </a:endParaRPr>
          </a:p>
          <a:p>
            <a:pPr indent="457200">
              <a:lnSpc>
                <a:spcPct val="132000"/>
              </a:lnSpc>
              <a:spcBef>
                <a:spcPts val="0"/>
              </a:spcBef>
              <a:spcAft>
                <a:spcPts val="0"/>
              </a:spcAft>
            </a:pPr>
            <a:r>
              <a:rPr sz="1900" b="0">
                <a:solidFill>
                  <a:srgbClr val="1F2937"/>
                </a:solidFill>
                <a:latin typeface="微软雅黑" panose="020B0503020204020204" charset="-122"/>
              </a:rPr>
              <a:t>When I lifted him from the water, he seemed to stare at me with a sad, wet eye. Something in me </a:t>
            </a:r>
            <a:r>
              <a:rPr sz="1900" b="1">
                <a:solidFill>
                  <a:srgbClr val="924009"/>
                </a:solidFill>
                <a:latin typeface="微软雅黑" panose="020B0503020204020204" charset="-122"/>
              </a:rPr>
              <a:t>broke</a:t>
            </a:r>
            <a:r>
              <a:rPr sz="1900">
                <a:solidFill>
                  <a:srgbClr val="6B7280"/>
                </a:solidFill>
                <a:latin typeface="微软雅黑" panose="020B0503020204020204" charset="-122"/>
              </a:rPr>
              <a:t> 【一词聚力】</a:t>
            </a:r>
            <a:r>
              <a:rPr sz="1900" b="0">
                <a:solidFill>
                  <a:srgbClr val="1F2937"/>
                </a:solidFill>
                <a:latin typeface="微软雅黑" panose="020B0503020204020204" charset="-122"/>
              </a:rPr>
              <a:t>. I remembered the wink, the fight, the life in him, and suddenly the newspaper fame </a:t>
            </a:r>
            <a:r>
              <a:rPr sz="1900" b="1">
                <a:solidFill>
                  <a:srgbClr val="924009"/>
                </a:solidFill>
                <a:latin typeface="微软雅黑" panose="020B0503020204020204" charset="-122"/>
              </a:rPr>
              <a:t>meant nothing</a:t>
            </a:r>
            <a:r>
              <a:rPr sz="1900">
                <a:solidFill>
                  <a:srgbClr val="6B7280"/>
                </a:solidFill>
                <a:latin typeface="微软雅黑" panose="020B0503020204020204" charset="-122"/>
              </a:rPr>
              <a:t> 【对比】</a:t>
            </a:r>
            <a:r>
              <a:rPr sz="1900" b="0">
                <a:solidFill>
                  <a:srgbClr val="1F2937"/>
                </a:solidFill>
                <a:latin typeface="微软雅黑" panose="020B0503020204020204" charset="-122"/>
              </a:rPr>
              <a:t>" </a:t>
            </a:r>
            <a:r>
              <a:rPr sz="1900" b="1">
                <a:solidFill>
                  <a:srgbClr val="924009"/>
                </a:solidFill>
                <a:latin typeface="微软雅黑" panose="020B0503020204020204" charset="-122"/>
              </a:rPr>
              <a:t>Some fish are meant to stay in the river</a:t>
            </a:r>
            <a:r>
              <a:rPr sz="1900">
                <a:solidFill>
                  <a:srgbClr val="6B7280"/>
                </a:solidFill>
                <a:latin typeface="微软雅黑" panose="020B0503020204020204" charset="-122"/>
              </a:rPr>
              <a:t> 【点题】</a:t>
            </a:r>
            <a:r>
              <a:rPr sz="1900" b="0">
                <a:solidFill>
                  <a:srgbClr val="1F2937"/>
                </a:solidFill>
                <a:latin typeface="微软雅黑" panose="020B0503020204020204" charset="-122"/>
              </a:rPr>
              <a:t>" Grandpa had said. I knelt, released my hold, and felt him </a:t>
            </a:r>
            <a:r>
              <a:rPr sz="1900" b="1">
                <a:solidFill>
                  <a:srgbClr val="924009"/>
                </a:solidFill>
                <a:latin typeface="微软雅黑" panose="020B0503020204020204" charset="-122"/>
              </a:rPr>
              <a:t>slip away into the deep</a:t>
            </a:r>
            <a:r>
              <a:rPr sz="1900">
                <a:solidFill>
                  <a:srgbClr val="6B7280"/>
                </a:solidFill>
                <a:latin typeface="微软雅黑" panose="020B0503020204020204" charset="-122"/>
              </a:rPr>
              <a:t> 【动作】</a:t>
            </a:r>
            <a:r>
              <a:rPr sz="1900" b="0">
                <a:solidFill>
                  <a:srgbClr val="1F2937"/>
                </a:solidFill>
                <a:latin typeface="微软雅黑" panose="020B0503020204020204" charset="-122"/>
              </a:rPr>
              <a:t>. </a:t>
            </a:r>
            <a:r>
              <a:rPr sz="1900" b="1">
                <a:solidFill>
                  <a:srgbClr val="1E40AF"/>
                </a:solidFill>
                <a:latin typeface="微软雅黑" panose="020B0503020204020204" charset="-122"/>
              </a:rPr>
              <a:t>Standing there empty-handed</a:t>
            </a:r>
            <a:r>
              <a:rPr sz="1900">
                <a:solidFill>
                  <a:srgbClr val="6B7280"/>
                </a:solidFill>
                <a:latin typeface="微软雅黑" panose="020B0503020204020204" charset="-122"/>
              </a:rPr>
              <a:t> 【分词作状语】</a:t>
            </a:r>
            <a:r>
              <a:rPr sz="1900" b="0">
                <a:solidFill>
                  <a:srgbClr val="1F2937"/>
                </a:solidFill>
                <a:latin typeface="微软雅黑" panose="020B0503020204020204" charset="-122"/>
              </a:rPr>
              <a:t>, I smiled—for the first time, I understood my grandfather, and felt, somehow, that I had become </a:t>
            </a:r>
            <a:r>
              <a:rPr sz="1900" b="1">
                <a:solidFill>
                  <a:srgbClr val="924009"/>
                </a:solidFill>
                <a:latin typeface="微软雅黑" panose="020B0503020204020204" charset="-122"/>
              </a:rPr>
              <a:t>a finer fisherman than I knew</a:t>
            </a:r>
            <a:r>
              <a:rPr sz="1900">
                <a:solidFill>
                  <a:srgbClr val="6B7280"/>
                </a:solidFill>
                <a:latin typeface="微软雅黑" panose="020B0503020204020204" charset="-122"/>
              </a:rPr>
              <a:t> 【升华】</a:t>
            </a:r>
            <a:r>
              <a:rPr sz="1900" b="0">
                <a:solidFill>
                  <a:srgbClr val="1F2937"/>
                </a:solidFill>
                <a:latin typeface="微软雅黑" panose="020B0503020204020204" charset="-122"/>
              </a:rPr>
              <a:t>.</a:t>
            </a:r>
            <a:endParaRPr sz="1900" b="0">
              <a:solidFill>
                <a:srgbClr val="1F2937"/>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71" name=""/>
        <p:cNvGrpSpPr/>
        <p:nvPr/>
      </p:nvGrpSpPr>
      <p:grpSpPr/>
      <p:sp>
        <p:nvSpPr>
          <p:cNvPr id="1048974"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75" name="Rectangle 2"/>
          <p:cNvSpPr/>
          <p:nvPr/>
        </p:nvSpPr>
        <p:spPr>
          <a:xfrm>
            <a:off x="0" y="0"/>
            <a:ext cx="12191695" cy="1051560"/>
          </a:xfrm>
          <a:prstGeom prst="rect">
            <a:avLst/>
          </a:prstGeom>
          <a:solidFill>
            <a:srgbClr val="2E7D6B"/>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76"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77"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78"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5</a:t>
            </a:r>
            <a:endParaRPr sz="2500" b="1" i="0">
              <a:solidFill>
                <a:srgbClr val="16264A"/>
              </a:solidFill>
              <a:latin typeface="微软雅黑" panose="020B0503020204020204" charset="-122"/>
            </a:endParaRPr>
          </a:p>
        </p:txBody>
      </p:sp>
      <p:sp>
        <p:nvSpPr>
          <p:cNvPr id="1048979"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范文二 · 中文译文 + 范文评析</a:t>
            </a:r>
            <a:endParaRPr sz="3200" b="1" i="0">
              <a:solidFill>
                <a:srgbClr val="FFFFFF"/>
              </a:solidFill>
              <a:latin typeface="微软雅黑" panose="020B0503020204020204" charset="-122"/>
            </a:endParaRPr>
          </a:p>
        </p:txBody>
      </p:sp>
      <p:sp>
        <p:nvSpPr>
          <p:cNvPr id="1048980" name="TextBox 7"/>
          <p:cNvSpPr txBox="1"/>
          <p:nvPr/>
        </p:nvSpPr>
        <p:spPr>
          <a:xfrm>
            <a:off x="563880" y="1253617"/>
            <a:ext cx="11064240" cy="413385"/>
          </a:xfrm>
          <a:prstGeom prst="rect">
            <a:avLst/>
          </a:prstGeom>
          <a:noFill/>
        </p:spPr>
        <p:txBody>
          <a:bodyPr wrap="square">
            <a:spAutoFit/>
          </a:bodyPr>
          <a:p>
            <a:pPr>
              <a:lnSpc>
                <a:spcPct val="105000"/>
              </a:lnSpc>
            </a:pPr>
            <a:r>
              <a:rPr sz="2000" b="1">
                <a:solidFill>
                  <a:srgbClr val="2E7D6B"/>
                </a:solidFill>
                <a:latin typeface="微软雅黑" panose="020B0503020204020204" charset="-122"/>
              </a:rPr>
              <a:t>▸ 对照译文，看“更优秀的渔夫”如何收束成长线。</a:t>
            </a:r>
            <a:endParaRPr sz="2000" b="1">
              <a:solidFill>
                <a:srgbClr val="2E7D6B"/>
              </a:solidFill>
              <a:latin typeface="微软雅黑" panose="020B0503020204020204" charset="-122"/>
            </a:endParaRPr>
          </a:p>
        </p:txBody>
      </p:sp>
      <p:sp>
        <p:nvSpPr>
          <p:cNvPr id="1048981" name="TextBox 8"/>
          <p:cNvSpPr txBox="1"/>
          <p:nvPr/>
        </p:nvSpPr>
        <p:spPr>
          <a:xfrm>
            <a:off x="548640" y="1674495"/>
            <a:ext cx="10862945" cy="2428240"/>
          </a:xfrm>
          <a:prstGeom prst="rect">
            <a:avLst/>
          </a:prstGeom>
          <a:solidFill>
            <a:schemeClr val="accent5">
              <a:lumMod val="20000"/>
              <a:lumOff val="80000"/>
            </a:schemeClr>
          </a:solidFill>
        </p:spPr>
        <p:txBody>
          <a:bodyPr wrap="square">
            <a:noAutofit/>
          </a:bodyPr>
          <a:p>
            <a:pPr indent="457200">
              <a:lnSpc>
                <a:spcPct val="115000"/>
              </a:lnSpc>
              <a:spcAft>
                <a:spcPts val="800"/>
              </a:spcAft>
            </a:pPr>
            <a:r>
              <a:rPr b="1">
                <a:solidFill>
                  <a:srgbClr val="1F2937"/>
                </a:solidFill>
                <a:latin typeface="微软雅黑" panose="020B0503020204020204" charset="-122"/>
              </a:rPr>
              <a:t>于是黎明我溜下床，走到河边。第一缕灰光漫过山丘，水面静如玻璃。我蹚到熟悉的水湾，让鱼线漂着，几乎不敢呼吸。然后传来拽力——锐利、确定、毫无疑问。又是 Walter。我双手发抖，按爷爷教的那样遛他，终于他银色的身体破水而出，在灰白的黎明里扑腾。</a:t>
            </a:r>
            <a:endParaRPr b="1">
              <a:solidFill>
                <a:srgbClr val="1F2937"/>
              </a:solidFill>
              <a:latin typeface="微软雅黑" panose="020B0503020204020204" charset="-122"/>
            </a:endParaRPr>
          </a:p>
          <a:p>
            <a:pPr indent="457200">
              <a:lnSpc>
                <a:spcPct val="115000"/>
              </a:lnSpc>
              <a:spcAft>
                <a:spcPts val="800"/>
              </a:spcAft>
            </a:pPr>
            <a:r>
              <a:rPr b="1">
                <a:solidFill>
                  <a:srgbClr val="1F2937"/>
                </a:solidFill>
                <a:latin typeface="微软雅黑" panose="020B0503020204020204" charset="-122"/>
              </a:rPr>
              <a:t>当我把他从水里捧起，他似乎用一只悲伤、湿润的眼睛望着我。我内心有什么东西碎了。我记得那次眨眼、那场搏斗、他身上的生命力，突然登报成名变得毫无意义。“有些鱼注定要留在河里，”爷爷说过。我跪下，松开手，感到他溜入深处。两手空空站在那里，我笑了——第一次，我理解了我的爷爷，并且感到，不知怎的，我成了比自己所知更优秀的渔夫。</a:t>
            </a:r>
            <a:endParaRPr b="1">
              <a:solidFill>
                <a:srgbClr val="1F2937"/>
              </a:solidFill>
              <a:latin typeface="微软雅黑" panose="020B0503020204020204" charset="-122"/>
            </a:endParaRPr>
          </a:p>
        </p:txBody>
      </p:sp>
      <p:sp>
        <p:nvSpPr>
          <p:cNvPr id="1048982" name="TextBox 9"/>
          <p:cNvSpPr txBox="1"/>
          <p:nvPr/>
        </p:nvSpPr>
        <p:spPr>
          <a:xfrm>
            <a:off x="548640" y="4354830"/>
            <a:ext cx="11064240" cy="438785"/>
          </a:xfrm>
          <a:prstGeom prst="rect">
            <a:avLst/>
          </a:prstGeom>
          <a:noFill/>
        </p:spPr>
        <p:txBody>
          <a:bodyPr wrap="square" lIns="63500" tIns="38100" rIns="63500" bIns="38100" anchor="t">
            <a:spAutoFit/>
          </a:bodyPr>
          <a:p>
            <a:pPr algn="l">
              <a:lnSpc>
                <a:spcPct val="118000"/>
              </a:lnSpc>
            </a:pPr>
            <a:r>
              <a:rPr sz="2000" b="1" i="0">
                <a:solidFill>
                  <a:srgbClr val="0F766E"/>
                </a:solidFill>
                <a:latin typeface="微软雅黑" panose="020B0503020204020204" charset="-122"/>
              </a:rPr>
              <a:t>◆ 范文评析</a:t>
            </a:r>
            <a:endParaRPr sz="2000" b="1" i="0">
              <a:solidFill>
                <a:srgbClr val="0F766E"/>
              </a:solidFill>
              <a:latin typeface="微软雅黑" panose="020B0503020204020204" charset="-122"/>
            </a:endParaRPr>
          </a:p>
        </p:txBody>
      </p:sp>
      <p:sp>
        <p:nvSpPr>
          <p:cNvPr id="1048983" name="TextBox 10"/>
          <p:cNvSpPr txBox="1"/>
          <p:nvPr/>
        </p:nvSpPr>
        <p:spPr>
          <a:xfrm>
            <a:off x="548640" y="4810760"/>
            <a:ext cx="11064240" cy="1452880"/>
          </a:xfrm>
          <a:prstGeom prst="rect">
            <a:avLst/>
          </a:prstGeom>
          <a:noFill/>
        </p:spPr>
        <p:txBody>
          <a:bodyPr wrap="square">
            <a:noAutofit/>
          </a:bodyPr>
          <a:p>
            <a:pPr>
              <a:lnSpc>
                <a:spcPct val="112000"/>
              </a:lnSpc>
              <a:spcAft>
                <a:spcPts val="900"/>
              </a:spcAft>
            </a:pPr>
            <a:r>
              <a:rPr b="1">
                <a:solidFill>
                  <a:srgbClr val="1F2937"/>
                </a:solidFill>
                <a:latin typeface="微软雅黑" panose="020B0503020204020204" charset="-122"/>
              </a:rPr>
              <a:t>▪  情节设计：以“报纸成名毫无意义”直接消解执念，放生更具内心说服力；动作链 clean（knelt→released→felt）。</a:t>
            </a:r>
            <a:endParaRPr b="1">
              <a:solidFill>
                <a:srgbClr val="1F2937"/>
              </a:solidFill>
              <a:latin typeface="微软雅黑" panose="020B0503020204020204" charset="-122"/>
            </a:endParaRPr>
          </a:p>
          <a:p>
            <a:pPr>
              <a:lnSpc>
                <a:spcPct val="112000"/>
              </a:lnSpc>
              <a:spcAft>
                <a:spcPts val="700"/>
              </a:spcAft>
            </a:pPr>
            <a:r>
              <a:rPr b="1">
                <a:solidFill>
                  <a:srgbClr val="1F2937"/>
                </a:solidFill>
                <a:latin typeface="微软雅黑" panose="020B0503020204020204" charset="-122"/>
              </a:rPr>
              <a:t>▪  主题深化：对比手法（执念的“成名” vs 成长的“更优秀的渔夫”）；结尾点题有力。</a:t>
            </a:r>
            <a:endParaRPr b="1">
              <a:solidFill>
                <a:srgbClr val="1F2937"/>
              </a:solidFill>
              <a:latin typeface="微软雅黑" panose="020B0503020204020204" charset="-122"/>
            </a:endParaRPr>
          </a:p>
          <a:p>
            <a:pPr>
              <a:lnSpc>
                <a:spcPct val="112000"/>
              </a:lnSpc>
              <a:spcAft>
                <a:spcPts val="700"/>
              </a:spcAft>
            </a:pPr>
            <a:r>
              <a:rPr b="1">
                <a:solidFill>
                  <a:srgbClr val="1F2937"/>
                </a:solidFill>
                <a:latin typeface="微软雅黑" panose="020B0503020204020204" charset="-122"/>
              </a:rPr>
              <a:t>▪  心理描写：Something in me broke / stood there empty-handed, smiled，举重若轻地写完成长。</a:t>
            </a:r>
            <a:endParaRPr b="1">
              <a:solidFill>
                <a:srgbClr val="1F2937"/>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rippl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72" name=""/>
        <p:cNvGrpSpPr/>
        <p:nvPr/>
      </p:nvGrpSpPr>
      <p:grpSpPr/>
      <p:sp>
        <p:nvSpPr>
          <p:cNvPr id="1048984"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85" name="Rectangle 2"/>
          <p:cNvSpPr/>
          <p:nvPr/>
        </p:nvSpPr>
        <p:spPr>
          <a:xfrm>
            <a:off x="0" y="0"/>
            <a:ext cx="12191695" cy="1051560"/>
          </a:xfrm>
          <a:prstGeom prst="rect">
            <a:avLst/>
          </a:prstGeom>
          <a:solidFill>
            <a:srgbClr val="6B3F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86"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87"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88"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5</a:t>
            </a:r>
            <a:endParaRPr sz="2500" b="1" i="0">
              <a:solidFill>
                <a:srgbClr val="16264A"/>
              </a:solidFill>
              <a:latin typeface="微软雅黑" panose="020B0503020204020204" charset="-122"/>
            </a:endParaRPr>
          </a:p>
        </p:txBody>
      </p:sp>
      <p:sp>
        <p:nvSpPr>
          <p:cNvPr id="1048989"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lang="zh-CN" sz="3200" b="1" i="0">
                <a:solidFill>
                  <a:srgbClr val="FFFFFF"/>
                </a:solidFill>
                <a:latin typeface="微软雅黑" panose="020B0503020204020204" charset="-122"/>
              </a:rPr>
              <a:t>官方</a:t>
            </a:r>
            <a:r>
              <a:rPr sz="3200" b="1" i="0">
                <a:solidFill>
                  <a:srgbClr val="FFFFFF"/>
                </a:solidFill>
                <a:latin typeface="微软雅黑" panose="020B0503020204020204" charset="-122"/>
              </a:rPr>
              <a:t>范文</a:t>
            </a:r>
            <a:r>
              <a:rPr lang="zh-CN" sz="3200" b="1" i="0">
                <a:solidFill>
                  <a:srgbClr val="FFFFFF"/>
                </a:solidFill>
                <a:latin typeface="微软雅黑" panose="020B0503020204020204" charset="-122"/>
              </a:rPr>
              <a:t>赏析</a:t>
            </a:r>
            <a:endParaRPr lang="zh-CN" sz="3200" b="1" i="0">
              <a:solidFill>
                <a:srgbClr val="FFFFFF"/>
              </a:solidFill>
              <a:latin typeface="微软雅黑" panose="020B0503020204020204" charset="-122"/>
            </a:endParaRPr>
          </a:p>
        </p:txBody>
      </p:sp>
      <p:sp>
        <p:nvSpPr>
          <p:cNvPr id="1048990" name="TextBox 8"/>
          <p:cNvSpPr txBox="1"/>
          <p:nvPr/>
        </p:nvSpPr>
        <p:spPr>
          <a:xfrm>
            <a:off x="237490" y="1170305"/>
            <a:ext cx="11718925" cy="4632325"/>
          </a:xfrm>
          <a:prstGeom prst="rect">
            <a:avLst/>
          </a:prstGeom>
          <a:noFill/>
        </p:spPr>
        <p:txBody>
          <a:bodyPr wrap="square">
            <a:noAutofit/>
          </a:bodyPr>
          <a:p>
            <a:pPr indent="457200" algn="l">
              <a:lnSpc>
                <a:spcPct val="145000"/>
              </a:lnSpc>
              <a:spcAft>
                <a:spcPts val="1200"/>
              </a:spcAft>
            </a:pPr>
            <a:r>
              <a:rPr sz="1900">
                <a:solidFill>
                  <a:srgbClr val="202020"/>
                </a:solidFill>
                <a:latin typeface="微软雅黑" panose="020B0503020204020204" charset="-122"/>
                <a:ea typeface="微软雅黑" panose="020B0503020204020204" charset="-122"/>
                <a:cs typeface="微软雅黑" panose="020B0503020204020204" charset="-122"/>
                <a:sym typeface="+mn-ea"/>
              </a:rPr>
              <a:t>Then at dawn I </a:t>
            </a:r>
            <a:r>
              <a:rPr sz="1900" b="1">
                <a:solidFill>
                  <a:srgbClr val="B87A00"/>
                </a:solidFill>
                <a:latin typeface="微软雅黑" panose="020B0503020204020204" charset="-122"/>
                <a:ea typeface="微软雅黑" panose="020B0503020204020204" charset="-122"/>
                <a:cs typeface="微软雅黑" panose="020B0503020204020204" charset="-122"/>
                <a:sym typeface="+mn-ea"/>
              </a:rPr>
              <a:t>slipped</a:t>
            </a:r>
            <a:r>
              <a:rPr sz="1900">
                <a:solidFill>
                  <a:srgbClr val="202020"/>
                </a:solidFill>
                <a:latin typeface="微软雅黑" panose="020B0503020204020204" charset="-122"/>
                <a:ea typeface="微软雅黑" panose="020B0503020204020204" charset="-122"/>
                <a:cs typeface="微软雅黑" panose="020B0503020204020204" charset="-122"/>
                <a:sym typeface="+mn-ea"/>
              </a:rPr>
              <a:t> from my bed and went down to the river. I </a:t>
            </a:r>
            <a:r>
              <a:rPr sz="1900" b="1">
                <a:solidFill>
                  <a:srgbClr val="B87A00"/>
                </a:solidFill>
                <a:latin typeface="微软雅黑" panose="020B0503020204020204" charset="-122"/>
                <a:ea typeface="微软雅黑" panose="020B0503020204020204" charset="-122"/>
                <a:cs typeface="微软雅黑" panose="020B0503020204020204" charset="-122"/>
                <a:sym typeface="+mn-ea"/>
              </a:rPr>
              <a:t>strung</a:t>
            </a:r>
            <a:r>
              <a:rPr lang="en-US" sz="1900" b="1">
                <a:solidFill>
                  <a:srgbClr val="B87A00"/>
                </a:solidFill>
                <a:latin typeface="微软雅黑" panose="020B0503020204020204" charset="-122"/>
                <a:ea typeface="微软雅黑" panose="020B0503020204020204" charset="-122"/>
                <a:cs typeface="微软雅黑" panose="020B0503020204020204" charset="-122"/>
                <a:sym typeface="+mn-ea"/>
              </a:rPr>
              <a:t> </a:t>
            </a:r>
            <a:r>
              <a:rPr sz="1900">
                <a:solidFill>
                  <a:srgbClr val="202020"/>
                </a:solidFill>
                <a:latin typeface="微软雅黑" panose="020B0503020204020204" charset="-122"/>
                <a:ea typeface="微软雅黑" panose="020B0503020204020204" charset="-122"/>
                <a:cs typeface="微软雅黑" panose="020B0503020204020204" charset="-122"/>
                <a:sym typeface="+mn-ea"/>
              </a:rPr>
              <a:t>the rod, </a:t>
            </a:r>
            <a:r>
              <a:rPr sz="1900" b="1">
                <a:solidFill>
                  <a:srgbClr val="B87A00"/>
                </a:solidFill>
                <a:latin typeface="微软雅黑" panose="020B0503020204020204" charset="-122"/>
                <a:ea typeface="微软雅黑" panose="020B0503020204020204" charset="-122"/>
                <a:cs typeface="微软雅黑" panose="020B0503020204020204" charset="-122"/>
                <a:sym typeface="+mn-ea"/>
              </a:rPr>
              <a:t>baited</a:t>
            </a:r>
            <a:r>
              <a:rPr sz="1900">
                <a:solidFill>
                  <a:srgbClr val="202020"/>
                </a:solidFill>
                <a:latin typeface="微软雅黑" panose="020B0503020204020204" charset="-122"/>
                <a:ea typeface="微软雅黑" panose="020B0503020204020204" charset="-122"/>
                <a:cs typeface="微软雅黑" panose="020B0503020204020204" charset="-122"/>
                <a:sym typeface="+mn-ea"/>
              </a:rPr>
              <a:t> the hook and </a:t>
            </a:r>
            <a:r>
              <a:rPr sz="1900" b="1">
                <a:solidFill>
                  <a:srgbClr val="B87A00"/>
                </a:solidFill>
                <a:latin typeface="微软雅黑" panose="020B0503020204020204" charset="-122"/>
                <a:ea typeface="微软雅黑" panose="020B0503020204020204" charset="-122"/>
                <a:cs typeface="微软雅黑" panose="020B0503020204020204" charset="-122"/>
                <a:sym typeface="+mn-ea"/>
              </a:rPr>
              <a:t>cast</a:t>
            </a:r>
            <a:r>
              <a:rPr sz="1900">
                <a:solidFill>
                  <a:srgbClr val="202020"/>
                </a:solidFill>
                <a:latin typeface="微软雅黑" panose="020B0503020204020204" charset="-122"/>
                <a:ea typeface="微软雅黑" panose="020B0503020204020204" charset="-122"/>
                <a:cs typeface="微软雅黑" panose="020B0503020204020204" charset="-122"/>
                <a:sym typeface="+mn-ea"/>
              </a:rPr>
              <a:t> the line — just as Grandpa had shown me. Then I waited—</a:t>
            </a:r>
            <a:r>
              <a:rPr sz="1900" b="1">
                <a:solidFill>
                  <a:srgbClr val="1565C0"/>
                </a:solidFill>
                <a:latin typeface="微软雅黑" panose="020B0503020204020204" charset="-122"/>
                <a:ea typeface="微软雅黑" panose="020B0503020204020204" charset="-122"/>
                <a:cs typeface="微软雅黑" panose="020B0503020204020204" charset="-122"/>
                <a:sym typeface="+mn-ea"/>
              </a:rPr>
              <a:t>through the first light of dawn, through the birds' morning songs, and through the growing ache in my arms</a:t>
            </a:r>
            <a:r>
              <a:rPr sz="1900">
                <a:solidFill>
                  <a:srgbClr val="6B7280"/>
                </a:solidFill>
                <a:latin typeface="微软雅黑" panose="020B0503020204020204" charset="-122"/>
                <a:sym typeface="+mn-ea"/>
              </a:rPr>
              <a:t>【排比 / 首语重复】</a:t>
            </a:r>
            <a:r>
              <a:rPr sz="1900">
                <a:solidFill>
                  <a:srgbClr val="202020"/>
                </a:solidFill>
                <a:latin typeface="微软雅黑" panose="020B0503020204020204" charset="-122"/>
                <a:ea typeface="微软雅黑" panose="020B0503020204020204" charset="-122"/>
                <a:cs typeface="微软雅黑" panose="020B0503020204020204" charset="-122"/>
                <a:sym typeface="+mn-ea"/>
              </a:rPr>
              <a:t>.</a:t>
            </a:r>
            <a:r>
              <a:rPr lang="en-US" sz="1900">
                <a:solidFill>
                  <a:srgbClr val="202020"/>
                </a:solidFill>
                <a:latin typeface="微软雅黑" panose="020B0503020204020204" charset="-122"/>
                <a:ea typeface="微软雅黑" panose="020B0503020204020204" charset="-122"/>
                <a:cs typeface="微软雅黑" panose="020B0503020204020204" charset="-122"/>
                <a:sym typeface="+mn-ea"/>
              </a:rPr>
              <a:t> </a:t>
            </a:r>
            <a:r>
              <a:rPr sz="1900">
                <a:solidFill>
                  <a:srgbClr val="202020"/>
                </a:solidFill>
                <a:latin typeface="微软雅黑" panose="020B0503020204020204" charset="-122"/>
                <a:ea typeface="微软雅黑" panose="020B0503020204020204" charset="-122"/>
                <a:cs typeface="微软雅黑" panose="020B0503020204020204" charset="-122"/>
                <a:sym typeface="+mn-ea"/>
              </a:rPr>
              <a:t>Suddenly the tip of my pole </a:t>
            </a:r>
            <a:r>
              <a:rPr sz="1900" b="1">
                <a:solidFill>
                  <a:srgbClr val="B87A00"/>
                </a:solidFill>
                <a:latin typeface="微软雅黑" panose="020B0503020204020204" charset="-122"/>
                <a:ea typeface="微软雅黑" panose="020B0503020204020204" charset="-122"/>
                <a:cs typeface="微软雅黑" panose="020B0503020204020204" charset="-122"/>
                <a:sym typeface="+mn-ea"/>
              </a:rPr>
              <a:t>jerked violently</a:t>
            </a:r>
            <a:r>
              <a:rPr sz="1900">
                <a:solidFill>
                  <a:srgbClr val="202020"/>
                </a:solidFill>
                <a:latin typeface="微软雅黑" panose="020B0503020204020204" charset="-122"/>
                <a:ea typeface="微软雅黑" panose="020B0503020204020204" charset="-122"/>
                <a:cs typeface="微软雅黑" panose="020B0503020204020204" charset="-122"/>
                <a:sym typeface="+mn-ea"/>
              </a:rPr>
              <a:t>. </a:t>
            </a:r>
            <a:r>
              <a:rPr sz="1900" b="1">
                <a:solidFill>
                  <a:srgbClr val="1565C0"/>
                </a:solidFill>
                <a:latin typeface="微软雅黑" panose="020B0503020204020204" charset="-122"/>
                <a:ea typeface="微软雅黑" panose="020B0503020204020204" charset="-122"/>
                <a:cs typeface="微软雅黑" panose="020B0503020204020204" charset="-122"/>
                <a:sym typeface="+mn-ea"/>
              </a:rPr>
              <a:t>Holding on tight</a:t>
            </a:r>
            <a:r>
              <a:rPr sz="1900">
                <a:solidFill>
                  <a:srgbClr val="6B7280"/>
                </a:solidFill>
                <a:latin typeface="微软雅黑" panose="020B0503020204020204" charset="-122"/>
                <a:sym typeface="+mn-ea"/>
              </a:rPr>
              <a:t>【分词作状语】</a:t>
            </a:r>
            <a:r>
              <a:rPr sz="1900">
                <a:solidFill>
                  <a:srgbClr val="202020"/>
                </a:solidFill>
                <a:latin typeface="微软雅黑" panose="020B0503020204020204" charset="-122"/>
                <a:ea typeface="微软雅黑" panose="020B0503020204020204" charset="-122"/>
                <a:cs typeface="微软雅黑" panose="020B0503020204020204" charset="-122"/>
                <a:sym typeface="+mn-ea"/>
              </a:rPr>
              <a:t>, I followed Grandpa's fishing tip: </a:t>
            </a:r>
            <a:r>
              <a:rPr sz="1900" b="1">
                <a:solidFill>
                  <a:srgbClr val="1565C0"/>
                </a:solidFill>
                <a:latin typeface="微软雅黑" panose="020B0503020204020204" charset="-122"/>
                <a:ea typeface="微软雅黑" panose="020B0503020204020204" charset="-122"/>
                <a:cs typeface="微软雅黑" panose="020B0503020204020204" charset="-122"/>
                <a:sym typeface="+mn-ea"/>
              </a:rPr>
              <a:t>rod tip up, line tight</a:t>
            </a:r>
            <a:r>
              <a:rPr sz="1900">
                <a:solidFill>
                  <a:srgbClr val="6B7280"/>
                </a:solidFill>
                <a:latin typeface="微软雅黑" panose="020B0503020204020204" charset="-122"/>
                <a:sym typeface="+mn-ea"/>
              </a:rPr>
              <a:t>【独立结构 / 省略句】</a:t>
            </a:r>
            <a:r>
              <a:rPr sz="1900">
                <a:solidFill>
                  <a:srgbClr val="202020"/>
                </a:solidFill>
                <a:latin typeface="微软雅黑" panose="020B0503020204020204" charset="-122"/>
                <a:ea typeface="微软雅黑" panose="020B0503020204020204" charset="-122"/>
                <a:cs typeface="微软雅黑" panose="020B0503020204020204" charset="-122"/>
                <a:sym typeface="+mn-ea"/>
              </a:rPr>
              <a:t>.</a:t>
            </a:r>
            <a:r>
              <a:rPr lang="en-US" sz="1900">
                <a:solidFill>
                  <a:srgbClr val="202020"/>
                </a:solidFill>
                <a:latin typeface="微软雅黑" panose="020B0503020204020204" charset="-122"/>
                <a:ea typeface="微软雅黑" panose="020B0503020204020204" charset="-122"/>
                <a:cs typeface="微软雅黑" panose="020B0503020204020204" charset="-122"/>
                <a:sym typeface="+mn-ea"/>
              </a:rPr>
              <a:t> </a:t>
            </a:r>
            <a:r>
              <a:rPr sz="1900">
                <a:solidFill>
                  <a:srgbClr val="202020"/>
                </a:solidFill>
                <a:latin typeface="微软雅黑" panose="020B0503020204020204" charset="-122"/>
                <a:ea typeface="微软雅黑" panose="020B0503020204020204" charset="-122"/>
                <a:cs typeface="微软雅黑" panose="020B0503020204020204" charset="-122"/>
                <a:sym typeface="+mn-ea"/>
              </a:rPr>
              <a:t>The trout </a:t>
            </a:r>
            <a:r>
              <a:rPr sz="1900" b="1">
                <a:solidFill>
                  <a:srgbClr val="B87A00"/>
                </a:solidFill>
                <a:latin typeface="微软雅黑" panose="020B0503020204020204" charset="-122"/>
                <a:ea typeface="微软雅黑" panose="020B0503020204020204" charset="-122"/>
                <a:cs typeface="微软雅黑" panose="020B0503020204020204" charset="-122"/>
                <a:sym typeface="+mn-ea"/>
              </a:rPr>
              <a:t>ran deep</a:t>
            </a:r>
            <a:r>
              <a:rPr sz="1900">
                <a:solidFill>
                  <a:srgbClr val="6B7280"/>
                </a:solidFill>
                <a:latin typeface="微软雅黑" panose="020B0503020204020204" charset="-122"/>
                <a:sym typeface="+mn-ea"/>
              </a:rPr>
              <a:t>【动作微词】</a:t>
            </a:r>
            <a:r>
              <a:rPr sz="1900">
                <a:solidFill>
                  <a:srgbClr val="202020"/>
                </a:solidFill>
                <a:latin typeface="微软雅黑" panose="020B0503020204020204" charset="-122"/>
                <a:ea typeface="微软雅黑" panose="020B0503020204020204" charset="-122"/>
                <a:cs typeface="微软雅黑" panose="020B0503020204020204" charset="-122"/>
                <a:sym typeface="+mn-ea"/>
              </a:rPr>
              <a:t>, then </a:t>
            </a:r>
            <a:r>
              <a:rPr sz="1900" b="1">
                <a:solidFill>
                  <a:srgbClr val="B87A00"/>
                </a:solidFill>
                <a:latin typeface="微软雅黑" panose="020B0503020204020204" charset="-122"/>
                <a:ea typeface="微软雅黑" panose="020B0503020204020204" charset="-122"/>
                <a:cs typeface="微软雅黑" panose="020B0503020204020204" charset="-122"/>
                <a:sym typeface="+mn-ea"/>
              </a:rPr>
              <a:t>burst</a:t>
            </a:r>
            <a:r>
              <a:rPr sz="1900">
                <a:solidFill>
                  <a:srgbClr val="6B7280"/>
                </a:solidFill>
                <a:latin typeface="微软雅黑" panose="020B0503020204020204" charset="-122"/>
                <a:sym typeface="+mn-ea"/>
              </a:rPr>
              <a:t>【动作微词】 </a:t>
            </a:r>
            <a:r>
              <a:rPr sz="1900">
                <a:solidFill>
                  <a:srgbClr val="202020"/>
                </a:solidFill>
                <a:latin typeface="微软雅黑" panose="020B0503020204020204" charset="-122"/>
                <a:ea typeface="微软雅黑" panose="020B0503020204020204" charset="-122"/>
                <a:cs typeface="微软雅黑" panose="020B0503020204020204" charset="-122"/>
                <a:sym typeface="+mn-ea"/>
              </a:rPr>
              <a:t>to the surface, </a:t>
            </a:r>
            <a:r>
              <a:rPr sz="1900" b="1">
                <a:solidFill>
                  <a:srgbClr val="1565C0"/>
                </a:solidFill>
                <a:latin typeface="微软雅黑" panose="020B0503020204020204" charset="-122"/>
                <a:ea typeface="微软雅黑" panose="020B0503020204020204" charset="-122"/>
                <a:cs typeface="微软雅黑" panose="020B0503020204020204" charset="-122"/>
                <a:sym typeface="+mn-ea"/>
              </a:rPr>
              <a:t>flapping his tail and shaking his head wildly</a:t>
            </a:r>
            <a:r>
              <a:rPr sz="1900">
                <a:solidFill>
                  <a:srgbClr val="6B7280"/>
                </a:solidFill>
                <a:latin typeface="微软雅黑" panose="020B0503020204020204" charset="-122"/>
                <a:sym typeface="+mn-ea"/>
              </a:rPr>
              <a:t>【现在分词作伴随状语】</a:t>
            </a:r>
            <a:r>
              <a:rPr sz="1900">
                <a:solidFill>
                  <a:srgbClr val="202020"/>
                </a:solidFill>
                <a:latin typeface="微软雅黑" panose="020B0503020204020204" charset="-122"/>
                <a:ea typeface="微软雅黑" panose="020B0503020204020204" charset="-122"/>
                <a:cs typeface="微软雅黑" panose="020B0503020204020204" charset="-122"/>
                <a:sym typeface="+mn-ea"/>
              </a:rPr>
              <a:t>. </a:t>
            </a:r>
            <a:r>
              <a:rPr sz="1900" b="1">
                <a:solidFill>
                  <a:srgbClr val="1565C0"/>
                </a:solidFill>
                <a:latin typeface="微软雅黑" panose="020B0503020204020204" charset="-122"/>
                <a:ea typeface="微软雅黑" panose="020B0503020204020204" charset="-122"/>
                <a:cs typeface="微软雅黑" panose="020B0503020204020204" charset="-122"/>
                <a:sym typeface="+mn-ea"/>
              </a:rPr>
              <a:t>After a long, fierce battle</a:t>
            </a:r>
            <a:r>
              <a:rPr sz="1900">
                <a:solidFill>
                  <a:srgbClr val="6B7280"/>
                </a:solidFill>
                <a:latin typeface="微软雅黑" panose="020B0503020204020204" charset="-122"/>
                <a:sym typeface="+mn-ea"/>
              </a:rPr>
              <a:t>【介词短语作时间状语】</a:t>
            </a:r>
            <a:r>
              <a:rPr sz="1900">
                <a:solidFill>
                  <a:srgbClr val="202020"/>
                </a:solidFill>
                <a:latin typeface="微软雅黑" panose="020B0503020204020204" charset="-122"/>
                <a:ea typeface="微软雅黑" panose="020B0503020204020204" charset="-122"/>
                <a:cs typeface="微软雅黑" panose="020B0503020204020204" charset="-122"/>
                <a:sym typeface="+mn-ea"/>
              </a:rPr>
              <a:t>, I finally </a:t>
            </a:r>
            <a:r>
              <a:rPr sz="1900" b="1">
                <a:solidFill>
                  <a:srgbClr val="B87A00"/>
                </a:solidFill>
                <a:latin typeface="微软雅黑" panose="020B0503020204020204" charset="-122"/>
                <a:ea typeface="微软雅黑" panose="020B0503020204020204" charset="-122"/>
                <a:cs typeface="微软雅黑" panose="020B0503020204020204" charset="-122"/>
                <a:sym typeface="+mn-ea"/>
              </a:rPr>
              <a:t>reeled</a:t>
            </a:r>
            <a:r>
              <a:rPr lang="en-US" sz="1900" b="1">
                <a:solidFill>
                  <a:srgbClr val="B87A00"/>
                </a:solidFill>
                <a:latin typeface="微软雅黑" panose="020B0503020204020204" charset="-122"/>
                <a:ea typeface="微软雅黑" panose="020B0503020204020204" charset="-122"/>
                <a:cs typeface="微软雅黑" panose="020B0503020204020204" charset="-122"/>
                <a:sym typeface="+mn-ea"/>
              </a:rPr>
              <a:t> </a:t>
            </a:r>
            <a:r>
              <a:rPr sz="1900">
                <a:solidFill>
                  <a:srgbClr val="202020"/>
                </a:solidFill>
                <a:latin typeface="微软雅黑" panose="020B0503020204020204" charset="-122"/>
                <a:ea typeface="微软雅黑" panose="020B0503020204020204" charset="-122"/>
                <a:cs typeface="微软雅黑" panose="020B0503020204020204" charset="-122"/>
                <a:sym typeface="+mn-ea"/>
              </a:rPr>
              <a:t>him into the </a:t>
            </a:r>
            <a:r>
              <a:rPr sz="1900" b="1">
                <a:solidFill>
                  <a:srgbClr val="B87A00"/>
                </a:solidFill>
                <a:latin typeface="微软雅黑" panose="020B0503020204020204" charset="-122"/>
                <a:ea typeface="微软雅黑" panose="020B0503020204020204" charset="-122"/>
                <a:cs typeface="微软雅黑" panose="020B0503020204020204" charset="-122"/>
                <a:sym typeface="+mn-ea"/>
              </a:rPr>
              <a:t>shallows</a:t>
            </a:r>
            <a:r>
              <a:rPr sz="1900">
                <a:solidFill>
                  <a:srgbClr val="6B7280"/>
                </a:solidFill>
                <a:latin typeface="微软雅黑" panose="020B0503020204020204" charset="-122"/>
                <a:sym typeface="+mn-ea"/>
              </a:rPr>
              <a:t> </a:t>
            </a:r>
            <a:r>
              <a:rPr sz="1900">
                <a:solidFill>
                  <a:srgbClr val="202020"/>
                </a:solidFill>
                <a:latin typeface="微软雅黑" panose="020B0503020204020204" charset="-122"/>
                <a:ea typeface="微软雅黑" panose="020B0503020204020204" charset="-122"/>
                <a:cs typeface="微软雅黑" panose="020B0503020204020204" charset="-122"/>
                <a:sym typeface="+mn-ea"/>
              </a:rPr>
              <a:t>— silver, </a:t>
            </a:r>
            <a:r>
              <a:rPr sz="1900" b="1">
                <a:solidFill>
                  <a:srgbClr val="B87A00"/>
                </a:solidFill>
                <a:latin typeface="微软雅黑" panose="020B0503020204020204" charset="-122"/>
                <a:ea typeface="微软雅黑" panose="020B0503020204020204" charset="-122"/>
                <a:cs typeface="微软雅黑" panose="020B0503020204020204" charset="-122"/>
                <a:sym typeface="+mn-ea"/>
              </a:rPr>
              <a:t>enormous</a:t>
            </a:r>
            <a:r>
              <a:rPr sz="1900">
                <a:solidFill>
                  <a:srgbClr val="6B7280"/>
                </a:solidFill>
                <a:latin typeface="微软雅黑" panose="020B0503020204020204" charset="-122"/>
                <a:sym typeface="+mn-ea"/>
              </a:rPr>
              <a:t>【高级词汇】</a:t>
            </a:r>
            <a:r>
              <a:rPr sz="1900">
                <a:solidFill>
                  <a:srgbClr val="202020"/>
                </a:solidFill>
                <a:latin typeface="微软雅黑" panose="020B0503020204020204" charset="-122"/>
                <a:ea typeface="微软雅黑" panose="020B0503020204020204" charset="-122"/>
                <a:cs typeface="微软雅黑" panose="020B0503020204020204" charset="-122"/>
                <a:sym typeface="+mn-ea"/>
              </a:rPr>
              <a:t>, and </a:t>
            </a:r>
            <a:r>
              <a:rPr sz="1900" b="1">
                <a:solidFill>
                  <a:srgbClr val="B87A00"/>
                </a:solidFill>
                <a:latin typeface="微软雅黑" panose="020B0503020204020204" charset="-122"/>
                <a:ea typeface="微软雅黑" panose="020B0503020204020204" charset="-122"/>
                <a:cs typeface="微软雅黑" panose="020B0503020204020204" charset="-122"/>
                <a:sym typeface="+mn-ea"/>
              </a:rPr>
              <a:t>beautiful beyond words</a:t>
            </a:r>
            <a:r>
              <a:rPr sz="1900">
                <a:solidFill>
                  <a:srgbClr val="6B7280"/>
                </a:solidFill>
                <a:latin typeface="微软雅黑" panose="020B0503020204020204" charset="-122"/>
                <a:sym typeface="+mn-ea"/>
              </a:rPr>
              <a:t>【高级表达 / 比喻】</a:t>
            </a:r>
            <a:r>
              <a:rPr sz="1900">
                <a:solidFill>
                  <a:srgbClr val="202020"/>
                </a:solidFill>
                <a:latin typeface="微软雅黑" panose="020B0503020204020204" charset="-122"/>
                <a:ea typeface="微软雅黑" panose="020B0503020204020204" charset="-122"/>
                <a:cs typeface="微软雅黑" panose="020B0503020204020204" charset="-122"/>
                <a:sym typeface="+mn-ea"/>
              </a:rPr>
              <a:t>. I had caught Walter!</a:t>
            </a:r>
            <a:endParaRPr sz="1900">
              <a:solidFill>
                <a:srgbClr val="202020"/>
              </a:solidFill>
              <a:latin typeface="微软雅黑" panose="020B0503020204020204" charset="-122"/>
              <a:ea typeface="微软雅黑" panose="020B0503020204020204" charset="-122"/>
              <a:cs typeface="微软雅黑" panose="020B0503020204020204" charset="-122"/>
              <a:sym typeface="+mn-ea"/>
            </a:endParaRPr>
          </a:p>
          <a:p>
            <a:pPr indent="457200" algn="l">
              <a:lnSpc>
                <a:spcPct val="145000"/>
              </a:lnSpc>
              <a:spcAft>
                <a:spcPts val="1200"/>
              </a:spcAft>
            </a:pPr>
            <a:r>
              <a:rPr lang="zh-CN" altLang="en-US" b="1">
                <a:solidFill>
                  <a:srgbClr val="202020"/>
                </a:solidFill>
                <a:latin typeface="微软雅黑" panose="020B0503020204020204" charset="-122"/>
                <a:ea typeface="微软雅黑" panose="020B0503020204020204" charset="-122"/>
                <a:cs typeface="微软雅黑" panose="020B0503020204020204" charset="-122"/>
                <a:sym typeface="+mn-ea"/>
              </a:rPr>
              <a:t>于是，黎明时分，我从床上溜下来，走向河边。我穿好钓竿，挂上鱼饵，抛出鱼线——就像爷爷教我的那样。然后我等待着——穿过晨曦初露，穿过鸟儿的晨歌，穿过双臂渐渐涌上的酸痛。突然，我的竿尖猛地向下一沉。我紧紧握住鱼竿，遵循爷爷的钓鱼诀窍：竿尖上扬，鱼线绷紧。鳟鱼潜入深水，又猛然冲上水面，甩着尾巴，疯狂地摇头晃脑。经过一场漫长而激烈的搏斗，我终于把它收线拖入浅滩——银光闪闪，硕大无比，美得难以言喻。我钓到了沃尔特！</a:t>
            </a:r>
            <a:endParaRPr lang="zh-CN" altLang="en-US" b="1">
              <a:solidFill>
                <a:srgbClr val="202020"/>
              </a:solidFill>
              <a:latin typeface="微软雅黑" panose="020B0503020204020204" charset="-122"/>
              <a:ea typeface="微软雅黑" panose="020B0503020204020204" charset="-122"/>
              <a:cs typeface="微软雅黑" panose="020B0503020204020204" charset="-122"/>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73" name=""/>
        <p:cNvGrpSpPr/>
        <p:nvPr/>
      </p:nvGrpSpPr>
      <p:grpSpPr/>
      <p:sp>
        <p:nvSpPr>
          <p:cNvPr id="1048991"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92" name="Rectangle 2"/>
          <p:cNvSpPr/>
          <p:nvPr/>
        </p:nvSpPr>
        <p:spPr>
          <a:xfrm>
            <a:off x="0" y="0"/>
            <a:ext cx="12191695" cy="1051560"/>
          </a:xfrm>
          <a:prstGeom prst="rect">
            <a:avLst/>
          </a:prstGeom>
          <a:solidFill>
            <a:srgbClr val="6B3F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93"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94"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95"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5</a:t>
            </a:r>
            <a:endParaRPr sz="2500" b="1" i="0">
              <a:solidFill>
                <a:srgbClr val="16264A"/>
              </a:solidFill>
              <a:latin typeface="微软雅黑" panose="020B0503020204020204" charset="-122"/>
            </a:endParaRPr>
          </a:p>
        </p:txBody>
      </p:sp>
      <p:sp>
        <p:nvSpPr>
          <p:cNvPr id="1048996" name="TextBox 6"/>
          <p:cNvSpPr txBox="1"/>
          <p:nvPr/>
        </p:nvSpPr>
        <p:spPr>
          <a:xfrm>
            <a:off x="1463040" y="261303"/>
            <a:ext cx="10241280" cy="528955"/>
          </a:xfrm>
          <a:prstGeom prst="rect">
            <a:avLst/>
          </a:prstGeom>
          <a:noFill/>
        </p:spPr>
        <p:txBody>
          <a:bodyPr wrap="square" lIns="63500" tIns="38100" rIns="63500" bIns="38100" anchor="ctr">
            <a:spAutoFit/>
          </a:bodyPr>
          <a:p>
            <a:pPr algn="l">
              <a:lnSpc>
                <a:spcPct val="118000"/>
              </a:lnSpc>
            </a:pPr>
            <a:r>
              <a:rPr lang="zh-CN" sz="2500" b="1" i="0">
                <a:solidFill>
                  <a:srgbClr val="FFFFFF"/>
                </a:solidFill>
                <a:latin typeface="微软雅黑" panose="020B0503020204020204" charset="-122"/>
              </a:rPr>
              <a:t>官方</a:t>
            </a:r>
            <a:r>
              <a:rPr sz="2500" b="1" i="0">
                <a:solidFill>
                  <a:srgbClr val="FFFFFF"/>
                </a:solidFill>
                <a:latin typeface="微软雅黑" panose="020B0503020204020204" charset="-122"/>
              </a:rPr>
              <a:t>范文</a:t>
            </a:r>
            <a:r>
              <a:rPr lang="zh-CN" sz="2500" b="1" i="0">
                <a:solidFill>
                  <a:srgbClr val="FFFFFF"/>
                </a:solidFill>
                <a:latin typeface="微软雅黑" panose="020B0503020204020204" charset="-122"/>
              </a:rPr>
              <a:t>赏析</a:t>
            </a:r>
            <a:endParaRPr lang="zh-CN" sz="2500" b="1" i="0">
              <a:solidFill>
                <a:srgbClr val="FFFFFF"/>
              </a:solidFill>
              <a:latin typeface="微软雅黑" panose="020B0503020204020204" charset="-122"/>
            </a:endParaRPr>
          </a:p>
        </p:txBody>
      </p:sp>
      <p:sp>
        <p:nvSpPr>
          <p:cNvPr id="1048997" name="TextBox 8"/>
          <p:cNvSpPr txBox="1"/>
          <p:nvPr/>
        </p:nvSpPr>
        <p:spPr>
          <a:xfrm>
            <a:off x="202565" y="1192530"/>
            <a:ext cx="11790045" cy="5436235"/>
          </a:xfrm>
          <a:prstGeom prst="rect">
            <a:avLst/>
          </a:prstGeom>
          <a:noFill/>
        </p:spPr>
        <p:txBody>
          <a:bodyPr wrap="square">
            <a:noAutofit/>
          </a:bodyPr>
          <a:p>
            <a:pPr indent="457200" algn="l">
              <a:lnSpc>
                <a:spcPct val="145000"/>
              </a:lnSpc>
              <a:spcAft>
                <a:spcPts val="1200"/>
              </a:spcAft>
            </a:pPr>
            <a:r>
              <a:rPr>
                <a:solidFill>
                  <a:srgbClr val="202020"/>
                </a:solidFill>
                <a:latin typeface="微软雅黑" panose="020B0503020204020204" charset="-122"/>
                <a:ea typeface="微软雅黑" panose="020B0503020204020204" charset="-122"/>
                <a:cs typeface="微软雅黑" panose="020B0503020204020204" charset="-122"/>
                <a:sym typeface="+mn-ea"/>
              </a:rPr>
              <a:t>When I lifted him from the water, he seemed to stare at me with a sad, wet eye. </a:t>
            </a:r>
            <a:r>
              <a:rPr b="1">
                <a:solidFill>
                  <a:srgbClr val="1565C0"/>
                </a:solidFill>
                <a:latin typeface="微软雅黑" panose="020B0503020204020204" charset="-122"/>
                <a:ea typeface="微软雅黑" panose="020B0503020204020204" charset="-122"/>
                <a:cs typeface="微软雅黑" panose="020B0503020204020204" charset="-122"/>
                <a:sym typeface="+mn-ea"/>
              </a:rPr>
              <a:t>Somehow, my thrill ebbed</a:t>
            </a:r>
            <a:r>
              <a:rPr>
                <a:solidFill>
                  <a:srgbClr val="6B7280"/>
                </a:solidFill>
                <a:latin typeface="微软雅黑" panose="020B0503020204020204" charset="-122"/>
                <a:sym typeface="+mn-ea"/>
              </a:rPr>
              <a:t>【情感转折】</a:t>
            </a:r>
            <a:r>
              <a:rPr>
                <a:solidFill>
                  <a:srgbClr val="202020"/>
                </a:solidFill>
                <a:latin typeface="微软雅黑" panose="020B0503020204020204" charset="-122"/>
                <a:ea typeface="微软雅黑" panose="020B0503020204020204" charset="-122"/>
                <a:cs typeface="微软雅黑" panose="020B0503020204020204" charset="-122"/>
                <a:sym typeface="+mn-ea"/>
              </a:rPr>
              <a:t>. The playful Walter </a:t>
            </a:r>
            <a:r>
              <a:rPr b="1">
                <a:solidFill>
                  <a:srgbClr val="1565C0"/>
                </a:solidFill>
                <a:latin typeface="微软雅黑" panose="020B0503020204020204" charset="-122"/>
                <a:ea typeface="微软雅黑" panose="020B0503020204020204" charset="-122"/>
                <a:cs typeface="微软雅黑" panose="020B0503020204020204" charset="-122"/>
                <a:sym typeface="+mn-ea"/>
              </a:rPr>
              <a:t>who had winked at me the day before</a:t>
            </a:r>
            <a:r>
              <a:rPr>
                <a:solidFill>
                  <a:srgbClr val="6B7280"/>
                </a:solidFill>
                <a:latin typeface="微软雅黑" panose="020B0503020204020204" charset="-122"/>
                <a:sym typeface="+mn-ea"/>
              </a:rPr>
              <a:t>【定语从句】 </a:t>
            </a:r>
            <a:r>
              <a:rPr>
                <a:solidFill>
                  <a:srgbClr val="202020"/>
                </a:solidFill>
                <a:latin typeface="微软雅黑" panose="020B0503020204020204" charset="-122"/>
                <a:ea typeface="微软雅黑" panose="020B0503020204020204" charset="-122"/>
                <a:cs typeface="微软雅黑" panose="020B0503020204020204" charset="-122"/>
                <a:sym typeface="+mn-ea"/>
              </a:rPr>
              <a:t>was </a:t>
            </a:r>
            <a:r>
              <a:rPr b="1">
                <a:solidFill>
                  <a:srgbClr val="B87A00"/>
                </a:solidFill>
                <a:latin typeface="微软雅黑" panose="020B0503020204020204" charset="-122"/>
                <a:ea typeface="微软雅黑" panose="020B0503020204020204" charset="-122"/>
                <a:cs typeface="微软雅黑" panose="020B0503020204020204" charset="-122"/>
                <a:sym typeface="+mn-ea"/>
              </a:rPr>
              <a:t>at my mercy</a:t>
            </a:r>
            <a:r>
              <a:rPr>
                <a:solidFill>
                  <a:srgbClr val="6B7280"/>
                </a:solidFill>
                <a:latin typeface="微软雅黑" panose="020B0503020204020204" charset="-122"/>
                <a:sym typeface="+mn-ea"/>
              </a:rPr>
              <a:t>【习语】</a:t>
            </a:r>
            <a:r>
              <a:rPr>
                <a:solidFill>
                  <a:srgbClr val="202020"/>
                </a:solidFill>
                <a:latin typeface="微软雅黑" panose="020B0503020204020204" charset="-122"/>
                <a:ea typeface="微软雅黑" panose="020B0503020204020204" charset="-122"/>
                <a:cs typeface="微软雅黑" panose="020B0503020204020204" charset="-122"/>
                <a:sym typeface="+mn-ea"/>
              </a:rPr>
              <a:t>, </a:t>
            </a:r>
            <a:r>
              <a:rPr b="1">
                <a:solidFill>
                  <a:srgbClr val="1565C0"/>
                </a:solidFill>
                <a:latin typeface="微软雅黑" panose="020B0503020204020204" charset="-122"/>
                <a:ea typeface="微软雅黑" panose="020B0503020204020204" charset="-122"/>
                <a:cs typeface="微软雅黑" panose="020B0503020204020204" charset="-122"/>
                <a:sym typeface="+mn-ea"/>
              </a:rPr>
              <a:t>his silver scales dimming in my hands</a:t>
            </a:r>
            <a:r>
              <a:rPr>
                <a:solidFill>
                  <a:srgbClr val="6B7280"/>
                </a:solidFill>
                <a:latin typeface="微软雅黑" panose="020B0503020204020204" charset="-122"/>
                <a:sym typeface="+mn-ea"/>
              </a:rPr>
              <a:t>【独立主格】</a:t>
            </a:r>
            <a:r>
              <a:rPr>
                <a:solidFill>
                  <a:srgbClr val="202020"/>
                </a:solidFill>
                <a:latin typeface="微软雅黑" panose="020B0503020204020204" charset="-122"/>
                <a:ea typeface="微软雅黑" panose="020B0503020204020204" charset="-122"/>
                <a:cs typeface="微软雅黑" panose="020B0503020204020204" charset="-122"/>
                <a:sym typeface="+mn-ea"/>
              </a:rPr>
              <a:t>. Something </a:t>
            </a:r>
            <a:r>
              <a:rPr b="1">
                <a:solidFill>
                  <a:srgbClr val="B87A00"/>
                </a:solidFill>
                <a:latin typeface="微软雅黑" panose="020B0503020204020204" charset="-122"/>
                <a:ea typeface="微软雅黑" panose="020B0503020204020204" charset="-122"/>
                <a:cs typeface="微软雅黑" panose="020B0503020204020204" charset="-122"/>
                <a:sym typeface="+mn-ea"/>
              </a:rPr>
              <a:t>tightened</a:t>
            </a:r>
            <a:r>
              <a:rPr>
                <a:solidFill>
                  <a:srgbClr val="6B7280"/>
                </a:solidFill>
                <a:latin typeface="微软雅黑" panose="020B0503020204020204" charset="-122"/>
                <a:sym typeface="+mn-ea"/>
              </a:rPr>
              <a:t>【情感动词】</a:t>
            </a:r>
            <a:r>
              <a:rPr>
                <a:solidFill>
                  <a:srgbClr val="202020"/>
                </a:solidFill>
                <a:latin typeface="微软雅黑" panose="020B0503020204020204" charset="-122"/>
                <a:ea typeface="微软雅黑" panose="020B0503020204020204" charset="-122"/>
                <a:cs typeface="微软雅黑" panose="020B0503020204020204" charset="-122"/>
                <a:sym typeface="+mn-ea"/>
              </a:rPr>
              <a:t> in my throat.</a:t>
            </a:r>
            <a:r>
              <a:rPr lang="en-US">
                <a:solidFill>
                  <a:srgbClr val="202020"/>
                </a:solidFill>
                <a:latin typeface="微软雅黑" panose="020B0503020204020204" charset="-122"/>
                <a:ea typeface="微软雅黑" panose="020B0503020204020204" charset="-122"/>
                <a:cs typeface="微软雅黑" panose="020B0503020204020204" charset="-122"/>
                <a:sym typeface="+mn-ea"/>
              </a:rPr>
              <a:t> </a:t>
            </a:r>
            <a:r>
              <a:rPr>
                <a:solidFill>
                  <a:srgbClr val="202020"/>
                </a:solidFill>
                <a:latin typeface="微软雅黑" panose="020B0503020204020204" charset="-122"/>
                <a:ea typeface="微软雅黑" panose="020B0503020204020204" charset="-122"/>
                <a:cs typeface="微软雅黑" panose="020B0503020204020204" charset="-122"/>
                <a:sym typeface="+mn-ea"/>
              </a:rPr>
              <a:t>Then Grandpa's words came back to me: </a:t>
            </a:r>
            <a:r>
              <a:rPr b="1">
                <a:solidFill>
                  <a:srgbClr val="1565C0"/>
                </a:solidFill>
                <a:latin typeface="微软雅黑" panose="020B0503020204020204" charset="-122"/>
                <a:ea typeface="微软雅黑" panose="020B0503020204020204" charset="-122"/>
                <a:cs typeface="微软雅黑" panose="020B0503020204020204" charset="-122"/>
                <a:sym typeface="+mn-ea"/>
              </a:rPr>
              <a:t>some fish are meant to stay in the river</a:t>
            </a:r>
            <a:r>
              <a:rPr>
                <a:solidFill>
                  <a:srgbClr val="6B7280"/>
                </a:solidFill>
                <a:latin typeface="微软雅黑" panose="020B0503020204020204" charset="-122"/>
                <a:sym typeface="+mn-ea"/>
              </a:rPr>
              <a:t>【点题】</a:t>
            </a:r>
            <a:r>
              <a:rPr>
                <a:solidFill>
                  <a:srgbClr val="202020"/>
                </a:solidFill>
                <a:latin typeface="微软雅黑" panose="020B0503020204020204" charset="-122"/>
                <a:ea typeface="微软雅黑" panose="020B0503020204020204" charset="-122"/>
                <a:cs typeface="微软雅黑" panose="020B0503020204020204" charset="-122"/>
                <a:sym typeface="+mn-ea"/>
              </a:rPr>
              <a:t>. I knelt down, eased the hook from his lip, and set him back into the river. </a:t>
            </a:r>
            <a:r>
              <a:rPr>
                <a:solidFill>
                  <a:srgbClr val="6B7280"/>
                </a:solidFill>
                <a:latin typeface="微软雅黑" panose="020B0503020204020204" charset="-122"/>
                <a:sym typeface="+mn-ea"/>
              </a:rPr>
              <a:t>【</a:t>
            </a:r>
            <a:r>
              <a:rPr lang="zh-CN">
                <a:solidFill>
                  <a:srgbClr val="6B7280"/>
                </a:solidFill>
                <a:latin typeface="微软雅黑" panose="020B0503020204020204" charset="-122"/>
                <a:sym typeface="+mn-ea"/>
              </a:rPr>
              <a:t>动作链</a:t>
            </a:r>
            <a:r>
              <a:rPr>
                <a:solidFill>
                  <a:srgbClr val="6B7280"/>
                </a:solidFill>
                <a:latin typeface="微软雅黑" panose="020B0503020204020204" charset="-122"/>
                <a:sym typeface="+mn-ea"/>
              </a:rPr>
              <a:t>】</a:t>
            </a:r>
            <a:r>
              <a:rPr>
                <a:solidFill>
                  <a:srgbClr val="202020"/>
                </a:solidFill>
                <a:latin typeface="微软雅黑" panose="020B0503020204020204" charset="-122"/>
                <a:ea typeface="微软雅黑" panose="020B0503020204020204" charset="-122"/>
                <a:cs typeface="微软雅黑" panose="020B0503020204020204" charset="-122"/>
                <a:sym typeface="+mn-ea"/>
              </a:rPr>
              <a:t>But </a:t>
            </a:r>
            <a:r>
              <a:rPr b="1">
                <a:solidFill>
                  <a:srgbClr val="1565C0"/>
                </a:solidFill>
                <a:latin typeface="微软雅黑" panose="020B0503020204020204" charset="-122"/>
                <a:ea typeface="微软雅黑" panose="020B0503020204020204" charset="-122"/>
                <a:cs typeface="微软雅黑" panose="020B0503020204020204" charset="-122"/>
                <a:sym typeface="+mn-ea"/>
              </a:rPr>
              <a:t>just before he swam off, I thought I saw the corner of his mouth lift</a:t>
            </a:r>
            <a:r>
              <a:rPr>
                <a:solidFill>
                  <a:srgbClr val="6B7280"/>
                </a:solidFill>
                <a:latin typeface="微软雅黑" panose="020B0503020204020204" charset="-122"/>
                <a:sym typeface="+mn-ea"/>
              </a:rPr>
              <a:t>【宾语从句】</a:t>
            </a:r>
            <a:r>
              <a:rPr>
                <a:solidFill>
                  <a:srgbClr val="202020"/>
                </a:solidFill>
                <a:latin typeface="微软雅黑" panose="020B0503020204020204" charset="-122"/>
                <a:ea typeface="微软雅黑" panose="020B0503020204020204" charset="-122"/>
                <a:cs typeface="微软雅黑" panose="020B0503020204020204" charset="-122"/>
                <a:sym typeface="+mn-ea"/>
              </a:rPr>
              <a:t> in a great wide smile.</a:t>
            </a:r>
            <a:r>
              <a:rPr lang="en-US">
                <a:solidFill>
                  <a:srgbClr val="202020"/>
                </a:solidFill>
                <a:latin typeface="微软雅黑" panose="020B0503020204020204" charset="-122"/>
                <a:ea typeface="微软雅黑" panose="020B0503020204020204" charset="-122"/>
                <a:cs typeface="微软雅黑" panose="020B0503020204020204" charset="-122"/>
                <a:sym typeface="+mn-ea"/>
              </a:rPr>
              <a:t> </a:t>
            </a:r>
            <a:r>
              <a:rPr b="1">
                <a:solidFill>
                  <a:srgbClr val="1565C0"/>
                </a:solidFill>
                <a:latin typeface="微软雅黑" panose="020B0503020204020204" charset="-122"/>
                <a:ea typeface="微软雅黑" panose="020B0503020204020204" charset="-122"/>
                <a:cs typeface="微软雅黑" panose="020B0503020204020204" charset="-122"/>
                <a:sym typeface="+mn-ea"/>
              </a:rPr>
              <a:t>I stood there empty-handed, but somehow my chest felt full</a:t>
            </a:r>
            <a:r>
              <a:rPr>
                <a:solidFill>
                  <a:srgbClr val="6B7280"/>
                </a:solidFill>
                <a:latin typeface="微软雅黑" panose="020B0503020204020204" charset="-122"/>
                <a:sym typeface="+mn-ea"/>
              </a:rPr>
              <a:t>【对比】</a:t>
            </a:r>
            <a:r>
              <a:rPr>
                <a:solidFill>
                  <a:srgbClr val="202020"/>
                </a:solidFill>
                <a:latin typeface="微软雅黑" panose="020B0503020204020204" charset="-122"/>
                <a:ea typeface="微软雅黑" panose="020B0503020204020204" charset="-122"/>
                <a:cs typeface="微软雅黑" panose="020B0503020204020204" charset="-122"/>
                <a:sym typeface="+mn-ea"/>
              </a:rPr>
              <a:t>. Maybe, I thought, </a:t>
            </a:r>
            <a:r>
              <a:rPr b="1">
                <a:solidFill>
                  <a:srgbClr val="1565C0"/>
                </a:solidFill>
                <a:latin typeface="微软雅黑" panose="020B0503020204020204" charset="-122"/>
                <a:ea typeface="微软雅黑" panose="020B0503020204020204" charset="-122"/>
                <a:cs typeface="微软雅黑" panose="020B0503020204020204" charset="-122"/>
                <a:sym typeface="+mn-ea"/>
              </a:rPr>
              <a:t>that made me a better fisherman than any newspaper picture ever could</a:t>
            </a:r>
            <a:r>
              <a:rPr>
                <a:solidFill>
                  <a:srgbClr val="6B7280"/>
                </a:solidFill>
                <a:latin typeface="微软雅黑" panose="020B0503020204020204" charset="-122"/>
                <a:sym typeface="+mn-ea"/>
              </a:rPr>
              <a:t>【比较级】</a:t>
            </a:r>
            <a:r>
              <a:rPr>
                <a:solidFill>
                  <a:srgbClr val="202020"/>
                </a:solidFill>
                <a:latin typeface="微软雅黑" panose="020B0503020204020204" charset="-122"/>
                <a:ea typeface="微软雅黑" panose="020B0503020204020204" charset="-122"/>
                <a:cs typeface="微软雅黑" panose="020B0503020204020204" charset="-122"/>
                <a:sym typeface="+mn-ea"/>
              </a:rPr>
              <a:t>.</a:t>
            </a:r>
            <a:endParaRPr>
              <a:solidFill>
                <a:srgbClr val="202020"/>
              </a:solidFill>
              <a:latin typeface="微软雅黑" panose="020B0503020204020204" charset="-122"/>
              <a:ea typeface="微软雅黑" panose="020B0503020204020204" charset="-122"/>
              <a:cs typeface="微软雅黑" panose="020B0503020204020204" charset="-122"/>
              <a:sym typeface="+mn-ea"/>
            </a:endParaRPr>
          </a:p>
          <a:p>
            <a:pPr indent="457200" algn="l">
              <a:lnSpc>
                <a:spcPct val="145000"/>
              </a:lnSpc>
              <a:spcAft>
                <a:spcPts val="1200"/>
              </a:spcAft>
            </a:pPr>
            <a:r>
              <a:rPr lang="zh-CN" altLang="en-US" b="1">
                <a:solidFill>
                  <a:srgbClr val="202020"/>
                </a:solidFill>
                <a:latin typeface="微软雅黑" panose="020B0503020204020204" charset="-122"/>
                <a:ea typeface="微软雅黑" panose="020B0503020204020204" charset="-122"/>
                <a:cs typeface="微软雅黑" panose="020B0503020204020204" charset="-122"/>
                <a:sym typeface="+mn-ea"/>
              </a:rPr>
              <a:t>当我把它从水里提起来时，它似乎用一只湿漉漉的悲伤眼睛凝视着我。不知怎的，我的兴奋感退去了。昨天还向我眨眼的那个顽皮的沃尔特，此刻任我摆布，它银色的鳞片在我手中渐渐暗淡。有什么东西堵住了我的喉咙。这时，爷爷的话又在我耳边响起：有些鱼注定要留在河里。我跪下来，轻轻地将鱼钩从它唇边取下，把它放回河里。就在它游走之前，我仿佛看到它的嘴角扬起，露出一个大大的、灿烂的微笑。我两手空空地站在那里，但心里却莫名地满满的。</a:t>
            </a:r>
            <a:endParaRPr lang="zh-CN" altLang="en-US" b="1">
              <a:solidFill>
                <a:srgbClr val="202020"/>
              </a:solidFill>
              <a:latin typeface="微软雅黑" panose="020B0503020204020204" charset="-122"/>
              <a:ea typeface="微软雅黑" panose="020B0503020204020204" charset="-122"/>
              <a:cs typeface="微软雅黑" panose="020B0503020204020204" charset="-122"/>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54" name=""/>
        <p:cNvGrpSpPr/>
        <p:nvPr/>
      </p:nvGrpSpPr>
      <p:grpSpPr/>
      <p:sp>
        <p:nvSpPr>
          <p:cNvPr id="1048715" name="Rectangle 1"/>
          <p:cNvSpPr/>
          <p:nvPr/>
        </p:nvSpPr>
        <p:spPr>
          <a:xfrm>
            <a:off x="0" y="0"/>
            <a:ext cx="12191695" cy="914400"/>
          </a:xfrm>
          <a:prstGeom prst="rect">
            <a:avLst/>
          </a:prstGeom>
          <a:solidFill>
            <a:srgbClr val="1A264A"/>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16" name="Rectangle 2"/>
          <p:cNvSpPr/>
          <p:nvPr/>
        </p:nvSpPr>
        <p:spPr>
          <a:xfrm>
            <a:off x="0" y="914400"/>
            <a:ext cx="12191695" cy="64008"/>
          </a:xfrm>
          <a:prstGeom prst="rect">
            <a:avLst/>
          </a:prstGeom>
          <a:solidFill>
            <a:srgbClr val="E6B800"/>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17" name="TextBox 3"/>
          <p:cNvSpPr txBox="1"/>
          <p:nvPr/>
        </p:nvSpPr>
        <p:spPr>
          <a:xfrm>
            <a:off x="457200" y="91440"/>
            <a:ext cx="10515600" cy="548640"/>
          </a:xfrm>
          <a:prstGeom prst="rect">
            <a:avLst/>
          </a:prstGeom>
          <a:noFill/>
        </p:spPr>
        <p:txBody>
          <a:bodyPr wrap="square" lIns="54864" tIns="27432" rIns="54864" bIns="27432" anchor="ctr">
            <a:spAutoFit/>
          </a:bodyPr>
          <a:p>
            <a:pPr algn="l">
              <a:lnSpc>
                <a:spcPct val="112000"/>
              </a:lnSpc>
            </a:pPr>
            <a:r>
              <a:rPr sz="2500" b="1" i="0">
                <a:solidFill>
                  <a:srgbClr val="FFFFFF"/>
                </a:solidFill>
                <a:latin typeface="Times New Roman" panose="02020603050405020304"/>
              </a:rPr>
              <a:t>学习目标与评价  Learning Objectives &amp; Assessment</a:t>
            </a:r>
            <a:endParaRPr sz="2500" b="1" i="0">
              <a:solidFill>
                <a:srgbClr val="FFFFFF"/>
              </a:solidFill>
              <a:latin typeface="Times New Roman" panose="02020603050405020304"/>
            </a:endParaRPr>
          </a:p>
        </p:txBody>
      </p:sp>
      <p:sp>
        <p:nvSpPr>
          <p:cNvPr id="1048718" name="TextBox 4"/>
          <p:cNvSpPr txBox="1"/>
          <p:nvPr/>
        </p:nvSpPr>
        <p:spPr>
          <a:xfrm>
            <a:off x="475488" y="583883"/>
            <a:ext cx="10515600" cy="295275"/>
          </a:xfrm>
          <a:prstGeom prst="rect">
            <a:avLst/>
          </a:prstGeom>
          <a:noFill/>
        </p:spPr>
        <p:txBody>
          <a:bodyPr wrap="square" lIns="54864" tIns="27432" rIns="54864" bIns="27432" anchor="ctr">
            <a:spAutoFit/>
          </a:bodyPr>
          <a:p>
            <a:pPr algn="l">
              <a:lnSpc>
                <a:spcPct val="112000"/>
              </a:lnSpc>
            </a:pPr>
            <a:r>
              <a:rPr sz="1400" b="0" i="0">
                <a:solidFill>
                  <a:srgbClr val="E6B800"/>
                </a:solidFill>
                <a:latin typeface="Times New Roman" panose="02020603050405020304"/>
              </a:rPr>
              <a:t>英语学科核心素养导向 · 5C 量表贯穿全程</a:t>
            </a:r>
            <a:endParaRPr sz="1400" b="0" i="0">
              <a:solidFill>
                <a:srgbClr val="E6B800"/>
              </a:solidFill>
              <a:latin typeface="Times New Roman" panose="02020603050405020304"/>
            </a:endParaRPr>
          </a:p>
        </p:txBody>
      </p:sp>
      <p:sp>
        <p:nvSpPr>
          <p:cNvPr id="1048719" name="Rounded Rectangle 5"/>
          <p:cNvSpPr/>
          <p:nvPr>
            <p:custDataLst>
              <p:tags r:id="rId1"/>
            </p:custDataLst>
          </p:nvPr>
        </p:nvSpPr>
        <p:spPr>
          <a:xfrm>
            <a:off x="457200" y="1234440"/>
            <a:ext cx="2651760" cy="2148840"/>
          </a:xfrm>
          <a:prstGeom prst="roundRect">
            <a:avLst/>
          </a:prstGeom>
          <a:solidFill>
            <a:srgbClr val="E7ECF4"/>
          </a:solidFill>
          <a:ln w="19050">
            <a:solidFill>
              <a:srgbClr val="1F6E5B"/>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20" name="TextBox 6"/>
          <p:cNvSpPr txBox="1"/>
          <p:nvPr>
            <p:custDataLst>
              <p:tags r:id="rId2"/>
            </p:custDataLst>
          </p:nvPr>
        </p:nvSpPr>
        <p:spPr>
          <a:xfrm>
            <a:off x="502920" y="1371600"/>
            <a:ext cx="2560320" cy="673735"/>
          </a:xfrm>
          <a:prstGeom prst="rect">
            <a:avLst/>
          </a:prstGeom>
          <a:noFill/>
        </p:spPr>
        <p:txBody>
          <a:bodyPr wrap="square" lIns="54864" tIns="27432" rIns="54864" bIns="27432">
            <a:spAutoFit/>
          </a:bodyPr>
          <a:p>
            <a:pPr algn="ctr">
              <a:lnSpc>
                <a:spcPct val="112000"/>
              </a:lnSpc>
            </a:pPr>
            <a:r>
              <a:rPr b="1" i="0">
                <a:solidFill>
                  <a:srgbClr val="1F6E5B"/>
                </a:solidFill>
                <a:latin typeface="Times New Roman" panose="02020603050405020304"/>
              </a:rPr>
              <a:t>语言能力</a:t>
            </a:r>
            <a:endParaRPr b="1" i="0">
              <a:solidFill>
                <a:srgbClr val="1F6E5B"/>
              </a:solidFill>
              <a:latin typeface="Times New Roman" panose="02020603050405020304"/>
            </a:endParaRPr>
          </a:p>
          <a:p>
            <a:pPr algn="ctr">
              <a:lnSpc>
                <a:spcPct val="112000"/>
              </a:lnSpc>
            </a:pPr>
            <a:r>
              <a:rPr b="1" i="0">
                <a:solidFill>
                  <a:srgbClr val="1F6E5B"/>
                </a:solidFill>
                <a:latin typeface="Times New Roman" panose="02020603050405020304"/>
              </a:rPr>
              <a:t>Language Ability</a:t>
            </a:r>
            <a:endParaRPr b="1" i="0">
              <a:solidFill>
                <a:srgbClr val="1F6E5B"/>
              </a:solidFill>
              <a:latin typeface="Times New Roman" panose="02020603050405020304"/>
            </a:endParaRPr>
          </a:p>
        </p:txBody>
      </p:sp>
      <p:sp>
        <p:nvSpPr>
          <p:cNvPr id="1048721" name="TextBox 7"/>
          <p:cNvSpPr txBox="1"/>
          <p:nvPr>
            <p:custDataLst>
              <p:tags r:id="rId3"/>
            </p:custDataLst>
          </p:nvPr>
        </p:nvSpPr>
        <p:spPr>
          <a:xfrm>
            <a:off x="502920" y="2148840"/>
            <a:ext cx="2560320" cy="902335"/>
          </a:xfrm>
          <a:prstGeom prst="rect">
            <a:avLst/>
          </a:prstGeom>
          <a:noFill/>
        </p:spPr>
        <p:txBody>
          <a:bodyPr wrap="square" lIns="54864" tIns="27432" rIns="54864" bIns="27432">
            <a:spAutoFit/>
          </a:bodyPr>
          <a:p>
            <a:pPr algn="l">
              <a:lnSpc>
                <a:spcPct val="115000"/>
              </a:lnSpc>
            </a:pPr>
            <a:r>
              <a:rPr sz="1600" b="1" i="0">
                <a:solidFill>
                  <a:srgbClr val="242424"/>
                </a:solidFill>
                <a:latin typeface="Times New Roman" panose="02020603050405020304"/>
              </a:rPr>
              <a:t>读懂叙事并写出衔接自然、</a:t>
            </a:r>
            <a:endParaRPr sz="1600" b="1" i="0">
              <a:solidFill>
                <a:srgbClr val="242424"/>
              </a:solidFill>
              <a:latin typeface="Times New Roman" panose="02020603050405020304"/>
            </a:endParaRPr>
          </a:p>
          <a:p>
            <a:pPr algn="l">
              <a:lnSpc>
                <a:spcPct val="115000"/>
              </a:lnSpc>
            </a:pPr>
            <a:r>
              <a:rPr sz="1600" b="1" i="0">
                <a:solidFill>
                  <a:srgbClr val="242424"/>
                </a:solidFill>
                <a:latin typeface="Times New Roman" panose="02020603050405020304"/>
              </a:rPr>
              <a:t>语块+≥3高级句式的150词续写</a:t>
            </a:r>
            <a:endParaRPr sz="1600" b="1" i="0">
              <a:solidFill>
                <a:srgbClr val="242424"/>
              </a:solidFill>
              <a:latin typeface="Times New Roman" panose="02020603050405020304"/>
            </a:endParaRPr>
          </a:p>
        </p:txBody>
      </p:sp>
      <p:sp>
        <p:nvSpPr>
          <p:cNvPr id="1048722" name="Rounded Rectangle 8"/>
          <p:cNvSpPr/>
          <p:nvPr>
            <p:custDataLst>
              <p:tags r:id="rId4"/>
            </p:custDataLst>
          </p:nvPr>
        </p:nvSpPr>
        <p:spPr>
          <a:xfrm>
            <a:off x="3310128" y="1234440"/>
            <a:ext cx="2651760" cy="2148840"/>
          </a:xfrm>
          <a:prstGeom prst="roundRect">
            <a:avLst/>
          </a:prstGeom>
          <a:solidFill>
            <a:srgbClr val="E7ECF4"/>
          </a:solidFill>
          <a:ln w="19050">
            <a:solidFill>
              <a:srgbClr val="E6B800"/>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23" name="TextBox 9"/>
          <p:cNvSpPr txBox="1"/>
          <p:nvPr>
            <p:custDataLst>
              <p:tags r:id="rId5"/>
            </p:custDataLst>
          </p:nvPr>
        </p:nvSpPr>
        <p:spPr>
          <a:xfrm>
            <a:off x="3355848" y="1371600"/>
            <a:ext cx="2560320" cy="673735"/>
          </a:xfrm>
          <a:prstGeom prst="rect">
            <a:avLst/>
          </a:prstGeom>
          <a:noFill/>
        </p:spPr>
        <p:txBody>
          <a:bodyPr wrap="square" lIns="54864" tIns="27432" rIns="54864" bIns="27432">
            <a:spAutoFit/>
          </a:bodyPr>
          <a:p>
            <a:pPr algn="ctr">
              <a:lnSpc>
                <a:spcPct val="112000"/>
              </a:lnSpc>
            </a:pPr>
            <a:r>
              <a:rPr b="1" i="0">
                <a:gradFill>
                  <a:gsLst>
                    <a:gs pos="0">
                      <a:srgbClr val="FE564D"/>
                    </a:gs>
                    <a:gs pos="50410">
                      <a:srgbClr val="FB9B36"/>
                    </a:gs>
                    <a:gs pos="100000">
                      <a:srgbClr val="F9CA26"/>
                    </a:gs>
                  </a:gsLst>
                  <a:lin ang="5400000" scaled="1"/>
                </a:gradFill>
                <a:latin typeface="Times New Roman" panose="02020603050405020304"/>
              </a:rPr>
              <a:t>文化意识</a:t>
            </a:r>
            <a:endParaRPr b="1" i="0">
              <a:gradFill>
                <a:gsLst>
                  <a:gs pos="0">
                    <a:srgbClr val="FE564D"/>
                  </a:gs>
                  <a:gs pos="50410">
                    <a:srgbClr val="FB9B36"/>
                  </a:gs>
                  <a:gs pos="100000">
                    <a:srgbClr val="F9CA26"/>
                  </a:gs>
                </a:gsLst>
                <a:lin ang="5400000" scaled="1"/>
              </a:gradFill>
              <a:latin typeface="Times New Roman" panose="02020603050405020304"/>
            </a:endParaRPr>
          </a:p>
          <a:p>
            <a:pPr algn="ctr">
              <a:lnSpc>
                <a:spcPct val="112000"/>
              </a:lnSpc>
            </a:pPr>
            <a:r>
              <a:rPr b="1" i="0">
                <a:gradFill>
                  <a:gsLst>
                    <a:gs pos="0">
                      <a:srgbClr val="FE564D"/>
                    </a:gs>
                    <a:gs pos="50410">
                      <a:srgbClr val="FB9B36"/>
                    </a:gs>
                    <a:gs pos="100000">
                      <a:srgbClr val="F9CA26"/>
                    </a:gs>
                  </a:gsLst>
                  <a:lin ang="5400000" scaled="1"/>
                </a:gradFill>
                <a:latin typeface="Times New Roman" panose="02020603050405020304"/>
              </a:rPr>
              <a:t>Cultural Awareness</a:t>
            </a:r>
            <a:endParaRPr b="1" i="0">
              <a:gradFill>
                <a:gsLst>
                  <a:gs pos="0">
                    <a:srgbClr val="FE564D"/>
                  </a:gs>
                  <a:gs pos="50410">
                    <a:srgbClr val="FB9B36"/>
                  </a:gs>
                  <a:gs pos="100000">
                    <a:srgbClr val="F9CA26"/>
                  </a:gs>
                </a:gsLst>
                <a:lin ang="5400000" scaled="1"/>
              </a:gradFill>
              <a:latin typeface="Times New Roman" panose="02020603050405020304"/>
            </a:endParaRPr>
          </a:p>
        </p:txBody>
      </p:sp>
      <p:sp>
        <p:nvSpPr>
          <p:cNvPr id="1048724" name="TextBox 10"/>
          <p:cNvSpPr txBox="1"/>
          <p:nvPr>
            <p:custDataLst>
              <p:tags r:id="rId6"/>
            </p:custDataLst>
          </p:nvPr>
        </p:nvSpPr>
        <p:spPr>
          <a:xfrm>
            <a:off x="3355848" y="2148840"/>
            <a:ext cx="2560320" cy="902335"/>
          </a:xfrm>
          <a:prstGeom prst="rect">
            <a:avLst/>
          </a:prstGeom>
          <a:noFill/>
        </p:spPr>
        <p:txBody>
          <a:bodyPr wrap="square" lIns="54864" tIns="27432" rIns="54864" bIns="27432">
            <a:spAutoFit/>
          </a:bodyPr>
          <a:p>
            <a:pPr algn="l">
              <a:lnSpc>
                <a:spcPct val="115000"/>
              </a:lnSpc>
            </a:pPr>
            <a:r>
              <a:rPr sz="1600" b="1" i="0">
                <a:solidFill>
                  <a:srgbClr val="242424"/>
                </a:solidFill>
                <a:latin typeface="Times New Roman" panose="02020603050405020304"/>
              </a:rPr>
              <a:t>体悟尊重生命/温柔放生与</a:t>
            </a:r>
            <a:endParaRPr sz="1600" b="1" i="0">
              <a:solidFill>
                <a:srgbClr val="242424"/>
              </a:solidFill>
              <a:latin typeface="Times New Roman" panose="02020603050405020304"/>
            </a:endParaRPr>
          </a:p>
          <a:p>
            <a:pPr algn="l">
              <a:lnSpc>
                <a:spcPct val="115000"/>
              </a:lnSpc>
            </a:pPr>
            <a:r>
              <a:rPr sz="1600" b="1" i="0">
                <a:solidFill>
                  <a:srgbClr val="242424"/>
                </a:solidFill>
                <a:latin typeface="Times New Roman" panose="02020603050405020304"/>
              </a:rPr>
              <a:t>放下执念、理解长辈的主题</a:t>
            </a:r>
            <a:endParaRPr sz="1600" b="1" i="0">
              <a:solidFill>
                <a:srgbClr val="242424"/>
              </a:solidFill>
              <a:latin typeface="Times New Roman" panose="02020603050405020304"/>
            </a:endParaRPr>
          </a:p>
        </p:txBody>
      </p:sp>
      <p:sp>
        <p:nvSpPr>
          <p:cNvPr id="1048725" name="Rounded Rectangle 11"/>
          <p:cNvSpPr/>
          <p:nvPr>
            <p:custDataLst>
              <p:tags r:id="rId7"/>
            </p:custDataLst>
          </p:nvPr>
        </p:nvSpPr>
        <p:spPr>
          <a:xfrm>
            <a:off x="6163056" y="1234440"/>
            <a:ext cx="2651760" cy="2148840"/>
          </a:xfrm>
          <a:prstGeom prst="roundRect">
            <a:avLst/>
          </a:prstGeom>
          <a:solidFill>
            <a:srgbClr val="E7ECF4"/>
          </a:solidFill>
          <a:ln w="19050">
            <a:solidFill>
              <a:srgbClr val="1A264A"/>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26" name="TextBox 12"/>
          <p:cNvSpPr txBox="1"/>
          <p:nvPr>
            <p:custDataLst>
              <p:tags r:id="rId8"/>
            </p:custDataLst>
          </p:nvPr>
        </p:nvSpPr>
        <p:spPr>
          <a:xfrm>
            <a:off x="6208776" y="1371600"/>
            <a:ext cx="2560320" cy="673735"/>
          </a:xfrm>
          <a:prstGeom prst="rect">
            <a:avLst/>
          </a:prstGeom>
          <a:noFill/>
        </p:spPr>
        <p:txBody>
          <a:bodyPr wrap="square" lIns="54864" tIns="27432" rIns="54864" bIns="27432">
            <a:spAutoFit/>
          </a:bodyPr>
          <a:p>
            <a:pPr algn="ctr">
              <a:lnSpc>
                <a:spcPct val="112000"/>
              </a:lnSpc>
            </a:pPr>
            <a:r>
              <a:rPr b="1" i="0">
                <a:solidFill>
                  <a:srgbClr val="1A264A"/>
                </a:solidFill>
                <a:latin typeface="Times New Roman" panose="02020603050405020304"/>
              </a:rPr>
              <a:t>思维品质</a:t>
            </a:r>
            <a:endParaRPr b="1" i="0">
              <a:solidFill>
                <a:srgbClr val="1A264A"/>
              </a:solidFill>
              <a:latin typeface="Times New Roman" panose="02020603050405020304"/>
            </a:endParaRPr>
          </a:p>
          <a:p>
            <a:pPr algn="ctr">
              <a:lnSpc>
                <a:spcPct val="112000"/>
              </a:lnSpc>
            </a:pPr>
            <a:r>
              <a:rPr b="1" i="0">
                <a:solidFill>
                  <a:srgbClr val="1A264A"/>
                </a:solidFill>
                <a:latin typeface="Times New Roman" panose="02020603050405020304"/>
              </a:rPr>
              <a:t>Thinking Quality</a:t>
            </a:r>
            <a:endParaRPr b="1" i="0">
              <a:solidFill>
                <a:srgbClr val="1A264A"/>
              </a:solidFill>
              <a:latin typeface="Times New Roman" panose="02020603050405020304"/>
            </a:endParaRPr>
          </a:p>
        </p:txBody>
      </p:sp>
      <p:sp>
        <p:nvSpPr>
          <p:cNvPr id="1048727" name="TextBox 13"/>
          <p:cNvSpPr txBox="1"/>
          <p:nvPr>
            <p:custDataLst>
              <p:tags r:id="rId9"/>
            </p:custDataLst>
          </p:nvPr>
        </p:nvSpPr>
        <p:spPr>
          <a:xfrm>
            <a:off x="6208776" y="2148840"/>
            <a:ext cx="2560320" cy="902335"/>
          </a:xfrm>
          <a:prstGeom prst="rect">
            <a:avLst/>
          </a:prstGeom>
          <a:noFill/>
        </p:spPr>
        <p:txBody>
          <a:bodyPr wrap="square" lIns="54864" tIns="27432" rIns="54864" bIns="27432">
            <a:spAutoFit/>
          </a:bodyPr>
          <a:p>
            <a:pPr algn="l">
              <a:lnSpc>
                <a:spcPct val="115000"/>
              </a:lnSpc>
            </a:pPr>
            <a:r>
              <a:rPr sz="1600" b="1" i="0">
                <a:solidFill>
                  <a:srgbClr val="242424"/>
                </a:solidFill>
                <a:latin typeface="Times New Roman" panose="02020603050405020304"/>
              </a:rPr>
              <a:t>分析矛盾、梳理论证情绪弧，借故事山推断“征服→放手”</a:t>
            </a:r>
            <a:endParaRPr sz="1600" b="1" i="0">
              <a:solidFill>
                <a:srgbClr val="242424"/>
              </a:solidFill>
              <a:latin typeface="Times New Roman" panose="02020603050405020304"/>
            </a:endParaRPr>
          </a:p>
        </p:txBody>
      </p:sp>
      <p:sp>
        <p:nvSpPr>
          <p:cNvPr id="1048728" name="Rounded Rectangle 14"/>
          <p:cNvSpPr/>
          <p:nvPr>
            <p:custDataLst>
              <p:tags r:id="rId10"/>
            </p:custDataLst>
          </p:nvPr>
        </p:nvSpPr>
        <p:spPr>
          <a:xfrm>
            <a:off x="9015984" y="1234440"/>
            <a:ext cx="2651760" cy="2148840"/>
          </a:xfrm>
          <a:prstGeom prst="roundRect">
            <a:avLst/>
          </a:prstGeom>
          <a:solidFill>
            <a:srgbClr val="E7ECF4"/>
          </a:solidFill>
          <a:ln w="19050">
            <a:solidFill>
              <a:srgbClr val="C06B3A"/>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29" name="TextBox 15"/>
          <p:cNvSpPr txBox="1"/>
          <p:nvPr>
            <p:custDataLst>
              <p:tags r:id="rId11"/>
            </p:custDataLst>
          </p:nvPr>
        </p:nvSpPr>
        <p:spPr>
          <a:xfrm>
            <a:off x="9061704" y="1371600"/>
            <a:ext cx="2560320" cy="673735"/>
          </a:xfrm>
          <a:prstGeom prst="rect">
            <a:avLst/>
          </a:prstGeom>
          <a:noFill/>
        </p:spPr>
        <p:txBody>
          <a:bodyPr wrap="square" lIns="54864" tIns="27432" rIns="54864" bIns="27432">
            <a:spAutoFit/>
          </a:bodyPr>
          <a:p>
            <a:pPr algn="ctr">
              <a:lnSpc>
                <a:spcPct val="112000"/>
              </a:lnSpc>
            </a:pPr>
            <a:r>
              <a:rPr b="1" i="0">
                <a:solidFill>
                  <a:srgbClr val="C06B3A"/>
                </a:solidFill>
                <a:latin typeface="Times New Roman" panose="02020603050405020304"/>
              </a:rPr>
              <a:t>学习能力</a:t>
            </a:r>
            <a:endParaRPr b="1" i="0">
              <a:solidFill>
                <a:srgbClr val="C06B3A"/>
              </a:solidFill>
              <a:latin typeface="Times New Roman" panose="02020603050405020304"/>
            </a:endParaRPr>
          </a:p>
          <a:p>
            <a:pPr algn="ctr">
              <a:lnSpc>
                <a:spcPct val="112000"/>
              </a:lnSpc>
            </a:pPr>
            <a:r>
              <a:rPr b="1" i="0">
                <a:solidFill>
                  <a:srgbClr val="C06B3A"/>
                </a:solidFill>
                <a:latin typeface="Times New Roman" panose="02020603050405020304"/>
              </a:rPr>
              <a:t>Learning Ability</a:t>
            </a:r>
            <a:endParaRPr b="1" i="0">
              <a:solidFill>
                <a:srgbClr val="C06B3A"/>
              </a:solidFill>
              <a:latin typeface="Times New Roman" panose="02020603050405020304"/>
            </a:endParaRPr>
          </a:p>
        </p:txBody>
      </p:sp>
      <p:sp>
        <p:nvSpPr>
          <p:cNvPr id="1048730" name="TextBox 16"/>
          <p:cNvSpPr txBox="1"/>
          <p:nvPr>
            <p:custDataLst>
              <p:tags r:id="rId12"/>
            </p:custDataLst>
          </p:nvPr>
        </p:nvSpPr>
        <p:spPr>
          <a:xfrm>
            <a:off x="9061704" y="2148840"/>
            <a:ext cx="2560320" cy="902335"/>
          </a:xfrm>
          <a:prstGeom prst="rect">
            <a:avLst/>
          </a:prstGeom>
          <a:noFill/>
        </p:spPr>
        <p:txBody>
          <a:bodyPr wrap="square" lIns="54864" tIns="27432" rIns="54864" bIns="27432">
            <a:spAutoFit/>
          </a:bodyPr>
          <a:p>
            <a:pPr algn="l">
              <a:lnSpc>
                <a:spcPct val="115000"/>
              </a:lnSpc>
            </a:pPr>
            <a:r>
              <a:rPr sz="1600" b="0" i="0">
                <a:solidFill>
                  <a:srgbClr val="242424"/>
                </a:solidFill>
                <a:latin typeface="Times New Roman" panose="02020603050405020304"/>
              </a:rPr>
              <a:t>用支架自主规划，5C自评互评，迁移至其他人与动物类话题</a:t>
            </a:r>
            <a:endParaRPr sz="1600" b="0" i="0">
              <a:solidFill>
                <a:srgbClr val="242424"/>
              </a:solidFill>
              <a:latin typeface="Times New Roman" panose="02020603050405020304"/>
            </a:endParaRPr>
          </a:p>
        </p:txBody>
      </p:sp>
      <p:sp>
        <p:nvSpPr>
          <p:cNvPr id="1048731" name="TextBox 17"/>
          <p:cNvSpPr txBox="1"/>
          <p:nvPr/>
        </p:nvSpPr>
        <p:spPr>
          <a:xfrm>
            <a:off x="221615" y="3657600"/>
            <a:ext cx="11482705" cy="330200"/>
          </a:xfrm>
          <a:prstGeom prst="rect">
            <a:avLst/>
          </a:prstGeom>
          <a:noFill/>
        </p:spPr>
        <p:txBody>
          <a:bodyPr wrap="square" lIns="54864" tIns="27432" rIns="54864" bIns="27432">
            <a:spAutoFit/>
          </a:bodyPr>
          <a:p>
            <a:pPr algn="l">
              <a:lnSpc>
                <a:spcPct val="112000"/>
              </a:lnSpc>
            </a:pPr>
            <a:r>
              <a:rPr sz="1600" b="1" i="0">
                <a:solidFill>
                  <a:srgbClr val="FF0000"/>
                </a:solidFill>
                <a:latin typeface="Times New Roman" panose="02020603050405020304"/>
              </a:rPr>
              <a:t>评价方式  Assessment：以 5C 量表（Completeness / Clarity / Coherence / Conciseness / Courtesy）前置，实现教—学—评一体化。</a:t>
            </a:r>
            <a:endParaRPr sz="1600" b="1" i="0">
              <a:solidFill>
                <a:srgbClr val="FF0000"/>
              </a:solidFill>
              <a:latin typeface="Times New Roman" panose="02020603050405020304"/>
            </a:endParaRPr>
          </a:p>
        </p:txBody>
      </p:sp>
      <p:sp>
        <p:nvSpPr>
          <p:cNvPr id="1048732" name="Rounded Rectangle 18"/>
          <p:cNvSpPr/>
          <p:nvPr/>
        </p:nvSpPr>
        <p:spPr>
          <a:xfrm>
            <a:off x="457200" y="4297680"/>
            <a:ext cx="11247120" cy="1737360"/>
          </a:xfrm>
          <a:prstGeom prst="roundRect">
            <a:avLst/>
          </a:prstGeom>
          <a:solidFill>
            <a:srgbClr val="F2F4F8"/>
          </a:solidFill>
          <a:ln w="12700">
            <a:solidFill>
              <a:srgbClr val="B88400"/>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33" name="TextBox 19"/>
          <p:cNvSpPr txBox="1"/>
          <p:nvPr/>
        </p:nvSpPr>
        <p:spPr>
          <a:xfrm>
            <a:off x="640080" y="4434840"/>
            <a:ext cx="10972800" cy="1669415"/>
          </a:xfrm>
          <a:prstGeom prst="rect">
            <a:avLst/>
          </a:prstGeom>
          <a:noFill/>
        </p:spPr>
        <p:txBody>
          <a:bodyPr wrap="square" lIns="54864" tIns="27432" rIns="54864" bIns="27432">
            <a:noAutofit/>
          </a:bodyPr>
          <a:p>
            <a:pPr algn="l">
              <a:lnSpc>
                <a:spcPct val="120000"/>
              </a:lnSpc>
            </a:pPr>
            <a:r>
              <a:rPr b="1" i="0">
                <a:solidFill>
                  <a:srgbClr val="242424"/>
                </a:solidFill>
                <a:effectLst>
                  <a:outerShdw blurRad="38100" dist="38100" dir="2700000" algn="tl">
                    <a:srgbClr val="000000">
                      <a:alpha val="43137"/>
                    </a:srgbClr>
                  </a:outerShdw>
                </a:effectLst>
                <a:latin typeface="Times New Roman" panose="02020603050405020304"/>
              </a:rPr>
              <a:t>本课评价焦点：</a:t>
            </a:r>
            <a:endParaRPr b="1" i="0">
              <a:solidFill>
                <a:srgbClr val="242424"/>
              </a:solidFill>
              <a:effectLst>
                <a:outerShdw blurRad="38100" dist="38100" dir="2700000" algn="tl">
                  <a:srgbClr val="000000">
                    <a:alpha val="43137"/>
                  </a:srgbClr>
                </a:outerShdw>
              </a:effectLst>
              <a:latin typeface="Times New Roman" panose="02020603050405020304"/>
            </a:endParaRPr>
          </a:p>
          <a:p>
            <a:pPr algn="l">
              <a:lnSpc>
                <a:spcPct val="120000"/>
              </a:lnSpc>
            </a:pPr>
            <a:r>
              <a:rPr b="1" i="0">
                <a:solidFill>
                  <a:srgbClr val="242424"/>
                </a:solidFill>
                <a:effectLst>
                  <a:outerShdw blurRad="38100" dist="38100" dir="2700000" algn="tl">
                    <a:srgbClr val="000000">
                      <a:alpha val="43137"/>
                    </a:srgbClr>
                  </a:outerShdw>
                </a:effectLst>
                <a:latin typeface="Times New Roman" panose="02020603050405020304"/>
              </a:rPr>
              <a:t>• 情节：是否衔接段首语、回扣伏笔、有高潮与升华（Coherence / Completeness）</a:t>
            </a:r>
            <a:endParaRPr b="1" i="0">
              <a:solidFill>
                <a:srgbClr val="242424"/>
              </a:solidFill>
              <a:effectLst>
                <a:outerShdw blurRad="38100" dist="38100" dir="2700000" algn="tl">
                  <a:srgbClr val="000000">
                    <a:alpha val="43137"/>
                  </a:srgbClr>
                </a:outerShdw>
              </a:effectLst>
              <a:latin typeface="Times New Roman" panose="02020603050405020304"/>
            </a:endParaRPr>
          </a:p>
          <a:p>
            <a:pPr algn="l">
              <a:lnSpc>
                <a:spcPct val="120000"/>
              </a:lnSpc>
            </a:pPr>
            <a:r>
              <a:rPr b="1" i="0">
                <a:solidFill>
                  <a:srgbClr val="242424"/>
                </a:solidFill>
                <a:effectLst>
                  <a:outerShdw blurRad="38100" dist="38100" dir="2700000" algn="tl">
                    <a:srgbClr val="000000">
                      <a:alpha val="43137"/>
                    </a:srgbClr>
                  </a:outerShdw>
                </a:effectLst>
                <a:latin typeface="Times New Roman" panose="02020603050405020304"/>
              </a:rPr>
              <a:t>• 语言：是否调用话题语块与高级句式，动作+环境+心理交织（Clarity / Conciseness）</a:t>
            </a:r>
            <a:endParaRPr b="1" i="0">
              <a:solidFill>
                <a:srgbClr val="242424"/>
              </a:solidFill>
              <a:effectLst>
                <a:outerShdw blurRad="38100" dist="38100" dir="2700000" algn="tl">
                  <a:srgbClr val="000000">
                    <a:alpha val="43137"/>
                  </a:srgbClr>
                </a:outerShdw>
              </a:effectLst>
              <a:latin typeface="Times New Roman" panose="02020603050405020304"/>
            </a:endParaRPr>
          </a:p>
          <a:p>
            <a:pPr algn="l">
              <a:lnSpc>
                <a:spcPct val="120000"/>
              </a:lnSpc>
            </a:pPr>
            <a:r>
              <a:rPr b="1" i="0">
                <a:solidFill>
                  <a:srgbClr val="242424"/>
                </a:solidFill>
                <a:effectLst>
                  <a:outerShdw blurRad="38100" dist="38100" dir="2700000" algn="tl">
                    <a:srgbClr val="000000">
                      <a:alpha val="43137"/>
                    </a:srgbClr>
                  </a:outerShdw>
                </a:effectLst>
                <a:latin typeface="Times New Roman" panose="02020603050405020304"/>
              </a:rPr>
              <a:t>• 价值：结尾是否正向、点题不喊口号（Courtesy）</a:t>
            </a:r>
            <a:endParaRPr b="1" i="0">
              <a:solidFill>
                <a:srgbClr val="242424"/>
              </a:solidFill>
              <a:effectLst>
                <a:outerShdw blurRad="38100" dist="38100" dir="2700000" algn="tl">
                  <a:srgbClr val="000000">
                    <a:alpha val="43137"/>
                  </a:srgbClr>
                </a:outerShdw>
              </a:effectLst>
              <a:latin typeface="Times New Roman" panose="02020603050405020304"/>
            </a:endParaRPr>
          </a:p>
        </p:txBody>
      </p:sp>
      <p:sp>
        <p:nvSpPr>
          <p:cNvPr id="1048734" name="TextBox 21"/>
          <p:cNvSpPr txBox="1"/>
          <p:nvPr/>
        </p:nvSpPr>
        <p:spPr>
          <a:xfrm>
            <a:off x="11155680" y="6455664"/>
            <a:ext cx="822960" cy="310896"/>
          </a:xfrm>
          <a:prstGeom prst="rect">
            <a:avLst/>
          </a:prstGeom>
          <a:noFill/>
        </p:spPr>
        <p:txBody>
          <a:bodyPr wrap="square" lIns="54864" tIns="27432" rIns="54864" bIns="27432">
            <a:spAutoFit/>
          </a:bodyPr>
          <a:p>
            <a:pPr algn="r">
              <a:lnSpc>
                <a:spcPct val="112000"/>
              </a:lnSpc>
            </a:pPr>
            <a:r>
              <a:rPr sz="1100" b="1" i="0">
                <a:solidFill>
                  <a:srgbClr val="1A264A"/>
                </a:solidFill>
                <a:latin typeface="Times New Roman" panose="02020603050405020304"/>
              </a:rPr>
              <a:t>02</a:t>
            </a:r>
            <a:endParaRPr sz="1100" b="1" i="0">
              <a:solidFill>
                <a:srgbClr val="1A264A"/>
              </a:solidFill>
              <a:latin typeface="Times New Roman" panose="02020603050405020304"/>
            </a:endParaRPr>
          </a:p>
        </p:txBody>
      </p:sp>
      <p:pic>
        <p:nvPicPr>
          <p:cNvPr id="5124" name="图片 6" descr="logo横版 png"/>
          <p:cNvPicPr>
            <a:picLocks noChangeAspect="1"/>
          </p:cNvPicPr>
          <p:nvPr/>
        </p:nvPicPr>
        <p:blipFill>
          <a:blip r:embed="rId13"/>
          <a:stretch>
            <a:fillRect/>
          </a:stretch>
        </p:blipFill>
        <p:spPr>
          <a:xfrm>
            <a:off x="11477625" y="82550"/>
            <a:ext cx="608013" cy="642938"/>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74" name=""/>
        <p:cNvGrpSpPr/>
        <p:nvPr/>
      </p:nvGrpSpPr>
      <p:grpSpPr/>
      <p:sp>
        <p:nvSpPr>
          <p:cNvPr id="1048998"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999" name="Rectangle 2"/>
          <p:cNvSpPr/>
          <p:nvPr/>
        </p:nvSpPr>
        <p:spPr>
          <a:xfrm>
            <a:off x="0" y="0"/>
            <a:ext cx="12191695" cy="1051560"/>
          </a:xfrm>
          <a:prstGeom prst="rect">
            <a:avLst/>
          </a:prstGeom>
          <a:solidFill>
            <a:srgbClr val="1E3A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00"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01"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02"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6</a:t>
            </a:r>
            <a:endParaRPr sz="2500" b="1" i="0">
              <a:solidFill>
                <a:srgbClr val="16264A"/>
              </a:solidFill>
              <a:latin typeface="微软雅黑" panose="020B0503020204020204" charset="-122"/>
            </a:endParaRPr>
          </a:p>
        </p:txBody>
      </p:sp>
      <p:sp>
        <p:nvSpPr>
          <p:cNvPr id="1049003"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提分 · 主题升华语料 &amp; 七大原则</a:t>
            </a:r>
            <a:endParaRPr sz="3200" b="1" i="0">
              <a:solidFill>
                <a:srgbClr val="FFFFFF"/>
              </a:solidFill>
              <a:latin typeface="微软雅黑" panose="020B0503020204020204" charset="-122"/>
            </a:endParaRPr>
          </a:p>
        </p:txBody>
      </p:sp>
      <p:sp>
        <p:nvSpPr>
          <p:cNvPr id="1049004" name="TextBox 7"/>
          <p:cNvSpPr txBox="1"/>
          <p:nvPr/>
        </p:nvSpPr>
        <p:spPr>
          <a:xfrm>
            <a:off x="548640" y="1280160"/>
            <a:ext cx="5486400" cy="438785"/>
          </a:xfrm>
          <a:prstGeom prst="rect">
            <a:avLst/>
          </a:prstGeom>
          <a:noFill/>
        </p:spPr>
        <p:txBody>
          <a:bodyPr wrap="square" lIns="63500" tIns="38100" rIns="63500" bIns="38100" anchor="t">
            <a:spAutoFit/>
          </a:bodyPr>
          <a:p>
            <a:pPr algn="l">
              <a:lnSpc>
                <a:spcPct val="118000"/>
              </a:lnSpc>
            </a:pPr>
            <a:r>
              <a:rPr sz="2000" b="1" i="0">
                <a:solidFill>
                  <a:srgbClr val="0F766E"/>
                </a:solidFill>
                <a:latin typeface="微软雅黑" panose="020B0503020204020204" charset="-122"/>
              </a:rPr>
              <a:t>◆ 人与动物类 主旨升华句</a:t>
            </a:r>
            <a:endParaRPr sz="2000" b="1" i="0">
              <a:solidFill>
                <a:srgbClr val="0F766E"/>
              </a:solidFill>
              <a:latin typeface="微软雅黑" panose="020B0503020204020204" charset="-122"/>
            </a:endParaRPr>
          </a:p>
        </p:txBody>
      </p:sp>
      <p:sp>
        <p:nvSpPr>
          <p:cNvPr id="1049005" name="TextBox 8"/>
          <p:cNvSpPr txBox="1"/>
          <p:nvPr/>
        </p:nvSpPr>
        <p:spPr>
          <a:xfrm>
            <a:off x="410845" y="1938655"/>
            <a:ext cx="5807075" cy="3738245"/>
          </a:xfrm>
          <a:prstGeom prst="rect">
            <a:avLst/>
          </a:prstGeom>
          <a:noFill/>
        </p:spPr>
        <p:txBody>
          <a:bodyPr wrap="square">
            <a:spAutoFit/>
          </a:bodyPr>
          <a:p>
            <a:pPr>
              <a:lnSpc>
                <a:spcPct val="115000"/>
              </a:lnSpc>
              <a:spcAft>
                <a:spcPts val="1200"/>
              </a:spcAft>
            </a:pPr>
            <a:r>
              <a:rPr sz="2000" b="1">
                <a:solidFill>
                  <a:srgbClr val="1E40AF"/>
                </a:solidFill>
                <a:latin typeface="微软雅黑" panose="020B0503020204020204" charset="-122"/>
              </a:rPr>
              <a:t>✦ True kindness is not about conquest, but about understanding another life.</a:t>
            </a:r>
            <a:endParaRPr sz="2000" b="1">
              <a:solidFill>
                <a:srgbClr val="1E40AF"/>
              </a:solidFill>
              <a:latin typeface="微软雅黑" panose="020B0503020204020204" charset="-122"/>
            </a:endParaRPr>
          </a:p>
          <a:p>
            <a:pPr>
              <a:lnSpc>
                <a:spcPct val="115000"/>
              </a:lnSpc>
              <a:spcAft>
                <a:spcPts val="1200"/>
              </a:spcAft>
            </a:pPr>
            <a:r>
              <a:rPr sz="2000" b="1">
                <a:solidFill>
                  <a:srgbClr val="1E40AF"/>
                </a:solidFill>
                <a:latin typeface="微软雅黑" panose="020B0503020204020204" charset="-122"/>
              </a:rPr>
              <a:t>✦ The bridge between us and animals is the effort to understand each other's worlds.</a:t>
            </a:r>
            <a:endParaRPr sz="2000" b="1">
              <a:solidFill>
                <a:srgbClr val="1E40AF"/>
              </a:solidFill>
              <a:latin typeface="微软雅黑" panose="020B0503020204020204" charset="-122"/>
            </a:endParaRPr>
          </a:p>
          <a:p>
            <a:pPr>
              <a:lnSpc>
                <a:spcPct val="115000"/>
              </a:lnSpc>
              <a:spcAft>
                <a:spcPts val="1200"/>
              </a:spcAft>
            </a:pPr>
            <a:r>
              <a:rPr sz="2000" b="1">
                <a:solidFill>
                  <a:srgbClr val="1E40AF"/>
                </a:solidFill>
                <a:latin typeface="微软雅黑" panose="020B0503020204020204" charset="-122"/>
              </a:rPr>
              <a:t>✦ Some things are more precious free than caught.</a:t>
            </a:r>
            <a:endParaRPr sz="2000" b="1">
              <a:solidFill>
                <a:srgbClr val="1E40AF"/>
              </a:solidFill>
              <a:latin typeface="微软雅黑" panose="020B0503020204020204" charset="-122"/>
            </a:endParaRPr>
          </a:p>
          <a:p>
            <a:pPr>
              <a:lnSpc>
                <a:spcPct val="115000"/>
              </a:lnSpc>
              <a:spcAft>
                <a:spcPts val="1200"/>
              </a:spcAft>
            </a:pPr>
            <a:r>
              <a:rPr sz="2000" b="1">
                <a:solidFill>
                  <a:srgbClr val="1E40AF"/>
                </a:solidFill>
                <a:latin typeface="微软雅黑" panose="020B0503020204020204" charset="-122"/>
              </a:rPr>
              <a:t>✦ Real harmony means leaving a path home for other lives.</a:t>
            </a:r>
            <a:endParaRPr sz="2000" b="1">
              <a:solidFill>
                <a:srgbClr val="1E40AF"/>
              </a:solidFill>
              <a:latin typeface="微软雅黑" panose="020B0503020204020204" charset="-122"/>
            </a:endParaRPr>
          </a:p>
        </p:txBody>
      </p:sp>
      <p:sp>
        <p:nvSpPr>
          <p:cNvPr id="1049006" name="TextBox 9"/>
          <p:cNvSpPr txBox="1"/>
          <p:nvPr/>
        </p:nvSpPr>
        <p:spPr>
          <a:xfrm>
            <a:off x="6309360" y="1280160"/>
            <a:ext cx="5394960" cy="438785"/>
          </a:xfrm>
          <a:prstGeom prst="rect">
            <a:avLst/>
          </a:prstGeom>
          <a:noFill/>
        </p:spPr>
        <p:txBody>
          <a:bodyPr wrap="square" lIns="63500" tIns="38100" rIns="63500" bIns="38100" anchor="t">
            <a:spAutoFit/>
          </a:bodyPr>
          <a:p>
            <a:pPr algn="l">
              <a:lnSpc>
                <a:spcPct val="118000"/>
              </a:lnSpc>
            </a:pPr>
            <a:r>
              <a:rPr sz="2000" b="1" i="0">
                <a:solidFill>
                  <a:srgbClr val="924009"/>
                </a:solidFill>
                <a:latin typeface="微软雅黑" panose="020B0503020204020204" charset="-122"/>
              </a:rPr>
              <a:t>◆ 续写七大原则（不踩雷）</a:t>
            </a:r>
            <a:endParaRPr sz="2000" b="1" i="0">
              <a:solidFill>
                <a:srgbClr val="924009"/>
              </a:solidFill>
              <a:latin typeface="微软雅黑" panose="020B0503020204020204" charset="-122"/>
            </a:endParaRPr>
          </a:p>
        </p:txBody>
      </p:sp>
      <p:sp>
        <p:nvSpPr>
          <p:cNvPr id="1049007" name="Rounded Rectangle 10"/>
          <p:cNvSpPr/>
          <p:nvPr>
            <p:custDataLst>
              <p:tags r:id="rId1"/>
            </p:custDataLst>
          </p:nvPr>
        </p:nvSpPr>
        <p:spPr>
          <a:xfrm>
            <a:off x="6309360" y="1874519"/>
            <a:ext cx="5394960" cy="530352"/>
          </a:xfrm>
          <a:prstGeom prst="roundRect">
            <a:avLst/>
          </a:prstGeom>
          <a:solidFill>
            <a:srgbClr val="F1F5F9"/>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08" name="TextBox 11"/>
          <p:cNvSpPr txBox="1"/>
          <p:nvPr>
            <p:custDataLst>
              <p:tags r:id="rId2"/>
            </p:custDataLst>
          </p:nvPr>
        </p:nvSpPr>
        <p:spPr>
          <a:xfrm>
            <a:off x="6492240" y="1938718"/>
            <a:ext cx="5120640" cy="401955"/>
          </a:xfrm>
          <a:prstGeom prst="rect">
            <a:avLst/>
          </a:prstGeom>
          <a:noFill/>
        </p:spPr>
        <p:txBody>
          <a:bodyPr wrap="square" lIns="63500" tIns="38100" rIns="63500" bIns="38100" anchor="ctr">
            <a:spAutoFit/>
          </a:bodyPr>
          <a:p>
            <a:pPr algn="l">
              <a:lnSpc>
                <a:spcPct val="118000"/>
              </a:lnSpc>
            </a:pPr>
            <a:r>
              <a:rPr b="0" i="0">
                <a:solidFill>
                  <a:srgbClr val="1F2937"/>
                </a:solidFill>
                <a:latin typeface="微软雅黑" panose="020B0503020204020204" charset="-122"/>
              </a:rPr>
              <a:t>1. 不偏离主题</a:t>
            </a:r>
            <a:endParaRPr b="0" i="0">
              <a:solidFill>
                <a:srgbClr val="1F2937"/>
              </a:solidFill>
              <a:latin typeface="微软雅黑" panose="020B0503020204020204" charset="-122"/>
            </a:endParaRPr>
          </a:p>
        </p:txBody>
      </p:sp>
      <p:sp>
        <p:nvSpPr>
          <p:cNvPr id="1049009" name="Rounded Rectangle 12"/>
          <p:cNvSpPr/>
          <p:nvPr>
            <p:custDataLst>
              <p:tags r:id="rId3"/>
            </p:custDataLst>
          </p:nvPr>
        </p:nvSpPr>
        <p:spPr>
          <a:xfrm>
            <a:off x="6309360" y="2478024"/>
            <a:ext cx="5394960" cy="530352"/>
          </a:xfrm>
          <a:prstGeom prst="roundRect">
            <a:avLst/>
          </a:prstGeom>
          <a:solidFill>
            <a:srgbClr val="EEF4F2"/>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10" name="TextBox 13"/>
          <p:cNvSpPr txBox="1"/>
          <p:nvPr>
            <p:custDataLst>
              <p:tags r:id="rId4"/>
            </p:custDataLst>
          </p:nvPr>
        </p:nvSpPr>
        <p:spPr>
          <a:xfrm>
            <a:off x="6492240" y="2542223"/>
            <a:ext cx="5120640" cy="401955"/>
          </a:xfrm>
          <a:prstGeom prst="rect">
            <a:avLst/>
          </a:prstGeom>
          <a:noFill/>
        </p:spPr>
        <p:txBody>
          <a:bodyPr wrap="square" lIns="63500" tIns="38100" rIns="63500" bIns="38100" anchor="ctr">
            <a:spAutoFit/>
          </a:bodyPr>
          <a:p>
            <a:pPr algn="l">
              <a:lnSpc>
                <a:spcPct val="118000"/>
              </a:lnSpc>
            </a:pPr>
            <a:r>
              <a:rPr b="0" i="0">
                <a:solidFill>
                  <a:srgbClr val="1F2937"/>
                </a:solidFill>
                <a:latin typeface="微软雅黑" panose="020B0503020204020204" charset="-122"/>
              </a:rPr>
              <a:t>2. 不增加人物</a:t>
            </a:r>
            <a:endParaRPr b="0" i="0">
              <a:solidFill>
                <a:srgbClr val="1F2937"/>
              </a:solidFill>
              <a:latin typeface="微软雅黑" panose="020B0503020204020204" charset="-122"/>
            </a:endParaRPr>
          </a:p>
        </p:txBody>
      </p:sp>
      <p:sp>
        <p:nvSpPr>
          <p:cNvPr id="1049011" name="Rounded Rectangle 14"/>
          <p:cNvSpPr/>
          <p:nvPr>
            <p:custDataLst>
              <p:tags r:id="rId5"/>
            </p:custDataLst>
          </p:nvPr>
        </p:nvSpPr>
        <p:spPr>
          <a:xfrm>
            <a:off x="6309360" y="3081528"/>
            <a:ext cx="5394960" cy="530352"/>
          </a:xfrm>
          <a:prstGeom prst="roundRect">
            <a:avLst/>
          </a:prstGeom>
          <a:solidFill>
            <a:srgbClr val="F1F5F9"/>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12" name="TextBox 15"/>
          <p:cNvSpPr txBox="1"/>
          <p:nvPr>
            <p:custDataLst>
              <p:tags r:id="rId6"/>
            </p:custDataLst>
          </p:nvPr>
        </p:nvSpPr>
        <p:spPr>
          <a:xfrm>
            <a:off x="6492240" y="3145727"/>
            <a:ext cx="5120640" cy="401955"/>
          </a:xfrm>
          <a:prstGeom prst="rect">
            <a:avLst/>
          </a:prstGeom>
          <a:noFill/>
        </p:spPr>
        <p:txBody>
          <a:bodyPr wrap="square" lIns="63500" tIns="38100" rIns="63500" bIns="38100" anchor="ctr">
            <a:spAutoFit/>
          </a:bodyPr>
          <a:p>
            <a:pPr algn="l">
              <a:lnSpc>
                <a:spcPct val="118000"/>
              </a:lnSpc>
            </a:pPr>
            <a:r>
              <a:rPr b="0" i="0">
                <a:solidFill>
                  <a:srgbClr val="1F2937"/>
                </a:solidFill>
                <a:latin typeface="微软雅黑" panose="020B0503020204020204" charset="-122"/>
              </a:rPr>
              <a:t>3. 不增加旁支情节</a:t>
            </a:r>
            <a:endParaRPr b="0" i="0">
              <a:solidFill>
                <a:srgbClr val="1F2937"/>
              </a:solidFill>
              <a:latin typeface="微软雅黑" panose="020B0503020204020204" charset="-122"/>
            </a:endParaRPr>
          </a:p>
        </p:txBody>
      </p:sp>
      <p:sp>
        <p:nvSpPr>
          <p:cNvPr id="1049013" name="Rounded Rectangle 16"/>
          <p:cNvSpPr/>
          <p:nvPr>
            <p:custDataLst>
              <p:tags r:id="rId7"/>
            </p:custDataLst>
          </p:nvPr>
        </p:nvSpPr>
        <p:spPr>
          <a:xfrm>
            <a:off x="6309360" y="3685032"/>
            <a:ext cx="5394960" cy="530352"/>
          </a:xfrm>
          <a:prstGeom prst="roundRect">
            <a:avLst/>
          </a:prstGeom>
          <a:solidFill>
            <a:srgbClr val="EEF4F2"/>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14" name="TextBox 17"/>
          <p:cNvSpPr txBox="1"/>
          <p:nvPr>
            <p:custDataLst>
              <p:tags r:id="rId8"/>
            </p:custDataLst>
          </p:nvPr>
        </p:nvSpPr>
        <p:spPr>
          <a:xfrm>
            <a:off x="6492240" y="3749231"/>
            <a:ext cx="5120640" cy="401955"/>
          </a:xfrm>
          <a:prstGeom prst="rect">
            <a:avLst/>
          </a:prstGeom>
          <a:noFill/>
        </p:spPr>
        <p:txBody>
          <a:bodyPr wrap="square" lIns="63500" tIns="38100" rIns="63500" bIns="38100" anchor="ctr">
            <a:spAutoFit/>
          </a:bodyPr>
          <a:p>
            <a:pPr algn="l">
              <a:lnSpc>
                <a:spcPct val="118000"/>
              </a:lnSpc>
            </a:pPr>
            <a:r>
              <a:rPr b="0" i="0">
                <a:solidFill>
                  <a:srgbClr val="1F2937"/>
                </a:solidFill>
                <a:latin typeface="微软雅黑" panose="020B0503020204020204" charset="-122"/>
              </a:rPr>
              <a:t>4. 不过多对话</a:t>
            </a:r>
            <a:endParaRPr b="0" i="0">
              <a:solidFill>
                <a:srgbClr val="1F2937"/>
              </a:solidFill>
              <a:latin typeface="微软雅黑" panose="020B0503020204020204" charset="-122"/>
            </a:endParaRPr>
          </a:p>
        </p:txBody>
      </p:sp>
      <p:sp>
        <p:nvSpPr>
          <p:cNvPr id="1049015" name="Rounded Rectangle 18"/>
          <p:cNvSpPr/>
          <p:nvPr>
            <p:custDataLst>
              <p:tags r:id="rId9"/>
            </p:custDataLst>
          </p:nvPr>
        </p:nvSpPr>
        <p:spPr>
          <a:xfrm>
            <a:off x="6309360" y="4288536"/>
            <a:ext cx="5394960" cy="530352"/>
          </a:xfrm>
          <a:prstGeom prst="roundRect">
            <a:avLst/>
          </a:prstGeom>
          <a:solidFill>
            <a:srgbClr val="F1F5F9"/>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16" name="TextBox 19"/>
          <p:cNvSpPr txBox="1"/>
          <p:nvPr>
            <p:custDataLst>
              <p:tags r:id="rId10"/>
            </p:custDataLst>
          </p:nvPr>
        </p:nvSpPr>
        <p:spPr>
          <a:xfrm>
            <a:off x="6492240" y="4352735"/>
            <a:ext cx="5120640" cy="401955"/>
          </a:xfrm>
          <a:prstGeom prst="rect">
            <a:avLst/>
          </a:prstGeom>
          <a:noFill/>
        </p:spPr>
        <p:txBody>
          <a:bodyPr wrap="square" lIns="63500" tIns="38100" rIns="63500" bIns="38100" anchor="ctr">
            <a:spAutoFit/>
          </a:bodyPr>
          <a:p>
            <a:pPr algn="l">
              <a:lnSpc>
                <a:spcPct val="118000"/>
              </a:lnSpc>
            </a:pPr>
            <a:r>
              <a:rPr b="0" i="0">
                <a:solidFill>
                  <a:srgbClr val="1F2937"/>
                </a:solidFill>
                <a:latin typeface="微软雅黑" panose="020B0503020204020204" charset="-122"/>
              </a:rPr>
              <a:t>5. 不负能量结尾</a:t>
            </a:r>
            <a:endParaRPr b="0" i="0">
              <a:solidFill>
                <a:srgbClr val="1F2937"/>
              </a:solidFill>
              <a:latin typeface="微软雅黑" panose="020B0503020204020204" charset="-122"/>
            </a:endParaRPr>
          </a:p>
        </p:txBody>
      </p:sp>
      <p:sp>
        <p:nvSpPr>
          <p:cNvPr id="1049017" name="Rounded Rectangle 20"/>
          <p:cNvSpPr/>
          <p:nvPr>
            <p:custDataLst>
              <p:tags r:id="rId11"/>
            </p:custDataLst>
          </p:nvPr>
        </p:nvSpPr>
        <p:spPr>
          <a:xfrm>
            <a:off x="6309360" y="4892040"/>
            <a:ext cx="5394960" cy="530352"/>
          </a:xfrm>
          <a:prstGeom prst="roundRect">
            <a:avLst/>
          </a:prstGeom>
          <a:solidFill>
            <a:srgbClr val="EEF4F2"/>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18" name="TextBox 21"/>
          <p:cNvSpPr txBox="1"/>
          <p:nvPr>
            <p:custDataLst>
              <p:tags r:id="rId12"/>
            </p:custDataLst>
          </p:nvPr>
        </p:nvSpPr>
        <p:spPr>
          <a:xfrm>
            <a:off x="6492240" y="4956239"/>
            <a:ext cx="5120640" cy="401955"/>
          </a:xfrm>
          <a:prstGeom prst="rect">
            <a:avLst/>
          </a:prstGeom>
          <a:noFill/>
        </p:spPr>
        <p:txBody>
          <a:bodyPr wrap="square" lIns="63500" tIns="38100" rIns="63500" bIns="38100" anchor="ctr">
            <a:spAutoFit/>
          </a:bodyPr>
          <a:p>
            <a:pPr algn="l">
              <a:lnSpc>
                <a:spcPct val="118000"/>
              </a:lnSpc>
            </a:pPr>
            <a:r>
              <a:rPr b="0" i="0">
                <a:solidFill>
                  <a:srgbClr val="1F2937"/>
                </a:solidFill>
                <a:latin typeface="微软雅黑" panose="020B0503020204020204" charset="-122"/>
              </a:rPr>
              <a:t>6. 不设置悬念</a:t>
            </a:r>
            <a:endParaRPr b="0" i="0">
              <a:solidFill>
                <a:srgbClr val="1F2937"/>
              </a:solidFill>
              <a:latin typeface="微软雅黑" panose="020B0503020204020204" charset="-122"/>
            </a:endParaRPr>
          </a:p>
        </p:txBody>
      </p:sp>
      <p:sp>
        <p:nvSpPr>
          <p:cNvPr id="1049019" name="Rounded Rectangle 22"/>
          <p:cNvSpPr/>
          <p:nvPr>
            <p:custDataLst>
              <p:tags r:id="rId13"/>
            </p:custDataLst>
          </p:nvPr>
        </p:nvSpPr>
        <p:spPr>
          <a:xfrm>
            <a:off x="6309360" y="5495544"/>
            <a:ext cx="5394960" cy="530352"/>
          </a:xfrm>
          <a:prstGeom prst="roundRect">
            <a:avLst/>
          </a:prstGeom>
          <a:solidFill>
            <a:srgbClr val="F1F5F9"/>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20" name="TextBox 23"/>
          <p:cNvSpPr txBox="1"/>
          <p:nvPr>
            <p:custDataLst>
              <p:tags r:id="rId14"/>
            </p:custDataLst>
          </p:nvPr>
        </p:nvSpPr>
        <p:spPr>
          <a:xfrm>
            <a:off x="6492240" y="5559743"/>
            <a:ext cx="5120640" cy="401955"/>
          </a:xfrm>
          <a:prstGeom prst="rect">
            <a:avLst/>
          </a:prstGeom>
          <a:noFill/>
        </p:spPr>
        <p:txBody>
          <a:bodyPr wrap="square" lIns="63500" tIns="38100" rIns="63500" bIns="38100" anchor="ctr">
            <a:spAutoFit/>
          </a:bodyPr>
          <a:p>
            <a:pPr algn="l">
              <a:lnSpc>
                <a:spcPct val="118000"/>
              </a:lnSpc>
            </a:pPr>
            <a:r>
              <a:rPr b="0" i="0">
                <a:solidFill>
                  <a:srgbClr val="1F2937"/>
                </a:solidFill>
                <a:latin typeface="微软雅黑" panose="020B0503020204020204" charset="-122"/>
              </a:rPr>
              <a:t>7. 不违背逻辑</a:t>
            </a:r>
            <a:endParaRPr b="0" i="0">
              <a:solidFill>
                <a:srgbClr val="1F2937"/>
              </a:solidFill>
              <a:latin typeface="微软雅黑" panose="020B0503020204020204" charset="-122"/>
            </a:endParaRPr>
          </a:p>
        </p:txBody>
      </p:sp>
      <p:pic>
        <p:nvPicPr>
          <p:cNvPr id="5124" name="图片 6" descr="logo横版 png"/>
          <p:cNvPicPr>
            <a:picLocks noChangeAspect="1"/>
          </p:cNvPicPr>
          <p:nvPr/>
        </p:nvPicPr>
        <p:blipFill>
          <a:blip r:embed="rId15"/>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049005">
                                            <p:txEl>
                                              <p:pRg st="0" end="0"/>
                                            </p:txEl>
                                          </p:spTgt>
                                        </p:tgtEl>
                                        <p:attrNameLst>
                                          <p:attrName>style.visibility</p:attrName>
                                        </p:attrNameLst>
                                      </p:cBhvr>
                                      <p:to>
                                        <p:strVal val="visible"/>
                                      </p:to>
                                    </p:set>
                                    <p:animEffect transition="in" filter="plus(in)">
                                      <p:cBhvr>
                                        <p:cTn id="7" dur="2000"/>
                                        <p:tgtEl>
                                          <p:spTgt spid="1049005">
                                            <p:txEl>
                                              <p:pRg st="0" end="0"/>
                                            </p:txEl>
                                          </p:spTgt>
                                        </p:tgtEl>
                                      </p:cBhvr>
                                    </p:animEffect>
                                  </p:childTnLst>
                                </p:cTn>
                              </p:par>
                              <p:par>
                                <p:cTn id="8" presetID="13" presetClass="entr" presetSubtype="16" fill="hold" nodeType="withEffect">
                                  <p:stCondLst>
                                    <p:cond delay="0"/>
                                  </p:stCondLst>
                                  <p:childTnLst>
                                    <p:set>
                                      <p:cBhvr>
                                        <p:cTn id="9" dur="1" fill="hold">
                                          <p:stCondLst>
                                            <p:cond delay="0"/>
                                          </p:stCondLst>
                                        </p:cTn>
                                        <p:tgtEl>
                                          <p:spTgt spid="1049005">
                                            <p:txEl>
                                              <p:pRg st="1" end="1"/>
                                            </p:txEl>
                                          </p:spTgt>
                                        </p:tgtEl>
                                        <p:attrNameLst>
                                          <p:attrName>style.visibility</p:attrName>
                                        </p:attrNameLst>
                                      </p:cBhvr>
                                      <p:to>
                                        <p:strVal val="visible"/>
                                      </p:to>
                                    </p:set>
                                    <p:animEffect transition="in" filter="plus(in)">
                                      <p:cBhvr>
                                        <p:cTn id="10" dur="2000"/>
                                        <p:tgtEl>
                                          <p:spTgt spid="1049005">
                                            <p:txEl>
                                              <p:pRg st="1" end="1"/>
                                            </p:txEl>
                                          </p:spTgt>
                                        </p:tgtEl>
                                      </p:cBhvr>
                                    </p:animEffect>
                                  </p:childTnLst>
                                </p:cTn>
                              </p:par>
                              <p:par>
                                <p:cTn id="11" presetID="13" presetClass="entr" presetSubtype="16" fill="hold" nodeType="withEffect">
                                  <p:stCondLst>
                                    <p:cond delay="0"/>
                                  </p:stCondLst>
                                  <p:childTnLst>
                                    <p:set>
                                      <p:cBhvr>
                                        <p:cTn id="12" dur="1" fill="hold">
                                          <p:stCondLst>
                                            <p:cond delay="0"/>
                                          </p:stCondLst>
                                        </p:cTn>
                                        <p:tgtEl>
                                          <p:spTgt spid="1049005">
                                            <p:txEl>
                                              <p:pRg st="2" end="2"/>
                                            </p:txEl>
                                          </p:spTgt>
                                        </p:tgtEl>
                                        <p:attrNameLst>
                                          <p:attrName>style.visibility</p:attrName>
                                        </p:attrNameLst>
                                      </p:cBhvr>
                                      <p:to>
                                        <p:strVal val="visible"/>
                                      </p:to>
                                    </p:set>
                                    <p:animEffect transition="in" filter="plus(in)">
                                      <p:cBhvr>
                                        <p:cTn id="13" dur="2000"/>
                                        <p:tgtEl>
                                          <p:spTgt spid="1049005">
                                            <p:txEl>
                                              <p:pRg st="2" end="2"/>
                                            </p:txEl>
                                          </p:spTgt>
                                        </p:tgtEl>
                                      </p:cBhvr>
                                    </p:animEffect>
                                  </p:childTnLst>
                                </p:cTn>
                              </p:par>
                              <p:par>
                                <p:cTn id="14" presetID="13" presetClass="entr" presetSubtype="16" fill="hold" nodeType="withEffect">
                                  <p:stCondLst>
                                    <p:cond delay="0"/>
                                  </p:stCondLst>
                                  <p:childTnLst>
                                    <p:set>
                                      <p:cBhvr>
                                        <p:cTn id="15" dur="1" fill="hold">
                                          <p:stCondLst>
                                            <p:cond delay="0"/>
                                          </p:stCondLst>
                                        </p:cTn>
                                        <p:tgtEl>
                                          <p:spTgt spid="1049005">
                                            <p:txEl>
                                              <p:pRg st="3" end="3"/>
                                            </p:txEl>
                                          </p:spTgt>
                                        </p:tgtEl>
                                        <p:attrNameLst>
                                          <p:attrName>style.visibility</p:attrName>
                                        </p:attrNameLst>
                                      </p:cBhvr>
                                      <p:to>
                                        <p:strVal val="visible"/>
                                      </p:to>
                                    </p:set>
                                    <p:animEffect transition="in" filter="plus(in)">
                                      <p:cBhvr>
                                        <p:cTn id="16" dur="2000"/>
                                        <p:tgtEl>
                                          <p:spTgt spid="104900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1049008"/>
                                        </p:tgtEl>
                                        <p:attrNameLst>
                                          <p:attrName>style.visibility</p:attrName>
                                        </p:attrNameLst>
                                      </p:cBhvr>
                                      <p:to>
                                        <p:strVal val="visible"/>
                                      </p:to>
                                    </p:set>
                                    <p:animEffect transition="in" filter="checkerboard(across)">
                                      <p:cBhvr>
                                        <p:cTn id="21" dur="500"/>
                                        <p:tgtEl>
                                          <p:spTgt spid="1049008"/>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1049010"/>
                                        </p:tgtEl>
                                        <p:attrNameLst>
                                          <p:attrName>style.visibility</p:attrName>
                                        </p:attrNameLst>
                                      </p:cBhvr>
                                      <p:to>
                                        <p:strVal val="visible"/>
                                      </p:to>
                                    </p:set>
                                    <p:animEffect transition="in" filter="checkerboard(across)">
                                      <p:cBhvr>
                                        <p:cTn id="24" dur="500"/>
                                        <p:tgtEl>
                                          <p:spTgt spid="1049010"/>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1049012"/>
                                        </p:tgtEl>
                                        <p:attrNameLst>
                                          <p:attrName>style.visibility</p:attrName>
                                        </p:attrNameLst>
                                      </p:cBhvr>
                                      <p:to>
                                        <p:strVal val="visible"/>
                                      </p:to>
                                    </p:set>
                                    <p:animEffect transition="in" filter="checkerboard(across)">
                                      <p:cBhvr>
                                        <p:cTn id="27" dur="500"/>
                                        <p:tgtEl>
                                          <p:spTgt spid="1049012"/>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1049014"/>
                                        </p:tgtEl>
                                        <p:attrNameLst>
                                          <p:attrName>style.visibility</p:attrName>
                                        </p:attrNameLst>
                                      </p:cBhvr>
                                      <p:to>
                                        <p:strVal val="visible"/>
                                      </p:to>
                                    </p:set>
                                    <p:animEffect transition="in" filter="checkerboard(across)">
                                      <p:cBhvr>
                                        <p:cTn id="30" dur="500"/>
                                        <p:tgtEl>
                                          <p:spTgt spid="1049014"/>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049016"/>
                                        </p:tgtEl>
                                        <p:attrNameLst>
                                          <p:attrName>style.visibility</p:attrName>
                                        </p:attrNameLst>
                                      </p:cBhvr>
                                      <p:to>
                                        <p:strVal val="visible"/>
                                      </p:to>
                                    </p:set>
                                    <p:animEffect transition="in" filter="checkerboard(across)">
                                      <p:cBhvr>
                                        <p:cTn id="33" dur="500"/>
                                        <p:tgtEl>
                                          <p:spTgt spid="1049016"/>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049018"/>
                                        </p:tgtEl>
                                        <p:attrNameLst>
                                          <p:attrName>style.visibility</p:attrName>
                                        </p:attrNameLst>
                                      </p:cBhvr>
                                      <p:to>
                                        <p:strVal val="visible"/>
                                      </p:to>
                                    </p:set>
                                    <p:animEffect transition="in" filter="checkerboard(across)">
                                      <p:cBhvr>
                                        <p:cTn id="36" dur="500"/>
                                        <p:tgtEl>
                                          <p:spTgt spid="1049018"/>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1049020"/>
                                        </p:tgtEl>
                                        <p:attrNameLst>
                                          <p:attrName>style.visibility</p:attrName>
                                        </p:attrNameLst>
                                      </p:cBhvr>
                                      <p:to>
                                        <p:strVal val="visible"/>
                                      </p:to>
                                    </p:set>
                                    <p:animEffect transition="in" filter="checkerboard(across)">
                                      <p:cBhvr>
                                        <p:cTn id="39" dur="500"/>
                                        <p:tgtEl>
                                          <p:spTgt spid="1049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08" grpId="0"/>
      <p:bldP spid="1049010" grpId="0"/>
      <p:bldP spid="1049012" grpId="0"/>
      <p:bldP spid="1049014" grpId="0"/>
      <p:bldP spid="1049016" grpId="0"/>
      <p:bldP spid="1049018" grpId="0"/>
      <p:bldP spid="1049020" grpId="0"/>
      <p:bldP spid="1049008" grpId="1"/>
      <p:bldP spid="1049010" grpId="1"/>
      <p:bldP spid="1049012" grpId="1"/>
      <p:bldP spid="1049014" grpId="1"/>
      <p:bldP spid="1049016" grpId="1"/>
      <p:bldP spid="1049018" grpId="1"/>
      <p:bldP spid="1049020"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75" name=""/>
        <p:cNvGrpSpPr/>
        <p:nvPr/>
      </p:nvGrpSpPr>
      <p:grpSpPr/>
      <p:sp>
        <p:nvSpPr>
          <p:cNvPr id="1049021"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22" name="Rectangle 2"/>
          <p:cNvSpPr/>
          <p:nvPr/>
        </p:nvSpPr>
        <p:spPr>
          <a:xfrm>
            <a:off x="0" y="0"/>
            <a:ext cx="12191695" cy="1051560"/>
          </a:xfrm>
          <a:prstGeom prst="rect">
            <a:avLst/>
          </a:prstGeom>
          <a:solidFill>
            <a:srgbClr val="D96C4A"/>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23"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24"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25"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6</a:t>
            </a:r>
            <a:endParaRPr sz="2500" b="1" i="0">
              <a:solidFill>
                <a:srgbClr val="16264A"/>
              </a:solidFill>
              <a:latin typeface="微软雅黑" panose="020B0503020204020204" charset="-122"/>
            </a:endParaRPr>
          </a:p>
        </p:txBody>
      </p:sp>
      <p:sp>
        <p:nvSpPr>
          <p:cNvPr id="1049026"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提分 · 5C 自评量表（写完自查）</a:t>
            </a:r>
            <a:endParaRPr sz="3200" b="1" i="0">
              <a:solidFill>
                <a:srgbClr val="FFFFFF"/>
              </a:solidFill>
              <a:latin typeface="微软雅黑" panose="020B0503020204020204" charset="-122"/>
            </a:endParaRPr>
          </a:p>
        </p:txBody>
      </p:sp>
      <p:sp>
        <p:nvSpPr>
          <p:cNvPr id="1049027" name="TextBox 7"/>
          <p:cNvSpPr txBox="1"/>
          <p:nvPr/>
        </p:nvSpPr>
        <p:spPr>
          <a:xfrm>
            <a:off x="548640" y="1280160"/>
            <a:ext cx="11064240" cy="438785"/>
          </a:xfrm>
          <a:prstGeom prst="rect">
            <a:avLst/>
          </a:prstGeom>
          <a:noFill/>
        </p:spPr>
        <p:txBody>
          <a:bodyPr wrap="square" lIns="63500" tIns="38100" rIns="63500" bIns="38100" anchor="t">
            <a:spAutoFit/>
          </a:bodyPr>
          <a:p>
            <a:pPr algn="l">
              <a:lnSpc>
                <a:spcPct val="118000"/>
              </a:lnSpc>
            </a:pPr>
            <a:r>
              <a:rPr sz="2000" b="1" i="0">
                <a:solidFill>
                  <a:srgbClr val="1F2937"/>
                </a:solidFill>
                <a:latin typeface="微软雅黑" panose="020B0503020204020204" charset="-122"/>
              </a:rPr>
              <a:t>写完一篇续写，对照这张表给自己打分（5→1），哪格没打满就回头改。</a:t>
            </a:r>
            <a:endParaRPr sz="2000" b="1" i="0">
              <a:solidFill>
                <a:srgbClr val="1F2937"/>
              </a:solidFill>
              <a:latin typeface="微软雅黑" panose="020B0503020204020204" charset="-122"/>
            </a:endParaRPr>
          </a:p>
        </p:txBody>
      </p:sp>
      <p:graphicFrame>
        <p:nvGraphicFramePr>
          <p:cNvPr id="4194309" name="Table 8"/>
          <p:cNvGraphicFramePr>
            <a:graphicFrameLocks noGrp="1"/>
          </p:cNvGraphicFramePr>
          <p:nvPr/>
        </p:nvGraphicFramePr>
        <p:xfrm>
          <a:off x="822960" y="2011680"/>
          <a:ext cx="10515600" cy="3291840"/>
        </p:xfrm>
        <a:graphic>
          <a:graphicData uri="http://schemas.openxmlformats.org/drawingml/2006/table">
            <a:tbl>
              <a:tblPr>
                <a:tableStyleId>{5C22544A-7EE6-4342-B048-85BDC9FD1C3A}</a:tableStyleId>
              </a:tblPr>
              <a:tblGrid>
                <a:gridCol w="5029200"/>
                <a:gridCol w="5486400"/>
              </a:tblGrid>
              <a:tr h="548640">
                <a:tc>
                  <a:txBody>
                    <a:bodyPr wrap="square"/>
                    <a:p>
                      <a:pPr>
                        <a:lnSpc>
                          <a:spcPct val="108000"/>
                        </a:lnSpc>
                      </a:pPr>
                      <a:r>
                        <a:rPr sz="1700" b="1">
                          <a:solidFill>
                            <a:srgbClr val="FFFFFF"/>
                          </a:solidFill>
                          <a:latin typeface="微软雅黑" panose="020B0503020204020204" charset="-122"/>
                        </a:rPr>
                        <a:t>维度 Dimension</a:t>
                      </a:r>
                      <a:endParaRPr sz="1700" b="1">
                        <a:solidFill>
                          <a:srgbClr val="FFFFFF"/>
                        </a:solidFill>
                        <a:latin typeface="微软雅黑" panose="020B0503020204020204" charset="-122"/>
                      </a:endParaRPr>
                    </a:p>
                  </a:txBody>
                  <a:tcPr marL="101600" marR="101600" marT="63500" marB="63500" anchor="ctr">
                    <a:solidFill>
                      <a:srgbClr val="0F766E"/>
                    </a:solidFill>
                  </a:tcPr>
                </a:tc>
                <a:tc>
                  <a:txBody>
                    <a:bodyPr wrap="square"/>
                    <a:p>
                      <a:pPr>
                        <a:lnSpc>
                          <a:spcPct val="108000"/>
                        </a:lnSpc>
                      </a:pPr>
                      <a:r>
                        <a:rPr sz="1700" b="1">
                          <a:solidFill>
                            <a:srgbClr val="FFFFFF"/>
                          </a:solidFill>
                          <a:latin typeface="微软雅黑" panose="020B0503020204020204" charset="-122"/>
                        </a:rPr>
                        <a:t>自评自评（圈一个）</a:t>
                      </a:r>
                      <a:endParaRPr sz="1700" b="1">
                        <a:solidFill>
                          <a:srgbClr val="FFFFFF"/>
                        </a:solidFill>
                        <a:latin typeface="微软雅黑" panose="020B0503020204020204" charset="-122"/>
                      </a:endParaRPr>
                    </a:p>
                  </a:txBody>
                  <a:tcPr marL="101600" marR="101600" marT="63500" marB="63500" anchor="ctr">
                    <a:solidFill>
                      <a:srgbClr val="0F766E"/>
                    </a:solidFill>
                  </a:tcPr>
                </a:tc>
              </a:tr>
              <a:tr h="548640">
                <a:tc>
                  <a:txBody>
                    <a:bodyPr wrap="square"/>
                    <a:p>
                      <a:pPr>
                        <a:lnSpc>
                          <a:spcPct val="108000"/>
                        </a:lnSpc>
                      </a:pPr>
                      <a:r>
                        <a:rPr sz="1600" b="1">
                          <a:solidFill>
                            <a:srgbClr val="1F2937"/>
                          </a:solidFill>
                          <a:latin typeface="微软雅黑" panose="020B0503020204020204" charset="-122"/>
                        </a:rPr>
                        <a:t>Completeness 格式完整 · 要点齐全</a:t>
                      </a:r>
                      <a:endParaRPr sz="16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1600" b="0">
                          <a:solidFill>
                            <a:srgbClr val="1F2937"/>
                          </a:solidFill>
                          <a:latin typeface="微软雅黑" panose="020B0503020204020204" charset="-122"/>
                        </a:rPr>
                        <a:t>☐ 5   ☐ 4   ☐ 3   ☐ 2   ☐ 1</a:t>
                      </a:r>
                      <a:endParaRPr sz="1600" b="0">
                        <a:solidFill>
                          <a:srgbClr val="1F2937"/>
                        </a:solidFill>
                        <a:latin typeface="微软雅黑" panose="020B0503020204020204" charset="-122"/>
                      </a:endParaRPr>
                    </a:p>
                  </a:txBody>
                  <a:tcPr marL="101600" marR="101600" marT="63500" marB="63500" anchor="ctr">
                    <a:solidFill>
                      <a:srgbClr val="FFFFFF"/>
                    </a:solidFill>
                  </a:tcPr>
                </a:tc>
              </a:tr>
              <a:tr h="548640">
                <a:tc>
                  <a:txBody>
                    <a:bodyPr wrap="square"/>
                    <a:p>
                      <a:pPr>
                        <a:lnSpc>
                          <a:spcPct val="108000"/>
                        </a:lnSpc>
                      </a:pPr>
                      <a:r>
                        <a:rPr sz="1600" b="1">
                          <a:solidFill>
                            <a:srgbClr val="1F2937"/>
                          </a:solidFill>
                          <a:latin typeface="微软雅黑" panose="020B0503020204020204" charset="-122"/>
                        </a:rPr>
                        <a:t>Clarity 表述清楚 · 结构合理</a:t>
                      </a:r>
                      <a:endParaRPr sz="16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1600" b="0">
                          <a:solidFill>
                            <a:srgbClr val="1F2937"/>
                          </a:solidFill>
                          <a:latin typeface="微软雅黑" panose="020B0503020204020204" charset="-122"/>
                        </a:rPr>
                        <a:t>☐ 5   ☐ 4   ☐ 3   ☐ 2   ☐ 1</a:t>
                      </a:r>
                      <a:endParaRPr sz="1600" b="0">
                        <a:solidFill>
                          <a:srgbClr val="1F2937"/>
                        </a:solidFill>
                        <a:latin typeface="微软雅黑" panose="020B0503020204020204" charset="-122"/>
                      </a:endParaRPr>
                    </a:p>
                  </a:txBody>
                  <a:tcPr marL="101600" marR="101600" marT="63500" marB="63500" anchor="ctr">
                    <a:solidFill>
                      <a:srgbClr val="F1F5F9"/>
                    </a:solidFill>
                  </a:tcPr>
                </a:tc>
              </a:tr>
              <a:tr h="548640">
                <a:tc>
                  <a:txBody>
                    <a:bodyPr wrap="square"/>
                    <a:p>
                      <a:pPr>
                        <a:lnSpc>
                          <a:spcPct val="108000"/>
                        </a:lnSpc>
                      </a:pPr>
                      <a:r>
                        <a:rPr sz="1600" b="1">
                          <a:solidFill>
                            <a:srgbClr val="1F2937"/>
                          </a:solidFill>
                          <a:latin typeface="微软雅黑" panose="020B0503020204020204" charset="-122"/>
                        </a:rPr>
                        <a:t>Coherence 行文连贯 · 衔接得当</a:t>
                      </a:r>
                      <a:endParaRPr sz="16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1600" b="0">
                          <a:solidFill>
                            <a:srgbClr val="1F2937"/>
                          </a:solidFill>
                          <a:latin typeface="微软雅黑" panose="020B0503020204020204" charset="-122"/>
                        </a:rPr>
                        <a:t>☐ 5   ☐ 4   ☐ 3   ☐ 2   ☐ 1</a:t>
                      </a:r>
                      <a:endParaRPr sz="1600" b="0">
                        <a:solidFill>
                          <a:srgbClr val="1F2937"/>
                        </a:solidFill>
                        <a:latin typeface="微软雅黑" panose="020B0503020204020204" charset="-122"/>
                      </a:endParaRPr>
                    </a:p>
                  </a:txBody>
                  <a:tcPr marL="101600" marR="101600" marT="63500" marB="63500" anchor="ctr">
                    <a:solidFill>
                      <a:srgbClr val="FFFFFF"/>
                    </a:solidFill>
                  </a:tcPr>
                </a:tc>
              </a:tr>
              <a:tr h="548640">
                <a:tc>
                  <a:txBody>
                    <a:bodyPr wrap="square"/>
                    <a:p>
                      <a:pPr>
                        <a:lnSpc>
                          <a:spcPct val="108000"/>
                        </a:lnSpc>
                      </a:pPr>
                      <a:r>
                        <a:rPr sz="1600" b="1">
                          <a:solidFill>
                            <a:srgbClr val="1F2937"/>
                          </a:solidFill>
                          <a:latin typeface="微软雅黑" panose="020B0503020204020204" charset="-122"/>
                        </a:rPr>
                        <a:t>Conciseness 语言简洁 · 词达意畅</a:t>
                      </a:r>
                      <a:endParaRPr sz="1600" b="1">
                        <a:solidFill>
                          <a:srgbClr val="1F2937"/>
                        </a:solidFill>
                        <a:latin typeface="微软雅黑" panose="020B0503020204020204" charset="-122"/>
                      </a:endParaRPr>
                    </a:p>
                  </a:txBody>
                  <a:tcPr marL="101600" marR="101600" marT="63500" marB="63500" anchor="ctr">
                    <a:solidFill>
                      <a:srgbClr val="F1F5F9"/>
                    </a:solidFill>
                  </a:tcPr>
                </a:tc>
                <a:tc>
                  <a:txBody>
                    <a:bodyPr wrap="square"/>
                    <a:p>
                      <a:pPr>
                        <a:lnSpc>
                          <a:spcPct val="108000"/>
                        </a:lnSpc>
                      </a:pPr>
                      <a:r>
                        <a:rPr sz="1600" b="0">
                          <a:solidFill>
                            <a:srgbClr val="1F2937"/>
                          </a:solidFill>
                          <a:latin typeface="微软雅黑" panose="020B0503020204020204" charset="-122"/>
                        </a:rPr>
                        <a:t>☐ 5   ☐ 4   ☐ 3   ☐ 2   ☐ 1</a:t>
                      </a:r>
                      <a:endParaRPr sz="1600" b="0">
                        <a:solidFill>
                          <a:srgbClr val="1F2937"/>
                        </a:solidFill>
                        <a:latin typeface="微软雅黑" panose="020B0503020204020204" charset="-122"/>
                      </a:endParaRPr>
                    </a:p>
                  </a:txBody>
                  <a:tcPr marL="101600" marR="101600" marT="63500" marB="63500" anchor="ctr">
                    <a:solidFill>
                      <a:srgbClr val="F1F5F9"/>
                    </a:solidFill>
                  </a:tcPr>
                </a:tc>
              </a:tr>
              <a:tr h="548640">
                <a:tc>
                  <a:txBody>
                    <a:bodyPr wrap="square"/>
                    <a:p>
                      <a:pPr>
                        <a:lnSpc>
                          <a:spcPct val="108000"/>
                        </a:lnSpc>
                      </a:pPr>
                      <a:r>
                        <a:rPr sz="1600" b="1">
                          <a:solidFill>
                            <a:srgbClr val="1F2937"/>
                          </a:solidFill>
                          <a:latin typeface="微软雅黑" panose="020B0503020204020204" charset="-122"/>
                        </a:rPr>
                        <a:t>Courtesy 语言得体 · 读者意识</a:t>
                      </a:r>
                      <a:endParaRPr sz="1600" b="1">
                        <a:solidFill>
                          <a:srgbClr val="1F2937"/>
                        </a:solidFill>
                        <a:latin typeface="微软雅黑" panose="020B0503020204020204" charset="-122"/>
                      </a:endParaRPr>
                    </a:p>
                  </a:txBody>
                  <a:tcPr marL="101600" marR="101600" marT="63500" marB="63500" anchor="ctr">
                    <a:solidFill>
                      <a:srgbClr val="FFFFFF"/>
                    </a:solidFill>
                  </a:tcPr>
                </a:tc>
                <a:tc>
                  <a:txBody>
                    <a:bodyPr wrap="square"/>
                    <a:p>
                      <a:pPr>
                        <a:lnSpc>
                          <a:spcPct val="108000"/>
                        </a:lnSpc>
                      </a:pPr>
                      <a:r>
                        <a:rPr sz="1600" b="0">
                          <a:solidFill>
                            <a:srgbClr val="1F2937"/>
                          </a:solidFill>
                          <a:latin typeface="微软雅黑" panose="020B0503020204020204" charset="-122"/>
                        </a:rPr>
                        <a:t>☐ 5   ☐ 4   ☐ 3   ☐ 2   ☐ 1</a:t>
                      </a:r>
                      <a:endParaRPr sz="1600" b="0">
                        <a:solidFill>
                          <a:srgbClr val="1F2937"/>
                        </a:solidFill>
                        <a:latin typeface="微软雅黑" panose="020B0503020204020204" charset="-122"/>
                      </a:endParaRPr>
                    </a:p>
                  </a:txBody>
                  <a:tcPr marL="101600" marR="101600" marT="63500" marB="63500" anchor="ctr">
                    <a:solidFill>
                      <a:srgbClr val="FFFFFF"/>
                    </a:solidFill>
                  </a:tcPr>
                </a:tc>
              </a:tr>
            </a:tbl>
          </a:graphicData>
        </a:graphic>
      </p:graphicFrame>
      <p:sp>
        <p:nvSpPr>
          <p:cNvPr id="1049028" name="Rounded Rectangle 9"/>
          <p:cNvSpPr/>
          <p:nvPr/>
        </p:nvSpPr>
        <p:spPr>
          <a:xfrm>
            <a:off x="822960" y="5486400"/>
            <a:ext cx="10515600" cy="1097280"/>
          </a:xfrm>
          <a:prstGeom prst="roundRect">
            <a:avLst/>
          </a:prstGeom>
          <a:solidFill>
            <a:srgbClr val="FBF3E0"/>
          </a:solidFill>
          <a:ln w="12700">
            <a:solidFill>
              <a:srgbClr val="CBD5E1"/>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29" name="TextBox 10"/>
          <p:cNvSpPr txBox="1"/>
          <p:nvPr/>
        </p:nvSpPr>
        <p:spPr>
          <a:xfrm>
            <a:off x="960120" y="5486273"/>
            <a:ext cx="10241280" cy="511175"/>
          </a:xfrm>
          <a:prstGeom prst="rect">
            <a:avLst/>
          </a:prstGeom>
          <a:noFill/>
        </p:spPr>
        <p:txBody>
          <a:bodyPr wrap="square" lIns="63500" tIns="38100" rIns="63500" bIns="38100" anchor="t">
            <a:spAutoFit/>
          </a:bodyPr>
          <a:p>
            <a:pPr algn="l">
              <a:lnSpc>
                <a:spcPct val="118000"/>
              </a:lnSpc>
            </a:pPr>
            <a:r>
              <a:rPr sz="2400" b="1" i="0">
                <a:solidFill>
                  <a:schemeClr val="accent6">
                    <a:lumMod val="75000"/>
                  </a:schemeClr>
                </a:solidFill>
                <a:latin typeface="微软雅黑" panose="020B0503020204020204" charset="-122"/>
              </a:rPr>
              <a:t>一句话收束</a:t>
            </a:r>
            <a:endParaRPr sz="2400" b="1" i="0">
              <a:solidFill>
                <a:schemeClr val="accent6">
                  <a:lumMod val="75000"/>
                </a:schemeClr>
              </a:solidFill>
              <a:latin typeface="微软雅黑" panose="020B0503020204020204" charset="-122"/>
            </a:endParaRPr>
          </a:p>
        </p:txBody>
      </p:sp>
      <p:sp>
        <p:nvSpPr>
          <p:cNvPr id="1049030" name="TextBox 11"/>
          <p:cNvSpPr txBox="1"/>
          <p:nvPr/>
        </p:nvSpPr>
        <p:spPr>
          <a:xfrm>
            <a:off x="960120" y="5986399"/>
            <a:ext cx="10241280" cy="414655"/>
          </a:xfrm>
          <a:prstGeom prst="rect">
            <a:avLst/>
          </a:prstGeom>
          <a:noFill/>
        </p:spPr>
        <p:txBody>
          <a:bodyPr wrap="square" lIns="63500" tIns="38100" rIns="63500" bIns="38100" anchor="t">
            <a:spAutoFit/>
          </a:bodyPr>
          <a:p>
            <a:pPr algn="l">
              <a:lnSpc>
                <a:spcPct val="110000"/>
              </a:lnSpc>
            </a:pPr>
            <a:r>
              <a:rPr sz="2000" b="1" i="0">
                <a:solidFill>
                  <a:srgbClr val="1F2937"/>
                </a:solidFill>
                <a:latin typeface="微软雅黑" panose="020B0503020204020204" charset="-122"/>
              </a:rPr>
              <a:t>好续写 = 衔接自然 + 回扣伏笔 + 情绪有曲线 + 句式有变化 + 结尾有点题。</a:t>
            </a:r>
            <a:endParaRPr sz="2000" b="1" i="0">
              <a:solidFill>
                <a:srgbClr val="1F2937"/>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76" name=""/>
        <p:cNvGrpSpPr/>
        <p:nvPr/>
      </p:nvGrpSpPr>
      <p:grpSpPr/>
      <p:sp>
        <p:nvSpPr>
          <p:cNvPr id="1049031" name="Rectangle 1"/>
          <p:cNvSpPr/>
          <p:nvPr/>
        </p:nvSpPr>
        <p:spPr>
          <a:xfrm>
            <a:off x="0" y="0"/>
            <a:ext cx="12191695" cy="914400"/>
          </a:xfrm>
          <a:prstGeom prst="rect">
            <a:avLst/>
          </a:prstGeom>
          <a:solidFill>
            <a:srgbClr val="1A264A"/>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32" name="Rectangle 2"/>
          <p:cNvSpPr/>
          <p:nvPr/>
        </p:nvSpPr>
        <p:spPr>
          <a:xfrm>
            <a:off x="0" y="914400"/>
            <a:ext cx="12191695" cy="64008"/>
          </a:xfrm>
          <a:prstGeom prst="rect">
            <a:avLst/>
          </a:prstGeom>
          <a:solidFill>
            <a:srgbClr val="E6B800"/>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33" name="TextBox 3"/>
          <p:cNvSpPr txBox="1"/>
          <p:nvPr/>
        </p:nvSpPr>
        <p:spPr>
          <a:xfrm>
            <a:off x="457200" y="62865"/>
            <a:ext cx="10515600" cy="605790"/>
          </a:xfrm>
          <a:prstGeom prst="rect">
            <a:avLst/>
          </a:prstGeom>
          <a:noFill/>
        </p:spPr>
        <p:txBody>
          <a:bodyPr wrap="square" lIns="54864" tIns="27432" rIns="54864" bIns="27432" anchor="ctr">
            <a:spAutoFit/>
          </a:bodyPr>
          <a:p>
            <a:pPr algn="l">
              <a:lnSpc>
                <a:spcPct val="112000"/>
              </a:lnSpc>
            </a:pPr>
            <a:r>
              <a:rPr sz="3200" b="1" i="0">
                <a:solidFill>
                  <a:srgbClr val="FFFFFF"/>
                </a:solidFill>
                <a:latin typeface="Times New Roman" panose="02020603050405020304"/>
              </a:rPr>
              <a:t>分层作业  Tiered Homework</a:t>
            </a:r>
            <a:endParaRPr sz="3200" b="1" i="0">
              <a:solidFill>
                <a:srgbClr val="FFFFFF"/>
              </a:solidFill>
              <a:latin typeface="Times New Roman" panose="02020603050405020304"/>
            </a:endParaRPr>
          </a:p>
        </p:txBody>
      </p:sp>
      <p:sp>
        <p:nvSpPr>
          <p:cNvPr id="1049034" name="TextBox 4"/>
          <p:cNvSpPr txBox="1"/>
          <p:nvPr/>
        </p:nvSpPr>
        <p:spPr>
          <a:xfrm>
            <a:off x="548513" y="621411"/>
            <a:ext cx="10515600" cy="292608"/>
          </a:xfrm>
          <a:prstGeom prst="rect">
            <a:avLst/>
          </a:prstGeom>
          <a:noFill/>
        </p:spPr>
        <p:txBody>
          <a:bodyPr wrap="square" lIns="54864" tIns="27432" rIns="54864" bIns="27432" anchor="ctr">
            <a:spAutoFit/>
          </a:bodyPr>
          <a:p>
            <a:pPr algn="l">
              <a:lnSpc>
                <a:spcPct val="112000"/>
              </a:lnSpc>
            </a:pPr>
            <a:r>
              <a:rPr sz="1200" b="0" i="0">
                <a:solidFill>
                  <a:srgbClr val="E6B800"/>
                </a:solidFill>
                <a:latin typeface="Times New Roman" panose="02020603050405020304"/>
              </a:rPr>
              <a:t>基础 · 提升 · 挑战，各取所需</a:t>
            </a:r>
            <a:endParaRPr sz="1200" b="0" i="0">
              <a:solidFill>
                <a:srgbClr val="E6B800"/>
              </a:solidFill>
              <a:latin typeface="Times New Roman" panose="02020603050405020304"/>
            </a:endParaRPr>
          </a:p>
        </p:txBody>
      </p:sp>
      <p:sp>
        <p:nvSpPr>
          <p:cNvPr id="1049035" name="Rounded Rectangle 5"/>
          <p:cNvSpPr/>
          <p:nvPr>
            <p:custDataLst>
              <p:tags r:id="rId1"/>
            </p:custDataLst>
          </p:nvPr>
        </p:nvSpPr>
        <p:spPr>
          <a:xfrm>
            <a:off x="457200" y="1371600"/>
            <a:ext cx="3566160" cy="3291840"/>
          </a:xfrm>
          <a:prstGeom prst="roundRect">
            <a:avLst/>
          </a:prstGeom>
          <a:solidFill>
            <a:srgbClr val="E7ECF4"/>
          </a:solidFill>
          <a:ln w="19050">
            <a:solidFill>
              <a:srgbClr val="1F6E5B"/>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36" name="TextBox 6"/>
          <p:cNvSpPr txBox="1"/>
          <p:nvPr>
            <p:custDataLst>
              <p:tags r:id="rId2"/>
            </p:custDataLst>
          </p:nvPr>
        </p:nvSpPr>
        <p:spPr>
          <a:xfrm>
            <a:off x="548640" y="1554480"/>
            <a:ext cx="3383280" cy="467995"/>
          </a:xfrm>
          <a:prstGeom prst="rect">
            <a:avLst/>
          </a:prstGeom>
          <a:noFill/>
        </p:spPr>
        <p:txBody>
          <a:bodyPr wrap="square" lIns="54864" tIns="27432" rIns="54864" bIns="27432">
            <a:spAutoFit/>
          </a:bodyPr>
          <a:p>
            <a:pPr algn="ctr">
              <a:lnSpc>
                <a:spcPct val="112000"/>
              </a:lnSpc>
            </a:pPr>
            <a:r>
              <a:rPr sz="2400" b="1" i="0">
                <a:solidFill>
                  <a:srgbClr val="1F6E5B"/>
                </a:solidFill>
                <a:latin typeface="Times New Roman" panose="02020603050405020304"/>
              </a:rPr>
              <a:t>基础 Basic</a:t>
            </a:r>
            <a:endParaRPr sz="2400" b="1" i="0">
              <a:solidFill>
                <a:srgbClr val="1F6E5B"/>
              </a:solidFill>
              <a:latin typeface="Times New Roman" panose="02020603050405020304"/>
            </a:endParaRPr>
          </a:p>
        </p:txBody>
      </p:sp>
      <p:sp>
        <p:nvSpPr>
          <p:cNvPr id="1049037" name="TextBox 7"/>
          <p:cNvSpPr txBox="1"/>
          <p:nvPr>
            <p:custDataLst>
              <p:tags r:id="rId3"/>
            </p:custDataLst>
          </p:nvPr>
        </p:nvSpPr>
        <p:spPr>
          <a:xfrm>
            <a:off x="640080" y="2377440"/>
            <a:ext cx="3291840" cy="1208405"/>
          </a:xfrm>
          <a:prstGeom prst="rect">
            <a:avLst/>
          </a:prstGeom>
          <a:noFill/>
        </p:spPr>
        <p:txBody>
          <a:bodyPr wrap="square" lIns="54864" tIns="27432" rIns="54864" bIns="27432">
            <a:spAutoFit/>
          </a:bodyPr>
          <a:p>
            <a:pPr algn="l">
              <a:lnSpc>
                <a:spcPct val="125000"/>
              </a:lnSpc>
            </a:pPr>
            <a:r>
              <a:rPr sz="2000" b="1" i="0">
                <a:solidFill>
                  <a:srgbClr val="242424"/>
                </a:solidFill>
                <a:latin typeface="Times New Roman" panose="02020603050405020304"/>
              </a:rPr>
              <a:t>补全“十句五定”大纲，并抄写范文中的 3 个抽象名词点题句。</a:t>
            </a:r>
            <a:endParaRPr sz="2000" b="1" i="0">
              <a:solidFill>
                <a:srgbClr val="242424"/>
              </a:solidFill>
              <a:latin typeface="Times New Roman" panose="02020603050405020304"/>
            </a:endParaRPr>
          </a:p>
        </p:txBody>
      </p:sp>
      <p:sp>
        <p:nvSpPr>
          <p:cNvPr id="1049038" name="Rounded Rectangle 8"/>
          <p:cNvSpPr/>
          <p:nvPr>
            <p:custDataLst>
              <p:tags r:id="rId4"/>
            </p:custDataLst>
          </p:nvPr>
        </p:nvSpPr>
        <p:spPr>
          <a:xfrm>
            <a:off x="4251960" y="1371600"/>
            <a:ext cx="3566160" cy="3291840"/>
          </a:xfrm>
          <a:prstGeom prst="roundRect">
            <a:avLst/>
          </a:prstGeom>
          <a:solidFill>
            <a:srgbClr val="E7ECF4"/>
          </a:solidFill>
          <a:ln w="19050">
            <a:solidFill>
              <a:srgbClr val="1A264A"/>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39" name="TextBox 9"/>
          <p:cNvSpPr txBox="1"/>
          <p:nvPr>
            <p:custDataLst>
              <p:tags r:id="rId5"/>
            </p:custDataLst>
          </p:nvPr>
        </p:nvSpPr>
        <p:spPr>
          <a:xfrm>
            <a:off x="4343400" y="1554480"/>
            <a:ext cx="3383280" cy="467995"/>
          </a:xfrm>
          <a:prstGeom prst="rect">
            <a:avLst/>
          </a:prstGeom>
          <a:noFill/>
        </p:spPr>
        <p:txBody>
          <a:bodyPr wrap="square" lIns="54864" tIns="27432" rIns="54864" bIns="27432">
            <a:spAutoFit/>
          </a:bodyPr>
          <a:p>
            <a:pPr algn="ctr">
              <a:lnSpc>
                <a:spcPct val="112000"/>
              </a:lnSpc>
            </a:pPr>
            <a:r>
              <a:rPr sz="2400" b="1" i="0">
                <a:solidFill>
                  <a:srgbClr val="1A264A"/>
                </a:solidFill>
                <a:latin typeface="Times New Roman" panose="02020603050405020304"/>
              </a:rPr>
              <a:t>提升 Promote</a:t>
            </a:r>
            <a:endParaRPr sz="2400" b="1" i="0">
              <a:solidFill>
                <a:srgbClr val="1A264A"/>
              </a:solidFill>
              <a:latin typeface="Times New Roman" panose="02020603050405020304"/>
            </a:endParaRPr>
          </a:p>
        </p:txBody>
      </p:sp>
      <p:sp>
        <p:nvSpPr>
          <p:cNvPr id="1049040" name="TextBox 10"/>
          <p:cNvSpPr txBox="1"/>
          <p:nvPr>
            <p:custDataLst>
              <p:tags r:id="rId6"/>
            </p:custDataLst>
          </p:nvPr>
        </p:nvSpPr>
        <p:spPr>
          <a:xfrm>
            <a:off x="4434840" y="2377440"/>
            <a:ext cx="3291840" cy="1208405"/>
          </a:xfrm>
          <a:prstGeom prst="rect">
            <a:avLst/>
          </a:prstGeom>
          <a:noFill/>
        </p:spPr>
        <p:txBody>
          <a:bodyPr wrap="square" lIns="54864" tIns="27432" rIns="54864" bIns="27432">
            <a:spAutoFit/>
          </a:bodyPr>
          <a:p>
            <a:pPr algn="l">
              <a:lnSpc>
                <a:spcPct val="125000"/>
              </a:lnSpc>
            </a:pPr>
            <a:r>
              <a:rPr sz="2000" b="1" i="0">
                <a:solidFill>
                  <a:srgbClr val="242424"/>
                </a:solidFill>
                <a:latin typeface="Times New Roman" panose="02020603050405020304"/>
              </a:rPr>
              <a:t>独立完成完整约 150 词续写，用≥3 高级句式、回扣 2 处伏笔。</a:t>
            </a:r>
            <a:endParaRPr sz="2000" b="1" i="0">
              <a:solidFill>
                <a:srgbClr val="242424"/>
              </a:solidFill>
              <a:latin typeface="Times New Roman" panose="02020603050405020304"/>
            </a:endParaRPr>
          </a:p>
        </p:txBody>
      </p:sp>
      <p:sp>
        <p:nvSpPr>
          <p:cNvPr id="1049041" name="Rounded Rectangle 11"/>
          <p:cNvSpPr/>
          <p:nvPr>
            <p:custDataLst>
              <p:tags r:id="rId7"/>
            </p:custDataLst>
          </p:nvPr>
        </p:nvSpPr>
        <p:spPr>
          <a:xfrm>
            <a:off x="8046720" y="1371600"/>
            <a:ext cx="3566160" cy="3291840"/>
          </a:xfrm>
          <a:prstGeom prst="roundRect">
            <a:avLst/>
          </a:prstGeom>
          <a:solidFill>
            <a:srgbClr val="E7ECF4"/>
          </a:solidFill>
          <a:ln w="19050">
            <a:solidFill>
              <a:srgbClr val="E6B800"/>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42" name="TextBox 12"/>
          <p:cNvSpPr txBox="1"/>
          <p:nvPr>
            <p:custDataLst>
              <p:tags r:id="rId8"/>
            </p:custDataLst>
          </p:nvPr>
        </p:nvSpPr>
        <p:spPr>
          <a:xfrm>
            <a:off x="8138160" y="1554480"/>
            <a:ext cx="3383280" cy="467995"/>
          </a:xfrm>
          <a:prstGeom prst="rect">
            <a:avLst/>
          </a:prstGeom>
          <a:noFill/>
        </p:spPr>
        <p:txBody>
          <a:bodyPr wrap="square" lIns="54864" tIns="27432" rIns="54864" bIns="27432">
            <a:spAutoFit/>
          </a:bodyPr>
          <a:p>
            <a:pPr algn="ctr">
              <a:lnSpc>
                <a:spcPct val="112000"/>
              </a:lnSpc>
            </a:pPr>
            <a:r>
              <a:rPr sz="2400" b="1" i="0">
                <a:solidFill>
                  <a:srgbClr val="E6B800"/>
                </a:solidFill>
                <a:latin typeface="Times New Roman" panose="02020603050405020304"/>
              </a:rPr>
              <a:t>挑战 Challenge</a:t>
            </a:r>
            <a:endParaRPr sz="2400" b="1" i="0">
              <a:solidFill>
                <a:srgbClr val="E6B800"/>
              </a:solidFill>
              <a:latin typeface="Times New Roman" panose="02020603050405020304"/>
            </a:endParaRPr>
          </a:p>
        </p:txBody>
      </p:sp>
      <p:sp>
        <p:nvSpPr>
          <p:cNvPr id="1049043" name="TextBox 13"/>
          <p:cNvSpPr txBox="1"/>
          <p:nvPr>
            <p:custDataLst>
              <p:tags r:id="rId9"/>
            </p:custDataLst>
          </p:nvPr>
        </p:nvSpPr>
        <p:spPr>
          <a:xfrm>
            <a:off x="8229600" y="2377440"/>
            <a:ext cx="3291840" cy="1208405"/>
          </a:xfrm>
          <a:prstGeom prst="rect">
            <a:avLst/>
          </a:prstGeom>
          <a:noFill/>
        </p:spPr>
        <p:txBody>
          <a:bodyPr wrap="square" lIns="54864" tIns="27432" rIns="54864" bIns="27432">
            <a:spAutoFit/>
          </a:bodyPr>
          <a:p>
            <a:pPr algn="l">
              <a:lnSpc>
                <a:spcPct val="125000"/>
              </a:lnSpc>
            </a:pPr>
            <a:r>
              <a:rPr sz="2000" b="1" i="0">
                <a:solidFill>
                  <a:srgbClr val="242424"/>
                </a:solidFill>
                <a:latin typeface="Times New Roman" panose="02020603050405020304"/>
              </a:rPr>
              <a:t>换视角写一段祖父的日记（60 词），体会代际传承与主题。</a:t>
            </a:r>
            <a:endParaRPr sz="2000" b="1" i="0">
              <a:solidFill>
                <a:srgbClr val="242424"/>
              </a:solidFill>
              <a:latin typeface="Times New Roman" panose="02020603050405020304"/>
            </a:endParaRPr>
          </a:p>
        </p:txBody>
      </p:sp>
      <p:sp>
        <p:nvSpPr>
          <p:cNvPr id="1049044" name="Rounded Rectangle 14"/>
          <p:cNvSpPr/>
          <p:nvPr/>
        </p:nvSpPr>
        <p:spPr>
          <a:xfrm>
            <a:off x="457200" y="4846320"/>
            <a:ext cx="11247120" cy="1188720"/>
          </a:xfrm>
          <a:prstGeom prst="roundRect">
            <a:avLst/>
          </a:prstGeom>
          <a:solidFill>
            <a:srgbClr val="F2F4F8"/>
          </a:solidFill>
          <a:ln w="12700">
            <a:solidFill>
              <a:srgbClr val="B88400"/>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45" name="TextBox 15"/>
          <p:cNvSpPr txBox="1"/>
          <p:nvPr/>
        </p:nvSpPr>
        <p:spPr>
          <a:xfrm>
            <a:off x="640080" y="4983480"/>
            <a:ext cx="10789920" cy="793115"/>
          </a:xfrm>
          <a:prstGeom prst="rect">
            <a:avLst/>
          </a:prstGeom>
          <a:noFill/>
        </p:spPr>
        <p:txBody>
          <a:bodyPr wrap="square" lIns="54864" tIns="27432" rIns="54864" bIns="27432">
            <a:spAutoFit/>
          </a:bodyPr>
          <a:p>
            <a:pPr algn="l">
              <a:lnSpc>
                <a:spcPct val="120000"/>
              </a:lnSpc>
            </a:pPr>
            <a:r>
              <a:rPr sz="2000" b="1" i="0">
                <a:solidFill>
                  <a:srgbClr val="242424"/>
                </a:solidFill>
                <a:latin typeface="Times New Roman" panose="02020603050405020304"/>
              </a:rPr>
              <a:t>拓展 Extension：用 5C 量表互评同伴习作并写 30 词英文评语；以“Respect for life”为题写 60 词微感悟，迁移到其他人与动物类话题。</a:t>
            </a:r>
            <a:endParaRPr sz="2000" b="1" i="0">
              <a:solidFill>
                <a:srgbClr val="242424"/>
              </a:solidFill>
              <a:latin typeface="Times New Roman" panose="02020603050405020304"/>
            </a:endParaRPr>
          </a:p>
        </p:txBody>
      </p:sp>
      <p:sp>
        <p:nvSpPr>
          <p:cNvPr id="1049046" name="TextBox 17"/>
          <p:cNvSpPr txBox="1"/>
          <p:nvPr/>
        </p:nvSpPr>
        <p:spPr>
          <a:xfrm>
            <a:off x="11155680" y="6455664"/>
            <a:ext cx="822960" cy="310896"/>
          </a:xfrm>
          <a:prstGeom prst="rect">
            <a:avLst/>
          </a:prstGeom>
          <a:noFill/>
        </p:spPr>
        <p:txBody>
          <a:bodyPr wrap="square" lIns="54864" tIns="27432" rIns="54864" bIns="27432">
            <a:spAutoFit/>
          </a:bodyPr>
          <a:p>
            <a:pPr algn="r">
              <a:lnSpc>
                <a:spcPct val="112000"/>
              </a:lnSpc>
            </a:pPr>
            <a:r>
              <a:rPr sz="1100" b="1" i="0">
                <a:solidFill>
                  <a:srgbClr val="1A264A"/>
                </a:solidFill>
                <a:latin typeface="Times New Roman" panose="02020603050405020304"/>
              </a:rPr>
              <a:t>20</a:t>
            </a:r>
            <a:endParaRPr sz="1100" b="1" i="0">
              <a:solidFill>
                <a:srgbClr val="1A264A"/>
              </a:solidFill>
              <a:latin typeface="Times New Roman" panose="02020603050405020304"/>
            </a:endParaRPr>
          </a:p>
        </p:txBody>
      </p:sp>
      <p:pic>
        <p:nvPicPr>
          <p:cNvPr id="5124" name="图片 6" descr="logo横版 png"/>
          <p:cNvPicPr>
            <a:picLocks noChangeAspect="1"/>
          </p:cNvPicPr>
          <p:nvPr/>
        </p:nvPicPr>
        <p:blipFill>
          <a:blip r:embed="rId10"/>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77" name=""/>
        <p:cNvGrpSpPr/>
        <p:nvPr/>
      </p:nvGrpSpPr>
      <p:grpSpPr/>
      <p:sp>
        <p:nvSpPr>
          <p:cNvPr id="1049047" name="Rectangle 2"/>
          <p:cNvSpPr/>
          <p:nvPr/>
        </p:nvSpPr>
        <p:spPr>
          <a:xfrm>
            <a:off x="6729983" y="54864"/>
            <a:ext cx="5516575" cy="6858000"/>
          </a:xfrm>
          <a:prstGeom prst="rect">
            <a:avLst/>
          </a:prstGeom>
          <a:solidFill>
            <a:srgbClr val="8A93A3"/>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48" name="Rectangle 1"/>
          <p:cNvSpPr/>
          <p:nvPr/>
        </p:nvSpPr>
        <p:spPr>
          <a:xfrm>
            <a:off x="0" y="0"/>
            <a:ext cx="12191695" cy="6858000"/>
          </a:xfrm>
          <a:prstGeom prst="rect">
            <a:avLst/>
          </a:prstGeom>
          <a:solidFill>
            <a:srgbClr val="16264A"/>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9049" name="Freeform 3"/>
          <p:cNvSpPr/>
          <p:nvPr/>
        </p:nvSpPr>
        <p:spPr>
          <a:xfrm>
            <a:off x="0" y="0"/>
            <a:ext cx="12191695" cy="6858000"/>
          </a:xfrm>
          <a:custGeom>
            <a:avLst/>
            <a:gdLst/>
            <a:ahLst/>
            <a:cxnLst/>
            <a:rect l="l" t="t" r="r" b="b"/>
            <a:pathLst>
              <a:path w="12191695" h="6858000">
                <a:moveTo>
                  <a:pt x="0" y="0"/>
                </a:moveTo>
                <a:lnTo>
                  <a:pt x="6547104" y="0"/>
                </a:lnTo>
                <a:lnTo>
                  <a:pt x="6803136" y="489857"/>
                </a:lnTo>
                <a:lnTo>
                  <a:pt x="6547104" y="979714"/>
                </a:lnTo>
                <a:lnTo>
                  <a:pt x="6803136" y="1469571"/>
                </a:lnTo>
                <a:lnTo>
                  <a:pt x="6547104" y="1959428"/>
                </a:lnTo>
                <a:lnTo>
                  <a:pt x="6803136" y="2449285"/>
                </a:lnTo>
                <a:lnTo>
                  <a:pt x="6547104" y="2939142"/>
                </a:lnTo>
                <a:lnTo>
                  <a:pt x="6803136" y="3429000"/>
                </a:lnTo>
                <a:lnTo>
                  <a:pt x="6547104" y="3918857"/>
                </a:lnTo>
                <a:lnTo>
                  <a:pt x="6803136" y="4408714"/>
                </a:lnTo>
                <a:lnTo>
                  <a:pt x="6547104" y="4898571"/>
                </a:lnTo>
                <a:lnTo>
                  <a:pt x="6803136" y="5388428"/>
                </a:lnTo>
                <a:lnTo>
                  <a:pt x="6547104" y="5878285"/>
                </a:lnTo>
                <a:lnTo>
                  <a:pt x="6803136" y="6368142"/>
                </a:lnTo>
                <a:lnTo>
                  <a:pt x="6547104" y="6858000"/>
                </a:lnTo>
                <a:lnTo>
                  <a:pt x="12191695" y="0"/>
                </a:lnTo>
                <a:lnTo>
                  <a:pt x="12191695" y="6858000"/>
                </a:lnTo>
                <a:lnTo>
                  <a:pt x="6547104" y="6858000"/>
                </a:lnTo>
                <a:lnTo>
                  <a:pt x="6803136" y="6368143"/>
                </a:lnTo>
                <a:lnTo>
                  <a:pt x="6547104" y="5878286"/>
                </a:lnTo>
                <a:lnTo>
                  <a:pt x="6803136" y="5388429"/>
                </a:lnTo>
                <a:lnTo>
                  <a:pt x="6547104" y="4898572"/>
                </a:lnTo>
                <a:lnTo>
                  <a:pt x="6803136" y="4408715"/>
                </a:lnTo>
                <a:lnTo>
                  <a:pt x="6547104" y="3918858"/>
                </a:lnTo>
                <a:lnTo>
                  <a:pt x="6803136" y="3429000"/>
                </a:lnTo>
                <a:lnTo>
                  <a:pt x="6547104" y="2939143"/>
                </a:lnTo>
                <a:lnTo>
                  <a:pt x="6803136" y="2449286"/>
                </a:lnTo>
                <a:lnTo>
                  <a:pt x="6547104" y="1959429"/>
                </a:lnTo>
                <a:lnTo>
                  <a:pt x="6803136" y="1469572"/>
                </a:lnTo>
                <a:lnTo>
                  <a:pt x="6547104" y="979715"/>
                </a:lnTo>
                <a:lnTo>
                  <a:pt x="6803136" y="489858"/>
                </a:lnTo>
                <a:lnTo>
                  <a:pt x="6547104" y="0"/>
                </a:lnTo>
                <a:close/>
              </a:path>
            </a:pathLst>
          </a:custGeom>
          <a:solidFill>
            <a:srgbClr val="FFFFFF"/>
          </a:solidFill>
          <a:ln w="1905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pic>
        <p:nvPicPr>
          <p:cNvPr id="2097156" name="Picture 4" descr="A_serene_watercolor_storybook__2026-08-22T14-19-40.png"/>
          <p:cNvPicPr>
            <a:picLocks noChangeAspect="1"/>
          </p:cNvPicPr>
          <p:nvPr/>
        </p:nvPicPr>
        <p:blipFill>
          <a:blip r:embed="rId1"/>
          <a:srcRect b="5968"/>
          <a:stretch>
            <a:fillRect/>
          </a:stretch>
        </p:blipFill>
        <p:spPr>
          <a:xfrm>
            <a:off x="7326630" y="151765"/>
            <a:ext cx="4684395" cy="6607175"/>
          </a:xfrm>
          <a:prstGeom prst="rect">
            <a:avLst/>
          </a:prstGeom>
        </p:spPr>
      </p:pic>
      <p:sp>
        <p:nvSpPr>
          <p:cNvPr id="1049050" name="TextBox 5"/>
          <p:cNvSpPr txBox="1"/>
          <p:nvPr/>
        </p:nvSpPr>
        <p:spPr>
          <a:xfrm>
            <a:off x="640080" y="1005840"/>
            <a:ext cx="5669280" cy="822960"/>
          </a:xfrm>
          <a:prstGeom prst="rect">
            <a:avLst/>
          </a:prstGeom>
          <a:noFill/>
        </p:spPr>
        <p:txBody>
          <a:bodyPr wrap="square" lIns="63500" tIns="38100" rIns="63500" bIns="38100" anchor="t">
            <a:spAutoFit/>
          </a:bodyPr>
          <a:p>
            <a:pPr algn="l">
              <a:lnSpc>
                <a:spcPct val="118000"/>
              </a:lnSpc>
            </a:pPr>
            <a:r>
              <a:rPr sz="2800" b="1" i="0">
                <a:solidFill>
                  <a:srgbClr val="FFC107"/>
                </a:solidFill>
                <a:latin typeface="微软雅黑" panose="020B0503020204020204" charset="-122"/>
              </a:rPr>
              <a:t>提分要点 · KEY TAKEAWAYS</a:t>
            </a:r>
            <a:endParaRPr sz="2800" b="1" i="0">
              <a:solidFill>
                <a:srgbClr val="FFC107"/>
              </a:solidFill>
              <a:latin typeface="微软雅黑" panose="020B0503020204020204" charset="-122"/>
            </a:endParaRPr>
          </a:p>
        </p:txBody>
      </p:sp>
      <p:sp>
        <p:nvSpPr>
          <p:cNvPr id="1049051" name="TextBox 6"/>
          <p:cNvSpPr txBox="1"/>
          <p:nvPr/>
        </p:nvSpPr>
        <p:spPr>
          <a:xfrm>
            <a:off x="640080" y="2011680"/>
            <a:ext cx="5760720" cy="3657600"/>
          </a:xfrm>
          <a:prstGeom prst="rect">
            <a:avLst/>
          </a:prstGeom>
          <a:noFill/>
        </p:spPr>
        <p:txBody>
          <a:bodyPr wrap="square">
            <a:spAutoFit/>
          </a:bodyPr>
          <a:p>
            <a:pPr>
              <a:lnSpc>
                <a:spcPct val="113000"/>
              </a:lnSpc>
              <a:spcAft>
                <a:spcPts val="1200"/>
              </a:spcAft>
            </a:pPr>
            <a:r>
              <a:rPr sz="1650">
                <a:solidFill>
                  <a:srgbClr val="FFFFFF"/>
                </a:solidFill>
                <a:latin typeface="微软雅黑" panose="020B0503020204020204" charset="-122"/>
              </a:rPr>
              <a:t>✓  衔接段首句自然：第一段“黎明去河边”、第二段“湿眼对视”都顺势展开。</a:t>
            </a:r>
            <a:endParaRPr sz="1650">
              <a:solidFill>
                <a:srgbClr val="FFFFFF"/>
              </a:solidFill>
              <a:latin typeface="微软雅黑" panose="020B0503020204020204" charset="-122"/>
            </a:endParaRPr>
          </a:p>
          <a:p>
            <a:pPr>
              <a:lnSpc>
                <a:spcPct val="113000"/>
              </a:lnSpc>
              <a:spcAft>
                <a:spcPts val="1200"/>
              </a:spcAft>
            </a:pPr>
            <a:r>
              <a:rPr sz="1650">
                <a:solidFill>
                  <a:srgbClr val="FFFFFF"/>
                </a:solidFill>
                <a:latin typeface="微软雅黑" panose="020B0503020204020204" charset="-122"/>
              </a:rPr>
              <a:t>✓  回扣原文伏笔：wink 的共情、爷爷“鱼该留河里”的哲理，让放生合情合理。</a:t>
            </a:r>
            <a:endParaRPr sz="1650">
              <a:solidFill>
                <a:srgbClr val="FFFFFF"/>
              </a:solidFill>
              <a:latin typeface="微软雅黑" panose="020B0503020204020204" charset="-122"/>
            </a:endParaRPr>
          </a:p>
          <a:p>
            <a:pPr>
              <a:lnSpc>
                <a:spcPct val="113000"/>
              </a:lnSpc>
              <a:spcAft>
                <a:spcPts val="1200"/>
              </a:spcAft>
            </a:pPr>
            <a:r>
              <a:rPr sz="1650">
                <a:solidFill>
                  <a:srgbClr val="FFFFFF"/>
                </a:solidFill>
                <a:latin typeface="微软雅黑" panose="020B0503020204020204" charset="-122"/>
              </a:rPr>
              <a:t>✓  用环境描写收束情绪：misty hush / pale dawn / ripple of silver 烘托内心变化。</a:t>
            </a:r>
            <a:endParaRPr sz="1650">
              <a:solidFill>
                <a:srgbClr val="FFFFFF"/>
              </a:solidFill>
              <a:latin typeface="微软雅黑" panose="020B0503020204020204" charset="-122"/>
            </a:endParaRPr>
          </a:p>
          <a:p>
            <a:pPr>
              <a:lnSpc>
                <a:spcPct val="113000"/>
              </a:lnSpc>
              <a:spcAft>
                <a:spcPts val="1200"/>
              </a:spcAft>
            </a:pPr>
            <a:r>
              <a:rPr sz="1650">
                <a:solidFill>
                  <a:srgbClr val="FFFFFF"/>
                </a:solidFill>
                <a:latin typeface="微软雅黑" panose="020B0503020204020204" charset="-122"/>
              </a:rPr>
              <a:t>✓  以抽象名词点题：respect for life / a finer fisherman，把“钓到鱼”升华为“成长”。</a:t>
            </a:r>
            <a:endParaRPr sz="1650">
              <a:solidFill>
                <a:srgbClr val="FFFFFF"/>
              </a:solidFill>
              <a:latin typeface="微软雅黑" panose="020B0503020204020204" charset="-122"/>
            </a:endParaRPr>
          </a:p>
          <a:p>
            <a:pPr>
              <a:lnSpc>
                <a:spcPct val="113000"/>
              </a:lnSpc>
              <a:spcAft>
                <a:spcPts val="1200"/>
              </a:spcAft>
            </a:pPr>
            <a:r>
              <a:rPr sz="1650">
                <a:solidFill>
                  <a:srgbClr val="FFFFFF"/>
                </a:solidFill>
                <a:latin typeface="微软雅黑" panose="020B0503020204020204" charset="-122"/>
              </a:rPr>
              <a:t>✓  句式多样化：独立主格、with 复合结构、分词作状语/结果、定语从句交替使用。</a:t>
            </a:r>
            <a:endParaRPr sz="1650">
              <a:solidFill>
                <a:srgbClr val="FFFFFF"/>
              </a:solidFill>
              <a:latin typeface="微软雅黑" panose="020B0503020204020204" charset="-122"/>
            </a:endParaRPr>
          </a:p>
          <a:p>
            <a:pPr>
              <a:lnSpc>
                <a:spcPct val="113000"/>
              </a:lnSpc>
              <a:spcAft>
                <a:spcPts val="1200"/>
              </a:spcAft>
            </a:pPr>
            <a:r>
              <a:rPr sz="1650">
                <a:solidFill>
                  <a:srgbClr val="FFFFFF"/>
                </a:solidFill>
                <a:latin typeface="微软雅黑" panose="020B0503020204020204" charset="-122"/>
              </a:rPr>
              <a:t>✓  情绪有曲线：执念→紧张→触动→释然，避免平铺直叙。</a:t>
            </a:r>
            <a:endParaRPr sz="1650">
              <a:solidFill>
                <a:srgbClr val="FFFFFF"/>
              </a:solidFill>
              <a:latin typeface="微软雅黑" panose="020B0503020204020204"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55" name=""/>
        <p:cNvGrpSpPr/>
        <p:nvPr/>
      </p:nvGrpSpPr>
      <p:grpSpPr/>
      <p:sp>
        <p:nvSpPr>
          <p:cNvPr id="1048735"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36" name="Rectangle 2"/>
          <p:cNvSpPr/>
          <p:nvPr/>
        </p:nvSpPr>
        <p:spPr>
          <a:xfrm>
            <a:off x="0" y="0"/>
            <a:ext cx="12191695" cy="1051560"/>
          </a:xfrm>
          <a:prstGeom prst="rect">
            <a:avLst/>
          </a:prstGeom>
          <a:solidFill>
            <a:srgbClr val="0F76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37"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38"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39"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目录</a:t>
            </a:r>
            <a:endParaRPr sz="2500" b="1" i="0">
              <a:solidFill>
                <a:srgbClr val="16264A"/>
              </a:solidFill>
              <a:latin typeface="微软雅黑" panose="020B0503020204020204" charset="-122"/>
            </a:endParaRPr>
          </a:p>
        </p:txBody>
      </p:sp>
      <p:sp>
        <p:nvSpPr>
          <p:cNvPr id="1048740"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Contents · 六大模块</a:t>
            </a:r>
            <a:endParaRPr sz="3200" b="1" i="0">
              <a:solidFill>
                <a:srgbClr val="FFFFFF"/>
              </a:solidFill>
              <a:latin typeface="微软雅黑" panose="020B0503020204020204" charset="-122"/>
            </a:endParaRPr>
          </a:p>
        </p:txBody>
      </p:sp>
      <p:sp>
        <p:nvSpPr>
          <p:cNvPr id="1048741" name="TextBox 7"/>
          <p:cNvSpPr txBox="1"/>
          <p:nvPr/>
        </p:nvSpPr>
        <p:spPr>
          <a:xfrm>
            <a:off x="548640" y="1108837"/>
            <a:ext cx="11064240" cy="381635"/>
          </a:xfrm>
          <a:prstGeom prst="rect">
            <a:avLst/>
          </a:prstGeom>
          <a:noFill/>
        </p:spPr>
        <p:txBody>
          <a:bodyPr wrap="square">
            <a:spAutoFit/>
          </a:bodyPr>
          <a:p>
            <a:pPr>
              <a:lnSpc>
                <a:spcPct val="105000"/>
              </a:lnSpc>
            </a:pPr>
            <a:r>
              <a:rPr b="1">
                <a:solidFill>
                  <a:srgbClr val="0F766E"/>
                </a:solidFill>
                <a:latin typeface="微软雅黑" panose="020B0503020204020204" charset="-122"/>
              </a:rPr>
              <a:t>▸ 六大模块循序渐进：读题 → 拆原文 → 搭情节 → 攒语料 → 赏范文 → 提分自查。</a:t>
            </a:r>
            <a:endParaRPr b="1">
              <a:solidFill>
                <a:srgbClr val="0F766E"/>
              </a:solidFill>
              <a:latin typeface="微软雅黑" panose="020B0503020204020204" charset="-122"/>
            </a:endParaRPr>
          </a:p>
        </p:txBody>
      </p:sp>
      <p:sp>
        <p:nvSpPr>
          <p:cNvPr id="1048742" name="Rounded Rectangle 8"/>
          <p:cNvSpPr/>
          <p:nvPr>
            <p:custDataLst>
              <p:tags r:id="rId1"/>
            </p:custDataLst>
          </p:nvPr>
        </p:nvSpPr>
        <p:spPr>
          <a:xfrm>
            <a:off x="640080" y="1493520"/>
            <a:ext cx="10881360" cy="609600"/>
          </a:xfrm>
          <a:prstGeom prst="roundRect">
            <a:avLst/>
          </a:prstGeom>
          <a:solidFill>
            <a:srgbClr val="FBF7EF"/>
          </a:solidFill>
          <a:ln w="15875">
            <a:solidFill>
              <a:srgbClr val="0F766E"/>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43" name="Rounded Rectangle 9"/>
          <p:cNvSpPr/>
          <p:nvPr>
            <p:custDataLst>
              <p:tags r:id="rId2"/>
            </p:custDataLst>
          </p:nvPr>
        </p:nvSpPr>
        <p:spPr>
          <a:xfrm>
            <a:off x="786130" y="1567942"/>
            <a:ext cx="493776" cy="493776"/>
          </a:xfrm>
          <a:prstGeom prst="roundRect">
            <a:avLst/>
          </a:prstGeom>
          <a:solidFill>
            <a:srgbClr val="0F76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44" name="TextBox 10"/>
          <p:cNvSpPr txBox="1"/>
          <p:nvPr>
            <p:custDataLst>
              <p:tags r:id="rId3"/>
            </p:custDataLst>
          </p:nvPr>
        </p:nvSpPr>
        <p:spPr>
          <a:xfrm>
            <a:off x="786130" y="1544447"/>
            <a:ext cx="493776" cy="493776"/>
          </a:xfrm>
          <a:prstGeom prst="rect">
            <a:avLst/>
          </a:prstGeom>
          <a:noFill/>
        </p:spPr>
        <p:txBody>
          <a:bodyPr wrap="square" lIns="63500" tIns="38100" rIns="63500" bIns="38100" anchor="ctr">
            <a:spAutoFit/>
          </a:bodyPr>
          <a:p>
            <a:pPr algn="ctr">
              <a:lnSpc>
                <a:spcPct val="118000"/>
              </a:lnSpc>
            </a:pPr>
            <a:r>
              <a:rPr sz="1800" b="1" i="0">
                <a:solidFill>
                  <a:srgbClr val="FFFFFF"/>
                </a:solidFill>
                <a:latin typeface="微软雅黑" panose="020B0503020204020204" charset="-122"/>
              </a:rPr>
              <a:t>01</a:t>
            </a:r>
            <a:endParaRPr sz="1800" b="1" i="0">
              <a:solidFill>
                <a:srgbClr val="FFFFFF"/>
              </a:solidFill>
              <a:latin typeface="微软雅黑" panose="020B0503020204020204" charset="-122"/>
            </a:endParaRPr>
          </a:p>
        </p:txBody>
      </p:sp>
      <p:sp>
        <p:nvSpPr>
          <p:cNvPr id="1048745" name="TextBox 11"/>
          <p:cNvSpPr txBox="1"/>
          <p:nvPr>
            <p:custDataLst>
              <p:tags r:id="rId4"/>
            </p:custDataLst>
          </p:nvPr>
        </p:nvSpPr>
        <p:spPr>
          <a:xfrm>
            <a:off x="1554480" y="1513078"/>
            <a:ext cx="2926080" cy="603504"/>
          </a:xfrm>
          <a:prstGeom prst="rect">
            <a:avLst/>
          </a:prstGeom>
          <a:noFill/>
        </p:spPr>
        <p:txBody>
          <a:bodyPr wrap="square" lIns="63500" tIns="38100" rIns="63500" bIns="38100" anchor="ctr">
            <a:spAutoFit/>
          </a:bodyPr>
          <a:p>
            <a:pPr algn="l">
              <a:lnSpc>
                <a:spcPct val="118000"/>
              </a:lnSpc>
            </a:pPr>
            <a:r>
              <a:rPr sz="1900" b="1" i="0">
                <a:solidFill>
                  <a:srgbClr val="16264A"/>
                </a:solidFill>
                <a:latin typeface="微软雅黑" panose="020B0503020204020204" charset="-122"/>
              </a:rPr>
              <a:t>真题呈现</a:t>
            </a:r>
            <a:endParaRPr sz="1900" b="1" i="0">
              <a:solidFill>
                <a:srgbClr val="16264A"/>
              </a:solidFill>
              <a:latin typeface="微软雅黑" panose="020B0503020204020204" charset="-122"/>
            </a:endParaRPr>
          </a:p>
        </p:txBody>
      </p:sp>
      <p:sp>
        <p:nvSpPr>
          <p:cNvPr id="1048746" name="TextBox 12"/>
          <p:cNvSpPr txBox="1"/>
          <p:nvPr>
            <p:custDataLst>
              <p:tags r:id="rId5"/>
            </p:custDataLst>
          </p:nvPr>
        </p:nvSpPr>
        <p:spPr>
          <a:xfrm>
            <a:off x="4572000" y="1513078"/>
            <a:ext cx="6583680" cy="603504"/>
          </a:xfrm>
          <a:prstGeom prst="rect">
            <a:avLst/>
          </a:prstGeom>
          <a:noFill/>
        </p:spPr>
        <p:txBody>
          <a:bodyPr wrap="square" lIns="63500" tIns="38100" rIns="63500" bIns="38100" anchor="ctr">
            <a:spAutoFit/>
          </a:bodyPr>
          <a:p>
            <a:pPr algn="l">
              <a:lnSpc>
                <a:spcPct val="118000"/>
              </a:lnSpc>
            </a:pPr>
            <a:r>
              <a:rPr sz="1350" b="0" i="0">
                <a:solidFill>
                  <a:srgbClr val="6B7280"/>
                </a:solidFill>
                <a:latin typeface="微软雅黑" panose="020B0503020204020204" charset="-122"/>
              </a:rPr>
              <a:t>Reading &amp; Task — 原题 · 中文 · 段首语</a:t>
            </a:r>
            <a:endParaRPr sz="1350" b="0" i="0">
              <a:solidFill>
                <a:srgbClr val="6B7280"/>
              </a:solidFill>
              <a:latin typeface="微软雅黑" panose="020B0503020204020204" charset="-122"/>
            </a:endParaRPr>
          </a:p>
        </p:txBody>
      </p:sp>
      <p:sp>
        <p:nvSpPr>
          <p:cNvPr id="1048747" name="Rounded Rectangle 13"/>
          <p:cNvSpPr/>
          <p:nvPr>
            <p:custDataLst>
              <p:tags r:id="rId6"/>
            </p:custDataLst>
          </p:nvPr>
        </p:nvSpPr>
        <p:spPr>
          <a:xfrm>
            <a:off x="640080" y="2203704"/>
            <a:ext cx="10881360" cy="731520"/>
          </a:xfrm>
          <a:prstGeom prst="roundRect">
            <a:avLst/>
          </a:prstGeom>
          <a:solidFill>
            <a:srgbClr val="EEF4F2"/>
          </a:solidFill>
          <a:ln w="15875">
            <a:solidFill>
              <a:srgbClr val="B54A2E"/>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48" name="Rounded Rectangle 14"/>
          <p:cNvSpPr/>
          <p:nvPr>
            <p:custDataLst>
              <p:tags r:id="rId7"/>
            </p:custDataLst>
          </p:nvPr>
        </p:nvSpPr>
        <p:spPr>
          <a:xfrm>
            <a:off x="777240" y="2322576"/>
            <a:ext cx="493776" cy="493776"/>
          </a:xfrm>
          <a:prstGeom prst="roundRect">
            <a:avLst/>
          </a:prstGeom>
          <a:solidFill>
            <a:srgbClr val="B54A2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49" name="TextBox 15"/>
          <p:cNvSpPr txBox="1"/>
          <p:nvPr>
            <p:custDataLst>
              <p:tags r:id="rId8"/>
            </p:custDataLst>
          </p:nvPr>
        </p:nvSpPr>
        <p:spPr>
          <a:xfrm>
            <a:off x="777240" y="2322576"/>
            <a:ext cx="493776" cy="493776"/>
          </a:xfrm>
          <a:prstGeom prst="rect">
            <a:avLst/>
          </a:prstGeom>
          <a:noFill/>
        </p:spPr>
        <p:txBody>
          <a:bodyPr wrap="square" lIns="63500" tIns="38100" rIns="63500" bIns="38100" anchor="ctr">
            <a:spAutoFit/>
          </a:bodyPr>
          <a:p>
            <a:pPr algn="ctr">
              <a:lnSpc>
                <a:spcPct val="118000"/>
              </a:lnSpc>
            </a:pPr>
            <a:r>
              <a:rPr sz="1800" b="1" i="0">
                <a:solidFill>
                  <a:srgbClr val="FFFFFF"/>
                </a:solidFill>
                <a:latin typeface="微软雅黑" panose="020B0503020204020204" charset="-122"/>
              </a:rPr>
              <a:t>02</a:t>
            </a:r>
            <a:endParaRPr sz="1800" b="1" i="0">
              <a:solidFill>
                <a:srgbClr val="FFFFFF"/>
              </a:solidFill>
              <a:latin typeface="微软雅黑" panose="020B0503020204020204" charset="-122"/>
            </a:endParaRPr>
          </a:p>
        </p:txBody>
      </p:sp>
      <p:sp>
        <p:nvSpPr>
          <p:cNvPr id="1048750" name="TextBox 16"/>
          <p:cNvSpPr txBox="1"/>
          <p:nvPr>
            <p:custDataLst>
              <p:tags r:id="rId9"/>
            </p:custDataLst>
          </p:nvPr>
        </p:nvSpPr>
        <p:spPr>
          <a:xfrm>
            <a:off x="1554480" y="2267712"/>
            <a:ext cx="2926080" cy="603504"/>
          </a:xfrm>
          <a:prstGeom prst="rect">
            <a:avLst/>
          </a:prstGeom>
          <a:noFill/>
        </p:spPr>
        <p:txBody>
          <a:bodyPr wrap="square" lIns="63500" tIns="38100" rIns="63500" bIns="38100" anchor="ctr">
            <a:spAutoFit/>
          </a:bodyPr>
          <a:p>
            <a:pPr algn="l">
              <a:lnSpc>
                <a:spcPct val="118000"/>
              </a:lnSpc>
            </a:pPr>
            <a:r>
              <a:rPr sz="1900" b="1" i="0">
                <a:solidFill>
                  <a:srgbClr val="16264A"/>
                </a:solidFill>
                <a:latin typeface="微软雅黑" panose="020B0503020204020204" charset="-122"/>
              </a:rPr>
              <a:t>读原文</a:t>
            </a:r>
            <a:endParaRPr sz="1900" b="1" i="0">
              <a:solidFill>
                <a:srgbClr val="16264A"/>
              </a:solidFill>
              <a:latin typeface="微软雅黑" panose="020B0503020204020204" charset="-122"/>
            </a:endParaRPr>
          </a:p>
        </p:txBody>
      </p:sp>
      <p:sp>
        <p:nvSpPr>
          <p:cNvPr id="1048751" name="TextBox 17"/>
          <p:cNvSpPr txBox="1"/>
          <p:nvPr>
            <p:custDataLst>
              <p:tags r:id="rId10"/>
            </p:custDataLst>
          </p:nvPr>
        </p:nvSpPr>
        <p:spPr>
          <a:xfrm>
            <a:off x="4572000" y="2267712"/>
            <a:ext cx="6583680" cy="603504"/>
          </a:xfrm>
          <a:prstGeom prst="rect">
            <a:avLst/>
          </a:prstGeom>
          <a:noFill/>
        </p:spPr>
        <p:txBody>
          <a:bodyPr wrap="square" lIns="63500" tIns="38100" rIns="63500" bIns="38100" anchor="ctr">
            <a:spAutoFit/>
          </a:bodyPr>
          <a:p>
            <a:pPr algn="l">
              <a:lnSpc>
                <a:spcPct val="118000"/>
              </a:lnSpc>
            </a:pPr>
            <a:r>
              <a:rPr sz="1350" b="0" i="0">
                <a:solidFill>
                  <a:srgbClr val="6B7280"/>
                </a:solidFill>
                <a:latin typeface="微软雅黑" panose="020B0503020204020204" charset="-122"/>
              </a:rPr>
              <a:t>Narrative Elements — 5W1H · 角色 · 矛盾 · 主题 · 情绪 · 句式精读</a:t>
            </a:r>
            <a:endParaRPr sz="1350" b="0" i="0">
              <a:solidFill>
                <a:srgbClr val="6B7280"/>
              </a:solidFill>
              <a:latin typeface="微软雅黑" panose="020B0503020204020204" charset="-122"/>
            </a:endParaRPr>
          </a:p>
        </p:txBody>
      </p:sp>
      <p:sp>
        <p:nvSpPr>
          <p:cNvPr id="1048752" name="Rounded Rectangle 18"/>
          <p:cNvSpPr/>
          <p:nvPr>
            <p:custDataLst>
              <p:tags r:id="rId11"/>
            </p:custDataLst>
          </p:nvPr>
        </p:nvSpPr>
        <p:spPr>
          <a:xfrm>
            <a:off x="640080" y="3035808"/>
            <a:ext cx="10881360" cy="731520"/>
          </a:xfrm>
          <a:prstGeom prst="roundRect">
            <a:avLst/>
          </a:prstGeom>
          <a:solidFill>
            <a:srgbClr val="FBF7EF"/>
          </a:solidFill>
          <a:ln w="15875">
            <a:solidFill>
              <a:srgbClr val="6B3F6E"/>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53" name="Rounded Rectangle 19"/>
          <p:cNvSpPr/>
          <p:nvPr>
            <p:custDataLst>
              <p:tags r:id="rId12"/>
            </p:custDataLst>
          </p:nvPr>
        </p:nvSpPr>
        <p:spPr>
          <a:xfrm>
            <a:off x="777240" y="3154680"/>
            <a:ext cx="493776" cy="493776"/>
          </a:xfrm>
          <a:prstGeom prst="roundRect">
            <a:avLst/>
          </a:prstGeom>
          <a:solidFill>
            <a:srgbClr val="6B3F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54" name="TextBox 20"/>
          <p:cNvSpPr txBox="1"/>
          <p:nvPr>
            <p:custDataLst>
              <p:tags r:id="rId13"/>
            </p:custDataLst>
          </p:nvPr>
        </p:nvSpPr>
        <p:spPr>
          <a:xfrm>
            <a:off x="777240" y="3154680"/>
            <a:ext cx="493776" cy="493776"/>
          </a:xfrm>
          <a:prstGeom prst="rect">
            <a:avLst/>
          </a:prstGeom>
          <a:noFill/>
        </p:spPr>
        <p:txBody>
          <a:bodyPr wrap="square" lIns="63500" tIns="38100" rIns="63500" bIns="38100" anchor="ctr">
            <a:spAutoFit/>
          </a:bodyPr>
          <a:p>
            <a:pPr algn="ctr">
              <a:lnSpc>
                <a:spcPct val="118000"/>
              </a:lnSpc>
            </a:pPr>
            <a:r>
              <a:rPr sz="1800" b="1" i="0">
                <a:solidFill>
                  <a:srgbClr val="FFFFFF"/>
                </a:solidFill>
                <a:latin typeface="微软雅黑" panose="020B0503020204020204" charset="-122"/>
              </a:rPr>
              <a:t>03</a:t>
            </a:r>
            <a:endParaRPr sz="1800" b="1" i="0">
              <a:solidFill>
                <a:srgbClr val="FFFFFF"/>
              </a:solidFill>
              <a:latin typeface="微软雅黑" panose="020B0503020204020204" charset="-122"/>
            </a:endParaRPr>
          </a:p>
        </p:txBody>
      </p:sp>
      <p:sp>
        <p:nvSpPr>
          <p:cNvPr id="1048755" name="TextBox 21"/>
          <p:cNvSpPr txBox="1"/>
          <p:nvPr>
            <p:custDataLst>
              <p:tags r:id="rId14"/>
            </p:custDataLst>
          </p:nvPr>
        </p:nvSpPr>
        <p:spPr>
          <a:xfrm>
            <a:off x="1554480" y="3099816"/>
            <a:ext cx="2926080" cy="603504"/>
          </a:xfrm>
          <a:prstGeom prst="rect">
            <a:avLst/>
          </a:prstGeom>
          <a:noFill/>
        </p:spPr>
        <p:txBody>
          <a:bodyPr wrap="square" lIns="63500" tIns="38100" rIns="63500" bIns="38100" anchor="ctr">
            <a:spAutoFit/>
          </a:bodyPr>
          <a:p>
            <a:pPr algn="l">
              <a:lnSpc>
                <a:spcPct val="118000"/>
              </a:lnSpc>
            </a:pPr>
            <a:r>
              <a:rPr sz="1900" b="1" i="0">
                <a:solidFill>
                  <a:srgbClr val="16264A"/>
                </a:solidFill>
                <a:latin typeface="微软雅黑" panose="020B0503020204020204" charset="-122"/>
              </a:rPr>
              <a:t>情节搭建</a:t>
            </a:r>
            <a:endParaRPr sz="1900" b="1" i="0">
              <a:solidFill>
                <a:srgbClr val="16264A"/>
              </a:solidFill>
              <a:latin typeface="微软雅黑" panose="020B0503020204020204" charset="-122"/>
            </a:endParaRPr>
          </a:p>
        </p:txBody>
      </p:sp>
      <p:sp>
        <p:nvSpPr>
          <p:cNvPr id="1048756" name="TextBox 22"/>
          <p:cNvSpPr txBox="1"/>
          <p:nvPr>
            <p:custDataLst>
              <p:tags r:id="rId15"/>
            </p:custDataLst>
          </p:nvPr>
        </p:nvSpPr>
        <p:spPr>
          <a:xfrm>
            <a:off x="4572000" y="3099816"/>
            <a:ext cx="6583680" cy="603504"/>
          </a:xfrm>
          <a:prstGeom prst="rect">
            <a:avLst/>
          </a:prstGeom>
          <a:noFill/>
        </p:spPr>
        <p:txBody>
          <a:bodyPr wrap="square" lIns="63500" tIns="38100" rIns="63500" bIns="38100" anchor="ctr">
            <a:spAutoFit/>
          </a:bodyPr>
          <a:p>
            <a:pPr algn="l">
              <a:lnSpc>
                <a:spcPct val="118000"/>
              </a:lnSpc>
            </a:pPr>
            <a:r>
              <a:rPr sz="1350" b="0" i="0">
                <a:solidFill>
                  <a:srgbClr val="6B7280"/>
                </a:solidFill>
                <a:latin typeface="微软雅黑" panose="020B0503020204020204" charset="-122"/>
              </a:rPr>
              <a:t>Plot Construction — 伏笔 · 首句定情节 · 问题链 · 十句五定 · 故事山</a:t>
            </a:r>
            <a:endParaRPr sz="1350" b="0" i="0">
              <a:solidFill>
                <a:srgbClr val="6B7280"/>
              </a:solidFill>
              <a:latin typeface="微软雅黑" panose="020B0503020204020204" charset="-122"/>
            </a:endParaRPr>
          </a:p>
        </p:txBody>
      </p:sp>
      <p:sp>
        <p:nvSpPr>
          <p:cNvPr id="1048757" name="Rounded Rectangle 23"/>
          <p:cNvSpPr/>
          <p:nvPr>
            <p:custDataLst>
              <p:tags r:id="rId16"/>
            </p:custDataLst>
          </p:nvPr>
        </p:nvSpPr>
        <p:spPr>
          <a:xfrm>
            <a:off x="640080" y="3867912"/>
            <a:ext cx="10881360" cy="731520"/>
          </a:xfrm>
          <a:prstGeom prst="roundRect">
            <a:avLst/>
          </a:prstGeom>
          <a:solidFill>
            <a:srgbClr val="EEF4F2"/>
          </a:solidFill>
          <a:ln w="15875">
            <a:solidFill>
              <a:srgbClr val="2E7D6B"/>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58" name="Rounded Rectangle 24"/>
          <p:cNvSpPr/>
          <p:nvPr>
            <p:custDataLst>
              <p:tags r:id="rId17"/>
            </p:custDataLst>
          </p:nvPr>
        </p:nvSpPr>
        <p:spPr>
          <a:xfrm>
            <a:off x="777240" y="3986784"/>
            <a:ext cx="493776" cy="493776"/>
          </a:xfrm>
          <a:prstGeom prst="roundRect">
            <a:avLst/>
          </a:prstGeom>
          <a:solidFill>
            <a:srgbClr val="2E7D6B"/>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59" name="TextBox 25"/>
          <p:cNvSpPr txBox="1"/>
          <p:nvPr>
            <p:custDataLst>
              <p:tags r:id="rId18"/>
            </p:custDataLst>
          </p:nvPr>
        </p:nvSpPr>
        <p:spPr>
          <a:xfrm>
            <a:off x="777240" y="3986784"/>
            <a:ext cx="493776" cy="493776"/>
          </a:xfrm>
          <a:prstGeom prst="rect">
            <a:avLst/>
          </a:prstGeom>
          <a:noFill/>
        </p:spPr>
        <p:txBody>
          <a:bodyPr wrap="square" lIns="63500" tIns="38100" rIns="63500" bIns="38100" anchor="ctr">
            <a:spAutoFit/>
          </a:bodyPr>
          <a:p>
            <a:pPr algn="ctr">
              <a:lnSpc>
                <a:spcPct val="118000"/>
              </a:lnSpc>
            </a:pPr>
            <a:r>
              <a:rPr sz="1800" b="1" i="0">
                <a:solidFill>
                  <a:srgbClr val="FFFFFF"/>
                </a:solidFill>
                <a:latin typeface="微软雅黑" panose="020B0503020204020204" charset="-122"/>
              </a:rPr>
              <a:t>04</a:t>
            </a:r>
            <a:endParaRPr sz="1800" b="1" i="0">
              <a:solidFill>
                <a:srgbClr val="FFFFFF"/>
              </a:solidFill>
              <a:latin typeface="微软雅黑" panose="020B0503020204020204" charset="-122"/>
            </a:endParaRPr>
          </a:p>
        </p:txBody>
      </p:sp>
      <p:sp>
        <p:nvSpPr>
          <p:cNvPr id="1048760" name="TextBox 26"/>
          <p:cNvSpPr txBox="1"/>
          <p:nvPr>
            <p:custDataLst>
              <p:tags r:id="rId19"/>
            </p:custDataLst>
          </p:nvPr>
        </p:nvSpPr>
        <p:spPr>
          <a:xfrm>
            <a:off x="1554480" y="3931920"/>
            <a:ext cx="2926080" cy="603504"/>
          </a:xfrm>
          <a:prstGeom prst="rect">
            <a:avLst/>
          </a:prstGeom>
          <a:noFill/>
        </p:spPr>
        <p:txBody>
          <a:bodyPr wrap="square" lIns="63500" tIns="38100" rIns="63500" bIns="38100" anchor="ctr">
            <a:spAutoFit/>
          </a:bodyPr>
          <a:p>
            <a:pPr algn="l">
              <a:lnSpc>
                <a:spcPct val="118000"/>
              </a:lnSpc>
            </a:pPr>
            <a:r>
              <a:rPr sz="1900" b="1" i="0">
                <a:solidFill>
                  <a:srgbClr val="16264A"/>
                </a:solidFill>
                <a:latin typeface="微软雅黑" panose="020B0503020204020204" charset="-122"/>
              </a:rPr>
              <a:t>语料积累</a:t>
            </a:r>
            <a:endParaRPr sz="1900" b="1" i="0">
              <a:solidFill>
                <a:srgbClr val="16264A"/>
              </a:solidFill>
              <a:latin typeface="微软雅黑" panose="020B0503020204020204" charset="-122"/>
            </a:endParaRPr>
          </a:p>
        </p:txBody>
      </p:sp>
      <p:sp>
        <p:nvSpPr>
          <p:cNvPr id="1048761" name="TextBox 27"/>
          <p:cNvSpPr txBox="1"/>
          <p:nvPr>
            <p:custDataLst>
              <p:tags r:id="rId20"/>
            </p:custDataLst>
          </p:nvPr>
        </p:nvSpPr>
        <p:spPr>
          <a:xfrm>
            <a:off x="4572000" y="3931920"/>
            <a:ext cx="6583680" cy="603504"/>
          </a:xfrm>
          <a:prstGeom prst="rect">
            <a:avLst/>
          </a:prstGeom>
          <a:noFill/>
        </p:spPr>
        <p:txBody>
          <a:bodyPr wrap="square" lIns="63500" tIns="38100" rIns="63500" bIns="38100" anchor="ctr">
            <a:spAutoFit/>
          </a:bodyPr>
          <a:p>
            <a:pPr algn="l">
              <a:lnSpc>
                <a:spcPct val="118000"/>
              </a:lnSpc>
            </a:pPr>
            <a:r>
              <a:rPr sz="1350" b="0" i="0">
                <a:solidFill>
                  <a:srgbClr val="6B7280"/>
                </a:solidFill>
                <a:latin typeface="微软雅黑" panose="020B0503020204020204" charset="-122"/>
              </a:rPr>
              <a:t>Lexical &amp; Syntactic — 话题语块 · 动物描写 · 高级句式 · 造句积木</a:t>
            </a:r>
            <a:endParaRPr sz="1350" b="0" i="0">
              <a:solidFill>
                <a:srgbClr val="6B7280"/>
              </a:solidFill>
              <a:latin typeface="微软雅黑" panose="020B0503020204020204" charset="-122"/>
            </a:endParaRPr>
          </a:p>
        </p:txBody>
      </p:sp>
      <p:sp>
        <p:nvSpPr>
          <p:cNvPr id="1048762" name="Rounded Rectangle 28"/>
          <p:cNvSpPr/>
          <p:nvPr>
            <p:custDataLst>
              <p:tags r:id="rId21"/>
            </p:custDataLst>
          </p:nvPr>
        </p:nvSpPr>
        <p:spPr>
          <a:xfrm>
            <a:off x="640080" y="4700016"/>
            <a:ext cx="10881360" cy="731520"/>
          </a:xfrm>
          <a:prstGeom prst="roundRect">
            <a:avLst/>
          </a:prstGeom>
          <a:solidFill>
            <a:srgbClr val="FBF7EF"/>
          </a:solidFill>
          <a:ln w="15875">
            <a:solidFill>
              <a:srgbClr val="1E3A6E"/>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63" name="Rounded Rectangle 29"/>
          <p:cNvSpPr/>
          <p:nvPr>
            <p:custDataLst>
              <p:tags r:id="rId22"/>
            </p:custDataLst>
          </p:nvPr>
        </p:nvSpPr>
        <p:spPr>
          <a:xfrm>
            <a:off x="777240" y="4818888"/>
            <a:ext cx="493776" cy="493776"/>
          </a:xfrm>
          <a:prstGeom prst="roundRect">
            <a:avLst/>
          </a:prstGeom>
          <a:solidFill>
            <a:srgbClr val="1E3A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64" name="TextBox 30"/>
          <p:cNvSpPr txBox="1"/>
          <p:nvPr>
            <p:custDataLst>
              <p:tags r:id="rId23"/>
            </p:custDataLst>
          </p:nvPr>
        </p:nvSpPr>
        <p:spPr>
          <a:xfrm>
            <a:off x="777240" y="4818888"/>
            <a:ext cx="493776" cy="493776"/>
          </a:xfrm>
          <a:prstGeom prst="rect">
            <a:avLst/>
          </a:prstGeom>
          <a:noFill/>
        </p:spPr>
        <p:txBody>
          <a:bodyPr wrap="square" lIns="63500" tIns="38100" rIns="63500" bIns="38100" anchor="ctr">
            <a:spAutoFit/>
          </a:bodyPr>
          <a:p>
            <a:pPr algn="ctr">
              <a:lnSpc>
                <a:spcPct val="118000"/>
              </a:lnSpc>
            </a:pPr>
            <a:r>
              <a:rPr sz="1800" b="1" i="0">
                <a:solidFill>
                  <a:srgbClr val="FFFFFF"/>
                </a:solidFill>
                <a:latin typeface="微软雅黑" panose="020B0503020204020204" charset="-122"/>
              </a:rPr>
              <a:t>05</a:t>
            </a:r>
            <a:endParaRPr sz="1800" b="1" i="0">
              <a:solidFill>
                <a:srgbClr val="FFFFFF"/>
              </a:solidFill>
              <a:latin typeface="微软雅黑" panose="020B0503020204020204" charset="-122"/>
            </a:endParaRPr>
          </a:p>
        </p:txBody>
      </p:sp>
      <p:sp>
        <p:nvSpPr>
          <p:cNvPr id="1048765" name="TextBox 31"/>
          <p:cNvSpPr txBox="1"/>
          <p:nvPr>
            <p:custDataLst>
              <p:tags r:id="rId24"/>
            </p:custDataLst>
          </p:nvPr>
        </p:nvSpPr>
        <p:spPr>
          <a:xfrm>
            <a:off x="1554480" y="4855274"/>
            <a:ext cx="2926080" cy="421005"/>
          </a:xfrm>
          <a:prstGeom prst="rect">
            <a:avLst/>
          </a:prstGeom>
          <a:noFill/>
        </p:spPr>
        <p:txBody>
          <a:bodyPr wrap="square" lIns="63500" tIns="38100" rIns="63500" bIns="38100" anchor="ctr">
            <a:spAutoFit/>
          </a:bodyPr>
          <a:p>
            <a:pPr algn="l">
              <a:lnSpc>
                <a:spcPct val="118000"/>
              </a:lnSpc>
            </a:pPr>
            <a:r>
              <a:rPr lang="zh-CN" sz="1900" b="1" i="0">
                <a:solidFill>
                  <a:srgbClr val="16264A"/>
                </a:solidFill>
                <a:latin typeface="微软雅黑" panose="020B0503020204020204" charset="-122"/>
              </a:rPr>
              <a:t>写作及</a:t>
            </a:r>
            <a:r>
              <a:rPr sz="1900" b="1" i="0">
                <a:solidFill>
                  <a:srgbClr val="16264A"/>
                </a:solidFill>
                <a:latin typeface="微软雅黑" panose="020B0503020204020204" charset="-122"/>
              </a:rPr>
              <a:t>范文</a:t>
            </a:r>
            <a:r>
              <a:rPr lang="zh-CN" sz="1900" b="1" i="0">
                <a:solidFill>
                  <a:srgbClr val="16264A"/>
                </a:solidFill>
                <a:latin typeface="微软雅黑" panose="020B0503020204020204" charset="-122"/>
              </a:rPr>
              <a:t>赏析</a:t>
            </a:r>
            <a:endParaRPr lang="zh-CN" sz="1900" b="1" i="0">
              <a:solidFill>
                <a:srgbClr val="16264A"/>
              </a:solidFill>
              <a:latin typeface="微软雅黑" panose="020B0503020204020204" charset="-122"/>
            </a:endParaRPr>
          </a:p>
        </p:txBody>
      </p:sp>
      <p:sp>
        <p:nvSpPr>
          <p:cNvPr id="1048766" name="TextBox 32"/>
          <p:cNvSpPr txBox="1"/>
          <p:nvPr>
            <p:custDataLst>
              <p:tags r:id="rId25"/>
            </p:custDataLst>
          </p:nvPr>
        </p:nvSpPr>
        <p:spPr>
          <a:xfrm>
            <a:off x="4572000" y="4764024"/>
            <a:ext cx="6583680" cy="603504"/>
          </a:xfrm>
          <a:prstGeom prst="rect">
            <a:avLst/>
          </a:prstGeom>
          <a:noFill/>
        </p:spPr>
        <p:txBody>
          <a:bodyPr wrap="square" lIns="63500" tIns="38100" rIns="63500" bIns="38100" anchor="ctr">
            <a:spAutoFit/>
          </a:bodyPr>
          <a:p>
            <a:pPr algn="l">
              <a:lnSpc>
                <a:spcPct val="118000"/>
              </a:lnSpc>
            </a:pPr>
            <a:r>
              <a:rPr sz="1350" b="0" i="0">
                <a:solidFill>
                  <a:srgbClr val="6B7280"/>
                </a:solidFill>
                <a:latin typeface="微软雅黑" panose="020B0503020204020204" charset="-122"/>
              </a:rPr>
              <a:t>Model Essays — 双范文英文+逐句标注 · 中文译文 · 范文评析</a:t>
            </a:r>
            <a:endParaRPr sz="1350" b="0" i="0">
              <a:solidFill>
                <a:srgbClr val="6B7280"/>
              </a:solidFill>
              <a:latin typeface="微软雅黑" panose="020B0503020204020204" charset="-122"/>
            </a:endParaRPr>
          </a:p>
        </p:txBody>
      </p:sp>
      <p:sp>
        <p:nvSpPr>
          <p:cNvPr id="1048767" name="Rounded Rectangle 33"/>
          <p:cNvSpPr/>
          <p:nvPr>
            <p:custDataLst>
              <p:tags r:id="rId26"/>
            </p:custDataLst>
          </p:nvPr>
        </p:nvSpPr>
        <p:spPr>
          <a:xfrm>
            <a:off x="640080" y="5532120"/>
            <a:ext cx="10881360" cy="731520"/>
          </a:xfrm>
          <a:prstGeom prst="roundRect">
            <a:avLst/>
          </a:prstGeom>
          <a:solidFill>
            <a:srgbClr val="EEF4F2"/>
          </a:solidFill>
          <a:ln w="15875">
            <a:solidFill>
              <a:srgbClr val="D96C4A"/>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68" name="Rounded Rectangle 34"/>
          <p:cNvSpPr/>
          <p:nvPr>
            <p:custDataLst>
              <p:tags r:id="rId27"/>
            </p:custDataLst>
          </p:nvPr>
        </p:nvSpPr>
        <p:spPr>
          <a:xfrm>
            <a:off x="777240" y="5650992"/>
            <a:ext cx="493776" cy="493776"/>
          </a:xfrm>
          <a:prstGeom prst="roundRect">
            <a:avLst/>
          </a:prstGeom>
          <a:solidFill>
            <a:srgbClr val="D96C4A"/>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69" name="TextBox 35"/>
          <p:cNvSpPr txBox="1"/>
          <p:nvPr>
            <p:custDataLst>
              <p:tags r:id="rId28"/>
            </p:custDataLst>
          </p:nvPr>
        </p:nvSpPr>
        <p:spPr>
          <a:xfrm>
            <a:off x="777240" y="5650992"/>
            <a:ext cx="493776" cy="493776"/>
          </a:xfrm>
          <a:prstGeom prst="rect">
            <a:avLst/>
          </a:prstGeom>
          <a:noFill/>
        </p:spPr>
        <p:txBody>
          <a:bodyPr wrap="square" lIns="63500" tIns="38100" rIns="63500" bIns="38100" anchor="ctr">
            <a:spAutoFit/>
          </a:bodyPr>
          <a:p>
            <a:pPr algn="ctr">
              <a:lnSpc>
                <a:spcPct val="118000"/>
              </a:lnSpc>
            </a:pPr>
            <a:r>
              <a:rPr sz="1800" b="1" i="0">
                <a:solidFill>
                  <a:srgbClr val="FFFFFF"/>
                </a:solidFill>
                <a:latin typeface="微软雅黑" panose="020B0503020204020204" charset="-122"/>
              </a:rPr>
              <a:t>06</a:t>
            </a:r>
            <a:endParaRPr sz="1800" b="1" i="0">
              <a:solidFill>
                <a:srgbClr val="FFFFFF"/>
              </a:solidFill>
              <a:latin typeface="微软雅黑" panose="020B0503020204020204" charset="-122"/>
            </a:endParaRPr>
          </a:p>
        </p:txBody>
      </p:sp>
      <p:sp>
        <p:nvSpPr>
          <p:cNvPr id="1048770" name="TextBox 36"/>
          <p:cNvSpPr txBox="1"/>
          <p:nvPr>
            <p:custDataLst>
              <p:tags r:id="rId29"/>
            </p:custDataLst>
          </p:nvPr>
        </p:nvSpPr>
        <p:spPr>
          <a:xfrm>
            <a:off x="1554480" y="5596128"/>
            <a:ext cx="2926080" cy="603504"/>
          </a:xfrm>
          <a:prstGeom prst="rect">
            <a:avLst/>
          </a:prstGeom>
          <a:noFill/>
        </p:spPr>
        <p:txBody>
          <a:bodyPr wrap="square" lIns="63500" tIns="38100" rIns="63500" bIns="38100" anchor="ctr">
            <a:spAutoFit/>
          </a:bodyPr>
          <a:p>
            <a:pPr algn="l">
              <a:lnSpc>
                <a:spcPct val="118000"/>
              </a:lnSpc>
            </a:pPr>
            <a:r>
              <a:rPr sz="1900" b="1" i="0">
                <a:solidFill>
                  <a:srgbClr val="16264A"/>
                </a:solidFill>
                <a:latin typeface="微软雅黑" panose="020B0503020204020204" charset="-122"/>
              </a:rPr>
              <a:t>提分 · 结语</a:t>
            </a:r>
            <a:endParaRPr sz="1900" b="1" i="0">
              <a:solidFill>
                <a:srgbClr val="16264A"/>
              </a:solidFill>
              <a:latin typeface="微软雅黑" panose="020B0503020204020204" charset="-122"/>
            </a:endParaRPr>
          </a:p>
        </p:txBody>
      </p:sp>
      <p:sp>
        <p:nvSpPr>
          <p:cNvPr id="1048771" name="TextBox 37"/>
          <p:cNvSpPr txBox="1"/>
          <p:nvPr>
            <p:custDataLst>
              <p:tags r:id="rId30"/>
            </p:custDataLst>
          </p:nvPr>
        </p:nvSpPr>
        <p:spPr>
          <a:xfrm>
            <a:off x="4572000" y="5596128"/>
            <a:ext cx="6583680" cy="603504"/>
          </a:xfrm>
          <a:prstGeom prst="rect">
            <a:avLst/>
          </a:prstGeom>
          <a:noFill/>
        </p:spPr>
        <p:txBody>
          <a:bodyPr wrap="square" lIns="63500" tIns="38100" rIns="63500" bIns="38100" anchor="ctr">
            <a:spAutoFit/>
          </a:bodyPr>
          <a:p>
            <a:pPr algn="l">
              <a:lnSpc>
                <a:spcPct val="118000"/>
              </a:lnSpc>
            </a:pPr>
            <a:r>
              <a:rPr sz="1350" b="0" i="0">
                <a:solidFill>
                  <a:srgbClr val="6B7280"/>
                </a:solidFill>
                <a:latin typeface="微软雅黑" panose="020B0503020204020204" charset="-122"/>
              </a:rPr>
              <a:t>Takeaways — 主题升华 · 七大原则 · 自评表 · KEY TAKEAWAYS</a:t>
            </a:r>
            <a:endParaRPr sz="1350" b="0" i="0">
              <a:solidFill>
                <a:srgbClr val="6B7280"/>
              </a:solidFill>
              <a:latin typeface="微软雅黑" panose="020B0503020204020204" charset="-122"/>
            </a:endParaRPr>
          </a:p>
        </p:txBody>
      </p:sp>
      <p:pic>
        <p:nvPicPr>
          <p:cNvPr id="5124" name="图片 6" descr="logo横版 png"/>
          <p:cNvPicPr>
            <a:picLocks noChangeAspect="1"/>
          </p:cNvPicPr>
          <p:nvPr/>
        </p:nvPicPr>
        <p:blipFill>
          <a:blip r:embed="rId3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741"/>
                                        </p:tgtEl>
                                        <p:attrNameLst>
                                          <p:attrName>style.visibility</p:attrName>
                                        </p:attrNameLst>
                                      </p:cBhvr>
                                      <p:to>
                                        <p:strVal val="visible"/>
                                      </p:to>
                                    </p:set>
                                    <p:anim calcmode="discrete" valueType="clr">
                                      <p:cBhvr override="childStyle">
                                        <p:cTn id="7" dur="80"/>
                                        <p:tgtEl>
                                          <p:spTgt spid="104874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741"/>
                                        </p:tgtEl>
                                        <p:attrNameLst>
                                          <p:attrName>fill.color</p:attrName>
                                        </p:attrNameLst>
                                      </p:cBhvr>
                                      <p:tavLst>
                                        <p:tav tm="0">
                                          <p:val>
                                            <p:clrVal>
                                              <a:schemeClr val="accent2"/>
                                            </p:clrVal>
                                          </p:val>
                                        </p:tav>
                                        <p:tav tm="50000">
                                          <p:val>
                                            <p:clrVal>
                                              <a:schemeClr val="hlink"/>
                                            </p:clrVal>
                                          </p:val>
                                        </p:tav>
                                      </p:tavLst>
                                    </p:anim>
                                    <p:set>
                                      <p:cBhvr>
                                        <p:cTn id="9" dur="80"/>
                                        <p:tgtEl>
                                          <p:spTgt spid="104874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048744"/>
                                        </p:tgtEl>
                                        <p:attrNameLst>
                                          <p:attrName>style.visibility</p:attrName>
                                        </p:attrNameLst>
                                      </p:cBhvr>
                                      <p:to>
                                        <p:strVal val="visible"/>
                                      </p:to>
                                    </p:set>
                                    <p:anim calcmode="lin" valueType="num">
                                      <p:cBhvr>
                                        <p:cTn id="14" dur="1000" fill="hold"/>
                                        <p:tgtEl>
                                          <p:spTgt spid="1048744"/>
                                        </p:tgtEl>
                                        <p:attrNameLst>
                                          <p:attrName>ppt_w</p:attrName>
                                        </p:attrNameLst>
                                      </p:cBhvr>
                                      <p:tavLst>
                                        <p:tav tm="0">
                                          <p:val>
                                            <p:strVal val="#ppt_w*0.70"/>
                                          </p:val>
                                        </p:tav>
                                        <p:tav tm="100000">
                                          <p:val>
                                            <p:strVal val="#ppt_w"/>
                                          </p:val>
                                        </p:tav>
                                      </p:tavLst>
                                    </p:anim>
                                    <p:anim calcmode="lin" valueType="num">
                                      <p:cBhvr>
                                        <p:cTn id="15" dur="1000" fill="hold"/>
                                        <p:tgtEl>
                                          <p:spTgt spid="1048744"/>
                                        </p:tgtEl>
                                        <p:attrNameLst>
                                          <p:attrName>ppt_h</p:attrName>
                                        </p:attrNameLst>
                                      </p:cBhvr>
                                      <p:tavLst>
                                        <p:tav tm="0">
                                          <p:val>
                                            <p:strVal val="#ppt_h"/>
                                          </p:val>
                                        </p:tav>
                                        <p:tav tm="100000">
                                          <p:val>
                                            <p:strVal val="#ppt_h"/>
                                          </p:val>
                                        </p:tav>
                                      </p:tavLst>
                                    </p:anim>
                                    <p:animEffect transition="in" filter="fade">
                                      <p:cBhvr>
                                        <p:cTn id="16" dur="1000"/>
                                        <p:tgtEl>
                                          <p:spTgt spid="1048744"/>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1048745"/>
                                        </p:tgtEl>
                                        <p:attrNameLst>
                                          <p:attrName>style.visibility</p:attrName>
                                        </p:attrNameLst>
                                      </p:cBhvr>
                                      <p:to>
                                        <p:strVal val="visible"/>
                                      </p:to>
                                    </p:set>
                                    <p:anim calcmode="lin" valueType="num">
                                      <p:cBhvr>
                                        <p:cTn id="19" dur="1000" fill="hold"/>
                                        <p:tgtEl>
                                          <p:spTgt spid="1048745"/>
                                        </p:tgtEl>
                                        <p:attrNameLst>
                                          <p:attrName>ppt_w</p:attrName>
                                        </p:attrNameLst>
                                      </p:cBhvr>
                                      <p:tavLst>
                                        <p:tav tm="0">
                                          <p:val>
                                            <p:strVal val="#ppt_w*0.70"/>
                                          </p:val>
                                        </p:tav>
                                        <p:tav tm="100000">
                                          <p:val>
                                            <p:strVal val="#ppt_w"/>
                                          </p:val>
                                        </p:tav>
                                      </p:tavLst>
                                    </p:anim>
                                    <p:anim calcmode="lin" valueType="num">
                                      <p:cBhvr>
                                        <p:cTn id="20" dur="1000" fill="hold"/>
                                        <p:tgtEl>
                                          <p:spTgt spid="1048745"/>
                                        </p:tgtEl>
                                        <p:attrNameLst>
                                          <p:attrName>ppt_h</p:attrName>
                                        </p:attrNameLst>
                                      </p:cBhvr>
                                      <p:tavLst>
                                        <p:tav tm="0">
                                          <p:val>
                                            <p:strVal val="#ppt_h"/>
                                          </p:val>
                                        </p:tav>
                                        <p:tav tm="100000">
                                          <p:val>
                                            <p:strVal val="#ppt_h"/>
                                          </p:val>
                                        </p:tav>
                                      </p:tavLst>
                                    </p:anim>
                                    <p:animEffect transition="in" filter="fade">
                                      <p:cBhvr>
                                        <p:cTn id="21" dur="1000"/>
                                        <p:tgtEl>
                                          <p:spTgt spid="1048745"/>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1048746"/>
                                        </p:tgtEl>
                                        <p:attrNameLst>
                                          <p:attrName>style.visibility</p:attrName>
                                        </p:attrNameLst>
                                      </p:cBhvr>
                                      <p:to>
                                        <p:strVal val="visible"/>
                                      </p:to>
                                    </p:set>
                                    <p:anim calcmode="lin" valueType="num">
                                      <p:cBhvr>
                                        <p:cTn id="24" dur="1000" fill="hold"/>
                                        <p:tgtEl>
                                          <p:spTgt spid="1048746"/>
                                        </p:tgtEl>
                                        <p:attrNameLst>
                                          <p:attrName>ppt_w</p:attrName>
                                        </p:attrNameLst>
                                      </p:cBhvr>
                                      <p:tavLst>
                                        <p:tav tm="0">
                                          <p:val>
                                            <p:strVal val="#ppt_w*0.70"/>
                                          </p:val>
                                        </p:tav>
                                        <p:tav tm="100000">
                                          <p:val>
                                            <p:strVal val="#ppt_w"/>
                                          </p:val>
                                        </p:tav>
                                      </p:tavLst>
                                    </p:anim>
                                    <p:anim calcmode="lin" valueType="num">
                                      <p:cBhvr>
                                        <p:cTn id="25" dur="1000" fill="hold"/>
                                        <p:tgtEl>
                                          <p:spTgt spid="1048746"/>
                                        </p:tgtEl>
                                        <p:attrNameLst>
                                          <p:attrName>ppt_h</p:attrName>
                                        </p:attrNameLst>
                                      </p:cBhvr>
                                      <p:tavLst>
                                        <p:tav tm="0">
                                          <p:val>
                                            <p:strVal val="#ppt_h"/>
                                          </p:val>
                                        </p:tav>
                                        <p:tav tm="100000">
                                          <p:val>
                                            <p:strVal val="#ppt_h"/>
                                          </p:val>
                                        </p:tav>
                                      </p:tavLst>
                                    </p:anim>
                                    <p:animEffect transition="in" filter="fade">
                                      <p:cBhvr>
                                        <p:cTn id="26" dur="1000"/>
                                        <p:tgtEl>
                                          <p:spTgt spid="1048746"/>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1048742"/>
                                        </p:tgtEl>
                                        <p:attrNameLst>
                                          <p:attrName>style.visibility</p:attrName>
                                        </p:attrNameLst>
                                      </p:cBhvr>
                                      <p:to>
                                        <p:strVal val="visible"/>
                                      </p:to>
                                    </p:set>
                                    <p:anim calcmode="lin" valueType="num">
                                      <p:cBhvr>
                                        <p:cTn id="29" dur="1000" fill="hold"/>
                                        <p:tgtEl>
                                          <p:spTgt spid="1048742"/>
                                        </p:tgtEl>
                                        <p:attrNameLst>
                                          <p:attrName>ppt_w</p:attrName>
                                        </p:attrNameLst>
                                      </p:cBhvr>
                                      <p:tavLst>
                                        <p:tav tm="0">
                                          <p:val>
                                            <p:strVal val="#ppt_w*0.70"/>
                                          </p:val>
                                        </p:tav>
                                        <p:tav tm="100000">
                                          <p:val>
                                            <p:strVal val="#ppt_w"/>
                                          </p:val>
                                        </p:tav>
                                      </p:tavLst>
                                    </p:anim>
                                    <p:anim calcmode="lin" valueType="num">
                                      <p:cBhvr>
                                        <p:cTn id="30" dur="1000" fill="hold"/>
                                        <p:tgtEl>
                                          <p:spTgt spid="1048742"/>
                                        </p:tgtEl>
                                        <p:attrNameLst>
                                          <p:attrName>ppt_h</p:attrName>
                                        </p:attrNameLst>
                                      </p:cBhvr>
                                      <p:tavLst>
                                        <p:tav tm="0">
                                          <p:val>
                                            <p:strVal val="#ppt_h"/>
                                          </p:val>
                                        </p:tav>
                                        <p:tav tm="100000">
                                          <p:val>
                                            <p:strVal val="#ppt_h"/>
                                          </p:val>
                                        </p:tav>
                                      </p:tavLst>
                                    </p:anim>
                                    <p:animEffect transition="in" filter="fade">
                                      <p:cBhvr>
                                        <p:cTn id="31" dur="1000"/>
                                        <p:tgtEl>
                                          <p:spTgt spid="1048742"/>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1048749"/>
                                        </p:tgtEl>
                                        <p:attrNameLst>
                                          <p:attrName>style.visibility</p:attrName>
                                        </p:attrNameLst>
                                      </p:cBhvr>
                                      <p:to>
                                        <p:strVal val="visible"/>
                                      </p:to>
                                    </p:set>
                                    <p:anim calcmode="lin" valueType="num">
                                      <p:cBhvr>
                                        <p:cTn id="34" dur="1000" fill="hold"/>
                                        <p:tgtEl>
                                          <p:spTgt spid="1048749"/>
                                        </p:tgtEl>
                                        <p:attrNameLst>
                                          <p:attrName>ppt_w</p:attrName>
                                        </p:attrNameLst>
                                      </p:cBhvr>
                                      <p:tavLst>
                                        <p:tav tm="0">
                                          <p:val>
                                            <p:strVal val="#ppt_w*0.70"/>
                                          </p:val>
                                        </p:tav>
                                        <p:tav tm="100000">
                                          <p:val>
                                            <p:strVal val="#ppt_w"/>
                                          </p:val>
                                        </p:tav>
                                      </p:tavLst>
                                    </p:anim>
                                    <p:anim calcmode="lin" valueType="num">
                                      <p:cBhvr>
                                        <p:cTn id="35" dur="1000" fill="hold"/>
                                        <p:tgtEl>
                                          <p:spTgt spid="1048749"/>
                                        </p:tgtEl>
                                        <p:attrNameLst>
                                          <p:attrName>ppt_h</p:attrName>
                                        </p:attrNameLst>
                                      </p:cBhvr>
                                      <p:tavLst>
                                        <p:tav tm="0">
                                          <p:val>
                                            <p:strVal val="#ppt_h"/>
                                          </p:val>
                                        </p:tav>
                                        <p:tav tm="100000">
                                          <p:val>
                                            <p:strVal val="#ppt_h"/>
                                          </p:val>
                                        </p:tav>
                                      </p:tavLst>
                                    </p:anim>
                                    <p:animEffect transition="in" filter="fade">
                                      <p:cBhvr>
                                        <p:cTn id="36" dur="1000"/>
                                        <p:tgtEl>
                                          <p:spTgt spid="1048749"/>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1048750"/>
                                        </p:tgtEl>
                                        <p:attrNameLst>
                                          <p:attrName>style.visibility</p:attrName>
                                        </p:attrNameLst>
                                      </p:cBhvr>
                                      <p:to>
                                        <p:strVal val="visible"/>
                                      </p:to>
                                    </p:set>
                                    <p:anim calcmode="lin" valueType="num">
                                      <p:cBhvr>
                                        <p:cTn id="39" dur="1000" fill="hold"/>
                                        <p:tgtEl>
                                          <p:spTgt spid="1048750"/>
                                        </p:tgtEl>
                                        <p:attrNameLst>
                                          <p:attrName>ppt_w</p:attrName>
                                        </p:attrNameLst>
                                      </p:cBhvr>
                                      <p:tavLst>
                                        <p:tav tm="0">
                                          <p:val>
                                            <p:strVal val="#ppt_w*0.70"/>
                                          </p:val>
                                        </p:tav>
                                        <p:tav tm="100000">
                                          <p:val>
                                            <p:strVal val="#ppt_w"/>
                                          </p:val>
                                        </p:tav>
                                      </p:tavLst>
                                    </p:anim>
                                    <p:anim calcmode="lin" valueType="num">
                                      <p:cBhvr>
                                        <p:cTn id="40" dur="1000" fill="hold"/>
                                        <p:tgtEl>
                                          <p:spTgt spid="1048750"/>
                                        </p:tgtEl>
                                        <p:attrNameLst>
                                          <p:attrName>ppt_h</p:attrName>
                                        </p:attrNameLst>
                                      </p:cBhvr>
                                      <p:tavLst>
                                        <p:tav tm="0">
                                          <p:val>
                                            <p:strVal val="#ppt_h"/>
                                          </p:val>
                                        </p:tav>
                                        <p:tav tm="100000">
                                          <p:val>
                                            <p:strVal val="#ppt_h"/>
                                          </p:val>
                                        </p:tav>
                                      </p:tavLst>
                                    </p:anim>
                                    <p:animEffect transition="in" filter="fade">
                                      <p:cBhvr>
                                        <p:cTn id="41" dur="1000"/>
                                        <p:tgtEl>
                                          <p:spTgt spid="1048750"/>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1048751"/>
                                        </p:tgtEl>
                                        <p:attrNameLst>
                                          <p:attrName>style.visibility</p:attrName>
                                        </p:attrNameLst>
                                      </p:cBhvr>
                                      <p:to>
                                        <p:strVal val="visible"/>
                                      </p:to>
                                    </p:set>
                                    <p:anim calcmode="lin" valueType="num">
                                      <p:cBhvr>
                                        <p:cTn id="44" dur="1000" fill="hold"/>
                                        <p:tgtEl>
                                          <p:spTgt spid="1048751"/>
                                        </p:tgtEl>
                                        <p:attrNameLst>
                                          <p:attrName>ppt_w</p:attrName>
                                        </p:attrNameLst>
                                      </p:cBhvr>
                                      <p:tavLst>
                                        <p:tav tm="0">
                                          <p:val>
                                            <p:strVal val="#ppt_w*0.70"/>
                                          </p:val>
                                        </p:tav>
                                        <p:tav tm="100000">
                                          <p:val>
                                            <p:strVal val="#ppt_w"/>
                                          </p:val>
                                        </p:tav>
                                      </p:tavLst>
                                    </p:anim>
                                    <p:anim calcmode="lin" valueType="num">
                                      <p:cBhvr>
                                        <p:cTn id="45" dur="1000" fill="hold"/>
                                        <p:tgtEl>
                                          <p:spTgt spid="1048751"/>
                                        </p:tgtEl>
                                        <p:attrNameLst>
                                          <p:attrName>ppt_h</p:attrName>
                                        </p:attrNameLst>
                                      </p:cBhvr>
                                      <p:tavLst>
                                        <p:tav tm="0">
                                          <p:val>
                                            <p:strVal val="#ppt_h"/>
                                          </p:val>
                                        </p:tav>
                                        <p:tav tm="100000">
                                          <p:val>
                                            <p:strVal val="#ppt_h"/>
                                          </p:val>
                                        </p:tav>
                                      </p:tavLst>
                                    </p:anim>
                                    <p:animEffect transition="in" filter="fade">
                                      <p:cBhvr>
                                        <p:cTn id="46" dur="1000"/>
                                        <p:tgtEl>
                                          <p:spTgt spid="1048751"/>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048747"/>
                                        </p:tgtEl>
                                        <p:attrNameLst>
                                          <p:attrName>style.visibility</p:attrName>
                                        </p:attrNameLst>
                                      </p:cBhvr>
                                      <p:to>
                                        <p:strVal val="visible"/>
                                      </p:to>
                                    </p:set>
                                    <p:anim calcmode="lin" valueType="num">
                                      <p:cBhvr>
                                        <p:cTn id="49" dur="1000" fill="hold"/>
                                        <p:tgtEl>
                                          <p:spTgt spid="1048747"/>
                                        </p:tgtEl>
                                        <p:attrNameLst>
                                          <p:attrName>ppt_w</p:attrName>
                                        </p:attrNameLst>
                                      </p:cBhvr>
                                      <p:tavLst>
                                        <p:tav tm="0">
                                          <p:val>
                                            <p:strVal val="#ppt_w*0.70"/>
                                          </p:val>
                                        </p:tav>
                                        <p:tav tm="100000">
                                          <p:val>
                                            <p:strVal val="#ppt_w"/>
                                          </p:val>
                                        </p:tav>
                                      </p:tavLst>
                                    </p:anim>
                                    <p:anim calcmode="lin" valueType="num">
                                      <p:cBhvr>
                                        <p:cTn id="50" dur="1000" fill="hold"/>
                                        <p:tgtEl>
                                          <p:spTgt spid="1048747"/>
                                        </p:tgtEl>
                                        <p:attrNameLst>
                                          <p:attrName>ppt_h</p:attrName>
                                        </p:attrNameLst>
                                      </p:cBhvr>
                                      <p:tavLst>
                                        <p:tav tm="0">
                                          <p:val>
                                            <p:strVal val="#ppt_h"/>
                                          </p:val>
                                        </p:tav>
                                        <p:tav tm="100000">
                                          <p:val>
                                            <p:strVal val="#ppt_h"/>
                                          </p:val>
                                        </p:tav>
                                      </p:tavLst>
                                    </p:anim>
                                    <p:animEffect transition="in" filter="fade">
                                      <p:cBhvr>
                                        <p:cTn id="51" dur="1000"/>
                                        <p:tgtEl>
                                          <p:spTgt spid="1048747"/>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1048754"/>
                                        </p:tgtEl>
                                        <p:attrNameLst>
                                          <p:attrName>style.visibility</p:attrName>
                                        </p:attrNameLst>
                                      </p:cBhvr>
                                      <p:to>
                                        <p:strVal val="visible"/>
                                      </p:to>
                                    </p:set>
                                    <p:anim calcmode="lin" valueType="num">
                                      <p:cBhvr>
                                        <p:cTn id="54" dur="1000" fill="hold"/>
                                        <p:tgtEl>
                                          <p:spTgt spid="1048754"/>
                                        </p:tgtEl>
                                        <p:attrNameLst>
                                          <p:attrName>ppt_w</p:attrName>
                                        </p:attrNameLst>
                                      </p:cBhvr>
                                      <p:tavLst>
                                        <p:tav tm="0">
                                          <p:val>
                                            <p:strVal val="#ppt_w*0.70"/>
                                          </p:val>
                                        </p:tav>
                                        <p:tav tm="100000">
                                          <p:val>
                                            <p:strVal val="#ppt_w"/>
                                          </p:val>
                                        </p:tav>
                                      </p:tavLst>
                                    </p:anim>
                                    <p:anim calcmode="lin" valueType="num">
                                      <p:cBhvr>
                                        <p:cTn id="55" dur="1000" fill="hold"/>
                                        <p:tgtEl>
                                          <p:spTgt spid="1048754"/>
                                        </p:tgtEl>
                                        <p:attrNameLst>
                                          <p:attrName>ppt_h</p:attrName>
                                        </p:attrNameLst>
                                      </p:cBhvr>
                                      <p:tavLst>
                                        <p:tav tm="0">
                                          <p:val>
                                            <p:strVal val="#ppt_h"/>
                                          </p:val>
                                        </p:tav>
                                        <p:tav tm="100000">
                                          <p:val>
                                            <p:strVal val="#ppt_h"/>
                                          </p:val>
                                        </p:tav>
                                      </p:tavLst>
                                    </p:anim>
                                    <p:animEffect transition="in" filter="fade">
                                      <p:cBhvr>
                                        <p:cTn id="56" dur="1000"/>
                                        <p:tgtEl>
                                          <p:spTgt spid="1048754"/>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1048755"/>
                                        </p:tgtEl>
                                        <p:attrNameLst>
                                          <p:attrName>style.visibility</p:attrName>
                                        </p:attrNameLst>
                                      </p:cBhvr>
                                      <p:to>
                                        <p:strVal val="visible"/>
                                      </p:to>
                                    </p:set>
                                    <p:anim calcmode="lin" valueType="num">
                                      <p:cBhvr>
                                        <p:cTn id="59" dur="1000" fill="hold"/>
                                        <p:tgtEl>
                                          <p:spTgt spid="1048755"/>
                                        </p:tgtEl>
                                        <p:attrNameLst>
                                          <p:attrName>ppt_w</p:attrName>
                                        </p:attrNameLst>
                                      </p:cBhvr>
                                      <p:tavLst>
                                        <p:tav tm="0">
                                          <p:val>
                                            <p:strVal val="#ppt_w*0.70"/>
                                          </p:val>
                                        </p:tav>
                                        <p:tav tm="100000">
                                          <p:val>
                                            <p:strVal val="#ppt_w"/>
                                          </p:val>
                                        </p:tav>
                                      </p:tavLst>
                                    </p:anim>
                                    <p:anim calcmode="lin" valueType="num">
                                      <p:cBhvr>
                                        <p:cTn id="60" dur="1000" fill="hold"/>
                                        <p:tgtEl>
                                          <p:spTgt spid="1048755"/>
                                        </p:tgtEl>
                                        <p:attrNameLst>
                                          <p:attrName>ppt_h</p:attrName>
                                        </p:attrNameLst>
                                      </p:cBhvr>
                                      <p:tavLst>
                                        <p:tav tm="0">
                                          <p:val>
                                            <p:strVal val="#ppt_h"/>
                                          </p:val>
                                        </p:tav>
                                        <p:tav tm="100000">
                                          <p:val>
                                            <p:strVal val="#ppt_h"/>
                                          </p:val>
                                        </p:tav>
                                      </p:tavLst>
                                    </p:anim>
                                    <p:animEffect transition="in" filter="fade">
                                      <p:cBhvr>
                                        <p:cTn id="61" dur="1000"/>
                                        <p:tgtEl>
                                          <p:spTgt spid="1048755"/>
                                        </p:tgtEl>
                                      </p:cBhvr>
                                    </p:animEffect>
                                  </p:childTnLst>
                                </p:cTn>
                              </p:par>
                              <p:par>
                                <p:cTn id="62" presetID="55" presetClass="entr" presetSubtype="0" fill="hold" grpId="0" nodeType="withEffect">
                                  <p:stCondLst>
                                    <p:cond delay="0"/>
                                  </p:stCondLst>
                                  <p:childTnLst>
                                    <p:set>
                                      <p:cBhvr>
                                        <p:cTn id="63" dur="1" fill="hold">
                                          <p:stCondLst>
                                            <p:cond delay="0"/>
                                          </p:stCondLst>
                                        </p:cTn>
                                        <p:tgtEl>
                                          <p:spTgt spid="1048756"/>
                                        </p:tgtEl>
                                        <p:attrNameLst>
                                          <p:attrName>style.visibility</p:attrName>
                                        </p:attrNameLst>
                                      </p:cBhvr>
                                      <p:to>
                                        <p:strVal val="visible"/>
                                      </p:to>
                                    </p:set>
                                    <p:anim calcmode="lin" valueType="num">
                                      <p:cBhvr>
                                        <p:cTn id="64" dur="1000" fill="hold"/>
                                        <p:tgtEl>
                                          <p:spTgt spid="1048756"/>
                                        </p:tgtEl>
                                        <p:attrNameLst>
                                          <p:attrName>ppt_w</p:attrName>
                                        </p:attrNameLst>
                                      </p:cBhvr>
                                      <p:tavLst>
                                        <p:tav tm="0">
                                          <p:val>
                                            <p:strVal val="#ppt_w*0.70"/>
                                          </p:val>
                                        </p:tav>
                                        <p:tav tm="100000">
                                          <p:val>
                                            <p:strVal val="#ppt_w"/>
                                          </p:val>
                                        </p:tav>
                                      </p:tavLst>
                                    </p:anim>
                                    <p:anim calcmode="lin" valueType="num">
                                      <p:cBhvr>
                                        <p:cTn id="65" dur="1000" fill="hold"/>
                                        <p:tgtEl>
                                          <p:spTgt spid="1048756"/>
                                        </p:tgtEl>
                                        <p:attrNameLst>
                                          <p:attrName>ppt_h</p:attrName>
                                        </p:attrNameLst>
                                      </p:cBhvr>
                                      <p:tavLst>
                                        <p:tav tm="0">
                                          <p:val>
                                            <p:strVal val="#ppt_h"/>
                                          </p:val>
                                        </p:tav>
                                        <p:tav tm="100000">
                                          <p:val>
                                            <p:strVal val="#ppt_h"/>
                                          </p:val>
                                        </p:tav>
                                      </p:tavLst>
                                    </p:anim>
                                    <p:animEffect transition="in" filter="fade">
                                      <p:cBhvr>
                                        <p:cTn id="66" dur="1000"/>
                                        <p:tgtEl>
                                          <p:spTgt spid="1048756"/>
                                        </p:tgtEl>
                                      </p:cBhvr>
                                    </p:animEffect>
                                  </p:childTnLst>
                                </p:cTn>
                              </p:par>
                              <p:par>
                                <p:cTn id="67" presetID="55" presetClass="entr" presetSubtype="0" fill="hold" grpId="0" nodeType="withEffect">
                                  <p:stCondLst>
                                    <p:cond delay="0"/>
                                  </p:stCondLst>
                                  <p:childTnLst>
                                    <p:set>
                                      <p:cBhvr>
                                        <p:cTn id="68" dur="1" fill="hold">
                                          <p:stCondLst>
                                            <p:cond delay="0"/>
                                          </p:stCondLst>
                                        </p:cTn>
                                        <p:tgtEl>
                                          <p:spTgt spid="1048752"/>
                                        </p:tgtEl>
                                        <p:attrNameLst>
                                          <p:attrName>style.visibility</p:attrName>
                                        </p:attrNameLst>
                                      </p:cBhvr>
                                      <p:to>
                                        <p:strVal val="visible"/>
                                      </p:to>
                                    </p:set>
                                    <p:anim calcmode="lin" valueType="num">
                                      <p:cBhvr>
                                        <p:cTn id="69" dur="1000" fill="hold"/>
                                        <p:tgtEl>
                                          <p:spTgt spid="1048752"/>
                                        </p:tgtEl>
                                        <p:attrNameLst>
                                          <p:attrName>ppt_w</p:attrName>
                                        </p:attrNameLst>
                                      </p:cBhvr>
                                      <p:tavLst>
                                        <p:tav tm="0">
                                          <p:val>
                                            <p:strVal val="#ppt_w*0.70"/>
                                          </p:val>
                                        </p:tav>
                                        <p:tav tm="100000">
                                          <p:val>
                                            <p:strVal val="#ppt_w"/>
                                          </p:val>
                                        </p:tav>
                                      </p:tavLst>
                                    </p:anim>
                                    <p:anim calcmode="lin" valueType="num">
                                      <p:cBhvr>
                                        <p:cTn id="70" dur="1000" fill="hold"/>
                                        <p:tgtEl>
                                          <p:spTgt spid="1048752"/>
                                        </p:tgtEl>
                                        <p:attrNameLst>
                                          <p:attrName>ppt_h</p:attrName>
                                        </p:attrNameLst>
                                      </p:cBhvr>
                                      <p:tavLst>
                                        <p:tav tm="0">
                                          <p:val>
                                            <p:strVal val="#ppt_h"/>
                                          </p:val>
                                        </p:tav>
                                        <p:tav tm="100000">
                                          <p:val>
                                            <p:strVal val="#ppt_h"/>
                                          </p:val>
                                        </p:tav>
                                      </p:tavLst>
                                    </p:anim>
                                    <p:animEffect transition="in" filter="fade">
                                      <p:cBhvr>
                                        <p:cTn id="71" dur="1000"/>
                                        <p:tgtEl>
                                          <p:spTgt spid="1048752"/>
                                        </p:tgtEl>
                                      </p:cBhvr>
                                    </p:animEffect>
                                  </p:childTnLst>
                                </p:cTn>
                              </p:par>
                              <p:par>
                                <p:cTn id="72" presetID="55" presetClass="entr" presetSubtype="0" fill="hold" grpId="0" nodeType="withEffect">
                                  <p:stCondLst>
                                    <p:cond delay="0"/>
                                  </p:stCondLst>
                                  <p:childTnLst>
                                    <p:set>
                                      <p:cBhvr>
                                        <p:cTn id="73" dur="1" fill="hold">
                                          <p:stCondLst>
                                            <p:cond delay="0"/>
                                          </p:stCondLst>
                                        </p:cTn>
                                        <p:tgtEl>
                                          <p:spTgt spid="1048759"/>
                                        </p:tgtEl>
                                        <p:attrNameLst>
                                          <p:attrName>style.visibility</p:attrName>
                                        </p:attrNameLst>
                                      </p:cBhvr>
                                      <p:to>
                                        <p:strVal val="visible"/>
                                      </p:to>
                                    </p:set>
                                    <p:anim calcmode="lin" valueType="num">
                                      <p:cBhvr>
                                        <p:cTn id="74" dur="1000" fill="hold"/>
                                        <p:tgtEl>
                                          <p:spTgt spid="1048759"/>
                                        </p:tgtEl>
                                        <p:attrNameLst>
                                          <p:attrName>ppt_w</p:attrName>
                                        </p:attrNameLst>
                                      </p:cBhvr>
                                      <p:tavLst>
                                        <p:tav tm="0">
                                          <p:val>
                                            <p:strVal val="#ppt_w*0.70"/>
                                          </p:val>
                                        </p:tav>
                                        <p:tav tm="100000">
                                          <p:val>
                                            <p:strVal val="#ppt_w"/>
                                          </p:val>
                                        </p:tav>
                                      </p:tavLst>
                                    </p:anim>
                                    <p:anim calcmode="lin" valueType="num">
                                      <p:cBhvr>
                                        <p:cTn id="75" dur="1000" fill="hold"/>
                                        <p:tgtEl>
                                          <p:spTgt spid="1048759"/>
                                        </p:tgtEl>
                                        <p:attrNameLst>
                                          <p:attrName>ppt_h</p:attrName>
                                        </p:attrNameLst>
                                      </p:cBhvr>
                                      <p:tavLst>
                                        <p:tav tm="0">
                                          <p:val>
                                            <p:strVal val="#ppt_h"/>
                                          </p:val>
                                        </p:tav>
                                        <p:tav tm="100000">
                                          <p:val>
                                            <p:strVal val="#ppt_h"/>
                                          </p:val>
                                        </p:tav>
                                      </p:tavLst>
                                    </p:anim>
                                    <p:animEffect transition="in" filter="fade">
                                      <p:cBhvr>
                                        <p:cTn id="76" dur="1000"/>
                                        <p:tgtEl>
                                          <p:spTgt spid="1048759"/>
                                        </p:tgtEl>
                                      </p:cBhvr>
                                    </p:animEffect>
                                  </p:childTnLst>
                                </p:cTn>
                              </p:par>
                              <p:par>
                                <p:cTn id="77" presetID="55" presetClass="entr" presetSubtype="0" fill="hold" grpId="0" nodeType="withEffect">
                                  <p:stCondLst>
                                    <p:cond delay="0"/>
                                  </p:stCondLst>
                                  <p:childTnLst>
                                    <p:set>
                                      <p:cBhvr>
                                        <p:cTn id="78" dur="1" fill="hold">
                                          <p:stCondLst>
                                            <p:cond delay="0"/>
                                          </p:stCondLst>
                                        </p:cTn>
                                        <p:tgtEl>
                                          <p:spTgt spid="1048760"/>
                                        </p:tgtEl>
                                        <p:attrNameLst>
                                          <p:attrName>style.visibility</p:attrName>
                                        </p:attrNameLst>
                                      </p:cBhvr>
                                      <p:to>
                                        <p:strVal val="visible"/>
                                      </p:to>
                                    </p:set>
                                    <p:anim calcmode="lin" valueType="num">
                                      <p:cBhvr>
                                        <p:cTn id="79" dur="1000" fill="hold"/>
                                        <p:tgtEl>
                                          <p:spTgt spid="1048760"/>
                                        </p:tgtEl>
                                        <p:attrNameLst>
                                          <p:attrName>ppt_w</p:attrName>
                                        </p:attrNameLst>
                                      </p:cBhvr>
                                      <p:tavLst>
                                        <p:tav tm="0">
                                          <p:val>
                                            <p:strVal val="#ppt_w*0.70"/>
                                          </p:val>
                                        </p:tav>
                                        <p:tav tm="100000">
                                          <p:val>
                                            <p:strVal val="#ppt_w"/>
                                          </p:val>
                                        </p:tav>
                                      </p:tavLst>
                                    </p:anim>
                                    <p:anim calcmode="lin" valueType="num">
                                      <p:cBhvr>
                                        <p:cTn id="80" dur="1000" fill="hold"/>
                                        <p:tgtEl>
                                          <p:spTgt spid="1048760"/>
                                        </p:tgtEl>
                                        <p:attrNameLst>
                                          <p:attrName>ppt_h</p:attrName>
                                        </p:attrNameLst>
                                      </p:cBhvr>
                                      <p:tavLst>
                                        <p:tav tm="0">
                                          <p:val>
                                            <p:strVal val="#ppt_h"/>
                                          </p:val>
                                        </p:tav>
                                        <p:tav tm="100000">
                                          <p:val>
                                            <p:strVal val="#ppt_h"/>
                                          </p:val>
                                        </p:tav>
                                      </p:tavLst>
                                    </p:anim>
                                    <p:animEffect transition="in" filter="fade">
                                      <p:cBhvr>
                                        <p:cTn id="81" dur="1000"/>
                                        <p:tgtEl>
                                          <p:spTgt spid="1048760"/>
                                        </p:tgtEl>
                                      </p:cBhvr>
                                    </p:animEffect>
                                  </p:childTnLst>
                                </p:cTn>
                              </p:par>
                              <p:par>
                                <p:cTn id="82" presetID="55" presetClass="entr" presetSubtype="0" fill="hold" grpId="0" nodeType="withEffect">
                                  <p:stCondLst>
                                    <p:cond delay="0"/>
                                  </p:stCondLst>
                                  <p:childTnLst>
                                    <p:set>
                                      <p:cBhvr>
                                        <p:cTn id="83" dur="1" fill="hold">
                                          <p:stCondLst>
                                            <p:cond delay="0"/>
                                          </p:stCondLst>
                                        </p:cTn>
                                        <p:tgtEl>
                                          <p:spTgt spid="1048761"/>
                                        </p:tgtEl>
                                        <p:attrNameLst>
                                          <p:attrName>style.visibility</p:attrName>
                                        </p:attrNameLst>
                                      </p:cBhvr>
                                      <p:to>
                                        <p:strVal val="visible"/>
                                      </p:to>
                                    </p:set>
                                    <p:anim calcmode="lin" valueType="num">
                                      <p:cBhvr>
                                        <p:cTn id="84" dur="1000" fill="hold"/>
                                        <p:tgtEl>
                                          <p:spTgt spid="1048761"/>
                                        </p:tgtEl>
                                        <p:attrNameLst>
                                          <p:attrName>ppt_w</p:attrName>
                                        </p:attrNameLst>
                                      </p:cBhvr>
                                      <p:tavLst>
                                        <p:tav tm="0">
                                          <p:val>
                                            <p:strVal val="#ppt_w*0.70"/>
                                          </p:val>
                                        </p:tav>
                                        <p:tav tm="100000">
                                          <p:val>
                                            <p:strVal val="#ppt_w"/>
                                          </p:val>
                                        </p:tav>
                                      </p:tavLst>
                                    </p:anim>
                                    <p:anim calcmode="lin" valueType="num">
                                      <p:cBhvr>
                                        <p:cTn id="85" dur="1000" fill="hold"/>
                                        <p:tgtEl>
                                          <p:spTgt spid="1048761"/>
                                        </p:tgtEl>
                                        <p:attrNameLst>
                                          <p:attrName>ppt_h</p:attrName>
                                        </p:attrNameLst>
                                      </p:cBhvr>
                                      <p:tavLst>
                                        <p:tav tm="0">
                                          <p:val>
                                            <p:strVal val="#ppt_h"/>
                                          </p:val>
                                        </p:tav>
                                        <p:tav tm="100000">
                                          <p:val>
                                            <p:strVal val="#ppt_h"/>
                                          </p:val>
                                        </p:tav>
                                      </p:tavLst>
                                    </p:anim>
                                    <p:animEffect transition="in" filter="fade">
                                      <p:cBhvr>
                                        <p:cTn id="86" dur="1000"/>
                                        <p:tgtEl>
                                          <p:spTgt spid="1048761"/>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1048757"/>
                                        </p:tgtEl>
                                        <p:attrNameLst>
                                          <p:attrName>style.visibility</p:attrName>
                                        </p:attrNameLst>
                                      </p:cBhvr>
                                      <p:to>
                                        <p:strVal val="visible"/>
                                      </p:to>
                                    </p:set>
                                    <p:anim calcmode="lin" valueType="num">
                                      <p:cBhvr>
                                        <p:cTn id="89" dur="1000" fill="hold"/>
                                        <p:tgtEl>
                                          <p:spTgt spid="1048757"/>
                                        </p:tgtEl>
                                        <p:attrNameLst>
                                          <p:attrName>ppt_w</p:attrName>
                                        </p:attrNameLst>
                                      </p:cBhvr>
                                      <p:tavLst>
                                        <p:tav tm="0">
                                          <p:val>
                                            <p:strVal val="#ppt_w*0.70"/>
                                          </p:val>
                                        </p:tav>
                                        <p:tav tm="100000">
                                          <p:val>
                                            <p:strVal val="#ppt_w"/>
                                          </p:val>
                                        </p:tav>
                                      </p:tavLst>
                                    </p:anim>
                                    <p:anim calcmode="lin" valueType="num">
                                      <p:cBhvr>
                                        <p:cTn id="90" dur="1000" fill="hold"/>
                                        <p:tgtEl>
                                          <p:spTgt spid="1048757"/>
                                        </p:tgtEl>
                                        <p:attrNameLst>
                                          <p:attrName>ppt_h</p:attrName>
                                        </p:attrNameLst>
                                      </p:cBhvr>
                                      <p:tavLst>
                                        <p:tav tm="0">
                                          <p:val>
                                            <p:strVal val="#ppt_h"/>
                                          </p:val>
                                        </p:tav>
                                        <p:tav tm="100000">
                                          <p:val>
                                            <p:strVal val="#ppt_h"/>
                                          </p:val>
                                        </p:tav>
                                      </p:tavLst>
                                    </p:anim>
                                    <p:animEffect transition="in" filter="fade">
                                      <p:cBhvr>
                                        <p:cTn id="91" dur="1000"/>
                                        <p:tgtEl>
                                          <p:spTgt spid="1048757"/>
                                        </p:tgtEl>
                                      </p:cBhvr>
                                    </p:animEffect>
                                  </p:childTnLst>
                                </p:cTn>
                              </p:par>
                              <p:par>
                                <p:cTn id="92" presetID="55" presetClass="entr" presetSubtype="0" fill="hold" grpId="0" nodeType="withEffect">
                                  <p:stCondLst>
                                    <p:cond delay="0"/>
                                  </p:stCondLst>
                                  <p:childTnLst>
                                    <p:set>
                                      <p:cBhvr>
                                        <p:cTn id="93" dur="1" fill="hold">
                                          <p:stCondLst>
                                            <p:cond delay="0"/>
                                          </p:stCondLst>
                                        </p:cTn>
                                        <p:tgtEl>
                                          <p:spTgt spid="1048764"/>
                                        </p:tgtEl>
                                        <p:attrNameLst>
                                          <p:attrName>style.visibility</p:attrName>
                                        </p:attrNameLst>
                                      </p:cBhvr>
                                      <p:to>
                                        <p:strVal val="visible"/>
                                      </p:to>
                                    </p:set>
                                    <p:anim calcmode="lin" valueType="num">
                                      <p:cBhvr>
                                        <p:cTn id="94" dur="1000" fill="hold"/>
                                        <p:tgtEl>
                                          <p:spTgt spid="1048764"/>
                                        </p:tgtEl>
                                        <p:attrNameLst>
                                          <p:attrName>ppt_w</p:attrName>
                                        </p:attrNameLst>
                                      </p:cBhvr>
                                      <p:tavLst>
                                        <p:tav tm="0">
                                          <p:val>
                                            <p:strVal val="#ppt_w*0.70"/>
                                          </p:val>
                                        </p:tav>
                                        <p:tav tm="100000">
                                          <p:val>
                                            <p:strVal val="#ppt_w"/>
                                          </p:val>
                                        </p:tav>
                                      </p:tavLst>
                                    </p:anim>
                                    <p:anim calcmode="lin" valueType="num">
                                      <p:cBhvr>
                                        <p:cTn id="95" dur="1000" fill="hold"/>
                                        <p:tgtEl>
                                          <p:spTgt spid="1048764"/>
                                        </p:tgtEl>
                                        <p:attrNameLst>
                                          <p:attrName>ppt_h</p:attrName>
                                        </p:attrNameLst>
                                      </p:cBhvr>
                                      <p:tavLst>
                                        <p:tav tm="0">
                                          <p:val>
                                            <p:strVal val="#ppt_h"/>
                                          </p:val>
                                        </p:tav>
                                        <p:tav tm="100000">
                                          <p:val>
                                            <p:strVal val="#ppt_h"/>
                                          </p:val>
                                        </p:tav>
                                      </p:tavLst>
                                    </p:anim>
                                    <p:animEffect transition="in" filter="fade">
                                      <p:cBhvr>
                                        <p:cTn id="96" dur="1000"/>
                                        <p:tgtEl>
                                          <p:spTgt spid="1048764"/>
                                        </p:tgtEl>
                                      </p:cBhvr>
                                    </p:animEffect>
                                  </p:childTnLst>
                                </p:cTn>
                              </p:par>
                              <p:par>
                                <p:cTn id="97" presetID="55" presetClass="entr" presetSubtype="0" fill="hold" grpId="0" nodeType="withEffect">
                                  <p:stCondLst>
                                    <p:cond delay="0"/>
                                  </p:stCondLst>
                                  <p:childTnLst>
                                    <p:set>
                                      <p:cBhvr>
                                        <p:cTn id="98" dur="1" fill="hold">
                                          <p:stCondLst>
                                            <p:cond delay="0"/>
                                          </p:stCondLst>
                                        </p:cTn>
                                        <p:tgtEl>
                                          <p:spTgt spid="1048762"/>
                                        </p:tgtEl>
                                        <p:attrNameLst>
                                          <p:attrName>style.visibility</p:attrName>
                                        </p:attrNameLst>
                                      </p:cBhvr>
                                      <p:to>
                                        <p:strVal val="visible"/>
                                      </p:to>
                                    </p:set>
                                    <p:anim calcmode="lin" valueType="num">
                                      <p:cBhvr>
                                        <p:cTn id="99" dur="1000" fill="hold"/>
                                        <p:tgtEl>
                                          <p:spTgt spid="1048762"/>
                                        </p:tgtEl>
                                        <p:attrNameLst>
                                          <p:attrName>ppt_w</p:attrName>
                                        </p:attrNameLst>
                                      </p:cBhvr>
                                      <p:tavLst>
                                        <p:tav tm="0">
                                          <p:val>
                                            <p:strVal val="#ppt_w*0.70"/>
                                          </p:val>
                                        </p:tav>
                                        <p:tav tm="100000">
                                          <p:val>
                                            <p:strVal val="#ppt_w"/>
                                          </p:val>
                                        </p:tav>
                                      </p:tavLst>
                                    </p:anim>
                                    <p:anim calcmode="lin" valueType="num">
                                      <p:cBhvr>
                                        <p:cTn id="100" dur="1000" fill="hold"/>
                                        <p:tgtEl>
                                          <p:spTgt spid="1048762"/>
                                        </p:tgtEl>
                                        <p:attrNameLst>
                                          <p:attrName>ppt_h</p:attrName>
                                        </p:attrNameLst>
                                      </p:cBhvr>
                                      <p:tavLst>
                                        <p:tav tm="0">
                                          <p:val>
                                            <p:strVal val="#ppt_h"/>
                                          </p:val>
                                        </p:tav>
                                        <p:tav tm="100000">
                                          <p:val>
                                            <p:strVal val="#ppt_h"/>
                                          </p:val>
                                        </p:tav>
                                      </p:tavLst>
                                    </p:anim>
                                    <p:animEffect transition="in" filter="fade">
                                      <p:cBhvr>
                                        <p:cTn id="101" dur="1000"/>
                                        <p:tgtEl>
                                          <p:spTgt spid="1048762"/>
                                        </p:tgtEl>
                                      </p:cBhvr>
                                    </p:animEffect>
                                  </p:childTnLst>
                                </p:cTn>
                              </p:par>
                              <p:par>
                                <p:cTn id="102" presetID="55" presetClass="entr" presetSubtype="0" fill="hold" grpId="0" nodeType="withEffect">
                                  <p:stCondLst>
                                    <p:cond delay="0"/>
                                  </p:stCondLst>
                                  <p:childTnLst>
                                    <p:set>
                                      <p:cBhvr>
                                        <p:cTn id="103" dur="1" fill="hold">
                                          <p:stCondLst>
                                            <p:cond delay="0"/>
                                          </p:stCondLst>
                                        </p:cTn>
                                        <p:tgtEl>
                                          <p:spTgt spid="1048765"/>
                                        </p:tgtEl>
                                        <p:attrNameLst>
                                          <p:attrName>style.visibility</p:attrName>
                                        </p:attrNameLst>
                                      </p:cBhvr>
                                      <p:to>
                                        <p:strVal val="visible"/>
                                      </p:to>
                                    </p:set>
                                    <p:anim calcmode="lin" valueType="num">
                                      <p:cBhvr>
                                        <p:cTn id="104" dur="1000" fill="hold"/>
                                        <p:tgtEl>
                                          <p:spTgt spid="1048765"/>
                                        </p:tgtEl>
                                        <p:attrNameLst>
                                          <p:attrName>ppt_w</p:attrName>
                                        </p:attrNameLst>
                                      </p:cBhvr>
                                      <p:tavLst>
                                        <p:tav tm="0">
                                          <p:val>
                                            <p:strVal val="#ppt_w*0.70"/>
                                          </p:val>
                                        </p:tav>
                                        <p:tav tm="100000">
                                          <p:val>
                                            <p:strVal val="#ppt_w"/>
                                          </p:val>
                                        </p:tav>
                                      </p:tavLst>
                                    </p:anim>
                                    <p:anim calcmode="lin" valueType="num">
                                      <p:cBhvr>
                                        <p:cTn id="105" dur="1000" fill="hold"/>
                                        <p:tgtEl>
                                          <p:spTgt spid="1048765"/>
                                        </p:tgtEl>
                                        <p:attrNameLst>
                                          <p:attrName>ppt_h</p:attrName>
                                        </p:attrNameLst>
                                      </p:cBhvr>
                                      <p:tavLst>
                                        <p:tav tm="0">
                                          <p:val>
                                            <p:strVal val="#ppt_h"/>
                                          </p:val>
                                        </p:tav>
                                        <p:tav tm="100000">
                                          <p:val>
                                            <p:strVal val="#ppt_h"/>
                                          </p:val>
                                        </p:tav>
                                      </p:tavLst>
                                    </p:anim>
                                    <p:animEffect transition="in" filter="fade">
                                      <p:cBhvr>
                                        <p:cTn id="106" dur="1000"/>
                                        <p:tgtEl>
                                          <p:spTgt spid="1048765"/>
                                        </p:tgtEl>
                                      </p:cBhvr>
                                    </p:animEffect>
                                  </p:childTnLst>
                                </p:cTn>
                              </p:par>
                              <p:par>
                                <p:cTn id="107" presetID="55" presetClass="entr" presetSubtype="0" fill="hold" grpId="0" nodeType="withEffect">
                                  <p:stCondLst>
                                    <p:cond delay="0"/>
                                  </p:stCondLst>
                                  <p:childTnLst>
                                    <p:set>
                                      <p:cBhvr>
                                        <p:cTn id="108" dur="1" fill="hold">
                                          <p:stCondLst>
                                            <p:cond delay="0"/>
                                          </p:stCondLst>
                                        </p:cTn>
                                        <p:tgtEl>
                                          <p:spTgt spid="1048766"/>
                                        </p:tgtEl>
                                        <p:attrNameLst>
                                          <p:attrName>style.visibility</p:attrName>
                                        </p:attrNameLst>
                                      </p:cBhvr>
                                      <p:to>
                                        <p:strVal val="visible"/>
                                      </p:to>
                                    </p:set>
                                    <p:anim calcmode="lin" valueType="num">
                                      <p:cBhvr>
                                        <p:cTn id="109" dur="1000" fill="hold"/>
                                        <p:tgtEl>
                                          <p:spTgt spid="1048766"/>
                                        </p:tgtEl>
                                        <p:attrNameLst>
                                          <p:attrName>ppt_w</p:attrName>
                                        </p:attrNameLst>
                                      </p:cBhvr>
                                      <p:tavLst>
                                        <p:tav tm="0">
                                          <p:val>
                                            <p:strVal val="#ppt_w*0.70"/>
                                          </p:val>
                                        </p:tav>
                                        <p:tav tm="100000">
                                          <p:val>
                                            <p:strVal val="#ppt_w"/>
                                          </p:val>
                                        </p:tav>
                                      </p:tavLst>
                                    </p:anim>
                                    <p:anim calcmode="lin" valueType="num">
                                      <p:cBhvr>
                                        <p:cTn id="110" dur="1000" fill="hold"/>
                                        <p:tgtEl>
                                          <p:spTgt spid="1048766"/>
                                        </p:tgtEl>
                                        <p:attrNameLst>
                                          <p:attrName>ppt_h</p:attrName>
                                        </p:attrNameLst>
                                      </p:cBhvr>
                                      <p:tavLst>
                                        <p:tav tm="0">
                                          <p:val>
                                            <p:strVal val="#ppt_h"/>
                                          </p:val>
                                        </p:tav>
                                        <p:tav tm="100000">
                                          <p:val>
                                            <p:strVal val="#ppt_h"/>
                                          </p:val>
                                        </p:tav>
                                      </p:tavLst>
                                    </p:anim>
                                    <p:animEffect transition="in" filter="fade">
                                      <p:cBhvr>
                                        <p:cTn id="111" dur="1000"/>
                                        <p:tgtEl>
                                          <p:spTgt spid="1048766"/>
                                        </p:tgtEl>
                                      </p:cBhvr>
                                    </p:animEffect>
                                  </p:childTnLst>
                                </p:cTn>
                              </p:par>
                              <p:par>
                                <p:cTn id="112" presetID="55" presetClass="entr" presetSubtype="0" fill="hold" grpId="0" nodeType="withEffect">
                                  <p:stCondLst>
                                    <p:cond delay="0"/>
                                  </p:stCondLst>
                                  <p:childTnLst>
                                    <p:set>
                                      <p:cBhvr>
                                        <p:cTn id="113" dur="1" fill="hold">
                                          <p:stCondLst>
                                            <p:cond delay="0"/>
                                          </p:stCondLst>
                                        </p:cTn>
                                        <p:tgtEl>
                                          <p:spTgt spid="1048769"/>
                                        </p:tgtEl>
                                        <p:attrNameLst>
                                          <p:attrName>style.visibility</p:attrName>
                                        </p:attrNameLst>
                                      </p:cBhvr>
                                      <p:to>
                                        <p:strVal val="visible"/>
                                      </p:to>
                                    </p:set>
                                    <p:anim calcmode="lin" valueType="num">
                                      <p:cBhvr>
                                        <p:cTn id="114" dur="1000" fill="hold"/>
                                        <p:tgtEl>
                                          <p:spTgt spid="1048769"/>
                                        </p:tgtEl>
                                        <p:attrNameLst>
                                          <p:attrName>ppt_w</p:attrName>
                                        </p:attrNameLst>
                                      </p:cBhvr>
                                      <p:tavLst>
                                        <p:tav tm="0">
                                          <p:val>
                                            <p:strVal val="#ppt_w*0.70"/>
                                          </p:val>
                                        </p:tav>
                                        <p:tav tm="100000">
                                          <p:val>
                                            <p:strVal val="#ppt_w"/>
                                          </p:val>
                                        </p:tav>
                                      </p:tavLst>
                                    </p:anim>
                                    <p:anim calcmode="lin" valueType="num">
                                      <p:cBhvr>
                                        <p:cTn id="115" dur="1000" fill="hold"/>
                                        <p:tgtEl>
                                          <p:spTgt spid="1048769"/>
                                        </p:tgtEl>
                                        <p:attrNameLst>
                                          <p:attrName>ppt_h</p:attrName>
                                        </p:attrNameLst>
                                      </p:cBhvr>
                                      <p:tavLst>
                                        <p:tav tm="0">
                                          <p:val>
                                            <p:strVal val="#ppt_h"/>
                                          </p:val>
                                        </p:tav>
                                        <p:tav tm="100000">
                                          <p:val>
                                            <p:strVal val="#ppt_h"/>
                                          </p:val>
                                        </p:tav>
                                      </p:tavLst>
                                    </p:anim>
                                    <p:animEffect transition="in" filter="fade">
                                      <p:cBhvr>
                                        <p:cTn id="116" dur="1000"/>
                                        <p:tgtEl>
                                          <p:spTgt spid="1048769"/>
                                        </p:tgtEl>
                                      </p:cBhvr>
                                    </p:animEffect>
                                  </p:childTnLst>
                                </p:cTn>
                              </p:par>
                              <p:par>
                                <p:cTn id="117" presetID="55" presetClass="entr" presetSubtype="0" fill="hold" grpId="0" nodeType="withEffect">
                                  <p:stCondLst>
                                    <p:cond delay="0"/>
                                  </p:stCondLst>
                                  <p:childTnLst>
                                    <p:set>
                                      <p:cBhvr>
                                        <p:cTn id="118" dur="1" fill="hold">
                                          <p:stCondLst>
                                            <p:cond delay="0"/>
                                          </p:stCondLst>
                                        </p:cTn>
                                        <p:tgtEl>
                                          <p:spTgt spid="1048770"/>
                                        </p:tgtEl>
                                        <p:attrNameLst>
                                          <p:attrName>style.visibility</p:attrName>
                                        </p:attrNameLst>
                                      </p:cBhvr>
                                      <p:to>
                                        <p:strVal val="visible"/>
                                      </p:to>
                                    </p:set>
                                    <p:anim calcmode="lin" valueType="num">
                                      <p:cBhvr>
                                        <p:cTn id="119" dur="1000" fill="hold"/>
                                        <p:tgtEl>
                                          <p:spTgt spid="1048770"/>
                                        </p:tgtEl>
                                        <p:attrNameLst>
                                          <p:attrName>ppt_w</p:attrName>
                                        </p:attrNameLst>
                                      </p:cBhvr>
                                      <p:tavLst>
                                        <p:tav tm="0">
                                          <p:val>
                                            <p:strVal val="#ppt_w*0.70"/>
                                          </p:val>
                                        </p:tav>
                                        <p:tav tm="100000">
                                          <p:val>
                                            <p:strVal val="#ppt_w"/>
                                          </p:val>
                                        </p:tav>
                                      </p:tavLst>
                                    </p:anim>
                                    <p:anim calcmode="lin" valueType="num">
                                      <p:cBhvr>
                                        <p:cTn id="120" dur="1000" fill="hold"/>
                                        <p:tgtEl>
                                          <p:spTgt spid="1048770"/>
                                        </p:tgtEl>
                                        <p:attrNameLst>
                                          <p:attrName>ppt_h</p:attrName>
                                        </p:attrNameLst>
                                      </p:cBhvr>
                                      <p:tavLst>
                                        <p:tav tm="0">
                                          <p:val>
                                            <p:strVal val="#ppt_h"/>
                                          </p:val>
                                        </p:tav>
                                        <p:tav tm="100000">
                                          <p:val>
                                            <p:strVal val="#ppt_h"/>
                                          </p:val>
                                        </p:tav>
                                      </p:tavLst>
                                    </p:anim>
                                    <p:animEffect transition="in" filter="fade">
                                      <p:cBhvr>
                                        <p:cTn id="121" dur="1000"/>
                                        <p:tgtEl>
                                          <p:spTgt spid="1048770"/>
                                        </p:tgtEl>
                                      </p:cBhvr>
                                    </p:animEffect>
                                  </p:childTnLst>
                                </p:cTn>
                              </p:par>
                              <p:par>
                                <p:cTn id="122" presetID="55" presetClass="entr" presetSubtype="0" fill="hold" grpId="0" nodeType="withEffect">
                                  <p:stCondLst>
                                    <p:cond delay="0"/>
                                  </p:stCondLst>
                                  <p:childTnLst>
                                    <p:set>
                                      <p:cBhvr>
                                        <p:cTn id="123" dur="1" fill="hold">
                                          <p:stCondLst>
                                            <p:cond delay="0"/>
                                          </p:stCondLst>
                                        </p:cTn>
                                        <p:tgtEl>
                                          <p:spTgt spid="1048771"/>
                                        </p:tgtEl>
                                        <p:attrNameLst>
                                          <p:attrName>style.visibility</p:attrName>
                                        </p:attrNameLst>
                                      </p:cBhvr>
                                      <p:to>
                                        <p:strVal val="visible"/>
                                      </p:to>
                                    </p:set>
                                    <p:anim calcmode="lin" valueType="num">
                                      <p:cBhvr>
                                        <p:cTn id="124" dur="1000" fill="hold"/>
                                        <p:tgtEl>
                                          <p:spTgt spid="1048771"/>
                                        </p:tgtEl>
                                        <p:attrNameLst>
                                          <p:attrName>ppt_w</p:attrName>
                                        </p:attrNameLst>
                                      </p:cBhvr>
                                      <p:tavLst>
                                        <p:tav tm="0">
                                          <p:val>
                                            <p:strVal val="#ppt_w*0.70"/>
                                          </p:val>
                                        </p:tav>
                                        <p:tav tm="100000">
                                          <p:val>
                                            <p:strVal val="#ppt_w"/>
                                          </p:val>
                                        </p:tav>
                                      </p:tavLst>
                                    </p:anim>
                                    <p:anim calcmode="lin" valueType="num">
                                      <p:cBhvr>
                                        <p:cTn id="125" dur="1000" fill="hold"/>
                                        <p:tgtEl>
                                          <p:spTgt spid="1048771"/>
                                        </p:tgtEl>
                                        <p:attrNameLst>
                                          <p:attrName>ppt_h</p:attrName>
                                        </p:attrNameLst>
                                      </p:cBhvr>
                                      <p:tavLst>
                                        <p:tav tm="0">
                                          <p:val>
                                            <p:strVal val="#ppt_h"/>
                                          </p:val>
                                        </p:tav>
                                        <p:tav tm="100000">
                                          <p:val>
                                            <p:strVal val="#ppt_h"/>
                                          </p:val>
                                        </p:tav>
                                      </p:tavLst>
                                    </p:anim>
                                    <p:animEffect transition="in" filter="fade">
                                      <p:cBhvr>
                                        <p:cTn id="126" dur="1000"/>
                                        <p:tgtEl>
                                          <p:spTgt spid="1048771"/>
                                        </p:tgtEl>
                                      </p:cBhvr>
                                    </p:animEffect>
                                  </p:childTnLst>
                                </p:cTn>
                              </p:par>
                              <p:par>
                                <p:cTn id="127" presetID="55" presetClass="entr" presetSubtype="0" fill="hold" grpId="0" nodeType="withEffect">
                                  <p:stCondLst>
                                    <p:cond delay="0"/>
                                  </p:stCondLst>
                                  <p:childTnLst>
                                    <p:set>
                                      <p:cBhvr>
                                        <p:cTn id="128" dur="1" fill="hold">
                                          <p:stCondLst>
                                            <p:cond delay="0"/>
                                          </p:stCondLst>
                                        </p:cTn>
                                        <p:tgtEl>
                                          <p:spTgt spid="1048767"/>
                                        </p:tgtEl>
                                        <p:attrNameLst>
                                          <p:attrName>style.visibility</p:attrName>
                                        </p:attrNameLst>
                                      </p:cBhvr>
                                      <p:to>
                                        <p:strVal val="visible"/>
                                      </p:to>
                                    </p:set>
                                    <p:anim calcmode="lin" valueType="num">
                                      <p:cBhvr>
                                        <p:cTn id="129" dur="1000" fill="hold"/>
                                        <p:tgtEl>
                                          <p:spTgt spid="1048767"/>
                                        </p:tgtEl>
                                        <p:attrNameLst>
                                          <p:attrName>ppt_w</p:attrName>
                                        </p:attrNameLst>
                                      </p:cBhvr>
                                      <p:tavLst>
                                        <p:tav tm="0">
                                          <p:val>
                                            <p:strVal val="#ppt_w*0.70"/>
                                          </p:val>
                                        </p:tav>
                                        <p:tav tm="100000">
                                          <p:val>
                                            <p:strVal val="#ppt_w"/>
                                          </p:val>
                                        </p:tav>
                                      </p:tavLst>
                                    </p:anim>
                                    <p:anim calcmode="lin" valueType="num">
                                      <p:cBhvr>
                                        <p:cTn id="130" dur="1000" fill="hold"/>
                                        <p:tgtEl>
                                          <p:spTgt spid="1048767"/>
                                        </p:tgtEl>
                                        <p:attrNameLst>
                                          <p:attrName>ppt_h</p:attrName>
                                        </p:attrNameLst>
                                      </p:cBhvr>
                                      <p:tavLst>
                                        <p:tav tm="0">
                                          <p:val>
                                            <p:strVal val="#ppt_h"/>
                                          </p:val>
                                        </p:tav>
                                        <p:tav tm="100000">
                                          <p:val>
                                            <p:strVal val="#ppt_h"/>
                                          </p:val>
                                        </p:tav>
                                      </p:tavLst>
                                    </p:anim>
                                    <p:animEffect transition="in" filter="fade">
                                      <p:cBhvr>
                                        <p:cTn id="131" dur="1000"/>
                                        <p:tgtEl>
                                          <p:spTgt spid="1048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1" grpId="0"/>
      <p:bldP spid="1048741" grpId="1"/>
      <p:bldP spid="1048744" grpId="0"/>
      <p:bldP spid="1048745" grpId="0"/>
      <p:bldP spid="1048746" grpId="0"/>
      <p:bldP spid="1048742" grpId="0" animBg="1"/>
      <p:bldP spid="1048749" grpId="0"/>
      <p:bldP spid="1048750" grpId="0"/>
      <p:bldP spid="1048751" grpId="0"/>
      <p:bldP spid="1048747" grpId="0" animBg="1"/>
      <p:bldP spid="1048754" grpId="0"/>
      <p:bldP spid="1048755" grpId="0"/>
      <p:bldP spid="1048756" grpId="0"/>
      <p:bldP spid="1048752" grpId="0" animBg="1"/>
      <p:bldP spid="1048759" grpId="0"/>
      <p:bldP spid="1048760" grpId="0"/>
      <p:bldP spid="1048761" grpId="0"/>
      <p:bldP spid="1048757" grpId="0" animBg="1"/>
      <p:bldP spid="1048764" grpId="0"/>
      <p:bldP spid="1048762" grpId="0" animBg="1"/>
      <p:bldP spid="1048765" grpId="0"/>
      <p:bldP spid="1048766" grpId="0"/>
      <p:bldP spid="1048769" grpId="0"/>
      <p:bldP spid="1048770" grpId="0"/>
      <p:bldP spid="1048771" grpId="0"/>
      <p:bldP spid="1048767" grpId="0" animBg="1"/>
      <p:bldP spid="1048744" grpId="1"/>
      <p:bldP spid="1048745" grpId="1"/>
      <p:bldP spid="1048746" grpId="1"/>
      <p:bldP spid="1048742" grpId="1" animBg="1"/>
      <p:bldP spid="1048749" grpId="1"/>
      <p:bldP spid="1048750" grpId="1"/>
      <p:bldP spid="1048751" grpId="1"/>
      <p:bldP spid="1048747" grpId="1" animBg="1"/>
      <p:bldP spid="1048754" grpId="1"/>
      <p:bldP spid="1048755" grpId="1"/>
      <p:bldP spid="1048756" grpId="1"/>
      <p:bldP spid="1048752" grpId="1" animBg="1"/>
      <p:bldP spid="1048759" grpId="1"/>
      <p:bldP spid="1048760" grpId="1"/>
      <p:bldP spid="1048761" grpId="1"/>
      <p:bldP spid="1048757" grpId="1" animBg="1"/>
      <p:bldP spid="1048764" grpId="1"/>
      <p:bldP spid="1048762" grpId="1" animBg="1"/>
      <p:bldP spid="1048765" grpId="1"/>
      <p:bldP spid="1048766" grpId="1"/>
      <p:bldP spid="1048769" grpId="1"/>
      <p:bldP spid="1048770" grpId="1"/>
      <p:bldP spid="1048771" grpId="1"/>
      <p:bldP spid="104876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56" name=""/>
        <p:cNvGrpSpPr/>
        <p:nvPr/>
      </p:nvGrpSpPr>
      <p:grpSpPr/>
      <p:sp>
        <p:nvSpPr>
          <p:cNvPr id="1048772" name="Rectangle 12"/>
          <p:cNvSpPr/>
          <p:nvPr/>
        </p:nvSpPr>
        <p:spPr>
          <a:xfrm>
            <a:off x="6912864" y="1060704"/>
            <a:ext cx="4937760" cy="4937760"/>
          </a:xfrm>
          <a:prstGeom prst="rect">
            <a:avLst/>
          </a:prstGeom>
          <a:solidFill>
            <a:srgbClr val="8A93A3"/>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73"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74" name="Rectangle 2"/>
          <p:cNvSpPr/>
          <p:nvPr/>
        </p:nvSpPr>
        <p:spPr>
          <a:xfrm>
            <a:off x="0" y="0"/>
            <a:ext cx="12191695" cy="1051560"/>
          </a:xfrm>
          <a:prstGeom prst="rect">
            <a:avLst/>
          </a:prstGeom>
          <a:solidFill>
            <a:srgbClr val="B54A2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75"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76"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77"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1</a:t>
            </a:r>
            <a:endParaRPr sz="2500" b="1" i="0">
              <a:solidFill>
                <a:srgbClr val="16264A"/>
              </a:solidFill>
              <a:latin typeface="微软雅黑" panose="020B0503020204020204" charset="-122"/>
            </a:endParaRPr>
          </a:p>
        </p:txBody>
      </p:sp>
      <p:sp>
        <p:nvSpPr>
          <p:cNvPr id="1048778"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真题呈现 · Reading &amp; Task（原文）</a:t>
            </a:r>
            <a:endParaRPr sz="3200" b="1" i="0">
              <a:solidFill>
                <a:srgbClr val="FFFFFF"/>
              </a:solidFill>
              <a:latin typeface="微软雅黑" panose="020B0503020204020204" charset="-122"/>
            </a:endParaRPr>
          </a:p>
        </p:txBody>
      </p:sp>
      <p:sp>
        <p:nvSpPr>
          <p:cNvPr id="1048779" name="TextBox 8"/>
          <p:cNvSpPr txBox="1"/>
          <p:nvPr/>
        </p:nvSpPr>
        <p:spPr>
          <a:xfrm>
            <a:off x="211455" y="1078230"/>
            <a:ext cx="6737350" cy="5322570"/>
          </a:xfrm>
          <a:prstGeom prst="rect">
            <a:avLst/>
          </a:prstGeom>
          <a:noFill/>
        </p:spPr>
        <p:txBody>
          <a:bodyPr wrap="square">
            <a:noAutofit/>
          </a:bodyPr>
          <a:p>
            <a:pPr>
              <a:lnSpc>
                <a:spcPct val="110000"/>
              </a:lnSpc>
              <a:spcAft>
                <a:spcPts val="600"/>
              </a:spcAft>
            </a:pPr>
            <a:r>
              <a:rPr>
                <a:solidFill>
                  <a:srgbClr val="1F2937"/>
                </a:solidFill>
                <a:latin typeface="微软雅黑" panose="020B0503020204020204" charset="-122"/>
              </a:rPr>
              <a:t>阅读下面材料，根据其内容和所给段落开头语续写两段，使之构成一篇完整的短文。</a:t>
            </a:r>
            <a:endParaRPr>
              <a:solidFill>
                <a:srgbClr val="1F2937"/>
              </a:solidFill>
              <a:latin typeface="微软雅黑" panose="020B0503020204020204" charset="-122"/>
            </a:endParaRPr>
          </a:p>
          <a:p>
            <a:pPr indent="457200">
              <a:lnSpc>
                <a:spcPct val="120000"/>
              </a:lnSpc>
              <a:spcBef>
                <a:spcPts val="0"/>
              </a:spcBef>
              <a:spcAft>
                <a:spcPts val="600"/>
              </a:spcAft>
            </a:pPr>
            <a:r>
              <a:rPr sz="1900" b="1">
                <a:solidFill>
                  <a:srgbClr val="1F2937"/>
                </a:solidFill>
                <a:latin typeface="Arial" panose="020B0604020202020204" pitchFamily="34" charset="0"/>
                <a:cs typeface="Arial" panose="020B0604020202020204" pitchFamily="34" charset="0"/>
              </a:rPr>
              <a:t>The tip of my fishing pole jerked twice and then bent in half as the line went tight. "Hey, Grandpa!" I shouted. "It's Walter!" </a:t>
            </a:r>
            <a:endParaRPr sz="1900" b="1">
              <a:solidFill>
                <a:srgbClr val="1F2937"/>
              </a:solidFill>
              <a:latin typeface="Arial" panose="020B0604020202020204" pitchFamily="34" charset="0"/>
              <a:cs typeface="Arial" panose="020B0604020202020204" pitchFamily="34" charset="0"/>
            </a:endParaRPr>
          </a:p>
          <a:p>
            <a:pPr indent="457200">
              <a:lnSpc>
                <a:spcPct val="120000"/>
              </a:lnSpc>
              <a:spcBef>
                <a:spcPts val="0"/>
              </a:spcBef>
              <a:spcAft>
                <a:spcPts val="600"/>
              </a:spcAft>
            </a:pPr>
            <a:r>
              <a:rPr sz="1900" b="1">
                <a:solidFill>
                  <a:srgbClr val="1F2937"/>
                </a:solidFill>
                <a:latin typeface="Arial" panose="020B0604020202020204" pitchFamily="34" charset="0"/>
                <a:cs typeface="Arial" panose="020B0604020202020204" pitchFamily="34" charset="0"/>
              </a:rPr>
              <a:t>"Can't be Walter," he said. "I've had him on my line many times, but he's always managed to slip the hook." </a:t>
            </a:r>
            <a:endParaRPr sz="1900" b="1">
              <a:solidFill>
                <a:srgbClr val="1F2937"/>
              </a:solidFill>
              <a:latin typeface="Arial" panose="020B0604020202020204" pitchFamily="34" charset="0"/>
              <a:cs typeface="Arial" panose="020B0604020202020204" pitchFamily="34" charset="0"/>
            </a:endParaRPr>
          </a:p>
          <a:p>
            <a:pPr indent="457200">
              <a:lnSpc>
                <a:spcPct val="120000"/>
              </a:lnSpc>
              <a:spcBef>
                <a:spcPts val="0"/>
              </a:spcBef>
              <a:spcAft>
                <a:spcPts val="600"/>
              </a:spcAft>
            </a:pPr>
            <a:r>
              <a:rPr sz="1900" b="1">
                <a:solidFill>
                  <a:srgbClr val="1F2937"/>
                </a:solidFill>
                <a:latin typeface="Arial" panose="020B0604020202020204" pitchFamily="34" charset="0"/>
                <a:cs typeface="Arial" panose="020B0604020202020204" pitchFamily="34" charset="0"/>
              </a:rPr>
              <a:t>While Grandpa was talking, Walter was swimming. He swam down deep, and then he swam to the surface and cleared out of the river, flapping his tail and shaking his head. Just before he fell back with a mighty white splash, I thought I saw him wink at me. It was such a human gesture that for a moment I forgot he was a fish—he was just another creature fighting for his life, and somehow I admired him for it.</a:t>
            </a:r>
            <a:r>
              <a:rPr lang="en-US" sz="1900" b="1">
                <a:solidFill>
                  <a:srgbClr val="1F2937"/>
                </a:solidFill>
                <a:latin typeface="Arial" panose="020B0604020202020204" pitchFamily="34" charset="0"/>
                <a:cs typeface="Arial" panose="020B0604020202020204" pitchFamily="34" charset="0"/>
              </a:rPr>
              <a:t> </a:t>
            </a:r>
            <a:r>
              <a:rPr lang="en-US" altLang="zh-CN" sz="1900" b="1">
                <a:solidFill>
                  <a:srgbClr val="1F2937"/>
                </a:solidFill>
                <a:latin typeface="Arial" panose="020B0604020202020204" pitchFamily="34" charset="0"/>
                <a:cs typeface="Arial" panose="020B0604020202020204" pitchFamily="34" charset="0"/>
              </a:rPr>
              <a:t>But that didn’t make me want him any less, at least then. </a:t>
            </a:r>
            <a:endParaRPr lang="en-US" altLang="zh-CN" sz="1900" b="1">
              <a:solidFill>
                <a:srgbClr val="1F2937"/>
              </a:solidFill>
              <a:latin typeface="Arial" panose="020B0604020202020204" pitchFamily="34" charset="0"/>
              <a:cs typeface="Arial" panose="020B0604020202020204" pitchFamily="34" charset="0"/>
            </a:endParaRPr>
          </a:p>
        </p:txBody>
      </p:sp>
      <p:sp>
        <p:nvSpPr>
          <p:cNvPr id="1048780" name="Freeform 13"/>
          <p:cNvSpPr/>
          <p:nvPr/>
        </p:nvSpPr>
        <p:spPr>
          <a:xfrm>
            <a:off x="0" y="0"/>
            <a:ext cx="11795760" cy="5943600"/>
          </a:xfrm>
          <a:custGeom>
            <a:avLst/>
            <a:gdLst/>
            <a:ahLst/>
            <a:cxnLst/>
            <a:rect l="l" t="t" r="r" b="b"/>
            <a:pathLst>
              <a:path w="11795760" h="5943600">
                <a:moveTo>
                  <a:pt x="0" y="0"/>
                </a:moveTo>
                <a:lnTo>
                  <a:pt x="6729984" y="1005840"/>
                </a:lnTo>
                <a:lnTo>
                  <a:pt x="6986016" y="1358537"/>
                </a:lnTo>
                <a:lnTo>
                  <a:pt x="6729984" y="1711234"/>
                </a:lnTo>
                <a:lnTo>
                  <a:pt x="6986016" y="2063931"/>
                </a:lnTo>
                <a:lnTo>
                  <a:pt x="6729984" y="2416628"/>
                </a:lnTo>
                <a:lnTo>
                  <a:pt x="6986016" y="2769325"/>
                </a:lnTo>
                <a:lnTo>
                  <a:pt x="6729984" y="3122022"/>
                </a:lnTo>
                <a:lnTo>
                  <a:pt x="6986016" y="3474720"/>
                </a:lnTo>
                <a:lnTo>
                  <a:pt x="6729984" y="3827417"/>
                </a:lnTo>
                <a:lnTo>
                  <a:pt x="6986016" y="4180114"/>
                </a:lnTo>
                <a:lnTo>
                  <a:pt x="6729984" y="4532811"/>
                </a:lnTo>
                <a:lnTo>
                  <a:pt x="6986016" y="4885508"/>
                </a:lnTo>
                <a:lnTo>
                  <a:pt x="6729984" y="5238205"/>
                </a:lnTo>
                <a:lnTo>
                  <a:pt x="6986016" y="5590902"/>
                </a:lnTo>
                <a:lnTo>
                  <a:pt x="6729984" y="5943600"/>
                </a:lnTo>
                <a:lnTo>
                  <a:pt x="11795760" y="1005840"/>
                </a:lnTo>
                <a:lnTo>
                  <a:pt x="11795760" y="5943600"/>
                </a:lnTo>
                <a:lnTo>
                  <a:pt x="6729984" y="5943600"/>
                </a:lnTo>
                <a:lnTo>
                  <a:pt x="6986016" y="5590903"/>
                </a:lnTo>
                <a:lnTo>
                  <a:pt x="6729984" y="5238206"/>
                </a:lnTo>
                <a:lnTo>
                  <a:pt x="6986016" y="4885509"/>
                </a:lnTo>
                <a:lnTo>
                  <a:pt x="6729984" y="4532812"/>
                </a:lnTo>
                <a:lnTo>
                  <a:pt x="6986016" y="4180115"/>
                </a:lnTo>
                <a:lnTo>
                  <a:pt x="6729984" y="3827418"/>
                </a:lnTo>
                <a:lnTo>
                  <a:pt x="6986016" y="3474720"/>
                </a:lnTo>
                <a:lnTo>
                  <a:pt x="6729984" y="3122023"/>
                </a:lnTo>
                <a:lnTo>
                  <a:pt x="6986016" y="2769326"/>
                </a:lnTo>
                <a:lnTo>
                  <a:pt x="6729984" y="2416629"/>
                </a:lnTo>
                <a:lnTo>
                  <a:pt x="6986016" y="2063932"/>
                </a:lnTo>
                <a:lnTo>
                  <a:pt x="6729984" y="1711235"/>
                </a:lnTo>
                <a:lnTo>
                  <a:pt x="6986016" y="1358538"/>
                </a:lnTo>
                <a:lnTo>
                  <a:pt x="6729984" y="1005840"/>
                </a:lnTo>
                <a:close/>
              </a:path>
            </a:pathLst>
          </a:custGeom>
          <a:solidFill>
            <a:srgbClr val="FFFFFF"/>
          </a:solidFill>
          <a:ln w="19050">
            <a:solidFill>
              <a:srgbClr val="FFC107"/>
            </a:solid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pic>
        <p:nvPicPr>
          <p:cNvPr id="2097153" name="Picture 14" descr="A_whimsical_watercolor_storybo_2026-08-22T14-19-41.png"/>
          <p:cNvPicPr>
            <a:picLocks noChangeAspect="1"/>
          </p:cNvPicPr>
          <p:nvPr/>
        </p:nvPicPr>
        <p:blipFill>
          <a:blip r:embed="rId1"/>
          <a:srcRect b="6234"/>
          <a:stretch>
            <a:fillRect/>
          </a:stretch>
        </p:blipFill>
        <p:spPr>
          <a:xfrm>
            <a:off x="7796530" y="1151890"/>
            <a:ext cx="3261995" cy="4588510"/>
          </a:xfrm>
          <a:prstGeom prst="rect">
            <a:avLst/>
          </a:prstGeom>
        </p:spPr>
      </p:pic>
      <p:sp>
        <p:nvSpPr>
          <p:cNvPr id="1048781" name="Rounded Rectangle 15"/>
          <p:cNvSpPr/>
          <p:nvPr/>
        </p:nvSpPr>
        <p:spPr>
          <a:xfrm>
            <a:off x="7040880" y="5074920"/>
            <a:ext cx="4572000" cy="548640"/>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82" name="TextBox 16"/>
          <p:cNvSpPr txBox="1"/>
          <p:nvPr/>
        </p:nvSpPr>
        <p:spPr>
          <a:xfrm>
            <a:off x="7040880" y="5074920"/>
            <a:ext cx="4572000" cy="548640"/>
          </a:xfrm>
          <a:prstGeom prst="rect">
            <a:avLst/>
          </a:prstGeom>
          <a:noFill/>
        </p:spPr>
        <p:txBody>
          <a:bodyPr wrap="square" lIns="63500" tIns="38100" rIns="63500" bIns="38100" anchor="ctr">
            <a:spAutoFit/>
          </a:bodyPr>
          <a:p>
            <a:pPr algn="ctr">
              <a:lnSpc>
                <a:spcPct val="118000"/>
              </a:lnSpc>
            </a:pPr>
            <a:r>
              <a:rPr sz="1400" b="1" i="0">
                <a:solidFill>
                  <a:srgbClr val="16264A"/>
                </a:solidFill>
                <a:latin typeface="微软雅黑" panose="020B0503020204020204" charset="-122"/>
              </a:rPr>
              <a:t>Walter 跃出水面</a:t>
            </a:r>
            <a:endParaRPr sz="1400" b="1" i="0">
              <a:solidFill>
                <a:srgbClr val="16264A"/>
              </a:solidFill>
              <a:latin typeface="微软雅黑" panose="020B0503020204020204" charset="-122"/>
            </a:endParaRPr>
          </a:p>
        </p:txBody>
      </p:sp>
      <p:sp>
        <p:nvSpPr>
          <p:cNvPr id="1048783" name="TextBox 17"/>
          <p:cNvSpPr txBox="1"/>
          <p:nvPr/>
        </p:nvSpPr>
        <p:spPr>
          <a:xfrm>
            <a:off x="6858000" y="6080760"/>
            <a:ext cx="4937760" cy="320040"/>
          </a:xfrm>
          <a:prstGeom prst="rect">
            <a:avLst/>
          </a:prstGeom>
          <a:noFill/>
        </p:spPr>
        <p:txBody>
          <a:bodyPr wrap="square" lIns="63500" tIns="38100" rIns="63500" bIns="38100" anchor="t">
            <a:spAutoFit/>
          </a:bodyPr>
          <a:p>
            <a:pPr algn="ctr">
              <a:lnSpc>
                <a:spcPct val="118000"/>
              </a:lnSpc>
            </a:pPr>
            <a:r>
              <a:rPr sz="1200" b="0" i="0">
                <a:solidFill>
                  <a:srgbClr val="6B7280"/>
                </a:solidFill>
                <a:latin typeface="微软雅黑" panose="020B0503020204020204" charset="-122"/>
              </a:rPr>
              <a:t>注意：续写词数约 150；衔接段首，情节完整。</a:t>
            </a:r>
            <a:endParaRPr sz="1200" b="0" i="0">
              <a:solidFill>
                <a:srgbClr val="6B7280"/>
              </a:solidFill>
              <a:latin typeface="微软雅黑" panose="020B0503020204020204"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57" name=""/>
        <p:cNvGrpSpPr/>
        <p:nvPr/>
      </p:nvGrpSpPr>
      <p:grpSpPr/>
      <p:sp>
        <p:nvSpPr>
          <p:cNvPr id="1048784" name="Rectangle 12"/>
          <p:cNvSpPr/>
          <p:nvPr/>
        </p:nvSpPr>
        <p:spPr>
          <a:xfrm>
            <a:off x="6912864" y="1060704"/>
            <a:ext cx="4937760" cy="4937760"/>
          </a:xfrm>
          <a:prstGeom prst="rect">
            <a:avLst/>
          </a:prstGeom>
          <a:solidFill>
            <a:srgbClr val="8A93A3"/>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85"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86" name="Rectangle 2"/>
          <p:cNvSpPr/>
          <p:nvPr/>
        </p:nvSpPr>
        <p:spPr>
          <a:xfrm>
            <a:off x="0" y="0"/>
            <a:ext cx="12191695" cy="1051560"/>
          </a:xfrm>
          <a:prstGeom prst="rect">
            <a:avLst/>
          </a:prstGeom>
          <a:solidFill>
            <a:srgbClr val="B54A2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87"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88"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89"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1</a:t>
            </a:r>
            <a:endParaRPr sz="2500" b="1" i="0">
              <a:solidFill>
                <a:srgbClr val="16264A"/>
              </a:solidFill>
              <a:latin typeface="微软雅黑" panose="020B0503020204020204" charset="-122"/>
            </a:endParaRPr>
          </a:p>
        </p:txBody>
      </p:sp>
      <p:sp>
        <p:nvSpPr>
          <p:cNvPr id="1048790"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真题呈现 · Reading &amp; Task（原文）</a:t>
            </a:r>
            <a:endParaRPr sz="3200" b="1" i="0">
              <a:solidFill>
                <a:srgbClr val="FFFFFF"/>
              </a:solidFill>
              <a:latin typeface="微软雅黑" panose="020B0503020204020204" charset="-122"/>
            </a:endParaRPr>
          </a:p>
        </p:txBody>
      </p:sp>
      <p:sp>
        <p:nvSpPr>
          <p:cNvPr id="1048791" name="TextBox 8"/>
          <p:cNvSpPr txBox="1"/>
          <p:nvPr/>
        </p:nvSpPr>
        <p:spPr>
          <a:xfrm>
            <a:off x="502920" y="1234440"/>
            <a:ext cx="11202035" cy="5187315"/>
          </a:xfrm>
          <a:prstGeom prst="rect">
            <a:avLst/>
          </a:prstGeom>
          <a:noFill/>
        </p:spPr>
        <p:txBody>
          <a:bodyPr wrap="square">
            <a:noAutofit/>
          </a:bodyPr>
          <a:p>
            <a:pPr indent="457200">
              <a:lnSpc>
                <a:spcPct val="120000"/>
              </a:lnSpc>
              <a:spcBef>
                <a:spcPts val="0"/>
              </a:spcBef>
              <a:spcAft>
                <a:spcPts val="600"/>
              </a:spcAft>
            </a:pPr>
            <a:r>
              <a:rPr lang="en-US" altLang="zh-CN" sz="1900" b="1">
                <a:solidFill>
                  <a:srgbClr val="1F2937"/>
                </a:solidFill>
                <a:latin typeface="Arial" panose="020B0604020202020204" pitchFamily="34" charset="0"/>
                <a:cs typeface="Arial" panose="020B0604020202020204" pitchFamily="34" charset="0"/>
              </a:rPr>
              <a:t>“That’s a good-sized trout（</a:t>
            </a:r>
            <a:r>
              <a:rPr lang="zh-CN" altLang="en-US" sz="1900" b="1">
                <a:solidFill>
                  <a:srgbClr val="1F2937"/>
                </a:solidFill>
                <a:latin typeface="Arial" panose="020B0604020202020204" pitchFamily="34" charset="0"/>
                <a:cs typeface="Arial" panose="020B0604020202020204" pitchFamily="34" charset="0"/>
              </a:rPr>
              <a:t>鳟鱼）, </a:t>
            </a:r>
            <a:r>
              <a:rPr lang="en-US" altLang="zh-CN" sz="1900" b="1">
                <a:solidFill>
                  <a:srgbClr val="1F2937"/>
                </a:solidFill>
                <a:latin typeface="Arial" panose="020B0604020202020204" pitchFamily="34" charset="0"/>
                <a:cs typeface="Arial" panose="020B0604020202020204" pitchFamily="34" charset="0"/>
              </a:rPr>
              <a:t>though,” Grandpa said. “Keep your rod（</a:t>
            </a:r>
            <a:r>
              <a:rPr lang="zh-CN" altLang="en-US" sz="1900" b="1">
                <a:solidFill>
                  <a:srgbClr val="1F2937"/>
                </a:solidFill>
                <a:latin typeface="Arial" panose="020B0604020202020204" pitchFamily="34" charset="0"/>
                <a:cs typeface="Arial" panose="020B0604020202020204" pitchFamily="34" charset="0"/>
              </a:rPr>
              <a:t>鱼竿）</a:t>
            </a:r>
            <a:r>
              <a:rPr lang="en-US" altLang="zh-CN" sz="1900" b="1">
                <a:solidFill>
                  <a:srgbClr val="1F2937"/>
                </a:solidFill>
                <a:latin typeface="Arial" panose="020B0604020202020204" pitchFamily="34" charset="0"/>
                <a:cs typeface="Arial" panose="020B0604020202020204" pitchFamily="34" charset="0"/>
              </a:rPr>
              <a:t>tip up and your line tight.” Then he disappeared back down the riverbank. </a:t>
            </a:r>
            <a:endParaRPr lang="en-US" altLang="zh-CN" sz="1900" b="1">
              <a:solidFill>
                <a:srgbClr val="1F2937"/>
              </a:solidFill>
              <a:latin typeface="Arial" panose="020B0604020202020204" pitchFamily="34" charset="0"/>
              <a:cs typeface="Arial" panose="020B0604020202020204" pitchFamily="34" charset="0"/>
            </a:endParaRPr>
          </a:p>
          <a:p>
            <a:pPr indent="457200">
              <a:lnSpc>
                <a:spcPct val="120000"/>
              </a:lnSpc>
              <a:spcBef>
                <a:spcPts val="0"/>
              </a:spcBef>
              <a:spcAft>
                <a:spcPts val="600"/>
              </a:spcAft>
            </a:pPr>
            <a:r>
              <a:rPr lang="en-US" altLang="zh-CN" sz="1900" b="1">
                <a:solidFill>
                  <a:srgbClr val="1F2937"/>
                </a:solidFill>
                <a:latin typeface="Arial" panose="020B0604020202020204" pitchFamily="34" charset="0"/>
                <a:cs typeface="Arial" panose="020B0604020202020204" pitchFamily="34" charset="0"/>
              </a:rPr>
              <a:t>“No, Grandpa, wait!” I called, but he was already gone. My arm was getting tired and my heart was beating wildly in my chest. I tried my best to do as I was told. But try as I might, something went wrong. My rod went straight and my line went loose, and when I reeled（</a:t>
            </a:r>
            <a:r>
              <a:rPr lang="zh-CN" altLang="en-US" sz="1900" b="1">
                <a:solidFill>
                  <a:srgbClr val="1F2937"/>
                </a:solidFill>
                <a:latin typeface="Arial" panose="020B0604020202020204" pitchFamily="34" charset="0"/>
                <a:cs typeface="Arial" panose="020B0604020202020204" pitchFamily="34" charset="0"/>
              </a:rPr>
              <a:t>卷线）</a:t>
            </a:r>
            <a:r>
              <a:rPr lang="en-US" altLang="zh-CN" sz="1900" b="1">
                <a:solidFill>
                  <a:srgbClr val="1F2937"/>
                </a:solidFill>
                <a:latin typeface="Arial" panose="020B0604020202020204" pitchFamily="34" charset="0"/>
                <a:cs typeface="Arial" panose="020B0604020202020204" pitchFamily="34" charset="0"/>
              </a:rPr>
              <a:t>in the hook, Walter was gone. </a:t>
            </a:r>
            <a:endParaRPr lang="en-US" altLang="zh-CN" sz="1900" b="1">
              <a:solidFill>
                <a:srgbClr val="1F2937"/>
              </a:solidFill>
              <a:latin typeface="Arial" panose="020B0604020202020204" pitchFamily="34" charset="0"/>
              <a:cs typeface="Arial" panose="020B0604020202020204" pitchFamily="34" charset="0"/>
            </a:endParaRPr>
          </a:p>
          <a:p>
            <a:pPr indent="457200">
              <a:lnSpc>
                <a:spcPct val="120000"/>
              </a:lnSpc>
              <a:spcBef>
                <a:spcPts val="0"/>
              </a:spcBef>
              <a:spcAft>
                <a:spcPts val="600"/>
              </a:spcAft>
            </a:pPr>
            <a:r>
              <a:rPr lang="en-US" altLang="zh-CN" sz="1900" b="1">
                <a:solidFill>
                  <a:srgbClr val="1F2937"/>
                </a:solidFill>
                <a:latin typeface="Arial" panose="020B0604020202020204" pitchFamily="34" charset="0"/>
                <a:cs typeface="Arial" panose="020B0604020202020204" pitchFamily="34" charset="0"/>
              </a:rPr>
              <a:t>As we walked back home, Grandpa said, “You’re almost as fine a fisherman as I am, did you know that? Yet some fish are meant to stay in the river.” But I was hardly listening. I felt robbed, as if someone had stolen my bike or something. My eyes were burning, and there was a hot hard knot in my throat. “It’s just not fair,” I moaned. </a:t>
            </a:r>
            <a:endParaRPr lang="en-US" altLang="zh-CN" sz="1900" b="1">
              <a:solidFill>
                <a:srgbClr val="1F2937"/>
              </a:solidFill>
              <a:latin typeface="Arial" panose="020B0604020202020204" pitchFamily="34" charset="0"/>
              <a:cs typeface="Arial" panose="020B0604020202020204" pitchFamily="34" charset="0"/>
            </a:endParaRPr>
          </a:p>
          <a:p>
            <a:pPr indent="457200">
              <a:lnSpc>
                <a:spcPct val="120000"/>
              </a:lnSpc>
              <a:spcBef>
                <a:spcPts val="0"/>
              </a:spcBef>
              <a:spcAft>
                <a:spcPts val="600"/>
              </a:spcAft>
            </a:pPr>
            <a:r>
              <a:rPr lang="en-US" altLang="zh-CN" sz="1900" b="1">
                <a:solidFill>
                  <a:srgbClr val="1F2937"/>
                </a:solidFill>
                <a:latin typeface="Arial" panose="020B0604020202020204" pitchFamily="34" charset="0"/>
                <a:cs typeface="Arial" panose="020B0604020202020204" pitchFamily="34" charset="0"/>
              </a:rPr>
              <a:t>“Maybe you just need a little bit luck.” Grandpa said, putting his big warm hand on my shoulder and drawing me close. I felt better.</a:t>
            </a:r>
            <a:endParaRPr lang="en-US" altLang="zh-CN" sz="1900" b="1">
              <a:solidFill>
                <a:srgbClr val="1F2937"/>
              </a:solidFill>
              <a:latin typeface="Arial" panose="020B0604020202020204" pitchFamily="34" charset="0"/>
              <a:cs typeface="Arial" panose="020B0604020202020204" pitchFamily="34" charset="0"/>
            </a:endParaRPr>
          </a:p>
          <a:p>
            <a:pPr indent="457200">
              <a:lnSpc>
                <a:spcPct val="120000"/>
              </a:lnSpc>
              <a:spcBef>
                <a:spcPts val="0"/>
              </a:spcBef>
              <a:spcAft>
                <a:spcPts val="600"/>
              </a:spcAft>
            </a:pPr>
            <a:r>
              <a:rPr lang="en-US" altLang="zh-CN" sz="1900" b="1">
                <a:solidFill>
                  <a:srgbClr val="1F2937"/>
                </a:solidFill>
                <a:latin typeface="Arial" panose="020B0604020202020204" pitchFamily="34" charset="0"/>
                <a:cs typeface="Arial" panose="020B0604020202020204" pitchFamily="34" charset="0"/>
              </a:rPr>
              <a:t>That night I tossed and turned, and I dreamed of Walter—I pulled him up on the riverbank, carried him home and got my picture in the newspaper, becoming a world-famous fisherman.</a:t>
            </a:r>
            <a:endParaRPr lang="en-US" altLang="zh-CN" sz="1900" b="1">
              <a:solidFill>
                <a:srgbClr val="1F2937"/>
              </a:solidFill>
              <a:latin typeface="Arial" panose="020B0604020202020204" pitchFamily="34" charset="0"/>
              <a:cs typeface="Arial" panose="020B0604020202020204" pitchFamily="34"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58" name=""/>
        <p:cNvGrpSpPr/>
        <p:nvPr/>
      </p:nvGrpSpPr>
      <p:grpSpPr/>
      <p:sp>
        <p:nvSpPr>
          <p:cNvPr id="1048792" name="Rectangle 1"/>
          <p:cNvSpPr/>
          <p:nvPr/>
        </p:nvSpPr>
        <p:spPr>
          <a:xfrm>
            <a:off x="233045" y="1115695"/>
            <a:ext cx="11741785" cy="546925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indent="457200" algn="l">
              <a:lnSpc>
                <a:spcPct val="140000"/>
              </a:lnSpc>
              <a:spcBef>
                <a:spcPts val="0"/>
              </a:spcBef>
              <a:spcAft>
                <a:spcPts val="0"/>
              </a:spcAft>
            </a:pPr>
            <a:r>
              <a:rPr lang="zh-CN" altLang="en-US" sz="1700" b="1">
                <a:solidFill>
                  <a:schemeClr val="tx1"/>
                </a:solidFill>
              </a:rPr>
              <a:t>我的鱼竿竿尖猛地抖动了两下，随着鱼线绷紧，竿子直接弯成了两半。“嘿，爷爷！” 我大喊，“是沃尔特！”</a:t>
            </a:r>
            <a:endParaRPr lang="en-US" altLang="zh-CN" sz="1700" b="1">
              <a:solidFill>
                <a:schemeClr val="tx1"/>
              </a:solidFill>
            </a:endParaRPr>
          </a:p>
          <a:p>
            <a:pPr indent="457200" algn="l">
              <a:lnSpc>
                <a:spcPct val="140000"/>
              </a:lnSpc>
              <a:spcBef>
                <a:spcPts val="0"/>
              </a:spcBef>
              <a:spcAft>
                <a:spcPts val="0"/>
              </a:spcAft>
            </a:pPr>
            <a:r>
              <a:rPr lang="zh-CN" altLang="en-US" sz="1700" b="1">
                <a:solidFill>
                  <a:schemeClr val="tx1"/>
                </a:solidFill>
              </a:rPr>
              <a:t>“不可能是沃尔特。” 爷爷一边说着，一边走到我身边，“我好多次都把它钓上钩过，可它总能挣脱鱼钩跑掉。”</a:t>
            </a:r>
            <a:endParaRPr lang="zh-CN" altLang="en-US" sz="1700" b="1">
              <a:solidFill>
                <a:schemeClr val="tx1"/>
              </a:solidFill>
            </a:endParaRPr>
          </a:p>
          <a:p>
            <a:pPr indent="457200" algn="l">
              <a:lnSpc>
                <a:spcPct val="140000"/>
              </a:lnSpc>
              <a:spcBef>
                <a:spcPts val="0"/>
              </a:spcBef>
              <a:spcAft>
                <a:spcPts val="0"/>
              </a:spcAft>
            </a:pPr>
            <a:r>
              <a:rPr lang="zh-CN" altLang="en-US" sz="1700" b="1">
                <a:solidFill>
                  <a:schemeClr val="tx1"/>
                </a:solidFill>
              </a:rPr>
              <a:t>爷爷说话的时候，沃尔特在水里游动。它向下深潜，接着游到水面，跃出河面，甩动尾巴、摇晃脑袋。就在它伴随着巨大的白色水花落回水里的前一刻，我仿佛看见它朝我眨了下眼睛。那是如此像人的动作，一时间我竟忘了它只是一条鱼 —— 它不过是另一个奋力求生的生灵，不知为何，我由衷敬佩它。但即便如此，我想抓住它的念头丝毫没有减弱，至少在那时是这样。</a:t>
            </a:r>
            <a:endParaRPr lang="en-US" altLang="zh-CN" sz="1700" b="1">
              <a:solidFill>
                <a:schemeClr val="tx1"/>
              </a:solidFill>
            </a:endParaRPr>
          </a:p>
          <a:p>
            <a:pPr indent="457200" algn="l">
              <a:lnSpc>
                <a:spcPct val="140000"/>
              </a:lnSpc>
              <a:spcBef>
                <a:spcPts val="0"/>
              </a:spcBef>
              <a:spcAft>
                <a:spcPts val="0"/>
              </a:spcAft>
            </a:pPr>
            <a:r>
              <a:rPr lang="zh-CN" altLang="en-US" sz="1700" b="1">
                <a:solidFill>
                  <a:schemeClr val="tx1"/>
                </a:solidFill>
              </a:rPr>
              <a:t>“不过这可是条个头不小的鳟鱼。” 爷爷说，“把鱼竿竿尖抬高，绷紧鱼线。” 说完，他便沿着河岸往远处走开了。</a:t>
            </a:r>
            <a:endParaRPr lang="zh-CN" altLang="en-US" sz="1700" b="1">
              <a:solidFill>
                <a:schemeClr val="tx1"/>
              </a:solidFill>
            </a:endParaRPr>
          </a:p>
          <a:p>
            <a:pPr indent="457200" algn="l">
              <a:lnSpc>
                <a:spcPct val="140000"/>
              </a:lnSpc>
              <a:spcBef>
                <a:spcPts val="0"/>
              </a:spcBef>
              <a:spcAft>
                <a:spcPts val="0"/>
              </a:spcAft>
            </a:pPr>
            <a:r>
              <a:rPr lang="zh-CN" altLang="en-US" sz="1700" b="1">
                <a:solidFill>
                  <a:schemeClr val="tx1"/>
                </a:solidFill>
              </a:rPr>
              <a:t>“别，爷爷，等等！” 我呼喊着，可他已经走远。我的胳膊渐渐发酸，心脏在胸腔里狂跳。我拼尽全力按照爷爷说的去做。可无论我怎么努力，还是出了岔子。鱼竿恢复笔直，鱼线松垮下来，当我收线拉起鱼钩时，沃尔特已经不见了。</a:t>
            </a:r>
            <a:endParaRPr lang="en-US" altLang="zh-CN" sz="1700" b="1">
              <a:solidFill>
                <a:schemeClr val="tx1"/>
              </a:solidFill>
            </a:endParaRPr>
          </a:p>
          <a:p>
            <a:pPr indent="457200" algn="l">
              <a:lnSpc>
                <a:spcPct val="140000"/>
              </a:lnSpc>
              <a:spcBef>
                <a:spcPts val="0"/>
              </a:spcBef>
              <a:spcAft>
                <a:spcPts val="0"/>
              </a:spcAft>
            </a:pPr>
            <a:r>
              <a:rPr lang="zh-CN" altLang="en-US" sz="1700" b="1">
                <a:solidFill>
                  <a:schemeClr val="tx1"/>
                </a:solidFill>
              </a:rPr>
              <a:t>走在回家的路上，爷爷说：“你知道吗？你差不多快成为和我一样厉害的渔夫了。但有些鱼，本就该留在河里。” 可我几乎没听进去。我感觉自己遭到了掠夺，就好像有人偷走了我的自行车一般。双眼发烫，喉咙堵着一团滚烫又僵硬的郁结。“这太不公平了。” 我低声抱怨。</a:t>
            </a:r>
            <a:endParaRPr lang="en-US" altLang="zh-CN" sz="1700" b="1">
              <a:solidFill>
                <a:schemeClr val="tx1"/>
              </a:solidFill>
            </a:endParaRPr>
          </a:p>
          <a:p>
            <a:pPr indent="457200" algn="l">
              <a:lnSpc>
                <a:spcPct val="140000"/>
              </a:lnSpc>
              <a:spcBef>
                <a:spcPts val="0"/>
              </a:spcBef>
              <a:spcAft>
                <a:spcPts val="0"/>
              </a:spcAft>
            </a:pPr>
            <a:r>
              <a:rPr lang="zh-CN" altLang="en-US" sz="1700" b="1">
                <a:solidFill>
                  <a:schemeClr val="tx1"/>
                </a:solidFill>
              </a:rPr>
              <a:t>“或许你只是还差一点点运气。” 爷爷说着，将他宽大温暖的手搭在我的肩头，把我拉近。我的心情稍稍平复了些。</a:t>
            </a:r>
            <a:endParaRPr lang="en-US" altLang="zh-CN" sz="1700" b="1">
              <a:solidFill>
                <a:schemeClr val="tx1"/>
              </a:solidFill>
            </a:endParaRPr>
          </a:p>
          <a:p>
            <a:pPr indent="457200" algn="l">
              <a:lnSpc>
                <a:spcPct val="140000"/>
              </a:lnSpc>
              <a:spcBef>
                <a:spcPts val="0"/>
              </a:spcBef>
              <a:spcAft>
                <a:spcPts val="0"/>
              </a:spcAft>
            </a:pPr>
            <a:r>
              <a:rPr lang="zh-CN" altLang="en-US" sz="1700" b="1">
                <a:solidFill>
                  <a:schemeClr val="tx1"/>
                </a:solidFill>
              </a:rPr>
              <a:t>那天夜里，我辗转反侧，梦里全是沃尔特 —— 我把它拽上岸，带回家，还登上了报纸，成了举世闻名的钓鱼高手。</a:t>
            </a:r>
            <a:endParaRPr lang="zh-CN" altLang="en-US" sz="1700" b="1">
              <a:solidFill>
                <a:schemeClr val="tx1"/>
              </a:solidFill>
            </a:endParaRPr>
          </a:p>
        </p:txBody>
      </p:sp>
      <p:sp>
        <p:nvSpPr>
          <p:cNvPr id="1048793" name="Rectangle 2"/>
          <p:cNvSpPr/>
          <p:nvPr/>
        </p:nvSpPr>
        <p:spPr>
          <a:xfrm>
            <a:off x="0" y="0"/>
            <a:ext cx="12191695" cy="1051560"/>
          </a:xfrm>
          <a:prstGeom prst="rect">
            <a:avLst/>
          </a:prstGeom>
          <a:solidFill>
            <a:srgbClr val="6B3F6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94" name="Rectangle 3"/>
          <p:cNvSpPr/>
          <p:nvPr/>
        </p:nvSpPr>
        <p:spPr>
          <a:xfrm>
            <a:off x="-100330" y="1001395"/>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95"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96" name="TextBox 5"/>
          <p:cNvSpPr txBox="1"/>
          <p:nvPr/>
        </p:nvSpPr>
        <p:spPr>
          <a:xfrm>
            <a:off x="411480" y="201168"/>
            <a:ext cx="868680" cy="658368"/>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1</a:t>
            </a:r>
            <a:endParaRPr sz="2500" b="1" i="0">
              <a:solidFill>
                <a:srgbClr val="16264A"/>
              </a:solidFill>
              <a:latin typeface="微软雅黑" panose="020B0503020204020204" charset="-122"/>
            </a:endParaRPr>
          </a:p>
        </p:txBody>
      </p:sp>
      <p:sp>
        <p:nvSpPr>
          <p:cNvPr id="1048797"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真题呈现 · 中文翻译（对照理解）</a:t>
            </a:r>
            <a:endParaRPr sz="3200" b="1" i="0">
              <a:solidFill>
                <a:srgbClr val="FFFFFF"/>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rippl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52" name=""/>
        <p:cNvGrpSpPr/>
        <p:nvPr/>
      </p:nvGrpSpPr>
      <p:grpSpPr/>
      <p:sp>
        <p:nvSpPr>
          <p:cNvPr id="1048691"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92" name="Rectangle 2"/>
          <p:cNvSpPr/>
          <p:nvPr/>
        </p:nvSpPr>
        <p:spPr>
          <a:xfrm>
            <a:off x="0" y="0"/>
            <a:ext cx="12191695" cy="1051560"/>
          </a:xfrm>
          <a:prstGeom prst="rect">
            <a:avLst/>
          </a:prstGeom>
          <a:solidFill>
            <a:srgbClr val="2E7D6B"/>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93"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94"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95" name="TextBox 5"/>
          <p:cNvSpPr txBox="1"/>
          <p:nvPr/>
        </p:nvSpPr>
        <p:spPr>
          <a:xfrm>
            <a:off x="411480" y="274955"/>
            <a:ext cx="868680" cy="510794"/>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1</a:t>
            </a:r>
            <a:endParaRPr sz="2500" b="1" i="0">
              <a:solidFill>
                <a:srgbClr val="16264A"/>
              </a:solidFill>
              <a:latin typeface="微软雅黑" panose="020B0503020204020204" charset="-122"/>
            </a:endParaRPr>
          </a:p>
        </p:txBody>
      </p:sp>
      <p:sp>
        <p:nvSpPr>
          <p:cNvPr id="1048696"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续写任务 · 段首语与要求</a:t>
            </a:r>
            <a:endParaRPr sz="3200" b="1" i="0">
              <a:solidFill>
                <a:srgbClr val="FFFFFF"/>
              </a:solidFill>
              <a:latin typeface="微软雅黑" panose="020B0503020204020204" charset="-122"/>
            </a:endParaRPr>
          </a:p>
        </p:txBody>
      </p:sp>
      <p:sp>
        <p:nvSpPr>
          <p:cNvPr id="1048697" name="TextBox 7"/>
          <p:cNvSpPr txBox="1"/>
          <p:nvPr/>
        </p:nvSpPr>
        <p:spPr>
          <a:xfrm>
            <a:off x="548640" y="1078865"/>
            <a:ext cx="6778625" cy="1158875"/>
          </a:xfrm>
          <a:prstGeom prst="rect">
            <a:avLst/>
          </a:prstGeom>
          <a:noFill/>
        </p:spPr>
        <p:txBody>
          <a:bodyPr wrap="square">
            <a:noAutofit/>
          </a:bodyPr>
          <a:p>
            <a:pPr>
              <a:lnSpc>
                <a:spcPct val="150000"/>
              </a:lnSpc>
            </a:pPr>
            <a:r>
              <a:rPr sz="2000" b="1">
                <a:solidFill>
                  <a:srgbClr val="2E7D6B"/>
                </a:solidFill>
                <a:latin typeface="微软雅黑" panose="020B0503020204020204" charset="-122"/>
              </a:rPr>
              <a:t>▸ 两段段首语已给定，续写必须自然衔接，不能另起炉灶。</a:t>
            </a:r>
            <a:r>
              <a:rPr sz="2000" b="1">
                <a:solidFill>
                  <a:srgbClr val="2E7D6B"/>
                </a:solidFill>
                <a:latin typeface="微软雅黑" panose="020B0503020204020204" charset="-122"/>
                <a:sym typeface="+mn-ea"/>
              </a:rPr>
              <a:t>情节要连贯、合乎原文逻辑与人物性格；结尾要点题升华。</a:t>
            </a:r>
            <a:endParaRPr sz="2000" b="0">
              <a:solidFill>
                <a:srgbClr val="1F2937"/>
              </a:solidFill>
              <a:latin typeface="微软雅黑" panose="020B0503020204020204" charset="-122"/>
            </a:endParaRPr>
          </a:p>
          <a:p>
            <a:pPr>
              <a:lnSpc>
                <a:spcPct val="105000"/>
              </a:lnSpc>
            </a:pPr>
            <a:endParaRPr sz="2000" b="1">
              <a:solidFill>
                <a:srgbClr val="2E7D6B"/>
              </a:solidFill>
              <a:latin typeface="微软雅黑" panose="020B0503020204020204" charset="-122"/>
            </a:endParaRPr>
          </a:p>
        </p:txBody>
      </p:sp>
      <p:sp>
        <p:nvSpPr>
          <p:cNvPr id="1048698" name="TextBox 8"/>
          <p:cNvSpPr txBox="1"/>
          <p:nvPr/>
        </p:nvSpPr>
        <p:spPr>
          <a:xfrm>
            <a:off x="548640" y="2232660"/>
            <a:ext cx="6945630" cy="4470400"/>
          </a:xfrm>
          <a:prstGeom prst="rect">
            <a:avLst/>
          </a:prstGeom>
          <a:noFill/>
        </p:spPr>
        <p:txBody>
          <a:bodyPr wrap="square">
            <a:noAutofit/>
          </a:bodyPr>
          <a:p>
            <a:pPr>
              <a:lnSpc>
                <a:spcPct val="150000"/>
              </a:lnSpc>
              <a:spcAft>
                <a:spcPts val="900"/>
              </a:spcAft>
            </a:pPr>
            <a:r>
              <a:rPr sz="1900" b="1">
                <a:solidFill>
                  <a:srgbClr val="924009"/>
                </a:solidFill>
                <a:latin typeface="微软雅黑" panose="020B0503020204020204" charset="-122"/>
              </a:rPr>
              <a:t>段首① Then at dawn I slipped from my bed and went down to the river.</a:t>
            </a:r>
            <a:r>
              <a:rPr lang="en-US" sz="1900" b="1">
                <a:solidFill>
                  <a:srgbClr val="924009"/>
                </a:solidFill>
                <a:latin typeface="微软雅黑" panose="020B0503020204020204" charset="-122"/>
              </a:rPr>
              <a:t> </a:t>
            </a:r>
            <a:r>
              <a:rPr lang="zh-CN" altLang="en-US" sz="1900" b="1">
                <a:solidFill>
                  <a:srgbClr val="1F2937"/>
                </a:solidFill>
                <a:latin typeface="微软雅黑" panose="020B0503020204020204" charset="-122"/>
                <a:sym typeface="+mn-ea"/>
              </a:rPr>
              <a:t>黎明时分，我悄悄溜下床，来到了河边。</a:t>
            </a:r>
            <a:endParaRPr sz="1900" b="1">
              <a:solidFill>
                <a:srgbClr val="924009"/>
              </a:solidFill>
              <a:latin typeface="微软雅黑" panose="020B0503020204020204" charset="-122"/>
            </a:endParaRPr>
          </a:p>
          <a:p>
            <a:pPr>
              <a:lnSpc>
                <a:spcPct val="150000"/>
              </a:lnSpc>
              <a:spcAft>
                <a:spcPts val="900"/>
              </a:spcAft>
            </a:pPr>
            <a:r>
              <a:rPr sz="1900" b="1">
                <a:solidFill>
                  <a:srgbClr val="924009"/>
                </a:solidFill>
                <a:latin typeface="微软雅黑" panose="020B0503020204020204" charset="-122"/>
              </a:rPr>
              <a:t>段首② When I lifted him from the water, he seemed to stare at me with a sad, wet eye.</a:t>
            </a:r>
            <a:r>
              <a:rPr lang="en-US" sz="1900" b="1">
                <a:solidFill>
                  <a:srgbClr val="924009"/>
                </a:solidFill>
                <a:latin typeface="微软雅黑" panose="020B0503020204020204" charset="-122"/>
              </a:rPr>
              <a:t> </a:t>
            </a:r>
            <a:r>
              <a:rPr lang="zh-CN" altLang="en-US" sz="1900" b="1">
                <a:solidFill>
                  <a:srgbClr val="1F2937"/>
                </a:solidFill>
                <a:latin typeface="微软雅黑" panose="020B0503020204020204" charset="-122"/>
                <a:sym typeface="+mn-ea"/>
              </a:rPr>
              <a:t>当我把它从水中捞起时，它仿佛正用一只湿漉漉的、充满哀伤的眼睛望着我。</a:t>
            </a:r>
            <a:endParaRPr lang="zh-CN" altLang="en-US" sz="1900" b="1">
              <a:solidFill>
                <a:srgbClr val="1F2937"/>
              </a:solidFill>
              <a:latin typeface="微软雅黑" panose="020B0503020204020204" charset="-122"/>
              <a:sym typeface="+mn-ea"/>
            </a:endParaRPr>
          </a:p>
          <a:p>
            <a:pPr>
              <a:lnSpc>
                <a:spcPct val="112000"/>
              </a:lnSpc>
              <a:spcAft>
                <a:spcPts val="900"/>
              </a:spcAft>
            </a:pPr>
            <a:endParaRPr sz="2200" b="0">
              <a:solidFill>
                <a:srgbClr val="1F2937"/>
              </a:solidFill>
              <a:latin typeface="微软雅黑" panose="020B0503020204020204" charset="-122"/>
            </a:endParaRPr>
          </a:p>
          <a:p>
            <a:pPr>
              <a:lnSpc>
                <a:spcPct val="112000"/>
              </a:lnSpc>
              <a:spcAft>
                <a:spcPts val="1000"/>
              </a:spcAft>
            </a:pPr>
            <a:r>
              <a:rPr sz="2200" b="1">
                <a:solidFill>
                  <a:srgbClr val="0F766E"/>
                </a:solidFill>
                <a:latin typeface="微软雅黑" panose="020B0503020204020204" charset="-122"/>
              </a:rPr>
              <a:t>审题三问：谁在写？（第一人称“我”）</a:t>
            </a:r>
            <a:endParaRPr sz="2200" b="1">
              <a:solidFill>
                <a:srgbClr val="0F766E"/>
              </a:solidFill>
              <a:latin typeface="微软雅黑" panose="020B0503020204020204" charset="-122"/>
            </a:endParaRPr>
          </a:p>
          <a:p>
            <a:pPr>
              <a:lnSpc>
                <a:spcPct val="112000"/>
              </a:lnSpc>
              <a:spcAft>
                <a:spcPts val="1000"/>
              </a:spcAft>
            </a:pPr>
            <a:r>
              <a:rPr sz="2200" b="1">
                <a:solidFill>
                  <a:srgbClr val="0F766E"/>
                </a:solidFill>
                <a:latin typeface="微软雅黑" panose="020B0503020204020204" charset="-122"/>
              </a:rPr>
              <a:t> </a:t>
            </a:r>
            <a:r>
              <a:rPr lang="en-US" sz="2200" b="1">
                <a:solidFill>
                  <a:srgbClr val="0F766E"/>
                </a:solidFill>
                <a:latin typeface="微软雅黑" panose="020B0503020204020204" charset="-122"/>
              </a:rPr>
              <a:t>                </a:t>
            </a:r>
            <a:r>
              <a:rPr sz="2200" b="1">
                <a:solidFill>
                  <a:srgbClr val="0F766E"/>
                </a:solidFill>
                <a:latin typeface="微软雅黑" panose="020B0503020204020204" charset="-122"/>
              </a:rPr>
              <a:t>写什么？（黎明再战→对视→放生→成长）</a:t>
            </a:r>
            <a:r>
              <a:rPr lang="en-US" sz="2200" b="1">
                <a:solidFill>
                  <a:srgbClr val="0F766E"/>
                </a:solidFill>
                <a:latin typeface="微软雅黑" panose="020B0503020204020204" charset="-122"/>
              </a:rPr>
              <a:t>              </a:t>
            </a:r>
            <a:endParaRPr lang="en-US" sz="2200" b="1">
              <a:solidFill>
                <a:srgbClr val="0F766E"/>
              </a:solidFill>
              <a:latin typeface="微软雅黑" panose="020B0503020204020204" charset="-122"/>
            </a:endParaRPr>
          </a:p>
          <a:p>
            <a:pPr>
              <a:lnSpc>
                <a:spcPct val="112000"/>
              </a:lnSpc>
              <a:spcAft>
                <a:spcPts val="1000"/>
              </a:spcAft>
            </a:pPr>
            <a:r>
              <a:rPr lang="en-US" sz="2200" b="1">
                <a:solidFill>
                  <a:srgbClr val="0F766E"/>
                </a:solidFill>
                <a:latin typeface="微软雅黑" panose="020B0503020204020204" charset="-122"/>
              </a:rPr>
              <a:t>                 </a:t>
            </a:r>
            <a:r>
              <a:rPr sz="2200" b="1">
                <a:solidFill>
                  <a:srgbClr val="0F766E"/>
                </a:solidFill>
                <a:latin typeface="微软雅黑" panose="020B0503020204020204" charset="-122"/>
              </a:rPr>
              <a:t>怎么写？（动作+环境+心理交织）</a:t>
            </a:r>
            <a:endParaRPr sz="2200" b="1">
              <a:solidFill>
                <a:srgbClr val="0F766E"/>
              </a:solidFill>
              <a:latin typeface="微软雅黑" panose="020B0503020204020204" charset="-122"/>
            </a:endParaRPr>
          </a:p>
        </p:txBody>
      </p:sp>
      <p:sp>
        <p:nvSpPr>
          <p:cNvPr id="1048699" name="Rounded Rectangle 9"/>
          <p:cNvSpPr/>
          <p:nvPr/>
        </p:nvSpPr>
        <p:spPr>
          <a:xfrm>
            <a:off x="7680960" y="1179830"/>
            <a:ext cx="4218305" cy="5401310"/>
          </a:xfrm>
          <a:prstGeom prst="round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00" name="TextBox 10"/>
          <p:cNvSpPr txBox="1"/>
          <p:nvPr/>
        </p:nvSpPr>
        <p:spPr>
          <a:xfrm>
            <a:off x="7863840" y="1519555"/>
            <a:ext cx="3566160" cy="511175"/>
          </a:xfrm>
          <a:prstGeom prst="rect">
            <a:avLst/>
          </a:prstGeom>
          <a:noFill/>
        </p:spPr>
        <p:txBody>
          <a:bodyPr wrap="square" lIns="63500" tIns="38100" rIns="63500" bIns="38100" anchor="t">
            <a:spAutoFit/>
          </a:bodyPr>
          <a:p>
            <a:pPr algn="l">
              <a:lnSpc>
                <a:spcPct val="118000"/>
              </a:lnSpc>
            </a:pPr>
            <a:r>
              <a:rPr sz="2400" b="1" i="0">
                <a:solidFill>
                  <a:srgbClr val="FFC107"/>
                </a:solidFill>
                <a:latin typeface="微软雅黑" panose="020B0503020204020204" charset="-122"/>
              </a:rPr>
              <a:t>题型速记</a:t>
            </a:r>
            <a:endParaRPr sz="2400" b="1" i="0">
              <a:solidFill>
                <a:srgbClr val="FFC107"/>
              </a:solidFill>
              <a:latin typeface="微软雅黑" panose="020B0503020204020204" charset="-122"/>
            </a:endParaRPr>
          </a:p>
        </p:txBody>
      </p:sp>
      <p:sp>
        <p:nvSpPr>
          <p:cNvPr id="1048701" name="TextBox 11"/>
          <p:cNvSpPr txBox="1"/>
          <p:nvPr/>
        </p:nvSpPr>
        <p:spPr>
          <a:xfrm>
            <a:off x="7863840" y="2286000"/>
            <a:ext cx="3566160" cy="438785"/>
          </a:xfrm>
          <a:prstGeom prst="rect">
            <a:avLst/>
          </a:prstGeom>
          <a:noFill/>
        </p:spPr>
        <p:txBody>
          <a:bodyPr wrap="square" lIns="63500" tIns="38100" rIns="63500" bIns="38100" anchor="t">
            <a:spAutoFit/>
          </a:bodyPr>
          <a:p>
            <a:pPr algn="l">
              <a:lnSpc>
                <a:spcPct val="118000"/>
              </a:lnSpc>
            </a:pPr>
            <a:r>
              <a:rPr sz="2000" b="1" i="0">
                <a:solidFill>
                  <a:srgbClr val="FFFFFF"/>
                </a:solidFill>
                <a:latin typeface="微软雅黑" panose="020B0503020204020204" charset="-122"/>
              </a:rPr>
              <a:t>✓ 人与动物类（温情/成长）</a:t>
            </a:r>
            <a:endParaRPr sz="2000" b="1" i="0">
              <a:solidFill>
                <a:srgbClr val="FFFFFF"/>
              </a:solidFill>
              <a:latin typeface="微软雅黑" panose="020B0503020204020204" charset="-122"/>
            </a:endParaRPr>
          </a:p>
        </p:txBody>
      </p:sp>
      <p:sp>
        <p:nvSpPr>
          <p:cNvPr id="1048702" name="TextBox 12"/>
          <p:cNvSpPr txBox="1"/>
          <p:nvPr/>
        </p:nvSpPr>
        <p:spPr>
          <a:xfrm>
            <a:off x="7863840" y="2999232"/>
            <a:ext cx="3566160" cy="438785"/>
          </a:xfrm>
          <a:prstGeom prst="rect">
            <a:avLst/>
          </a:prstGeom>
          <a:noFill/>
        </p:spPr>
        <p:txBody>
          <a:bodyPr wrap="square" lIns="63500" tIns="38100" rIns="63500" bIns="38100" anchor="t">
            <a:spAutoFit/>
          </a:bodyPr>
          <a:p>
            <a:pPr algn="l">
              <a:lnSpc>
                <a:spcPct val="118000"/>
              </a:lnSpc>
            </a:pPr>
            <a:r>
              <a:rPr sz="2000" b="1" i="0">
                <a:solidFill>
                  <a:srgbClr val="FFFFFF"/>
                </a:solidFill>
                <a:latin typeface="微软雅黑" panose="020B0503020204020204" charset="-122"/>
              </a:rPr>
              <a:t>✓ 第一人称叙事</a:t>
            </a:r>
            <a:endParaRPr sz="2000" b="1" i="0">
              <a:solidFill>
                <a:srgbClr val="FFFFFF"/>
              </a:solidFill>
              <a:latin typeface="微软雅黑" panose="020B0503020204020204" charset="-122"/>
            </a:endParaRPr>
          </a:p>
        </p:txBody>
      </p:sp>
      <p:sp>
        <p:nvSpPr>
          <p:cNvPr id="1048703" name="TextBox 13"/>
          <p:cNvSpPr txBox="1"/>
          <p:nvPr/>
        </p:nvSpPr>
        <p:spPr>
          <a:xfrm>
            <a:off x="7863840" y="3712464"/>
            <a:ext cx="3566160" cy="438785"/>
          </a:xfrm>
          <a:prstGeom prst="rect">
            <a:avLst/>
          </a:prstGeom>
          <a:noFill/>
        </p:spPr>
        <p:txBody>
          <a:bodyPr wrap="square" lIns="63500" tIns="38100" rIns="63500" bIns="38100" anchor="t">
            <a:spAutoFit/>
          </a:bodyPr>
          <a:p>
            <a:pPr algn="l">
              <a:lnSpc>
                <a:spcPct val="118000"/>
              </a:lnSpc>
            </a:pPr>
            <a:r>
              <a:rPr sz="2000" b="1" i="0">
                <a:solidFill>
                  <a:srgbClr val="FFFFFF"/>
                </a:solidFill>
                <a:latin typeface="微软雅黑" panose="020B0503020204020204" charset="-122"/>
              </a:rPr>
              <a:t>✓ 两段式 · 段首给定</a:t>
            </a:r>
            <a:endParaRPr sz="2000" b="1" i="0">
              <a:solidFill>
                <a:srgbClr val="FFFFFF"/>
              </a:solidFill>
              <a:latin typeface="微软雅黑" panose="020B0503020204020204" charset="-122"/>
            </a:endParaRPr>
          </a:p>
        </p:txBody>
      </p:sp>
      <p:sp>
        <p:nvSpPr>
          <p:cNvPr id="1048704" name="TextBox 14"/>
          <p:cNvSpPr txBox="1"/>
          <p:nvPr/>
        </p:nvSpPr>
        <p:spPr>
          <a:xfrm>
            <a:off x="7863840" y="4425696"/>
            <a:ext cx="3566160" cy="438785"/>
          </a:xfrm>
          <a:prstGeom prst="rect">
            <a:avLst/>
          </a:prstGeom>
          <a:noFill/>
        </p:spPr>
        <p:txBody>
          <a:bodyPr wrap="square" lIns="63500" tIns="38100" rIns="63500" bIns="38100" anchor="t">
            <a:spAutoFit/>
          </a:bodyPr>
          <a:p>
            <a:pPr algn="l">
              <a:lnSpc>
                <a:spcPct val="118000"/>
              </a:lnSpc>
            </a:pPr>
            <a:r>
              <a:rPr sz="2000" b="1" i="0">
                <a:solidFill>
                  <a:srgbClr val="FFFFFF"/>
                </a:solidFill>
                <a:latin typeface="微软雅黑" panose="020B0503020204020204" charset="-122"/>
              </a:rPr>
              <a:t>✓ 约 150 词</a:t>
            </a:r>
            <a:endParaRPr sz="2000" b="1" i="0">
              <a:solidFill>
                <a:srgbClr val="FFFFFF"/>
              </a:solidFill>
              <a:latin typeface="微软雅黑" panose="020B0503020204020204" charset="-122"/>
            </a:endParaRPr>
          </a:p>
        </p:txBody>
      </p:sp>
      <p:sp>
        <p:nvSpPr>
          <p:cNvPr id="1048705" name="TextBox 15"/>
          <p:cNvSpPr txBox="1"/>
          <p:nvPr/>
        </p:nvSpPr>
        <p:spPr>
          <a:xfrm>
            <a:off x="7863840" y="5138928"/>
            <a:ext cx="3566160" cy="438785"/>
          </a:xfrm>
          <a:prstGeom prst="rect">
            <a:avLst/>
          </a:prstGeom>
          <a:noFill/>
        </p:spPr>
        <p:txBody>
          <a:bodyPr wrap="square" lIns="63500" tIns="38100" rIns="63500" bIns="38100" anchor="t">
            <a:spAutoFit/>
          </a:bodyPr>
          <a:p>
            <a:pPr algn="l">
              <a:lnSpc>
                <a:spcPct val="118000"/>
              </a:lnSpc>
            </a:pPr>
            <a:r>
              <a:rPr sz="2000" b="1" i="0">
                <a:solidFill>
                  <a:srgbClr val="FFFFFF"/>
                </a:solidFill>
                <a:latin typeface="微软雅黑" panose="020B0503020204020204" charset="-122"/>
              </a:rPr>
              <a:t>✓ 主题：尊重生命 / 成长</a:t>
            </a:r>
            <a:endParaRPr sz="2000" b="1" i="0">
              <a:solidFill>
                <a:srgbClr val="FFFFFF"/>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697"/>
                                        </p:tgtEl>
                                        <p:attrNameLst>
                                          <p:attrName>style.visibility</p:attrName>
                                        </p:attrNameLst>
                                      </p:cBhvr>
                                      <p:to>
                                        <p:strVal val="visible"/>
                                      </p:to>
                                    </p:set>
                                    <p:anim calcmode="discrete" valueType="clr">
                                      <p:cBhvr override="childStyle">
                                        <p:cTn id="7" dur="80"/>
                                        <p:tgtEl>
                                          <p:spTgt spid="104869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697"/>
                                        </p:tgtEl>
                                        <p:attrNameLst>
                                          <p:attrName>fill.color</p:attrName>
                                        </p:attrNameLst>
                                      </p:cBhvr>
                                      <p:tavLst>
                                        <p:tav tm="0">
                                          <p:val>
                                            <p:clrVal>
                                              <a:schemeClr val="accent2"/>
                                            </p:clrVal>
                                          </p:val>
                                        </p:tav>
                                        <p:tav tm="50000">
                                          <p:val>
                                            <p:clrVal>
                                              <a:schemeClr val="hlink"/>
                                            </p:clrVal>
                                          </p:val>
                                        </p:tav>
                                      </p:tavLst>
                                    </p:anim>
                                    <p:set>
                                      <p:cBhvr>
                                        <p:cTn id="9" dur="80"/>
                                        <p:tgtEl>
                                          <p:spTgt spid="104869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1048698">
                                            <p:txEl>
                                              <p:pRg st="0" end="0"/>
                                            </p:txEl>
                                          </p:spTgt>
                                        </p:tgtEl>
                                        <p:attrNameLst>
                                          <p:attrName>style.visibility</p:attrName>
                                        </p:attrNameLst>
                                      </p:cBhvr>
                                      <p:to>
                                        <p:strVal val="visible"/>
                                      </p:to>
                                    </p:set>
                                    <p:animEffect transition="in" filter="strips(downLeft)">
                                      <p:cBhvr>
                                        <p:cTn id="14" dur="500"/>
                                        <p:tgtEl>
                                          <p:spTgt spid="1048698">
                                            <p:txEl>
                                              <p:pRg st="0" end="0"/>
                                            </p:txEl>
                                          </p:spTgt>
                                        </p:tgtEl>
                                      </p:cBhvr>
                                    </p:animEffect>
                                  </p:childTnLst>
                                </p:cTn>
                              </p:par>
                              <p:par>
                                <p:cTn id="15" presetID="18" presetClass="entr" presetSubtype="12" fill="hold" nodeType="withEffect">
                                  <p:stCondLst>
                                    <p:cond delay="0"/>
                                  </p:stCondLst>
                                  <p:childTnLst>
                                    <p:set>
                                      <p:cBhvr>
                                        <p:cTn id="16" dur="1" fill="hold">
                                          <p:stCondLst>
                                            <p:cond delay="0"/>
                                          </p:stCondLst>
                                        </p:cTn>
                                        <p:tgtEl>
                                          <p:spTgt spid="1048698">
                                            <p:txEl>
                                              <p:pRg st="1" end="1"/>
                                            </p:txEl>
                                          </p:spTgt>
                                        </p:tgtEl>
                                        <p:attrNameLst>
                                          <p:attrName>style.visibility</p:attrName>
                                        </p:attrNameLst>
                                      </p:cBhvr>
                                      <p:to>
                                        <p:strVal val="visible"/>
                                      </p:to>
                                    </p:set>
                                    <p:animEffect transition="in" filter="strips(downLeft)">
                                      <p:cBhvr>
                                        <p:cTn id="17" dur="500"/>
                                        <p:tgtEl>
                                          <p:spTgt spid="104869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0" presetClass="entr" presetSubtype="0" fill="hold" nodeType="clickEffect">
                                  <p:stCondLst>
                                    <p:cond delay="0"/>
                                  </p:stCondLst>
                                  <p:iterate type="lt">
                                    <p:tmPct val="10000"/>
                                  </p:iterate>
                                  <p:childTnLst>
                                    <p:set>
                                      <p:cBhvr>
                                        <p:cTn id="21" dur="1" fill="hold">
                                          <p:stCondLst>
                                            <p:cond delay="0"/>
                                          </p:stCondLst>
                                        </p:cTn>
                                        <p:tgtEl>
                                          <p:spTgt spid="1048698">
                                            <p:txEl>
                                              <p:pRg st="3" end="3"/>
                                            </p:txEl>
                                          </p:spTgt>
                                        </p:tgtEl>
                                        <p:attrNameLst>
                                          <p:attrName>style.visibility</p:attrName>
                                        </p:attrNameLst>
                                      </p:cBhvr>
                                      <p:to>
                                        <p:strVal val="visible"/>
                                      </p:to>
                                    </p:set>
                                    <p:animEffect transition="in" filter="fade">
                                      <p:cBhvr>
                                        <p:cTn id="22" dur="1000"/>
                                        <p:tgtEl>
                                          <p:spTgt spid="1048698">
                                            <p:txEl>
                                              <p:pRg st="3" end="3"/>
                                            </p:txEl>
                                          </p:spTgt>
                                        </p:tgtEl>
                                      </p:cBhvr>
                                    </p:animEffect>
                                    <p:anim calcmode="lin" valueType="num">
                                      <p:cBhvr>
                                        <p:cTn id="23" dur="1000" fill="hold"/>
                                        <p:tgtEl>
                                          <p:spTgt spid="1048698">
                                            <p:txEl>
                                              <p:pRg st="3" end="3"/>
                                            </p:txEl>
                                          </p:spTgt>
                                        </p:tgtEl>
                                        <p:attrNameLst>
                                          <p:attrName>ppt_x</p:attrName>
                                        </p:attrNameLst>
                                      </p:cBhvr>
                                      <p:tavLst>
                                        <p:tav tm="0">
                                          <p:val>
                                            <p:strVal val="#ppt_x-.1"/>
                                          </p:val>
                                        </p:tav>
                                        <p:tav tm="100000">
                                          <p:val>
                                            <p:strVal val="#ppt_x"/>
                                          </p:val>
                                        </p:tav>
                                      </p:tavLst>
                                    </p:anim>
                                    <p:anim calcmode="lin" valueType="num">
                                      <p:cBhvr>
                                        <p:cTn id="24" dur="1000" fill="hold"/>
                                        <p:tgtEl>
                                          <p:spTgt spid="1048698">
                                            <p:txEl>
                                              <p:pRg st="3" end="3"/>
                                            </p:txEl>
                                          </p:spTgt>
                                        </p:tgtEl>
                                        <p:attrNameLst>
                                          <p:attrName>ppt_y</p:attrName>
                                        </p:attrNameLst>
                                      </p:cBhvr>
                                      <p:tavLst>
                                        <p:tav tm="0">
                                          <p:val>
                                            <p:strVal val="#ppt_y"/>
                                          </p:val>
                                        </p:tav>
                                        <p:tav tm="100000">
                                          <p:val>
                                            <p:strVal val="#ppt_y"/>
                                          </p:val>
                                        </p:tav>
                                      </p:tavLst>
                                    </p:anim>
                                  </p:childTnLst>
                                </p:cTn>
                              </p:par>
                              <p:par>
                                <p:cTn id="25" presetID="40" presetClass="entr" presetSubtype="0" fill="hold" nodeType="withEffect">
                                  <p:stCondLst>
                                    <p:cond delay="0"/>
                                  </p:stCondLst>
                                  <p:iterate type="lt">
                                    <p:tmPct val="10000"/>
                                  </p:iterate>
                                  <p:childTnLst>
                                    <p:set>
                                      <p:cBhvr>
                                        <p:cTn id="26" dur="1" fill="hold">
                                          <p:stCondLst>
                                            <p:cond delay="0"/>
                                          </p:stCondLst>
                                        </p:cTn>
                                        <p:tgtEl>
                                          <p:spTgt spid="1048698">
                                            <p:txEl>
                                              <p:pRg st="4" end="4"/>
                                            </p:txEl>
                                          </p:spTgt>
                                        </p:tgtEl>
                                        <p:attrNameLst>
                                          <p:attrName>style.visibility</p:attrName>
                                        </p:attrNameLst>
                                      </p:cBhvr>
                                      <p:to>
                                        <p:strVal val="visible"/>
                                      </p:to>
                                    </p:set>
                                    <p:animEffect transition="in" filter="fade">
                                      <p:cBhvr>
                                        <p:cTn id="27" dur="1000"/>
                                        <p:tgtEl>
                                          <p:spTgt spid="1048698">
                                            <p:txEl>
                                              <p:pRg st="4" end="4"/>
                                            </p:txEl>
                                          </p:spTgt>
                                        </p:tgtEl>
                                      </p:cBhvr>
                                    </p:animEffect>
                                    <p:anim calcmode="lin" valueType="num">
                                      <p:cBhvr>
                                        <p:cTn id="28" dur="1000" fill="hold"/>
                                        <p:tgtEl>
                                          <p:spTgt spid="1048698">
                                            <p:txEl>
                                              <p:pRg st="4" end="4"/>
                                            </p:txEl>
                                          </p:spTgt>
                                        </p:tgtEl>
                                        <p:attrNameLst>
                                          <p:attrName>ppt_x</p:attrName>
                                        </p:attrNameLst>
                                      </p:cBhvr>
                                      <p:tavLst>
                                        <p:tav tm="0">
                                          <p:val>
                                            <p:strVal val="#ppt_x-.1"/>
                                          </p:val>
                                        </p:tav>
                                        <p:tav tm="100000">
                                          <p:val>
                                            <p:strVal val="#ppt_x"/>
                                          </p:val>
                                        </p:tav>
                                      </p:tavLst>
                                    </p:anim>
                                    <p:anim calcmode="lin" valueType="num">
                                      <p:cBhvr>
                                        <p:cTn id="29" dur="1000" fill="hold"/>
                                        <p:tgtEl>
                                          <p:spTgt spid="1048698">
                                            <p:txEl>
                                              <p:pRg st="4" end="4"/>
                                            </p:txEl>
                                          </p:spTgt>
                                        </p:tgtEl>
                                        <p:attrNameLst>
                                          <p:attrName>ppt_y</p:attrName>
                                        </p:attrNameLst>
                                      </p:cBhvr>
                                      <p:tavLst>
                                        <p:tav tm="0">
                                          <p:val>
                                            <p:strVal val="#ppt_y"/>
                                          </p:val>
                                        </p:tav>
                                        <p:tav tm="100000">
                                          <p:val>
                                            <p:strVal val="#ppt_y"/>
                                          </p:val>
                                        </p:tav>
                                      </p:tavLst>
                                    </p:anim>
                                  </p:childTnLst>
                                </p:cTn>
                              </p:par>
                              <p:par>
                                <p:cTn id="30" presetID="40" presetClass="entr" presetSubtype="0" fill="hold" nodeType="withEffect">
                                  <p:stCondLst>
                                    <p:cond delay="0"/>
                                  </p:stCondLst>
                                  <p:iterate type="lt">
                                    <p:tmPct val="10000"/>
                                  </p:iterate>
                                  <p:childTnLst>
                                    <p:set>
                                      <p:cBhvr>
                                        <p:cTn id="31" dur="1" fill="hold">
                                          <p:stCondLst>
                                            <p:cond delay="0"/>
                                          </p:stCondLst>
                                        </p:cTn>
                                        <p:tgtEl>
                                          <p:spTgt spid="1048698">
                                            <p:txEl>
                                              <p:pRg st="5" end="5"/>
                                            </p:txEl>
                                          </p:spTgt>
                                        </p:tgtEl>
                                        <p:attrNameLst>
                                          <p:attrName>style.visibility</p:attrName>
                                        </p:attrNameLst>
                                      </p:cBhvr>
                                      <p:to>
                                        <p:strVal val="visible"/>
                                      </p:to>
                                    </p:set>
                                    <p:animEffect transition="in" filter="fade">
                                      <p:cBhvr>
                                        <p:cTn id="32" dur="1000"/>
                                        <p:tgtEl>
                                          <p:spTgt spid="1048698">
                                            <p:txEl>
                                              <p:pRg st="5" end="5"/>
                                            </p:txEl>
                                          </p:spTgt>
                                        </p:tgtEl>
                                      </p:cBhvr>
                                    </p:animEffect>
                                    <p:anim calcmode="lin" valueType="num">
                                      <p:cBhvr>
                                        <p:cTn id="33" dur="1000" fill="hold"/>
                                        <p:tgtEl>
                                          <p:spTgt spid="1048698">
                                            <p:txEl>
                                              <p:pRg st="5" end="5"/>
                                            </p:txEl>
                                          </p:spTgt>
                                        </p:tgtEl>
                                        <p:attrNameLst>
                                          <p:attrName>ppt_x</p:attrName>
                                        </p:attrNameLst>
                                      </p:cBhvr>
                                      <p:tavLst>
                                        <p:tav tm="0">
                                          <p:val>
                                            <p:strVal val="#ppt_x-.1"/>
                                          </p:val>
                                        </p:tav>
                                        <p:tav tm="100000">
                                          <p:val>
                                            <p:strVal val="#ppt_x"/>
                                          </p:val>
                                        </p:tav>
                                      </p:tavLst>
                                    </p:anim>
                                    <p:anim calcmode="lin" valueType="num">
                                      <p:cBhvr>
                                        <p:cTn id="34" dur="1000" fill="hold"/>
                                        <p:tgtEl>
                                          <p:spTgt spid="104869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048700"/>
                                        </p:tgtEl>
                                        <p:attrNameLst>
                                          <p:attrName>style.visibility</p:attrName>
                                        </p:attrNameLst>
                                      </p:cBhvr>
                                      <p:to>
                                        <p:strVal val="visible"/>
                                      </p:to>
                                    </p:set>
                                    <p:animEffect transition="in" filter="checkerboard(across)">
                                      <p:cBhvr>
                                        <p:cTn id="39" dur="500"/>
                                        <p:tgtEl>
                                          <p:spTgt spid="1048700"/>
                                        </p:tgtEl>
                                      </p:cBhvr>
                                    </p:animEffect>
                                  </p:childTnLst>
                                </p:cTn>
                              </p:par>
                              <p:par>
                                <p:cTn id="40" presetID="5" presetClass="entr" presetSubtype="10" fill="hold" grpId="0" nodeType="withEffect">
                                  <p:stCondLst>
                                    <p:cond delay="0"/>
                                  </p:stCondLst>
                                  <p:childTnLst>
                                    <p:set>
                                      <p:cBhvr>
                                        <p:cTn id="41" dur="1" fill="hold">
                                          <p:stCondLst>
                                            <p:cond delay="0"/>
                                          </p:stCondLst>
                                        </p:cTn>
                                        <p:tgtEl>
                                          <p:spTgt spid="1048701"/>
                                        </p:tgtEl>
                                        <p:attrNameLst>
                                          <p:attrName>style.visibility</p:attrName>
                                        </p:attrNameLst>
                                      </p:cBhvr>
                                      <p:to>
                                        <p:strVal val="visible"/>
                                      </p:to>
                                    </p:set>
                                    <p:animEffect transition="in" filter="checkerboard(across)">
                                      <p:cBhvr>
                                        <p:cTn id="42" dur="500"/>
                                        <p:tgtEl>
                                          <p:spTgt spid="1048701"/>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1048702"/>
                                        </p:tgtEl>
                                        <p:attrNameLst>
                                          <p:attrName>style.visibility</p:attrName>
                                        </p:attrNameLst>
                                      </p:cBhvr>
                                      <p:to>
                                        <p:strVal val="visible"/>
                                      </p:to>
                                    </p:set>
                                    <p:animEffect transition="in" filter="checkerboard(across)">
                                      <p:cBhvr>
                                        <p:cTn id="45" dur="500"/>
                                        <p:tgtEl>
                                          <p:spTgt spid="1048702"/>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1048703"/>
                                        </p:tgtEl>
                                        <p:attrNameLst>
                                          <p:attrName>style.visibility</p:attrName>
                                        </p:attrNameLst>
                                      </p:cBhvr>
                                      <p:to>
                                        <p:strVal val="visible"/>
                                      </p:to>
                                    </p:set>
                                    <p:animEffect transition="in" filter="checkerboard(across)">
                                      <p:cBhvr>
                                        <p:cTn id="48" dur="500"/>
                                        <p:tgtEl>
                                          <p:spTgt spid="1048703"/>
                                        </p:tgtEl>
                                      </p:cBhvr>
                                    </p:animEffect>
                                  </p:childTnLst>
                                </p:cTn>
                              </p:par>
                              <p:par>
                                <p:cTn id="49" presetID="5" presetClass="entr" presetSubtype="10" fill="hold" grpId="0" nodeType="withEffect">
                                  <p:stCondLst>
                                    <p:cond delay="0"/>
                                  </p:stCondLst>
                                  <p:childTnLst>
                                    <p:set>
                                      <p:cBhvr>
                                        <p:cTn id="50" dur="1" fill="hold">
                                          <p:stCondLst>
                                            <p:cond delay="0"/>
                                          </p:stCondLst>
                                        </p:cTn>
                                        <p:tgtEl>
                                          <p:spTgt spid="1048704"/>
                                        </p:tgtEl>
                                        <p:attrNameLst>
                                          <p:attrName>style.visibility</p:attrName>
                                        </p:attrNameLst>
                                      </p:cBhvr>
                                      <p:to>
                                        <p:strVal val="visible"/>
                                      </p:to>
                                    </p:set>
                                    <p:animEffect transition="in" filter="checkerboard(across)">
                                      <p:cBhvr>
                                        <p:cTn id="51" dur="500"/>
                                        <p:tgtEl>
                                          <p:spTgt spid="1048704"/>
                                        </p:tgtEl>
                                      </p:cBhvr>
                                    </p:animEffect>
                                  </p:childTnLst>
                                </p:cTn>
                              </p:par>
                              <p:par>
                                <p:cTn id="52" presetID="5" presetClass="entr" presetSubtype="10" fill="hold" grpId="0" nodeType="withEffect">
                                  <p:stCondLst>
                                    <p:cond delay="0"/>
                                  </p:stCondLst>
                                  <p:childTnLst>
                                    <p:set>
                                      <p:cBhvr>
                                        <p:cTn id="53" dur="1" fill="hold">
                                          <p:stCondLst>
                                            <p:cond delay="0"/>
                                          </p:stCondLst>
                                        </p:cTn>
                                        <p:tgtEl>
                                          <p:spTgt spid="1048705"/>
                                        </p:tgtEl>
                                        <p:attrNameLst>
                                          <p:attrName>style.visibility</p:attrName>
                                        </p:attrNameLst>
                                      </p:cBhvr>
                                      <p:to>
                                        <p:strVal val="visible"/>
                                      </p:to>
                                    </p:set>
                                    <p:animEffect transition="in" filter="checkerboard(across)">
                                      <p:cBhvr>
                                        <p:cTn id="54" dur="500"/>
                                        <p:tgtEl>
                                          <p:spTgt spid="1048705"/>
                                        </p:tgtEl>
                                      </p:cBhvr>
                                    </p:animEffect>
                                  </p:childTnLst>
                                </p:cTn>
                              </p:par>
                              <p:par>
                                <p:cTn id="55" presetID="5" presetClass="entr" presetSubtype="10" fill="hold" grpId="0" nodeType="withEffect">
                                  <p:stCondLst>
                                    <p:cond delay="0"/>
                                  </p:stCondLst>
                                  <p:childTnLst>
                                    <p:set>
                                      <p:cBhvr>
                                        <p:cTn id="56" dur="1" fill="hold">
                                          <p:stCondLst>
                                            <p:cond delay="0"/>
                                          </p:stCondLst>
                                        </p:cTn>
                                        <p:tgtEl>
                                          <p:spTgt spid="1048699"/>
                                        </p:tgtEl>
                                        <p:attrNameLst>
                                          <p:attrName>style.visibility</p:attrName>
                                        </p:attrNameLst>
                                      </p:cBhvr>
                                      <p:to>
                                        <p:strVal val="visible"/>
                                      </p:to>
                                    </p:set>
                                    <p:animEffect transition="in" filter="checkerboard(across)">
                                      <p:cBhvr>
                                        <p:cTn id="57" dur="500"/>
                                        <p:tgtEl>
                                          <p:spTgt spid="1048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7" grpId="0"/>
      <p:bldP spid="1048697" grpId="1"/>
      <p:bldP spid="1048700" grpId="0"/>
      <p:bldP spid="1048701" grpId="0"/>
      <p:bldP spid="1048702" grpId="0"/>
      <p:bldP spid="1048703" grpId="0"/>
      <p:bldP spid="1048704" grpId="0"/>
      <p:bldP spid="1048705" grpId="0"/>
      <p:bldP spid="1048699" grpId="0" animBg="1"/>
      <p:bldP spid="1048700" grpId="1"/>
      <p:bldP spid="1048701" grpId="1"/>
      <p:bldP spid="1048702" grpId="1"/>
      <p:bldP spid="1048703" grpId="1"/>
      <p:bldP spid="1048704" grpId="1"/>
      <p:bldP spid="1048705" grpId="1"/>
      <p:bldP spid="104869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52" name=""/>
        <p:cNvGrpSpPr/>
        <p:nvPr/>
      </p:nvGrpSpPr>
      <p:grpSpPr/>
      <p:sp>
        <p:nvSpPr>
          <p:cNvPr id="1048691" name="Rectangle 1"/>
          <p:cNvSpPr/>
          <p:nvPr/>
        </p:nvSpPr>
        <p:spPr>
          <a:xfrm>
            <a:off x="0" y="0"/>
            <a:ext cx="12191695"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92" name="Rectangle 2"/>
          <p:cNvSpPr/>
          <p:nvPr/>
        </p:nvSpPr>
        <p:spPr>
          <a:xfrm>
            <a:off x="0" y="0"/>
            <a:ext cx="12191695" cy="1051560"/>
          </a:xfrm>
          <a:prstGeom prst="rect">
            <a:avLst/>
          </a:prstGeom>
          <a:solidFill>
            <a:srgbClr val="2E7D6B"/>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93" name="Rectangle 3"/>
          <p:cNvSpPr/>
          <p:nvPr/>
        </p:nvSpPr>
        <p:spPr>
          <a:xfrm>
            <a:off x="0" y="1051560"/>
            <a:ext cx="12191695" cy="73152"/>
          </a:xfrm>
          <a:prstGeom prst="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94" name="Rounded Rectangle 4"/>
          <p:cNvSpPr/>
          <p:nvPr/>
        </p:nvSpPr>
        <p:spPr>
          <a:xfrm>
            <a:off x="411480" y="201168"/>
            <a:ext cx="868680" cy="658368"/>
          </a:xfrm>
          <a:prstGeom prst="roundRect">
            <a:avLst/>
          </a:prstGeom>
          <a:solidFill>
            <a:srgbClr val="FFC107"/>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695" name="TextBox 5"/>
          <p:cNvSpPr txBox="1"/>
          <p:nvPr/>
        </p:nvSpPr>
        <p:spPr>
          <a:xfrm>
            <a:off x="411480" y="274955"/>
            <a:ext cx="868680" cy="510794"/>
          </a:xfrm>
          <a:prstGeom prst="rect">
            <a:avLst/>
          </a:prstGeom>
          <a:noFill/>
        </p:spPr>
        <p:txBody>
          <a:bodyPr wrap="square" lIns="63500" tIns="38100" rIns="63500" bIns="38100" anchor="ctr">
            <a:spAutoFit/>
          </a:bodyPr>
          <a:p>
            <a:pPr algn="ctr">
              <a:lnSpc>
                <a:spcPct val="118000"/>
              </a:lnSpc>
            </a:pPr>
            <a:r>
              <a:rPr sz="2500" b="1" i="0">
                <a:solidFill>
                  <a:srgbClr val="16264A"/>
                </a:solidFill>
                <a:latin typeface="微软雅黑" panose="020B0503020204020204" charset="-122"/>
              </a:rPr>
              <a:t>1</a:t>
            </a:r>
            <a:endParaRPr sz="2500" b="1" i="0">
              <a:solidFill>
                <a:srgbClr val="16264A"/>
              </a:solidFill>
              <a:latin typeface="微软雅黑" panose="020B0503020204020204" charset="-122"/>
            </a:endParaRPr>
          </a:p>
        </p:txBody>
      </p:sp>
      <p:sp>
        <p:nvSpPr>
          <p:cNvPr id="1048696" name="TextBox 6"/>
          <p:cNvSpPr txBox="1"/>
          <p:nvPr/>
        </p:nvSpPr>
        <p:spPr>
          <a:xfrm>
            <a:off x="1463040" y="197485"/>
            <a:ext cx="10241280" cy="656590"/>
          </a:xfrm>
          <a:prstGeom prst="rect">
            <a:avLst/>
          </a:prstGeom>
          <a:noFill/>
        </p:spPr>
        <p:txBody>
          <a:bodyPr wrap="square" lIns="63500" tIns="38100" rIns="63500" bIns="38100" anchor="ctr">
            <a:spAutoFit/>
          </a:bodyPr>
          <a:p>
            <a:pPr algn="l">
              <a:lnSpc>
                <a:spcPct val="118000"/>
              </a:lnSpc>
            </a:pPr>
            <a:r>
              <a:rPr sz="3200" b="1" i="0">
                <a:solidFill>
                  <a:srgbClr val="FFFFFF"/>
                </a:solidFill>
                <a:latin typeface="微软雅黑" panose="020B0503020204020204" charset="-122"/>
              </a:rPr>
              <a:t>续写任务 · 段首语与要求</a:t>
            </a:r>
            <a:endParaRPr sz="3200" b="1" i="0">
              <a:solidFill>
                <a:srgbClr val="FFFFFF"/>
              </a:solidFill>
              <a:latin typeface="微软雅黑" panose="020B0503020204020204" charset="-122"/>
            </a:endParaRPr>
          </a:p>
        </p:txBody>
      </p:sp>
      <p:sp>
        <p:nvSpPr>
          <p:cNvPr id="1048697" name="TextBox 7"/>
          <p:cNvSpPr txBox="1"/>
          <p:nvPr/>
        </p:nvSpPr>
        <p:spPr>
          <a:xfrm>
            <a:off x="548640" y="1078865"/>
            <a:ext cx="6778625" cy="1158875"/>
          </a:xfrm>
          <a:prstGeom prst="rect">
            <a:avLst/>
          </a:prstGeom>
          <a:noFill/>
        </p:spPr>
        <p:txBody>
          <a:bodyPr wrap="square">
            <a:noAutofit/>
          </a:bodyPr>
          <a:p>
            <a:pPr>
              <a:lnSpc>
                <a:spcPct val="150000"/>
              </a:lnSpc>
            </a:pPr>
            <a:r>
              <a:rPr sz="2000" b="1">
                <a:solidFill>
                  <a:srgbClr val="2E7D6B"/>
                </a:solidFill>
                <a:latin typeface="微软雅黑" panose="020B0503020204020204" charset="-122"/>
              </a:rPr>
              <a:t>▸ 两段段首语已给定，续写必须自然衔接，不能另起炉灶。</a:t>
            </a:r>
            <a:r>
              <a:rPr sz="2000" b="1">
                <a:solidFill>
                  <a:srgbClr val="2E7D6B"/>
                </a:solidFill>
                <a:latin typeface="微软雅黑" panose="020B0503020204020204" charset="-122"/>
                <a:sym typeface="+mn-ea"/>
              </a:rPr>
              <a:t>情节要连贯、合乎原文逻辑与人物性格；结尾要点题升华。</a:t>
            </a:r>
            <a:endParaRPr sz="2000" b="0">
              <a:solidFill>
                <a:srgbClr val="1F2937"/>
              </a:solidFill>
              <a:latin typeface="微软雅黑" panose="020B0503020204020204" charset="-122"/>
            </a:endParaRPr>
          </a:p>
          <a:p>
            <a:pPr>
              <a:lnSpc>
                <a:spcPct val="105000"/>
              </a:lnSpc>
            </a:pPr>
            <a:endParaRPr sz="2000" b="1">
              <a:solidFill>
                <a:srgbClr val="2E7D6B"/>
              </a:solidFill>
              <a:latin typeface="微软雅黑" panose="020B0503020204020204" charset="-122"/>
            </a:endParaRPr>
          </a:p>
        </p:txBody>
      </p:sp>
      <p:sp>
        <p:nvSpPr>
          <p:cNvPr id="1048698" name="TextBox 8"/>
          <p:cNvSpPr txBox="1"/>
          <p:nvPr/>
        </p:nvSpPr>
        <p:spPr>
          <a:xfrm>
            <a:off x="548640" y="2232660"/>
            <a:ext cx="6945630" cy="4470400"/>
          </a:xfrm>
          <a:prstGeom prst="rect">
            <a:avLst/>
          </a:prstGeom>
          <a:noFill/>
        </p:spPr>
        <p:txBody>
          <a:bodyPr wrap="square">
            <a:noAutofit/>
          </a:bodyPr>
          <a:p>
            <a:pPr>
              <a:lnSpc>
                <a:spcPct val="150000"/>
              </a:lnSpc>
              <a:spcAft>
                <a:spcPts val="900"/>
              </a:spcAft>
            </a:pPr>
            <a:r>
              <a:rPr sz="1900" b="1">
                <a:solidFill>
                  <a:srgbClr val="924009"/>
                </a:solidFill>
                <a:latin typeface="微软雅黑" panose="020B0503020204020204" charset="-122"/>
              </a:rPr>
              <a:t>段首① Then at dawn I slipped from my bed and went down to the river.</a:t>
            </a:r>
            <a:r>
              <a:rPr lang="en-US" sz="1900" b="1">
                <a:solidFill>
                  <a:srgbClr val="924009"/>
                </a:solidFill>
                <a:latin typeface="微软雅黑" panose="020B0503020204020204" charset="-122"/>
              </a:rPr>
              <a:t> </a:t>
            </a:r>
            <a:r>
              <a:rPr lang="zh-CN" altLang="en-US" sz="1900" b="1">
                <a:solidFill>
                  <a:srgbClr val="1F2937"/>
                </a:solidFill>
                <a:latin typeface="微软雅黑" panose="020B0503020204020204" charset="-122"/>
                <a:sym typeface="+mn-ea"/>
              </a:rPr>
              <a:t>黎明时分，我悄悄溜下床，来到了河边。</a:t>
            </a:r>
            <a:endParaRPr sz="1900" b="1">
              <a:solidFill>
                <a:srgbClr val="924009"/>
              </a:solidFill>
              <a:latin typeface="微软雅黑" panose="020B0503020204020204" charset="-122"/>
            </a:endParaRPr>
          </a:p>
          <a:p>
            <a:pPr>
              <a:lnSpc>
                <a:spcPct val="150000"/>
              </a:lnSpc>
              <a:spcAft>
                <a:spcPts val="900"/>
              </a:spcAft>
            </a:pPr>
            <a:r>
              <a:rPr sz="1900" b="1">
                <a:solidFill>
                  <a:srgbClr val="924009"/>
                </a:solidFill>
                <a:latin typeface="微软雅黑" panose="020B0503020204020204" charset="-122"/>
              </a:rPr>
              <a:t>段首② When I lifted him from the water, he seemed to stare at me with a sad, wet eye.</a:t>
            </a:r>
            <a:r>
              <a:rPr lang="en-US" sz="1900" b="1">
                <a:solidFill>
                  <a:srgbClr val="924009"/>
                </a:solidFill>
                <a:latin typeface="微软雅黑" panose="020B0503020204020204" charset="-122"/>
              </a:rPr>
              <a:t> </a:t>
            </a:r>
            <a:r>
              <a:rPr lang="zh-CN" altLang="en-US" sz="1900" b="1">
                <a:solidFill>
                  <a:srgbClr val="1F2937"/>
                </a:solidFill>
                <a:latin typeface="微软雅黑" panose="020B0503020204020204" charset="-122"/>
                <a:sym typeface="+mn-ea"/>
              </a:rPr>
              <a:t>当我把它从水中捞起时，它仿佛正用一只湿漉漉的、充满哀伤的眼睛望着我。</a:t>
            </a:r>
            <a:endParaRPr lang="zh-CN" altLang="en-US" sz="1900" b="1">
              <a:solidFill>
                <a:srgbClr val="1F2937"/>
              </a:solidFill>
              <a:latin typeface="微软雅黑" panose="020B0503020204020204" charset="-122"/>
              <a:sym typeface="+mn-ea"/>
            </a:endParaRPr>
          </a:p>
          <a:p>
            <a:pPr>
              <a:lnSpc>
                <a:spcPct val="112000"/>
              </a:lnSpc>
              <a:spcAft>
                <a:spcPts val="900"/>
              </a:spcAft>
            </a:pPr>
            <a:endParaRPr sz="2200" b="0">
              <a:solidFill>
                <a:srgbClr val="1F2937"/>
              </a:solidFill>
              <a:latin typeface="微软雅黑" panose="020B0503020204020204" charset="-122"/>
            </a:endParaRPr>
          </a:p>
          <a:p>
            <a:pPr>
              <a:lnSpc>
                <a:spcPct val="112000"/>
              </a:lnSpc>
              <a:spcAft>
                <a:spcPts val="1000"/>
              </a:spcAft>
            </a:pPr>
            <a:r>
              <a:rPr sz="2200" b="1">
                <a:solidFill>
                  <a:srgbClr val="0F766E"/>
                </a:solidFill>
                <a:latin typeface="微软雅黑" panose="020B0503020204020204" charset="-122"/>
              </a:rPr>
              <a:t>审题三问：谁在写？（第一人称“我”）</a:t>
            </a:r>
            <a:endParaRPr sz="2200" b="1">
              <a:solidFill>
                <a:srgbClr val="0F766E"/>
              </a:solidFill>
              <a:latin typeface="微软雅黑" panose="020B0503020204020204" charset="-122"/>
            </a:endParaRPr>
          </a:p>
          <a:p>
            <a:pPr>
              <a:lnSpc>
                <a:spcPct val="112000"/>
              </a:lnSpc>
              <a:spcAft>
                <a:spcPts val="1000"/>
              </a:spcAft>
            </a:pPr>
            <a:r>
              <a:rPr sz="2200" b="1">
                <a:solidFill>
                  <a:srgbClr val="0F766E"/>
                </a:solidFill>
                <a:latin typeface="微软雅黑" panose="020B0503020204020204" charset="-122"/>
              </a:rPr>
              <a:t> </a:t>
            </a:r>
            <a:r>
              <a:rPr lang="en-US" sz="2200" b="1">
                <a:solidFill>
                  <a:srgbClr val="0F766E"/>
                </a:solidFill>
                <a:latin typeface="微软雅黑" panose="020B0503020204020204" charset="-122"/>
              </a:rPr>
              <a:t>                </a:t>
            </a:r>
            <a:r>
              <a:rPr sz="2200" b="1">
                <a:solidFill>
                  <a:srgbClr val="0F766E"/>
                </a:solidFill>
                <a:latin typeface="微软雅黑" panose="020B0503020204020204" charset="-122"/>
              </a:rPr>
              <a:t>写什么？（黎明再战→对视→放生→成长）</a:t>
            </a:r>
            <a:r>
              <a:rPr lang="en-US" sz="2200" b="1">
                <a:solidFill>
                  <a:srgbClr val="0F766E"/>
                </a:solidFill>
                <a:latin typeface="微软雅黑" panose="020B0503020204020204" charset="-122"/>
              </a:rPr>
              <a:t>              </a:t>
            </a:r>
            <a:endParaRPr lang="en-US" sz="2200" b="1">
              <a:solidFill>
                <a:srgbClr val="0F766E"/>
              </a:solidFill>
              <a:latin typeface="微软雅黑" panose="020B0503020204020204" charset="-122"/>
            </a:endParaRPr>
          </a:p>
          <a:p>
            <a:pPr>
              <a:lnSpc>
                <a:spcPct val="112000"/>
              </a:lnSpc>
              <a:spcAft>
                <a:spcPts val="1000"/>
              </a:spcAft>
            </a:pPr>
            <a:r>
              <a:rPr lang="en-US" sz="2200" b="1">
                <a:solidFill>
                  <a:srgbClr val="0F766E"/>
                </a:solidFill>
                <a:latin typeface="微软雅黑" panose="020B0503020204020204" charset="-122"/>
              </a:rPr>
              <a:t>                 </a:t>
            </a:r>
            <a:r>
              <a:rPr sz="2200" b="1">
                <a:solidFill>
                  <a:srgbClr val="0F766E"/>
                </a:solidFill>
                <a:latin typeface="微软雅黑" panose="020B0503020204020204" charset="-122"/>
              </a:rPr>
              <a:t>怎么写？（动作+环境+心理交织）</a:t>
            </a:r>
            <a:endParaRPr sz="2200" b="1">
              <a:solidFill>
                <a:srgbClr val="0F766E"/>
              </a:solidFill>
              <a:latin typeface="微软雅黑" panose="020B0503020204020204" charset="-122"/>
            </a:endParaRPr>
          </a:p>
        </p:txBody>
      </p:sp>
      <p:sp>
        <p:nvSpPr>
          <p:cNvPr id="1048699" name="Rounded Rectangle 9"/>
          <p:cNvSpPr/>
          <p:nvPr/>
        </p:nvSpPr>
        <p:spPr>
          <a:xfrm>
            <a:off x="7680960" y="1179830"/>
            <a:ext cx="4218305" cy="5401310"/>
          </a:xfrm>
          <a:prstGeom prst="round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1048700" name="TextBox 10"/>
          <p:cNvSpPr txBox="1"/>
          <p:nvPr/>
        </p:nvSpPr>
        <p:spPr>
          <a:xfrm>
            <a:off x="7863840" y="1519555"/>
            <a:ext cx="3566160" cy="511175"/>
          </a:xfrm>
          <a:prstGeom prst="rect">
            <a:avLst/>
          </a:prstGeom>
          <a:noFill/>
        </p:spPr>
        <p:txBody>
          <a:bodyPr wrap="square" lIns="63500" tIns="38100" rIns="63500" bIns="38100" anchor="t">
            <a:spAutoFit/>
          </a:bodyPr>
          <a:p>
            <a:pPr algn="l">
              <a:lnSpc>
                <a:spcPct val="118000"/>
              </a:lnSpc>
            </a:pPr>
            <a:r>
              <a:rPr sz="2400" b="1" i="0">
                <a:solidFill>
                  <a:srgbClr val="FFC107"/>
                </a:solidFill>
                <a:latin typeface="微软雅黑" panose="020B0503020204020204" charset="-122"/>
              </a:rPr>
              <a:t>题型速记</a:t>
            </a:r>
            <a:endParaRPr sz="2400" b="1" i="0">
              <a:solidFill>
                <a:srgbClr val="FFC107"/>
              </a:solidFill>
              <a:latin typeface="微软雅黑" panose="020B0503020204020204" charset="-122"/>
            </a:endParaRPr>
          </a:p>
        </p:txBody>
      </p:sp>
      <p:sp>
        <p:nvSpPr>
          <p:cNvPr id="1048701" name="TextBox 11"/>
          <p:cNvSpPr txBox="1"/>
          <p:nvPr/>
        </p:nvSpPr>
        <p:spPr>
          <a:xfrm>
            <a:off x="7863840" y="2286000"/>
            <a:ext cx="3566160" cy="438785"/>
          </a:xfrm>
          <a:prstGeom prst="rect">
            <a:avLst/>
          </a:prstGeom>
          <a:noFill/>
        </p:spPr>
        <p:txBody>
          <a:bodyPr wrap="square" lIns="63500" tIns="38100" rIns="63500" bIns="38100" anchor="t">
            <a:spAutoFit/>
          </a:bodyPr>
          <a:p>
            <a:pPr algn="l">
              <a:lnSpc>
                <a:spcPct val="118000"/>
              </a:lnSpc>
            </a:pPr>
            <a:r>
              <a:rPr sz="2000" b="1" i="0">
                <a:solidFill>
                  <a:srgbClr val="FFFFFF"/>
                </a:solidFill>
                <a:latin typeface="微软雅黑" panose="020B0503020204020204" charset="-122"/>
              </a:rPr>
              <a:t>✓ 人与动物类（温情/成长）</a:t>
            </a:r>
            <a:endParaRPr sz="2000" b="1" i="0">
              <a:solidFill>
                <a:srgbClr val="FFFFFF"/>
              </a:solidFill>
              <a:latin typeface="微软雅黑" panose="020B0503020204020204" charset="-122"/>
            </a:endParaRPr>
          </a:p>
        </p:txBody>
      </p:sp>
      <p:sp>
        <p:nvSpPr>
          <p:cNvPr id="1048702" name="TextBox 12"/>
          <p:cNvSpPr txBox="1"/>
          <p:nvPr/>
        </p:nvSpPr>
        <p:spPr>
          <a:xfrm>
            <a:off x="7863840" y="2999232"/>
            <a:ext cx="3566160" cy="438785"/>
          </a:xfrm>
          <a:prstGeom prst="rect">
            <a:avLst/>
          </a:prstGeom>
          <a:noFill/>
        </p:spPr>
        <p:txBody>
          <a:bodyPr wrap="square" lIns="63500" tIns="38100" rIns="63500" bIns="38100" anchor="t">
            <a:spAutoFit/>
          </a:bodyPr>
          <a:p>
            <a:pPr algn="l">
              <a:lnSpc>
                <a:spcPct val="118000"/>
              </a:lnSpc>
            </a:pPr>
            <a:r>
              <a:rPr sz="2000" b="1" i="0">
                <a:solidFill>
                  <a:srgbClr val="FFFFFF"/>
                </a:solidFill>
                <a:latin typeface="微软雅黑" panose="020B0503020204020204" charset="-122"/>
              </a:rPr>
              <a:t>✓ 第一人称叙事</a:t>
            </a:r>
            <a:endParaRPr sz="2000" b="1" i="0">
              <a:solidFill>
                <a:srgbClr val="FFFFFF"/>
              </a:solidFill>
              <a:latin typeface="微软雅黑" panose="020B0503020204020204" charset="-122"/>
            </a:endParaRPr>
          </a:p>
        </p:txBody>
      </p:sp>
      <p:sp>
        <p:nvSpPr>
          <p:cNvPr id="1048703" name="TextBox 13"/>
          <p:cNvSpPr txBox="1"/>
          <p:nvPr/>
        </p:nvSpPr>
        <p:spPr>
          <a:xfrm>
            <a:off x="7863840" y="3712464"/>
            <a:ext cx="3566160" cy="438785"/>
          </a:xfrm>
          <a:prstGeom prst="rect">
            <a:avLst/>
          </a:prstGeom>
          <a:noFill/>
        </p:spPr>
        <p:txBody>
          <a:bodyPr wrap="square" lIns="63500" tIns="38100" rIns="63500" bIns="38100" anchor="t">
            <a:spAutoFit/>
          </a:bodyPr>
          <a:p>
            <a:pPr algn="l">
              <a:lnSpc>
                <a:spcPct val="118000"/>
              </a:lnSpc>
            </a:pPr>
            <a:r>
              <a:rPr sz="2000" b="1" i="0">
                <a:solidFill>
                  <a:srgbClr val="FFFFFF"/>
                </a:solidFill>
                <a:latin typeface="微软雅黑" panose="020B0503020204020204" charset="-122"/>
              </a:rPr>
              <a:t>✓ 两段式 · 段首给定</a:t>
            </a:r>
            <a:endParaRPr sz="2000" b="1" i="0">
              <a:solidFill>
                <a:srgbClr val="FFFFFF"/>
              </a:solidFill>
              <a:latin typeface="微软雅黑" panose="020B0503020204020204" charset="-122"/>
            </a:endParaRPr>
          </a:p>
        </p:txBody>
      </p:sp>
      <p:sp>
        <p:nvSpPr>
          <p:cNvPr id="1048704" name="TextBox 14"/>
          <p:cNvSpPr txBox="1"/>
          <p:nvPr/>
        </p:nvSpPr>
        <p:spPr>
          <a:xfrm>
            <a:off x="7863840" y="4425696"/>
            <a:ext cx="3566160" cy="438785"/>
          </a:xfrm>
          <a:prstGeom prst="rect">
            <a:avLst/>
          </a:prstGeom>
          <a:noFill/>
        </p:spPr>
        <p:txBody>
          <a:bodyPr wrap="square" lIns="63500" tIns="38100" rIns="63500" bIns="38100" anchor="t">
            <a:spAutoFit/>
          </a:bodyPr>
          <a:p>
            <a:pPr algn="l">
              <a:lnSpc>
                <a:spcPct val="118000"/>
              </a:lnSpc>
            </a:pPr>
            <a:r>
              <a:rPr sz="2000" b="1" i="0">
                <a:solidFill>
                  <a:srgbClr val="FFFFFF"/>
                </a:solidFill>
                <a:latin typeface="微软雅黑" panose="020B0503020204020204" charset="-122"/>
              </a:rPr>
              <a:t>✓ 约 150 词</a:t>
            </a:r>
            <a:endParaRPr sz="2000" b="1" i="0">
              <a:solidFill>
                <a:srgbClr val="FFFFFF"/>
              </a:solidFill>
              <a:latin typeface="微软雅黑" panose="020B0503020204020204" charset="-122"/>
            </a:endParaRPr>
          </a:p>
        </p:txBody>
      </p:sp>
      <p:sp>
        <p:nvSpPr>
          <p:cNvPr id="1048705" name="TextBox 15"/>
          <p:cNvSpPr txBox="1"/>
          <p:nvPr/>
        </p:nvSpPr>
        <p:spPr>
          <a:xfrm>
            <a:off x="7863840" y="5138928"/>
            <a:ext cx="3566160" cy="438785"/>
          </a:xfrm>
          <a:prstGeom prst="rect">
            <a:avLst/>
          </a:prstGeom>
          <a:noFill/>
        </p:spPr>
        <p:txBody>
          <a:bodyPr wrap="square" lIns="63500" tIns="38100" rIns="63500" bIns="38100" anchor="t">
            <a:spAutoFit/>
          </a:bodyPr>
          <a:p>
            <a:pPr algn="l">
              <a:lnSpc>
                <a:spcPct val="118000"/>
              </a:lnSpc>
            </a:pPr>
            <a:r>
              <a:rPr sz="2000" b="1" i="0">
                <a:solidFill>
                  <a:srgbClr val="FFFFFF"/>
                </a:solidFill>
                <a:latin typeface="微软雅黑" panose="020B0503020204020204" charset="-122"/>
              </a:rPr>
              <a:t>✓ 主题：尊重生命 / 成长</a:t>
            </a:r>
            <a:endParaRPr sz="2000" b="1" i="0">
              <a:solidFill>
                <a:srgbClr val="FFFFFF"/>
              </a:solidFill>
              <a:latin typeface="微软雅黑" panose="020B0503020204020204"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48697"/>
                                        </p:tgtEl>
                                        <p:attrNameLst>
                                          <p:attrName>style.visibility</p:attrName>
                                        </p:attrNameLst>
                                      </p:cBhvr>
                                      <p:to>
                                        <p:strVal val="visible"/>
                                      </p:to>
                                    </p:set>
                                    <p:anim calcmode="discrete" valueType="clr">
                                      <p:cBhvr override="childStyle">
                                        <p:cTn id="7" dur="80"/>
                                        <p:tgtEl>
                                          <p:spTgt spid="104869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48697"/>
                                        </p:tgtEl>
                                        <p:attrNameLst>
                                          <p:attrName>fill.color</p:attrName>
                                        </p:attrNameLst>
                                      </p:cBhvr>
                                      <p:tavLst>
                                        <p:tav tm="0">
                                          <p:val>
                                            <p:clrVal>
                                              <a:schemeClr val="accent2"/>
                                            </p:clrVal>
                                          </p:val>
                                        </p:tav>
                                        <p:tav tm="50000">
                                          <p:val>
                                            <p:clrVal>
                                              <a:schemeClr val="hlink"/>
                                            </p:clrVal>
                                          </p:val>
                                        </p:tav>
                                      </p:tavLst>
                                    </p:anim>
                                    <p:set>
                                      <p:cBhvr>
                                        <p:cTn id="9" dur="80"/>
                                        <p:tgtEl>
                                          <p:spTgt spid="104869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1048698">
                                            <p:txEl>
                                              <p:pRg st="0" end="0"/>
                                            </p:txEl>
                                          </p:spTgt>
                                        </p:tgtEl>
                                        <p:attrNameLst>
                                          <p:attrName>style.visibility</p:attrName>
                                        </p:attrNameLst>
                                      </p:cBhvr>
                                      <p:to>
                                        <p:strVal val="visible"/>
                                      </p:to>
                                    </p:set>
                                    <p:animEffect transition="in" filter="strips(downLeft)">
                                      <p:cBhvr>
                                        <p:cTn id="14" dur="500"/>
                                        <p:tgtEl>
                                          <p:spTgt spid="1048698">
                                            <p:txEl>
                                              <p:pRg st="0" end="0"/>
                                            </p:txEl>
                                          </p:spTgt>
                                        </p:tgtEl>
                                      </p:cBhvr>
                                    </p:animEffect>
                                  </p:childTnLst>
                                </p:cTn>
                              </p:par>
                              <p:par>
                                <p:cTn id="15" presetID="18" presetClass="entr" presetSubtype="12" fill="hold" nodeType="withEffect">
                                  <p:stCondLst>
                                    <p:cond delay="0"/>
                                  </p:stCondLst>
                                  <p:childTnLst>
                                    <p:set>
                                      <p:cBhvr>
                                        <p:cTn id="16" dur="1" fill="hold">
                                          <p:stCondLst>
                                            <p:cond delay="0"/>
                                          </p:stCondLst>
                                        </p:cTn>
                                        <p:tgtEl>
                                          <p:spTgt spid="1048698">
                                            <p:txEl>
                                              <p:pRg st="1" end="1"/>
                                            </p:txEl>
                                          </p:spTgt>
                                        </p:tgtEl>
                                        <p:attrNameLst>
                                          <p:attrName>style.visibility</p:attrName>
                                        </p:attrNameLst>
                                      </p:cBhvr>
                                      <p:to>
                                        <p:strVal val="visible"/>
                                      </p:to>
                                    </p:set>
                                    <p:animEffect transition="in" filter="strips(downLeft)">
                                      <p:cBhvr>
                                        <p:cTn id="17" dur="500"/>
                                        <p:tgtEl>
                                          <p:spTgt spid="104869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0" presetClass="entr" presetSubtype="0" fill="hold" nodeType="clickEffect">
                                  <p:stCondLst>
                                    <p:cond delay="0"/>
                                  </p:stCondLst>
                                  <p:iterate type="lt">
                                    <p:tmPct val="10000"/>
                                  </p:iterate>
                                  <p:childTnLst>
                                    <p:set>
                                      <p:cBhvr>
                                        <p:cTn id="21" dur="1" fill="hold">
                                          <p:stCondLst>
                                            <p:cond delay="0"/>
                                          </p:stCondLst>
                                        </p:cTn>
                                        <p:tgtEl>
                                          <p:spTgt spid="1048698">
                                            <p:txEl>
                                              <p:pRg st="3" end="3"/>
                                            </p:txEl>
                                          </p:spTgt>
                                        </p:tgtEl>
                                        <p:attrNameLst>
                                          <p:attrName>style.visibility</p:attrName>
                                        </p:attrNameLst>
                                      </p:cBhvr>
                                      <p:to>
                                        <p:strVal val="visible"/>
                                      </p:to>
                                    </p:set>
                                    <p:animEffect transition="in" filter="fade">
                                      <p:cBhvr>
                                        <p:cTn id="22" dur="1000"/>
                                        <p:tgtEl>
                                          <p:spTgt spid="1048698">
                                            <p:txEl>
                                              <p:pRg st="3" end="3"/>
                                            </p:txEl>
                                          </p:spTgt>
                                        </p:tgtEl>
                                      </p:cBhvr>
                                    </p:animEffect>
                                    <p:anim calcmode="lin" valueType="num">
                                      <p:cBhvr>
                                        <p:cTn id="23" dur="1000" fill="hold"/>
                                        <p:tgtEl>
                                          <p:spTgt spid="1048698">
                                            <p:txEl>
                                              <p:pRg st="3" end="3"/>
                                            </p:txEl>
                                          </p:spTgt>
                                        </p:tgtEl>
                                        <p:attrNameLst>
                                          <p:attrName>ppt_x</p:attrName>
                                        </p:attrNameLst>
                                      </p:cBhvr>
                                      <p:tavLst>
                                        <p:tav tm="0">
                                          <p:val>
                                            <p:strVal val="#ppt_x-.1"/>
                                          </p:val>
                                        </p:tav>
                                        <p:tav tm="100000">
                                          <p:val>
                                            <p:strVal val="#ppt_x"/>
                                          </p:val>
                                        </p:tav>
                                      </p:tavLst>
                                    </p:anim>
                                    <p:anim calcmode="lin" valueType="num">
                                      <p:cBhvr>
                                        <p:cTn id="24" dur="1000" fill="hold"/>
                                        <p:tgtEl>
                                          <p:spTgt spid="1048698">
                                            <p:txEl>
                                              <p:pRg st="3" end="3"/>
                                            </p:txEl>
                                          </p:spTgt>
                                        </p:tgtEl>
                                        <p:attrNameLst>
                                          <p:attrName>ppt_y</p:attrName>
                                        </p:attrNameLst>
                                      </p:cBhvr>
                                      <p:tavLst>
                                        <p:tav tm="0">
                                          <p:val>
                                            <p:strVal val="#ppt_y"/>
                                          </p:val>
                                        </p:tav>
                                        <p:tav tm="100000">
                                          <p:val>
                                            <p:strVal val="#ppt_y"/>
                                          </p:val>
                                        </p:tav>
                                      </p:tavLst>
                                    </p:anim>
                                  </p:childTnLst>
                                </p:cTn>
                              </p:par>
                              <p:par>
                                <p:cTn id="25" presetID="40" presetClass="entr" presetSubtype="0" fill="hold" nodeType="withEffect">
                                  <p:stCondLst>
                                    <p:cond delay="0"/>
                                  </p:stCondLst>
                                  <p:iterate type="lt">
                                    <p:tmPct val="10000"/>
                                  </p:iterate>
                                  <p:childTnLst>
                                    <p:set>
                                      <p:cBhvr>
                                        <p:cTn id="26" dur="1" fill="hold">
                                          <p:stCondLst>
                                            <p:cond delay="0"/>
                                          </p:stCondLst>
                                        </p:cTn>
                                        <p:tgtEl>
                                          <p:spTgt spid="1048698">
                                            <p:txEl>
                                              <p:pRg st="4" end="4"/>
                                            </p:txEl>
                                          </p:spTgt>
                                        </p:tgtEl>
                                        <p:attrNameLst>
                                          <p:attrName>style.visibility</p:attrName>
                                        </p:attrNameLst>
                                      </p:cBhvr>
                                      <p:to>
                                        <p:strVal val="visible"/>
                                      </p:to>
                                    </p:set>
                                    <p:animEffect transition="in" filter="fade">
                                      <p:cBhvr>
                                        <p:cTn id="27" dur="1000"/>
                                        <p:tgtEl>
                                          <p:spTgt spid="1048698">
                                            <p:txEl>
                                              <p:pRg st="4" end="4"/>
                                            </p:txEl>
                                          </p:spTgt>
                                        </p:tgtEl>
                                      </p:cBhvr>
                                    </p:animEffect>
                                    <p:anim calcmode="lin" valueType="num">
                                      <p:cBhvr>
                                        <p:cTn id="28" dur="1000" fill="hold"/>
                                        <p:tgtEl>
                                          <p:spTgt spid="1048698">
                                            <p:txEl>
                                              <p:pRg st="4" end="4"/>
                                            </p:txEl>
                                          </p:spTgt>
                                        </p:tgtEl>
                                        <p:attrNameLst>
                                          <p:attrName>ppt_x</p:attrName>
                                        </p:attrNameLst>
                                      </p:cBhvr>
                                      <p:tavLst>
                                        <p:tav tm="0">
                                          <p:val>
                                            <p:strVal val="#ppt_x-.1"/>
                                          </p:val>
                                        </p:tav>
                                        <p:tav tm="100000">
                                          <p:val>
                                            <p:strVal val="#ppt_x"/>
                                          </p:val>
                                        </p:tav>
                                      </p:tavLst>
                                    </p:anim>
                                    <p:anim calcmode="lin" valueType="num">
                                      <p:cBhvr>
                                        <p:cTn id="29" dur="1000" fill="hold"/>
                                        <p:tgtEl>
                                          <p:spTgt spid="1048698">
                                            <p:txEl>
                                              <p:pRg st="4" end="4"/>
                                            </p:txEl>
                                          </p:spTgt>
                                        </p:tgtEl>
                                        <p:attrNameLst>
                                          <p:attrName>ppt_y</p:attrName>
                                        </p:attrNameLst>
                                      </p:cBhvr>
                                      <p:tavLst>
                                        <p:tav tm="0">
                                          <p:val>
                                            <p:strVal val="#ppt_y"/>
                                          </p:val>
                                        </p:tav>
                                        <p:tav tm="100000">
                                          <p:val>
                                            <p:strVal val="#ppt_y"/>
                                          </p:val>
                                        </p:tav>
                                      </p:tavLst>
                                    </p:anim>
                                  </p:childTnLst>
                                </p:cTn>
                              </p:par>
                              <p:par>
                                <p:cTn id="30" presetID="40" presetClass="entr" presetSubtype="0" fill="hold" nodeType="withEffect">
                                  <p:stCondLst>
                                    <p:cond delay="0"/>
                                  </p:stCondLst>
                                  <p:iterate type="lt">
                                    <p:tmPct val="10000"/>
                                  </p:iterate>
                                  <p:childTnLst>
                                    <p:set>
                                      <p:cBhvr>
                                        <p:cTn id="31" dur="1" fill="hold">
                                          <p:stCondLst>
                                            <p:cond delay="0"/>
                                          </p:stCondLst>
                                        </p:cTn>
                                        <p:tgtEl>
                                          <p:spTgt spid="1048698">
                                            <p:txEl>
                                              <p:pRg st="5" end="5"/>
                                            </p:txEl>
                                          </p:spTgt>
                                        </p:tgtEl>
                                        <p:attrNameLst>
                                          <p:attrName>style.visibility</p:attrName>
                                        </p:attrNameLst>
                                      </p:cBhvr>
                                      <p:to>
                                        <p:strVal val="visible"/>
                                      </p:to>
                                    </p:set>
                                    <p:animEffect transition="in" filter="fade">
                                      <p:cBhvr>
                                        <p:cTn id="32" dur="1000"/>
                                        <p:tgtEl>
                                          <p:spTgt spid="1048698">
                                            <p:txEl>
                                              <p:pRg st="5" end="5"/>
                                            </p:txEl>
                                          </p:spTgt>
                                        </p:tgtEl>
                                      </p:cBhvr>
                                    </p:animEffect>
                                    <p:anim calcmode="lin" valueType="num">
                                      <p:cBhvr>
                                        <p:cTn id="33" dur="1000" fill="hold"/>
                                        <p:tgtEl>
                                          <p:spTgt spid="1048698">
                                            <p:txEl>
                                              <p:pRg st="5" end="5"/>
                                            </p:txEl>
                                          </p:spTgt>
                                        </p:tgtEl>
                                        <p:attrNameLst>
                                          <p:attrName>ppt_x</p:attrName>
                                        </p:attrNameLst>
                                      </p:cBhvr>
                                      <p:tavLst>
                                        <p:tav tm="0">
                                          <p:val>
                                            <p:strVal val="#ppt_x-.1"/>
                                          </p:val>
                                        </p:tav>
                                        <p:tav tm="100000">
                                          <p:val>
                                            <p:strVal val="#ppt_x"/>
                                          </p:val>
                                        </p:tav>
                                      </p:tavLst>
                                    </p:anim>
                                    <p:anim calcmode="lin" valueType="num">
                                      <p:cBhvr>
                                        <p:cTn id="34" dur="1000" fill="hold"/>
                                        <p:tgtEl>
                                          <p:spTgt spid="104869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048700"/>
                                        </p:tgtEl>
                                        <p:attrNameLst>
                                          <p:attrName>style.visibility</p:attrName>
                                        </p:attrNameLst>
                                      </p:cBhvr>
                                      <p:to>
                                        <p:strVal val="visible"/>
                                      </p:to>
                                    </p:set>
                                    <p:animEffect transition="in" filter="checkerboard(across)">
                                      <p:cBhvr>
                                        <p:cTn id="39" dur="500"/>
                                        <p:tgtEl>
                                          <p:spTgt spid="1048700"/>
                                        </p:tgtEl>
                                      </p:cBhvr>
                                    </p:animEffect>
                                  </p:childTnLst>
                                </p:cTn>
                              </p:par>
                              <p:par>
                                <p:cTn id="40" presetID="5" presetClass="entr" presetSubtype="10" fill="hold" grpId="0" nodeType="withEffect">
                                  <p:stCondLst>
                                    <p:cond delay="0"/>
                                  </p:stCondLst>
                                  <p:childTnLst>
                                    <p:set>
                                      <p:cBhvr>
                                        <p:cTn id="41" dur="1" fill="hold">
                                          <p:stCondLst>
                                            <p:cond delay="0"/>
                                          </p:stCondLst>
                                        </p:cTn>
                                        <p:tgtEl>
                                          <p:spTgt spid="1048701"/>
                                        </p:tgtEl>
                                        <p:attrNameLst>
                                          <p:attrName>style.visibility</p:attrName>
                                        </p:attrNameLst>
                                      </p:cBhvr>
                                      <p:to>
                                        <p:strVal val="visible"/>
                                      </p:to>
                                    </p:set>
                                    <p:animEffect transition="in" filter="checkerboard(across)">
                                      <p:cBhvr>
                                        <p:cTn id="42" dur="500"/>
                                        <p:tgtEl>
                                          <p:spTgt spid="1048701"/>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1048702"/>
                                        </p:tgtEl>
                                        <p:attrNameLst>
                                          <p:attrName>style.visibility</p:attrName>
                                        </p:attrNameLst>
                                      </p:cBhvr>
                                      <p:to>
                                        <p:strVal val="visible"/>
                                      </p:to>
                                    </p:set>
                                    <p:animEffect transition="in" filter="checkerboard(across)">
                                      <p:cBhvr>
                                        <p:cTn id="45" dur="500"/>
                                        <p:tgtEl>
                                          <p:spTgt spid="1048702"/>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1048703"/>
                                        </p:tgtEl>
                                        <p:attrNameLst>
                                          <p:attrName>style.visibility</p:attrName>
                                        </p:attrNameLst>
                                      </p:cBhvr>
                                      <p:to>
                                        <p:strVal val="visible"/>
                                      </p:to>
                                    </p:set>
                                    <p:animEffect transition="in" filter="checkerboard(across)">
                                      <p:cBhvr>
                                        <p:cTn id="48" dur="500"/>
                                        <p:tgtEl>
                                          <p:spTgt spid="1048703"/>
                                        </p:tgtEl>
                                      </p:cBhvr>
                                    </p:animEffect>
                                  </p:childTnLst>
                                </p:cTn>
                              </p:par>
                              <p:par>
                                <p:cTn id="49" presetID="5" presetClass="entr" presetSubtype="10" fill="hold" grpId="0" nodeType="withEffect">
                                  <p:stCondLst>
                                    <p:cond delay="0"/>
                                  </p:stCondLst>
                                  <p:childTnLst>
                                    <p:set>
                                      <p:cBhvr>
                                        <p:cTn id="50" dur="1" fill="hold">
                                          <p:stCondLst>
                                            <p:cond delay="0"/>
                                          </p:stCondLst>
                                        </p:cTn>
                                        <p:tgtEl>
                                          <p:spTgt spid="1048704"/>
                                        </p:tgtEl>
                                        <p:attrNameLst>
                                          <p:attrName>style.visibility</p:attrName>
                                        </p:attrNameLst>
                                      </p:cBhvr>
                                      <p:to>
                                        <p:strVal val="visible"/>
                                      </p:to>
                                    </p:set>
                                    <p:animEffect transition="in" filter="checkerboard(across)">
                                      <p:cBhvr>
                                        <p:cTn id="51" dur="500"/>
                                        <p:tgtEl>
                                          <p:spTgt spid="1048704"/>
                                        </p:tgtEl>
                                      </p:cBhvr>
                                    </p:animEffect>
                                  </p:childTnLst>
                                </p:cTn>
                              </p:par>
                              <p:par>
                                <p:cTn id="52" presetID="5" presetClass="entr" presetSubtype="10" fill="hold" grpId="0" nodeType="withEffect">
                                  <p:stCondLst>
                                    <p:cond delay="0"/>
                                  </p:stCondLst>
                                  <p:childTnLst>
                                    <p:set>
                                      <p:cBhvr>
                                        <p:cTn id="53" dur="1" fill="hold">
                                          <p:stCondLst>
                                            <p:cond delay="0"/>
                                          </p:stCondLst>
                                        </p:cTn>
                                        <p:tgtEl>
                                          <p:spTgt spid="1048705"/>
                                        </p:tgtEl>
                                        <p:attrNameLst>
                                          <p:attrName>style.visibility</p:attrName>
                                        </p:attrNameLst>
                                      </p:cBhvr>
                                      <p:to>
                                        <p:strVal val="visible"/>
                                      </p:to>
                                    </p:set>
                                    <p:animEffect transition="in" filter="checkerboard(across)">
                                      <p:cBhvr>
                                        <p:cTn id="54" dur="500"/>
                                        <p:tgtEl>
                                          <p:spTgt spid="1048705"/>
                                        </p:tgtEl>
                                      </p:cBhvr>
                                    </p:animEffect>
                                  </p:childTnLst>
                                </p:cTn>
                              </p:par>
                              <p:par>
                                <p:cTn id="55" presetID="5" presetClass="entr" presetSubtype="10" fill="hold" grpId="0" nodeType="withEffect">
                                  <p:stCondLst>
                                    <p:cond delay="0"/>
                                  </p:stCondLst>
                                  <p:childTnLst>
                                    <p:set>
                                      <p:cBhvr>
                                        <p:cTn id="56" dur="1" fill="hold">
                                          <p:stCondLst>
                                            <p:cond delay="0"/>
                                          </p:stCondLst>
                                        </p:cTn>
                                        <p:tgtEl>
                                          <p:spTgt spid="1048699"/>
                                        </p:tgtEl>
                                        <p:attrNameLst>
                                          <p:attrName>style.visibility</p:attrName>
                                        </p:attrNameLst>
                                      </p:cBhvr>
                                      <p:to>
                                        <p:strVal val="visible"/>
                                      </p:to>
                                    </p:set>
                                    <p:animEffect transition="in" filter="checkerboard(across)">
                                      <p:cBhvr>
                                        <p:cTn id="57" dur="500"/>
                                        <p:tgtEl>
                                          <p:spTgt spid="1048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7" grpId="0"/>
      <p:bldP spid="1048697" grpId="1"/>
      <p:bldP spid="1048700" grpId="0"/>
      <p:bldP spid="1048701" grpId="0"/>
      <p:bldP spid="1048702" grpId="0"/>
      <p:bldP spid="1048703" grpId="0"/>
      <p:bldP spid="1048704" grpId="0"/>
      <p:bldP spid="1048705" grpId="0"/>
      <p:bldP spid="1048699" grpId="0" bldLvl="0" animBg="1"/>
      <p:bldP spid="1048700" grpId="1"/>
      <p:bldP spid="1048701" grpId="1"/>
      <p:bldP spid="1048702" grpId="1"/>
      <p:bldP spid="1048703" grpId="1"/>
      <p:bldP spid="1048704" grpId="1"/>
      <p:bldP spid="1048705" grpId="1"/>
      <p:bldP spid="1048699" grpId="1" animBg="1"/>
    </p:bldLst>
  </p:timing>
</p:sld>
</file>

<file path=ppt/tags/tag1.xml><?xml version="1.0" encoding="utf-8"?>
<p:tagLst xmlns:p="http://schemas.openxmlformats.org/presentationml/2006/main">
  <p:tag name="KSO_WM_DIAGRAM_VIRTUALLY_FRAME" val="{&quot;height&quot;:169.2,&quot;left&quot;:36,&quot;top&quot;:97.2,&quot;width&quot;:882.72}"/>
</p:tagLst>
</file>

<file path=ppt/tags/tag10.xml><?xml version="1.0" encoding="utf-8"?>
<p:tagLst xmlns:p="http://schemas.openxmlformats.org/presentationml/2006/main">
  <p:tag name="KSO_WM_DIAGRAM_VIRTUALLY_FRAME" val="{&quot;height&quot;:169.2,&quot;left&quot;:36,&quot;top&quot;:97.2,&quot;width&quot;:882.72}"/>
</p:tagLst>
</file>

<file path=ppt/tags/tag11.xml><?xml version="1.0" encoding="utf-8"?>
<p:tagLst xmlns:p="http://schemas.openxmlformats.org/presentationml/2006/main">
  <p:tag name="KSO_WM_DIAGRAM_VIRTUALLY_FRAME" val="{&quot;height&quot;:169.2,&quot;left&quot;:36,&quot;top&quot;:97.2,&quot;width&quot;:882.72}"/>
</p:tagLst>
</file>

<file path=ppt/tags/tag12.xml><?xml version="1.0" encoding="utf-8"?>
<p:tagLst xmlns:p="http://schemas.openxmlformats.org/presentationml/2006/main">
  <p:tag name="KSO_WM_DIAGRAM_VIRTUALLY_FRAME" val="{&quot;height&quot;:169.2,&quot;left&quot;:36,&quot;top&quot;:97.2,&quot;width&quot;:882.72}"/>
</p:tagLst>
</file>

<file path=ppt/tags/tag13.xml><?xml version="1.0" encoding="utf-8"?>
<p:tagLst xmlns:p="http://schemas.openxmlformats.org/presentationml/2006/main">
  <p:tag name="KSO_WM_DIAGRAM_VIRTUALLY_FRAME" val="{&quot;height&quot;:385.2,&quot;left&quot;:16.95,&quot;top&quot;:108,&quot;width&quot;:890.25}"/>
</p:tagLst>
</file>

<file path=ppt/tags/tag14.xml><?xml version="1.0" encoding="utf-8"?>
<p:tagLst xmlns:p="http://schemas.openxmlformats.org/presentationml/2006/main">
  <p:tag name="KSO_WM_DIAGRAM_VIRTUALLY_FRAME" val="{&quot;height&quot;:385.2,&quot;left&quot;:16.95,&quot;top&quot;:108,&quot;width&quot;:890.25}"/>
</p:tagLst>
</file>

<file path=ppt/tags/tag15.xml><?xml version="1.0" encoding="utf-8"?>
<p:tagLst xmlns:p="http://schemas.openxmlformats.org/presentationml/2006/main">
  <p:tag name="KSO_WM_DIAGRAM_VIRTUALLY_FRAME" val="{&quot;height&quot;:385.2,&quot;left&quot;:16.95,&quot;top&quot;:108,&quot;width&quot;:890.25}"/>
</p:tagLst>
</file>

<file path=ppt/tags/tag16.xml><?xml version="1.0" encoding="utf-8"?>
<p:tagLst xmlns:p="http://schemas.openxmlformats.org/presentationml/2006/main">
  <p:tag name="KSO_WM_DIAGRAM_VIRTUALLY_FRAME" val="{&quot;height&quot;:385.2,&quot;left&quot;:16.95,&quot;top&quot;:108,&quot;width&quot;:890.25}"/>
</p:tagLst>
</file>

<file path=ppt/tags/tag17.xml><?xml version="1.0" encoding="utf-8"?>
<p:tagLst xmlns:p="http://schemas.openxmlformats.org/presentationml/2006/main">
  <p:tag name="KSO_WM_DIAGRAM_VIRTUALLY_FRAME" val="{&quot;height&quot;:385.2,&quot;left&quot;:16.95,&quot;top&quot;:108,&quot;width&quot;:890.25}"/>
</p:tagLst>
</file>

<file path=ppt/tags/tag18.xml><?xml version="1.0" encoding="utf-8"?>
<p:tagLst xmlns:p="http://schemas.openxmlformats.org/presentationml/2006/main">
  <p:tag name="KSO_WM_DIAGRAM_VIRTUALLY_FRAME" val="{&quot;height&quot;:385.2,&quot;left&quot;:16.95,&quot;top&quot;:108,&quot;width&quot;:890.25}"/>
</p:tagLst>
</file>

<file path=ppt/tags/tag19.xml><?xml version="1.0" encoding="utf-8"?>
<p:tagLst xmlns:p="http://schemas.openxmlformats.org/presentationml/2006/main">
  <p:tag name="KSO_WM_DIAGRAM_VIRTUALLY_FRAME" val="{&quot;height&quot;:385.2,&quot;left&quot;:16.95,&quot;top&quot;:108,&quot;width&quot;:890.25}"/>
</p:tagLst>
</file>

<file path=ppt/tags/tag2.xml><?xml version="1.0" encoding="utf-8"?>
<p:tagLst xmlns:p="http://schemas.openxmlformats.org/presentationml/2006/main">
  <p:tag name="KSO_WM_DIAGRAM_VIRTUALLY_FRAME" val="{&quot;height&quot;:169.2,&quot;left&quot;:36,&quot;top&quot;:97.2,&quot;width&quot;:882.72}"/>
</p:tagLst>
</file>

<file path=ppt/tags/tag20.xml><?xml version="1.0" encoding="utf-8"?>
<p:tagLst xmlns:p="http://schemas.openxmlformats.org/presentationml/2006/main">
  <p:tag name="KSO_WM_DIAGRAM_VIRTUALLY_FRAME" val="{&quot;height&quot;:385.2,&quot;left&quot;:16.95,&quot;top&quot;:108,&quot;width&quot;:890.25}"/>
</p:tagLst>
</file>

<file path=ppt/tags/tag21.xml><?xml version="1.0" encoding="utf-8"?>
<p:tagLst xmlns:p="http://schemas.openxmlformats.org/presentationml/2006/main">
  <p:tag name="KSO_WM_DIAGRAM_VIRTUALLY_FRAME" val="{&quot;height&quot;:385.2,&quot;left&quot;:16.95,&quot;top&quot;:108,&quot;width&quot;:890.25}"/>
</p:tagLst>
</file>

<file path=ppt/tags/tag22.xml><?xml version="1.0" encoding="utf-8"?>
<p:tagLst xmlns:p="http://schemas.openxmlformats.org/presentationml/2006/main">
  <p:tag name="KSO_WM_DIAGRAM_VIRTUALLY_FRAME" val="{&quot;height&quot;:385.2,&quot;left&quot;:16.95,&quot;top&quot;:108,&quot;width&quot;:890.25}"/>
</p:tagLst>
</file>

<file path=ppt/tags/tag23.xml><?xml version="1.0" encoding="utf-8"?>
<p:tagLst xmlns:p="http://schemas.openxmlformats.org/presentationml/2006/main">
  <p:tag name="KSO_WM_DIAGRAM_VIRTUALLY_FRAME" val="{&quot;height&quot;:385.2,&quot;left&quot;:16.95,&quot;top&quot;:108,&quot;width&quot;:890.25}"/>
</p:tagLst>
</file>

<file path=ppt/tags/tag24.xml><?xml version="1.0" encoding="utf-8"?>
<p:tagLst xmlns:p="http://schemas.openxmlformats.org/presentationml/2006/main">
  <p:tag name="KSO_WM_DIAGRAM_VIRTUALLY_FRAME" val="{&quot;height&quot;:385.2,&quot;left&quot;:16.95,&quot;top&quot;:108,&quot;width&quot;:890.25}"/>
</p:tagLst>
</file>

<file path=ppt/tags/tag25.xml><?xml version="1.0" encoding="utf-8"?>
<p:tagLst xmlns:p="http://schemas.openxmlformats.org/presentationml/2006/main">
  <p:tag name="KSO_WM_DIAGRAM_VIRTUALLY_FRAME" val="{&quot;height&quot;:385.2,&quot;left&quot;:16.95,&quot;top&quot;:108,&quot;width&quot;:890.25}"/>
</p:tagLst>
</file>

<file path=ppt/tags/tag26.xml><?xml version="1.0" encoding="utf-8"?>
<p:tagLst xmlns:p="http://schemas.openxmlformats.org/presentationml/2006/main">
  <p:tag name="KSO_WM_DIAGRAM_VIRTUALLY_FRAME" val="{&quot;height&quot;:385.2,&quot;left&quot;:16.95,&quot;top&quot;:108,&quot;width&quot;:890.25}"/>
</p:tagLst>
</file>

<file path=ppt/tags/tag27.xml><?xml version="1.0" encoding="utf-8"?>
<p:tagLst xmlns:p="http://schemas.openxmlformats.org/presentationml/2006/main">
  <p:tag name="KSO_WM_DIAGRAM_VIRTUALLY_FRAME" val="{&quot;height&quot;:385.2,&quot;left&quot;:16.95,&quot;top&quot;:108,&quot;width&quot;:890.25}"/>
</p:tagLst>
</file>

<file path=ppt/tags/tag28.xml><?xml version="1.0" encoding="utf-8"?>
<p:tagLst xmlns:p="http://schemas.openxmlformats.org/presentationml/2006/main">
  <p:tag name="KSO_WM_DIAGRAM_VIRTUALLY_FRAME" val="{&quot;height&quot;:385.2,&quot;left&quot;:16.95,&quot;top&quot;:108,&quot;width&quot;:890.25}"/>
</p:tagLst>
</file>

<file path=ppt/tags/tag29.xml><?xml version="1.0" encoding="utf-8"?>
<p:tagLst xmlns:p="http://schemas.openxmlformats.org/presentationml/2006/main">
  <p:tag name="KSO_WM_DIAGRAM_VIRTUALLY_FRAME" val="{&quot;height&quot;:385.2,&quot;left&quot;:16.95,&quot;top&quot;:108,&quot;width&quot;:890.25}"/>
</p:tagLst>
</file>

<file path=ppt/tags/tag3.xml><?xml version="1.0" encoding="utf-8"?>
<p:tagLst xmlns:p="http://schemas.openxmlformats.org/presentationml/2006/main">
  <p:tag name="KSO_WM_DIAGRAM_VIRTUALLY_FRAME" val="{&quot;height&quot;:169.2,&quot;left&quot;:36,&quot;top&quot;:97.2,&quot;width&quot;:882.72}"/>
</p:tagLst>
</file>

<file path=ppt/tags/tag30.xml><?xml version="1.0" encoding="utf-8"?>
<p:tagLst xmlns:p="http://schemas.openxmlformats.org/presentationml/2006/main">
  <p:tag name="KSO_WM_DIAGRAM_VIRTUALLY_FRAME" val="{&quot;height&quot;:385.2,&quot;left&quot;:16.95,&quot;top&quot;:108,&quot;width&quot;:890.25}"/>
</p:tagLst>
</file>

<file path=ppt/tags/tag31.xml><?xml version="1.0" encoding="utf-8"?>
<p:tagLst xmlns:p="http://schemas.openxmlformats.org/presentationml/2006/main">
  <p:tag name="KSO_WM_DIAGRAM_VIRTUALLY_FRAME" val="{&quot;height&quot;:385.2,&quot;left&quot;:16.95,&quot;top&quot;:108,&quot;width&quot;:890.25}"/>
</p:tagLst>
</file>

<file path=ppt/tags/tag32.xml><?xml version="1.0" encoding="utf-8"?>
<p:tagLst xmlns:p="http://schemas.openxmlformats.org/presentationml/2006/main">
  <p:tag name="KSO_WM_DIAGRAM_VIRTUALLY_FRAME" val="{&quot;height&quot;:385.2,&quot;left&quot;:16.95,&quot;top&quot;:108,&quot;width&quot;:890.25}"/>
</p:tagLst>
</file>

<file path=ppt/tags/tag33.xml><?xml version="1.0" encoding="utf-8"?>
<p:tagLst xmlns:p="http://schemas.openxmlformats.org/presentationml/2006/main">
  <p:tag name="KSO_WM_DIAGRAM_VIRTUALLY_FRAME" val="{&quot;height&quot;:385.2,&quot;left&quot;:16.95,&quot;top&quot;:108,&quot;width&quot;:890.25}"/>
</p:tagLst>
</file>

<file path=ppt/tags/tag34.xml><?xml version="1.0" encoding="utf-8"?>
<p:tagLst xmlns:p="http://schemas.openxmlformats.org/presentationml/2006/main">
  <p:tag name="KSO_WM_DIAGRAM_VIRTUALLY_FRAME" val="{&quot;height&quot;:385.2,&quot;left&quot;:16.95,&quot;top&quot;:108,&quot;width&quot;:890.25}"/>
</p:tagLst>
</file>

<file path=ppt/tags/tag35.xml><?xml version="1.0" encoding="utf-8"?>
<p:tagLst xmlns:p="http://schemas.openxmlformats.org/presentationml/2006/main">
  <p:tag name="KSO_WM_DIAGRAM_VIRTUALLY_FRAME" val="{&quot;height&quot;:385.2,&quot;left&quot;:16.95,&quot;top&quot;:108,&quot;width&quot;:890.25}"/>
</p:tagLst>
</file>

<file path=ppt/tags/tag36.xml><?xml version="1.0" encoding="utf-8"?>
<p:tagLst xmlns:p="http://schemas.openxmlformats.org/presentationml/2006/main">
  <p:tag name="KSO_WM_DIAGRAM_VIRTUALLY_FRAME" val="{&quot;height&quot;:385.2,&quot;left&quot;:16.95,&quot;top&quot;:108,&quot;width&quot;:890.25}"/>
</p:tagLst>
</file>

<file path=ppt/tags/tag37.xml><?xml version="1.0" encoding="utf-8"?>
<p:tagLst xmlns:p="http://schemas.openxmlformats.org/presentationml/2006/main">
  <p:tag name="KSO_WM_DIAGRAM_VIRTUALLY_FRAME" val="{&quot;height&quot;:385.2,&quot;left&quot;:16.95,&quot;top&quot;:108,&quot;width&quot;:890.25}"/>
</p:tagLst>
</file>

<file path=ppt/tags/tag38.xml><?xml version="1.0" encoding="utf-8"?>
<p:tagLst xmlns:p="http://schemas.openxmlformats.org/presentationml/2006/main">
  <p:tag name="KSO_WM_DIAGRAM_VIRTUALLY_FRAME" val="{&quot;height&quot;:385.2,&quot;left&quot;:16.95,&quot;top&quot;:108,&quot;width&quot;:890.25}"/>
</p:tagLst>
</file>

<file path=ppt/tags/tag39.xml><?xml version="1.0" encoding="utf-8"?>
<p:tagLst xmlns:p="http://schemas.openxmlformats.org/presentationml/2006/main">
  <p:tag name="KSO_WM_DIAGRAM_VIRTUALLY_FRAME" val="{&quot;height&quot;:385.2,&quot;left&quot;:16.95,&quot;top&quot;:108,&quot;width&quot;:890.25}"/>
</p:tagLst>
</file>

<file path=ppt/tags/tag4.xml><?xml version="1.0" encoding="utf-8"?>
<p:tagLst xmlns:p="http://schemas.openxmlformats.org/presentationml/2006/main">
  <p:tag name="KSO_WM_DIAGRAM_VIRTUALLY_FRAME" val="{&quot;height&quot;:169.2,&quot;left&quot;:36,&quot;top&quot;:97.2,&quot;width&quot;:882.72}"/>
</p:tagLst>
</file>

<file path=ppt/tags/tag40.xml><?xml version="1.0" encoding="utf-8"?>
<p:tagLst xmlns:p="http://schemas.openxmlformats.org/presentationml/2006/main">
  <p:tag name="KSO_WM_DIAGRAM_VIRTUALLY_FRAME" val="{&quot;height&quot;:385.2,&quot;left&quot;:16.95,&quot;top&quot;:108,&quot;width&quot;:890.25}"/>
</p:tagLst>
</file>

<file path=ppt/tags/tag41.xml><?xml version="1.0" encoding="utf-8"?>
<p:tagLst xmlns:p="http://schemas.openxmlformats.org/presentationml/2006/main">
  <p:tag name="KSO_WM_DIAGRAM_VIRTUALLY_FRAME" val="{&quot;height&quot;:385.2,&quot;left&quot;:16.95,&quot;top&quot;:108,&quot;width&quot;:890.25}"/>
</p:tagLst>
</file>

<file path=ppt/tags/tag42.xml><?xml version="1.0" encoding="utf-8"?>
<p:tagLst xmlns:p="http://schemas.openxmlformats.org/presentationml/2006/main">
  <p:tag name="KSO_WM_DIAGRAM_VIRTUALLY_FRAME" val="{&quot;height&quot;:385.2,&quot;left&quot;:16.95,&quot;top&quot;:108,&quot;width&quot;:890.25}"/>
</p:tagLst>
</file>

<file path=ppt/tags/tag43.xml><?xml version="1.0" encoding="utf-8"?>
<p:tagLst xmlns:p="http://schemas.openxmlformats.org/presentationml/2006/main">
  <p:tag name="KSO_WM_DIAGRAM_VIRTUALLY_FRAME" val="{&quot;height&quot;:346.9751229782446,&quot;left&quot;:328.75355449954446,&quot;top&quot;:127.04382074975474,&quot;width&quot;:597.1664455004557}"/>
</p:tagLst>
</file>

<file path=ppt/tags/tag44.xml><?xml version="1.0" encoding="utf-8"?>
<p:tagLst xmlns:p="http://schemas.openxmlformats.org/presentationml/2006/main">
  <p:tag name="KSO_WM_DIAGRAM_VIRTUALLY_FRAME" val="{&quot;height&quot;:346.9751229782446,&quot;left&quot;:328.75355449954446,&quot;top&quot;:127.04382074975474,&quot;width&quot;:597.1664455004557}"/>
</p:tagLst>
</file>

<file path=ppt/tags/tag45.xml><?xml version="1.0" encoding="utf-8"?>
<p:tagLst xmlns:p="http://schemas.openxmlformats.org/presentationml/2006/main">
  <p:tag name="KSO_WM_DIAGRAM_VIRTUALLY_FRAME" val="{&quot;height&quot;:346.9751229782446,&quot;left&quot;:328.75355449954446,&quot;top&quot;:127.04382074975474,&quot;width&quot;:597.1664455004557}"/>
</p:tagLst>
</file>

<file path=ppt/tags/tag46.xml><?xml version="1.0" encoding="utf-8"?>
<p:tagLst xmlns:p="http://schemas.openxmlformats.org/presentationml/2006/main">
  <p:tag name="KSO_WM_DIAGRAM_VIRTUALLY_FRAME" val="{&quot;height&quot;:346.9751229782446,&quot;left&quot;:328.75355449954446,&quot;top&quot;:127.04382074975474,&quot;width&quot;:597.1664455004557}"/>
</p:tagLst>
</file>

<file path=ppt/tags/tag47.xml><?xml version="1.0" encoding="utf-8"?>
<p:tagLst xmlns:p="http://schemas.openxmlformats.org/presentationml/2006/main">
  <p:tag name="KSO_WM_DIAGRAM_VIRTUALLY_FRAME" val="{&quot;height&quot;:346.9751229782446,&quot;left&quot;:328.75355449954446,&quot;top&quot;:127.04382074975474,&quot;width&quot;:597.1664455004557}"/>
</p:tagLst>
</file>

<file path=ppt/tags/tag48.xml><?xml version="1.0" encoding="utf-8"?>
<p:tagLst xmlns:p="http://schemas.openxmlformats.org/presentationml/2006/main">
  <p:tag name="KSO_WM_DIAGRAM_VIRTUALLY_FRAME" val="{&quot;height&quot;:346.9751229782446,&quot;left&quot;:328.75355449954446,&quot;top&quot;:127.04382074975474,&quot;width&quot;:597.1664455004557}"/>
</p:tagLst>
</file>

<file path=ppt/tags/tag49.xml><?xml version="1.0" encoding="utf-8"?>
<p:tagLst xmlns:p="http://schemas.openxmlformats.org/presentationml/2006/main">
  <p:tag name="KSO_WM_DIAGRAM_VIRTUALLY_FRAME" val="{&quot;height&quot;:346.9751229782446,&quot;left&quot;:328.75355449954446,&quot;top&quot;:127.04382074975474,&quot;width&quot;:597.1664455004557}"/>
</p:tagLst>
</file>

<file path=ppt/tags/tag5.xml><?xml version="1.0" encoding="utf-8"?>
<p:tagLst xmlns:p="http://schemas.openxmlformats.org/presentationml/2006/main">
  <p:tag name="KSO_WM_DIAGRAM_VIRTUALLY_FRAME" val="{&quot;height&quot;:169.2,&quot;left&quot;:36,&quot;top&quot;:97.2,&quot;width&quot;:882.72}"/>
</p:tagLst>
</file>

<file path=ppt/tags/tag50.xml><?xml version="1.0" encoding="utf-8"?>
<p:tagLst xmlns:p="http://schemas.openxmlformats.org/presentationml/2006/main">
  <p:tag name="KSO_WM_DIAGRAM_VIRTUALLY_FRAME" val="{&quot;height&quot;:202.5288472056124,&quot;left&quot;:34.521405863137446,&quot;top&quot;:136.38115279438756,&quot;width&quot;:883.1070228445658}"/>
</p:tagLst>
</file>

<file path=ppt/tags/tag51.xml><?xml version="1.0" encoding="utf-8"?>
<p:tagLst xmlns:p="http://schemas.openxmlformats.org/presentationml/2006/main">
  <p:tag name="KSO_WM_DIAGRAM_VIRTUALLY_FRAME" val="{&quot;height&quot;:202.5288472056124,&quot;left&quot;:34.521405863137446,&quot;top&quot;:136.38115279438756,&quot;width&quot;:883.1070228445658}"/>
</p:tagLst>
</file>

<file path=ppt/tags/tag52.xml><?xml version="1.0" encoding="utf-8"?>
<p:tagLst xmlns:p="http://schemas.openxmlformats.org/presentationml/2006/main">
  <p:tag name="KSO_WM_DIAGRAM_VIRTUALLY_FRAME" val="{&quot;height&quot;:202.5288472056124,&quot;left&quot;:34.521405863137446,&quot;top&quot;:136.38115279438756,&quot;width&quot;:883.1070228445658}"/>
</p:tagLst>
</file>

<file path=ppt/tags/tag53.xml><?xml version="1.0" encoding="utf-8"?>
<p:tagLst xmlns:p="http://schemas.openxmlformats.org/presentationml/2006/main">
  <p:tag name="KSO_WM_DIAGRAM_VIRTUALLY_FRAME" val="{&quot;height&quot;:202.5288472056124,&quot;left&quot;:34.521405863137446,&quot;top&quot;:136.38115279438756,&quot;width&quot;:883.1070228445658}"/>
</p:tagLst>
</file>

<file path=ppt/tags/tag54.xml><?xml version="1.0" encoding="utf-8"?>
<p:tagLst xmlns:p="http://schemas.openxmlformats.org/presentationml/2006/main">
  <p:tag name="KSO_WM_DIAGRAM_VIRTUALLY_FRAME" val="{&quot;height&quot;:202.5288472056124,&quot;left&quot;:34.521405863137446,&quot;top&quot;:136.38115279438756,&quot;width&quot;:883.1070228445658}"/>
</p:tagLst>
</file>

<file path=ppt/tags/tag55.xml><?xml version="1.0" encoding="utf-8"?>
<p:tagLst xmlns:p="http://schemas.openxmlformats.org/presentationml/2006/main">
  <p:tag name="KSO_WM_DIAGRAM_VIRTUALLY_FRAME" val="{&quot;height&quot;:202.5288472056124,&quot;left&quot;:34.521405863137446,&quot;top&quot;:136.38115279438756,&quot;width&quot;:883.1070228445658}"/>
</p:tagLst>
</file>

<file path=ppt/tags/tag56.xml><?xml version="1.0" encoding="utf-8"?>
<p:tagLst xmlns:p="http://schemas.openxmlformats.org/presentationml/2006/main">
  <p:tag name="KSO_WM_DIAGRAM_VIRTUALLY_FRAME" val="{&quot;height&quot;:202.5288472056124,&quot;left&quot;:34.521405863137446,&quot;top&quot;:136.38115279438756,&quot;width&quot;:883.1070228445658}"/>
</p:tagLst>
</file>

<file path=ppt/tags/tag57.xml><?xml version="1.0" encoding="utf-8"?>
<p:tagLst xmlns:p="http://schemas.openxmlformats.org/presentationml/2006/main">
  <p:tag name="KSO_WM_DIAGRAM_VIRTUALLY_FRAME" val="{&quot;height&quot;:202.5288472056124,&quot;left&quot;:34.521405863137446,&quot;top&quot;:136.38115279438756,&quot;width&quot;:883.1070228445658}"/>
</p:tagLst>
</file>

<file path=ppt/tags/tag58.xml><?xml version="1.0" encoding="utf-8"?>
<p:tagLst xmlns:p="http://schemas.openxmlformats.org/presentationml/2006/main">
  <p:tag name="KSO_WM_DIAGRAM_VIRTUALLY_FRAME" val="{&quot;height&quot;:202.5288472056124,&quot;left&quot;:34.521405863137446,&quot;top&quot;:136.38115279438756,&quot;width&quot;:883.1070228445658}"/>
</p:tagLst>
</file>

<file path=ppt/tags/tag59.xml><?xml version="1.0" encoding="utf-8"?>
<p:tagLst xmlns:p="http://schemas.openxmlformats.org/presentationml/2006/main">
  <p:tag name="TABLE_ENDDRAG_ORIGIN_RECT" val="906*363"/>
  <p:tag name="TABLE_ENDDRAG_RECT" val="27*92*906*363"/>
</p:tagLst>
</file>

<file path=ppt/tags/tag6.xml><?xml version="1.0" encoding="utf-8"?>
<p:tagLst xmlns:p="http://schemas.openxmlformats.org/presentationml/2006/main">
  <p:tag name="KSO_WM_DIAGRAM_VIRTUALLY_FRAME" val="{&quot;height&quot;:169.2,&quot;left&quot;:36,&quot;top&quot;:97.2,&quot;width&quot;:882.72}"/>
</p:tagLst>
</file>

<file path=ppt/tags/tag60.xml><?xml version="1.0" encoding="utf-8"?>
<p:tagLst xmlns:p="http://schemas.openxmlformats.org/presentationml/2006/main">
  <p:tag name="KSO_WM_DIAGRAM_VIRTUALLY_FRAME" val="{&quot;height&quot;:140.51,&quot;left&quot;:56.55,&quot;top&quot;:351.69,&quot;width&quot;:856.8}"/>
</p:tagLst>
</file>

<file path=ppt/tags/tag61.xml><?xml version="1.0" encoding="utf-8"?>
<p:tagLst xmlns:p="http://schemas.openxmlformats.org/presentationml/2006/main">
  <p:tag name="KSO_WM_DIAGRAM_VIRTUALLY_FRAME" val="{&quot;height&quot;:140.51,&quot;left&quot;:56.55,&quot;top&quot;:351.69,&quot;width&quot;:856.8}"/>
</p:tagLst>
</file>

<file path=ppt/tags/tag62.xml><?xml version="1.0" encoding="utf-8"?>
<p:tagLst xmlns:p="http://schemas.openxmlformats.org/presentationml/2006/main">
  <p:tag name="KSO_WM_DIAGRAM_VIRTUALLY_FRAME" val="{&quot;height&quot;:140.51,&quot;left&quot;:56.55,&quot;top&quot;:351.69,&quot;width&quot;:856.8}"/>
</p:tagLst>
</file>

<file path=ppt/tags/tag63.xml><?xml version="1.0" encoding="utf-8"?>
<p:tagLst xmlns:p="http://schemas.openxmlformats.org/presentationml/2006/main">
  <p:tag name="KSO_WM_DIAGRAM_VIRTUALLY_FRAME" val="{&quot;height&quot;:140.51,&quot;left&quot;:56.55,&quot;top&quot;:351.69,&quot;width&quot;:856.8}"/>
</p:tagLst>
</file>

<file path=ppt/tags/tag64.xml><?xml version="1.0" encoding="utf-8"?>
<p:tagLst xmlns:p="http://schemas.openxmlformats.org/presentationml/2006/main">
  <p:tag name="KSO_WM_DIAGRAM_VIRTUALLY_FRAME" val="{&quot;height&quot;:140.51,&quot;left&quot;:56.55,&quot;top&quot;:351.69,&quot;width&quot;:856.8}"/>
</p:tagLst>
</file>

<file path=ppt/tags/tag65.xml><?xml version="1.0" encoding="utf-8"?>
<p:tagLst xmlns:p="http://schemas.openxmlformats.org/presentationml/2006/main">
  <p:tag name="KSO_WM_DIAGRAM_VIRTUALLY_FRAME" val="{&quot;height&quot;:140.51,&quot;left&quot;:56.55,&quot;top&quot;:351.69,&quot;width&quot;:856.8}"/>
</p:tagLst>
</file>

<file path=ppt/tags/tag66.xml><?xml version="1.0" encoding="utf-8"?>
<p:tagLst xmlns:p="http://schemas.openxmlformats.org/presentationml/2006/main">
  <p:tag name="KSO_WM_DIAGRAM_VIRTUALLY_FRAME" val="{&quot;height&quot;:326.8800787401575,&quot;left&quot;:496.8,&quot;top&quot;:147.59992125984252,&quot;width&quot;:424.8}"/>
</p:tagLst>
</file>

<file path=ppt/tags/tag67.xml><?xml version="1.0" encoding="utf-8"?>
<p:tagLst xmlns:p="http://schemas.openxmlformats.org/presentationml/2006/main">
  <p:tag name="KSO_WM_DIAGRAM_VIRTUALLY_FRAME" val="{&quot;height&quot;:326.8800787401575,&quot;left&quot;:496.8,&quot;top&quot;:147.59992125984252,&quot;width&quot;:424.8}"/>
</p:tagLst>
</file>

<file path=ppt/tags/tag68.xml><?xml version="1.0" encoding="utf-8"?>
<p:tagLst xmlns:p="http://schemas.openxmlformats.org/presentationml/2006/main">
  <p:tag name="KSO_WM_DIAGRAM_VIRTUALLY_FRAME" val="{&quot;height&quot;:326.8800787401575,&quot;left&quot;:496.8,&quot;top&quot;:147.59992125984252,&quot;width&quot;:424.8}"/>
</p:tagLst>
</file>

<file path=ppt/tags/tag69.xml><?xml version="1.0" encoding="utf-8"?>
<p:tagLst xmlns:p="http://schemas.openxmlformats.org/presentationml/2006/main">
  <p:tag name="KSO_WM_DIAGRAM_VIRTUALLY_FRAME" val="{&quot;height&quot;:326.8800787401575,&quot;left&quot;:496.8,&quot;top&quot;:147.59992125984252,&quot;width&quot;:424.8}"/>
</p:tagLst>
</file>

<file path=ppt/tags/tag7.xml><?xml version="1.0" encoding="utf-8"?>
<p:tagLst xmlns:p="http://schemas.openxmlformats.org/presentationml/2006/main">
  <p:tag name="KSO_WM_DIAGRAM_VIRTUALLY_FRAME" val="{&quot;height&quot;:169.2,&quot;left&quot;:36,&quot;top&quot;:97.2,&quot;width&quot;:882.72}"/>
</p:tagLst>
</file>

<file path=ppt/tags/tag70.xml><?xml version="1.0" encoding="utf-8"?>
<p:tagLst xmlns:p="http://schemas.openxmlformats.org/presentationml/2006/main">
  <p:tag name="KSO_WM_DIAGRAM_VIRTUALLY_FRAME" val="{&quot;height&quot;:326.8800787401575,&quot;left&quot;:496.8,&quot;top&quot;:147.59992125984252,&quot;width&quot;:424.8}"/>
</p:tagLst>
</file>

<file path=ppt/tags/tag71.xml><?xml version="1.0" encoding="utf-8"?>
<p:tagLst xmlns:p="http://schemas.openxmlformats.org/presentationml/2006/main">
  <p:tag name="KSO_WM_DIAGRAM_VIRTUALLY_FRAME" val="{&quot;height&quot;:326.8800787401575,&quot;left&quot;:496.8,&quot;top&quot;:147.59992125984252,&quot;width&quot;:424.8}"/>
</p:tagLst>
</file>

<file path=ppt/tags/tag72.xml><?xml version="1.0" encoding="utf-8"?>
<p:tagLst xmlns:p="http://schemas.openxmlformats.org/presentationml/2006/main">
  <p:tag name="KSO_WM_DIAGRAM_VIRTUALLY_FRAME" val="{&quot;height&quot;:326.8800787401575,&quot;left&quot;:496.8,&quot;top&quot;:147.59992125984252,&quot;width&quot;:424.8}"/>
</p:tagLst>
</file>

<file path=ppt/tags/tag73.xml><?xml version="1.0" encoding="utf-8"?>
<p:tagLst xmlns:p="http://schemas.openxmlformats.org/presentationml/2006/main">
  <p:tag name="KSO_WM_DIAGRAM_VIRTUALLY_FRAME" val="{&quot;height&quot;:326.8800787401575,&quot;left&quot;:496.8,&quot;top&quot;:147.59992125984252,&quot;width&quot;:424.8}"/>
</p:tagLst>
</file>

<file path=ppt/tags/tag74.xml><?xml version="1.0" encoding="utf-8"?>
<p:tagLst xmlns:p="http://schemas.openxmlformats.org/presentationml/2006/main">
  <p:tag name="KSO_WM_DIAGRAM_VIRTUALLY_FRAME" val="{&quot;height&quot;:326.8800787401575,&quot;left&quot;:496.8,&quot;top&quot;:147.59992125984252,&quot;width&quot;:424.8}"/>
</p:tagLst>
</file>

<file path=ppt/tags/tag75.xml><?xml version="1.0" encoding="utf-8"?>
<p:tagLst xmlns:p="http://schemas.openxmlformats.org/presentationml/2006/main">
  <p:tag name="KSO_WM_DIAGRAM_VIRTUALLY_FRAME" val="{&quot;height&quot;:326.8800787401575,&quot;left&quot;:496.8,&quot;top&quot;:147.59992125984252,&quot;width&quot;:424.8}"/>
</p:tagLst>
</file>

<file path=ppt/tags/tag76.xml><?xml version="1.0" encoding="utf-8"?>
<p:tagLst xmlns:p="http://schemas.openxmlformats.org/presentationml/2006/main">
  <p:tag name="KSO_WM_DIAGRAM_VIRTUALLY_FRAME" val="{&quot;height&quot;:326.8800787401575,&quot;left&quot;:496.8,&quot;top&quot;:147.59992125984252,&quot;width&quot;:424.8}"/>
</p:tagLst>
</file>

<file path=ppt/tags/tag77.xml><?xml version="1.0" encoding="utf-8"?>
<p:tagLst xmlns:p="http://schemas.openxmlformats.org/presentationml/2006/main">
  <p:tag name="KSO_WM_DIAGRAM_VIRTUALLY_FRAME" val="{&quot;height&quot;:326.8800787401575,&quot;left&quot;:496.8,&quot;top&quot;:147.59992125984252,&quot;width&quot;:424.8}"/>
</p:tagLst>
</file>

<file path=ppt/tags/tag78.xml><?xml version="1.0" encoding="utf-8"?>
<p:tagLst xmlns:p="http://schemas.openxmlformats.org/presentationml/2006/main">
  <p:tag name="KSO_WM_DIAGRAM_VIRTUALLY_FRAME" val="{&quot;height&quot;:326.8800787401575,&quot;left&quot;:496.8,&quot;top&quot;:147.59992125984252,&quot;width&quot;:424.8}"/>
</p:tagLst>
</file>

<file path=ppt/tags/tag79.xml><?xml version="1.0" encoding="utf-8"?>
<p:tagLst xmlns:p="http://schemas.openxmlformats.org/presentationml/2006/main">
  <p:tag name="KSO_WM_DIAGRAM_VIRTUALLY_FRAME" val="{&quot;height&quot;:326.8800787401575,&quot;left&quot;:496.8,&quot;top&quot;:147.59992125984252,&quot;width&quot;:424.8}"/>
</p:tagLst>
</file>

<file path=ppt/tags/tag8.xml><?xml version="1.0" encoding="utf-8"?>
<p:tagLst xmlns:p="http://schemas.openxmlformats.org/presentationml/2006/main">
  <p:tag name="KSO_WM_DIAGRAM_VIRTUALLY_FRAME" val="{&quot;height&quot;:169.2,&quot;left&quot;:36,&quot;top&quot;:97.2,&quot;width&quot;:882.72}"/>
</p:tagLst>
</file>

<file path=ppt/tags/tag80.xml><?xml version="1.0" encoding="utf-8"?>
<p:tagLst xmlns:p="http://schemas.openxmlformats.org/presentationml/2006/main">
  <p:tag name="KSO_WM_DIAGRAM_VIRTUALLY_FRAME" val="{&quot;height&quot;:259.2,&quot;left&quot;:36,&quot;top&quot;:108,&quot;width&quot;:878.4}"/>
</p:tagLst>
</file>

<file path=ppt/tags/tag81.xml><?xml version="1.0" encoding="utf-8"?>
<p:tagLst xmlns:p="http://schemas.openxmlformats.org/presentationml/2006/main">
  <p:tag name="KSO_WM_DIAGRAM_VIRTUALLY_FRAME" val="{&quot;height&quot;:259.2,&quot;left&quot;:36,&quot;top&quot;:108,&quot;width&quot;:878.4}"/>
</p:tagLst>
</file>

<file path=ppt/tags/tag82.xml><?xml version="1.0" encoding="utf-8"?>
<p:tagLst xmlns:p="http://schemas.openxmlformats.org/presentationml/2006/main">
  <p:tag name="KSO_WM_DIAGRAM_VIRTUALLY_FRAME" val="{&quot;height&quot;:259.2,&quot;left&quot;:36,&quot;top&quot;:108,&quot;width&quot;:878.4}"/>
</p:tagLst>
</file>

<file path=ppt/tags/tag83.xml><?xml version="1.0" encoding="utf-8"?>
<p:tagLst xmlns:p="http://schemas.openxmlformats.org/presentationml/2006/main">
  <p:tag name="KSO_WM_DIAGRAM_VIRTUALLY_FRAME" val="{&quot;height&quot;:259.2,&quot;left&quot;:36,&quot;top&quot;:108,&quot;width&quot;:878.4}"/>
</p:tagLst>
</file>

<file path=ppt/tags/tag84.xml><?xml version="1.0" encoding="utf-8"?>
<p:tagLst xmlns:p="http://schemas.openxmlformats.org/presentationml/2006/main">
  <p:tag name="KSO_WM_DIAGRAM_VIRTUALLY_FRAME" val="{&quot;height&quot;:259.2,&quot;left&quot;:36,&quot;top&quot;:108,&quot;width&quot;:878.4}"/>
</p:tagLst>
</file>

<file path=ppt/tags/tag85.xml><?xml version="1.0" encoding="utf-8"?>
<p:tagLst xmlns:p="http://schemas.openxmlformats.org/presentationml/2006/main">
  <p:tag name="KSO_WM_DIAGRAM_VIRTUALLY_FRAME" val="{&quot;height&quot;:259.2,&quot;left&quot;:36,&quot;top&quot;:108,&quot;width&quot;:878.4}"/>
</p:tagLst>
</file>

<file path=ppt/tags/tag86.xml><?xml version="1.0" encoding="utf-8"?>
<p:tagLst xmlns:p="http://schemas.openxmlformats.org/presentationml/2006/main">
  <p:tag name="KSO_WM_DIAGRAM_VIRTUALLY_FRAME" val="{&quot;height&quot;:259.2,&quot;left&quot;:36,&quot;top&quot;:108,&quot;width&quot;:878.4}"/>
</p:tagLst>
</file>

<file path=ppt/tags/tag87.xml><?xml version="1.0" encoding="utf-8"?>
<p:tagLst xmlns:p="http://schemas.openxmlformats.org/presentationml/2006/main">
  <p:tag name="KSO_WM_DIAGRAM_VIRTUALLY_FRAME" val="{&quot;height&quot;:259.2,&quot;left&quot;:36,&quot;top&quot;:108,&quot;width&quot;:878.4}"/>
</p:tagLst>
</file>

<file path=ppt/tags/tag88.xml><?xml version="1.0" encoding="utf-8"?>
<p:tagLst xmlns:p="http://schemas.openxmlformats.org/presentationml/2006/main">
  <p:tag name="KSO_WM_DIAGRAM_VIRTUALLY_FRAME" val="{&quot;height&quot;:259.2,&quot;left&quot;:36,&quot;top&quot;:108,&quot;width&quot;:878.4}"/>
</p:tagLst>
</file>

<file path=ppt/tags/tag9.xml><?xml version="1.0" encoding="utf-8"?>
<p:tagLst xmlns:p="http://schemas.openxmlformats.org/presentationml/2006/main">
  <p:tag name="KSO_WM_DIAGRAM_VIRTUALLY_FRAME" val="{&quot;height&quot;:169.2,&quot;left&quot;:36,&quot;top&quot;:97.2,&quot;width&quot;:882.7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H Sarabun PSK"/>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H Sarabun PSK"/>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17049</Words>
  <Application>WPS 演示</Application>
  <PresentationFormat/>
  <Paragraphs>796</Paragraphs>
  <Slides>33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33</vt:i4>
      </vt:variant>
    </vt:vector>
  </HeadingPairs>
  <TitlesOfParts>
    <vt:vector size="45" baseType="lpstr">
      <vt:lpstr>Arial</vt:lpstr>
      <vt:lpstr>宋体</vt:lpstr>
      <vt:lpstr>Wingdings</vt:lpstr>
      <vt:lpstr>Arial</vt:lpstr>
      <vt:lpstr>微软雅黑</vt:lpstr>
      <vt:lpstr>Times New Roman</vt:lpstr>
      <vt:lpstr>Calibri</vt:lpstr>
      <vt:lpstr>Arial Unicode MS</vt:lpstr>
      <vt:lpstr>HelveticaNeue</vt:lpstr>
      <vt:lpstr>华文新魏</vt:lpstr>
      <vt:lpstr>语文格子</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PKB110</dc:creator>
  <cp:lastModifiedBy>Administrator</cp:lastModifiedBy>
  <cp:revision>2</cp:revision>
  <dcterms:created xsi:type="dcterms:W3CDTF">2026-08-25T02:15:17Z</dcterms:created>
  <dcterms:modified xsi:type="dcterms:W3CDTF">2026-08-25T02:16:14Z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d8064ed5af0a47d3b201531cea0bdbe3_23</vt:lpwstr>
  </property>
</Properties>
</file>