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ink/ink1.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xml" ContentType="application/inkml+xml"/>
  <Override PartName="/ppt/ink/ink90.xml" ContentType="application/inkml+xml"/>
  <Override PartName="/ppt/ink/ink91.xml" ContentType="application/inkml+xml"/>
  <Override PartName="/ppt/ink/ink92.xml" ContentType="application/inkml+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52" r:id="rId3"/>
    <p:sldId id="256" r:id="rId4"/>
    <p:sldId id="296" r:id="rId5"/>
    <p:sldId id="259" r:id="rId6"/>
    <p:sldId id="353" r:id="rId7"/>
    <p:sldId id="260" r:id="rId8"/>
    <p:sldId id="261" r:id="rId9"/>
    <p:sldId id="291" r:id="rId10"/>
    <p:sldId id="264" r:id="rId11"/>
    <p:sldId id="263" r:id="rId12"/>
    <p:sldId id="266" r:id="rId13"/>
    <p:sldId id="293" r:id="rId14"/>
    <p:sldId id="262" r:id="rId15"/>
    <p:sldId id="295" r:id="rId16"/>
    <p:sldId id="297" r:id="rId17"/>
    <p:sldId id="298" r:id="rId18"/>
    <p:sldId id="299" r:id="rId19"/>
    <p:sldId id="294" r:id="rId20"/>
    <p:sldId id="300" r:id="rId21"/>
    <p:sldId id="269" r:id="rId22"/>
    <p:sldId id="267" r:id="rId23"/>
    <p:sldId id="302" r:id="rId24"/>
    <p:sldId id="304" r:id="rId25"/>
    <p:sldId id="305" r:id="rId26"/>
    <p:sldId id="303" r:id="rId27"/>
    <p:sldId id="307" r:id="rId28"/>
    <p:sldId id="268" r:id="rId29"/>
    <p:sldId id="270" r:id="rId30"/>
    <p:sldId id="306" r:id="rId31"/>
    <p:sldId id="308" r:id="rId32"/>
    <p:sldId id="309" r:id="rId33"/>
    <p:sldId id="311" r:id="rId34"/>
    <p:sldId id="310" r:id="rId35"/>
    <p:sldId id="312" r:id="rId36"/>
    <p:sldId id="287" r:id="rId37"/>
    <p:sldId id="314" r:id="rId38"/>
    <p:sldId id="315" r:id="rId39"/>
    <p:sldId id="316" r:id="rId40"/>
    <p:sldId id="313" r:id="rId41"/>
    <p:sldId id="331" r:id="rId42"/>
    <p:sldId id="288" r:id="rId43"/>
    <p:sldId id="317" r:id="rId44"/>
    <p:sldId id="318" r:id="rId45"/>
    <p:sldId id="319" r:id="rId46"/>
    <p:sldId id="321" r:id="rId47"/>
    <p:sldId id="320" r:id="rId48"/>
    <p:sldId id="322" r:id="rId49"/>
    <p:sldId id="332" r:id="rId50"/>
    <p:sldId id="325" r:id="rId51"/>
    <p:sldId id="289" r:id="rId52"/>
    <p:sldId id="324" r:id="rId53"/>
    <p:sldId id="323" r:id="rId54"/>
    <p:sldId id="327" r:id="rId55"/>
    <p:sldId id="333" r:id="rId56"/>
    <p:sldId id="330" r:id="rId57"/>
    <p:sldId id="290" r:id="rId58"/>
    <p:sldId id="326" r:id="rId59"/>
    <p:sldId id="328" r:id="rId60"/>
    <p:sldId id="329" r:id="rId6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9F9"/>
    <a:srgbClr val="D3FBF2"/>
    <a:srgbClr val="FBFDFC"/>
    <a:srgbClr val="238B91"/>
    <a:srgbClr val="F5EDE0"/>
    <a:srgbClr val="FAD983"/>
    <a:srgbClr val="9BBF95"/>
    <a:srgbClr val="569EA1"/>
    <a:srgbClr val="A5C696"/>
    <a:srgbClr val="2071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68" autoAdjust="0"/>
    <p:restoredTop sz="94660"/>
  </p:normalViewPr>
  <p:slideViewPr>
    <p:cSldViewPr snapToGrid="0">
      <p:cViewPr varScale="1">
        <p:scale>
          <a:sx n="112" d="100"/>
          <a:sy n="112" d="100"/>
        </p:scale>
        <p:origin x="8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4" Type="http://schemas.openxmlformats.org/officeDocument/2006/relationships/tableStyles" Target="tableStyles.xml"/><Relationship Id="rId63" Type="http://schemas.openxmlformats.org/officeDocument/2006/relationships/viewProps" Target="viewProps.xml"/><Relationship Id="rId62" Type="http://schemas.openxmlformats.org/officeDocument/2006/relationships/presProps" Target="presProps.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ink/ink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01:32"/>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1 0,'84'15,"1"1,12-5,-4-1,-34-2,-2-1,6-7,3 1,2 8,-1-1,-16-6,0-2,18 5,1-1,-17-3,-2-2,7 1,0 0,1 0,1 0,5 4,0 0,0-2,0-1,7 2,-2 2,-15-1,0-1,24-3,1 2,-18 5,0 1,16-7,0 0,-10 8,-6-1,14-6,19 5,-52-7,22 0,-13 6,-27-4,48 4,-42-6,20 4,6 0,16-2,3 5,0-1,4-5,-25 1,-1 0,25 2,18-2,-11 2,-12-4,-33 0,-15 0,12 0,8 0,1 0,42 0,-28 0,16 0,-23 0,34 0,-25 0,8 0,-33 0,-3 0,-10 0,5 0,-16 0,-2 0,78 7,-16-5,-19 1,7 1,28-4,0 0,-27 0,-1 0,21 0,2 0,-10 0,-5 0,18 0,-1-4,8-4,-70 2,36-6,-44 11,10-8,-10 8,11-7,-15 6,17-6,-15 7,16-8,-18 8,4-7,-3 4,-4-4,14 4,-14-3,7 6,-3-6,-1 6,5-5,-3 5,0-3,1 4,-1 0,4-3,-3 2,9-2,-12 3,7-4,-8 3,3-2,4 10,-3 1,-1 7,0-3,-7-1,3 0,-3 1</inkml:trace>
</inkml:ink>
</file>

<file path=ppt/ink/ink10.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12:18"/>
    </inkml:context>
    <inkml:brush xml:id="br0">
      <inkml:brushProperty name="width" value="0.025" units="cm"/>
      <inkml:brushProperty name="height" value="0.025" units="cm"/>
      <inkml:brushProperty name="color" value="#e71224"/>
    </inkml:brush>
  </inkml:definitions>
  <inkml:trace contextRef="#ctx0" brushRef="#br0">1 0 24575,'12'0'0,"-5"6"0,4 1 0,1-1 0,7 5 0,16 5 0,39 16 0,0-3 0,32 6 0,18 2 0,-45-14 0,41 14 0,-68-27 0,31 9 0,-13-16 0,-15 6 0,-4-9 0,-22 0 0,-1-5 0,16-4 0,-7-5 0,11-2 0,-11 2 0,3-6 0,-19 1 0,7-1 0,-8-3 0,4 3 0,-4 1 0,13-8 0,-17 13 0,23-13 0,-18 19 0,-2-9 0,-3 16 0,2-5 0,3 12 0,19 2 0,-13 10 0,8-3 0,-10 3 0,-6-6 0,4 1 0,-9-1 0,9 0 0,25 5 0,-7 5 0,43 1 0,-14 3 0,18-4 0,18-10 0,-14 8 0,33-18 0,-51 8 0,10-10 0,-47 0 0,-2-5 0,-16 3 0,-1-9 0,0 4 0,-10-5 0,14-1 0,-8 1 0,5-1 0,4-5 0,-4-1 0,1 5 0,3-8 0,-9 13 0,9-14 0,-9 9 0,-2-4 0,-1 11 0,-4 1 0,0 12 0,3-5 0,-3 10 0,6-4 0,4 11 0,3-5 0,-1 5 0,-1-6 0,28 15 0,-26-11 0,32 10 0,-23-19 0,26 8 0,70 14 0,-23-2 0,40 11 0,-36-25 0,-13 6 0,-5-16 0,14 6 0,-56-9 0,19 0 0,-47-5 0,-5 4 0,-7-11 0,5 11 0,-4-10 0,5 4 0,16-14 0,-6 1 0,7-3 0,-6 0 0,-9 9 0,4-4 0,-6 0 0,0 4 0,6-10 0,-4 10 0,9-4 0,-4 6 0,-5-1 0,-3 7 0,-11 0 0</inkml:trace>
</inkml:ink>
</file>

<file path=ppt/ink/ink11.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12:23"/>
    </inkml:context>
    <inkml:brush xml:id="br0">
      <inkml:brushProperty name="width" value="0.025" units="cm"/>
      <inkml:brushProperty name="height" value="0.025" units="cm"/>
      <inkml:brushProperty name="color" value="#e71224"/>
    </inkml:brush>
  </inkml:definitions>
  <inkml:trace contextRef="#ctx0" brushRef="#br0">1 0 24575,'10'0'0,"-4"5"0,3 1 0,1-1 0,7 5 0,12 3 0,33 13 0,0-1 0,28 5 0,15 1 0,-39-11 0,35 10 0,-57-22 0,26 9 0,-11-15 0,-13 6 0,-3-8 0,-18 0 0,-3-5 0,16-2 0,-6-5 0,7-1 0,-7 1 0,2-5 0,-17 1 0,7 0 0,-8-4 0,5 3 0,-5 1 0,12-6 0,-14 9 0,19-9 0,-16 15 0,-1-7 0,-2 13 0,1-4 0,2 10 0,17 2 0,-11 8 0,7-2 0,-10 2 0,-3-5 0,2 0 0,-7 1 0,8-1 0,19 4 0,-3 5 0,34 0 0,-11 3 0,15-3 0,15-9 0,-11 6 0,27-14 0,-42 7 0,7-9 0,-38 0 0,-3-5 0,-13 4 0,-1-8 0,0 3 0,-8-5 0,12 1 0,-8-1 0,5 1 0,4-6 0,-4 0 0,0 4 0,4-6 0,-8 11 0,7-13 0,-7 8 0,-2-3 0,-1 9 0,-3 1 0,0 10 0,3-4 0,-3 8 0,4-3 0,5 9 0,1-3 0,1 3 0,-2-5 0,23 12 0,-20-9 0,25 10 0,-18-18 0,21 8 0,59 12 0,-19-3 0,34 11 0,-30-23 0,-12 7 0,-4-15 0,11 6 0,-46-8 0,17 0 0,-41-5 0,-5 4 0,-4-8 0,3 7 0,-3-7 0,4 3 0,13-11 0,-4 0 0,5-2 0,-4-1 0,-8 8 0,3-3 0,-5 0 0,0 3 0,5-8 0,-3 8 0,7-3 0,-2 5 0,-6-1 0,-2 5 0,-9 2 0</inkml:trace>
</inkml:ink>
</file>

<file path=ppt/ink/ink12.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12:18"/>
    </inkml:context>
    <inkml:brush xml:id="br0">
      <inkml:brushProperty name="width" value="0.025" units="cm"/>
      <inkml:brushProperty name="height" value="0.025" units="cm"/>
      <inkml:brushProperty name="color" value="#e71224"/>
    </inkml:brush>
  </inkml:definitions>
  <inkml:trace contextRef="#ctx0" brushRef="#br0">1 0 24575,'14'0'0,"-6"7"0,5 1 0,1 0 0,9 4 0,17 6 0,46 20 0,1-4 0,37 7 0,21 3 0,-52-17 0,46 15 0,-78-31 0,36 12 0,-15-20 0,-18 8 0,-4-11 0,-26 0 0,-2-6 0,20-4 0,-9-7 0,12-1 0,-11 1 0,3-6 0,-23 0 0,10 1 0,-12-6 0,7 6 0,-7-1 0,17-8 0,-20 14 0,27-14 0,-22 21 0,-2-10 0,-3 19 0,2-6 0,3 14 0,23 2 0,-15 13 0,8-5 0,-11 4 0,-6-6 0,4-1 0,-11 0 0,11 1 0,29 4 0,-8 7 0,50 1 0,-16 3 0,20-4 0,23-12 0,-17 9 0,37-20 0,-58 8 0,10-11 0,-53 0 0,-4-6 0,-17 4 0,-2-11 0,0 5 0,-12-6 0,17-1 0,-10 0 0,6 1 0,6-7 0,-6-2 0,1 7 0,4-10 0,-11 16 0,11-17 0,-11 10 0,-1-4 0,-3 13 0,-4 2 0,0 12 0,5-4 0,-5 11 0,6-6 0,7 14 0,2-5 0,-1 5 0,-1-7 0,32 17 0,-28-12 0,35 12 0,-26-24 0,31 11 0,80 16 0,-26-3 0,47 14 0,-41-30 0,-17 8 0,-5-21 0,15 10 0,-64-12 0,23 0 0,-56-7 0,-7 6 0,-6-12 0,5 11 0,-5-11 0,6 5 0,18-16 0,-6 0 0,8-2 0,-7-2 0,-11 12 0,5-5 0,-7 0 0,1 5 0,6-12 0,-6 12 0,13-5 0,-6 6 0,-6 1 0,-3 6 0,-13 1 0</inkml:trace>
</inkml:ink>
</file>

<file path=ppt/ink/ink1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12:23"/>
    </inkml:context>
    <inkml:brush xml:id="br0">
      <inkml:brushProperty name="width" value="0.025" units="cm"/>
      <inkml:brushProperty name="height" value="0.025" units="cm"/>
      <inkml:brushProperty name="color" value="#e71224"/>
    </inkml:brush>
  </inkml:definitions>
  <inkml:trace contextRef="#ctx0" brushRef="#br0">1 0 24575,'10'0'0,"-4"5"0,3 1 0,1-1 0,7 5 0,12 3 0,33 13 0,0-1 0,28 5 0,15 1 0,-39-11 0,35 10 0,-57-22 0,26 9 0,-11-15 0,-13 6 0,-3-8 0,-18 0 0,-3-5 0,16-2 0,-6-5 0,7-1 0,-7 1 0,2-5 0,-17 1 0,7 0 0,-8-4 0,5 3 0,-5 1 0,12-6 0,-14 9 0,19-9 0,-16 15 0,-1-7 0,-2 13 0,1-4 0,2 10 0,17 2 0,-11 8 0,7-2 0,-10 2 0,-3-5 0,2 0 0,-7 1 0,8-1 0,19 4 0,-3 5 0,34 0 0,-11 3 0,15-3 0,15-9 0,-11 6 0,27-14 0,-42 7 0,7-9 0,-38 0 0,-3-5 0,-13 4 0,-1-8 0,0 3 0,-8-5 0,12 1 0,-8-1 0,5 1 0,4-6 0,-4 0 0,0 4 0,4-6 0,-8 11 0,7-13 0,-7 8 0,-2-3 0,-1 9 0,-3 1 0,0 10 0,3-4 0,-3 8 0,4-3 0,5 9 0,1-3 0,1 3 0,-2-5 0,23 12 0,-20-9 0,25 10 0,-18-18 0,21 8 0,59 12 0,-19-3 0,34 11 0,-30-23 0,-12 7 0,-4-15 0,11 6 0,-46-8 0,17 0 0,-41-5 0,-5 4 0,-4-8 0,3 7 0,-3-7 0,4 3 0,13-11 0,-4 0 0,5-2 0,-4-1 0,-8 8 0,3-3 0,-5 0 0,0 3 0,5-8 0,-3 8 0,7-3 0,-2 5 0,-6-1 0,-2 5 0,-9 2 0</inkml:trace>
</inkml:ink>
</file>

<file path=ppt/ink/ink1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15:21"/>
    </inkml:context>
    <inkml:brush xml:id="br0">
      <inkml:brushProperty name="width" value="0.3" units="cm"/>
      <inkml:brushProperty name="height" value="0.6" units="cm"/>
      <inkml:brushProperty name="color" value="#ff40ff"/>
      <inkml:brushProperty name="tip" value="rectangle"/>
      <inkml:brushProperty name="rasterOp" value="maskPen"/>
    </inkml:brush>
  </inkml:definitions>
  <inkml:trace contextRef="#ctx0" brushRef="#br0">1 56,'92'-4,"-13"1,-14 3,33 0,-34 0,10 0,6 0,-18 0,-1 0,0 0,1 0,17 0,-4 0,1 0,-19-4,-2 1,1 1,-5-5,-22 7,-10 0,-2-3,0 2,-7-3,11 4,-3-4,-5 3,14-3,-8 4,3 0,28 0,-28-4,60 3,-51-2,22 3,2 0,-4 0,21 0,-34 0,-25 0,4 0,-3-3,5 2,-3-3,5 4,7 0,-8 0,12 0,-11 0,-8 0,8 0,0 0,2 0,3 0,-5 0,13 0,-14 0,11 0,-21 0,1 0,8 0,-3 0,6 0,-1 0,-8 0,8 0,-10 0,4 0,7 0,-5 0,1 0,-4 0,1 0,4 0,1 4,-2-3,-3 2,0-3,0 3,0-2,0 2,0-3,0 0,0 0</inkml:trace>
</inkml:ink>
</file>

<file path=ppt/ink/ink1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17:32"/>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0 118,'64'-21,"-13"7,0 2,-19 6,18-7,15 8,-6-1,39-2,-39 6,39-6,-50 8,36 0,-39 0,9-4,-15 3,-10-3,0 4,-1 0,12-6,-8 4,19-4,-9 6,-5 0,23 0,-10 0,40 0,-37 0,2 0,-4 0,-23 0,56 0,-58 0,8 0,4 0,11 6,-9-4,22 4,-43-6,19 0,-21 0,4 0,0 4,-7-3,23 3,-21-4,13 0,2 0,-18 0,18 0,-13 4,5-3,6 4,45 3,-12 1,27 7,-24-8,33 6,-44-7,41 2,-64-4,9-5,11 7,-17-6,17 6,-28-7,4 0,-4 0,-4 0,18 0,-24 0,18 0,-22 0,5 0,4 0,-1 0,5 0,-7 0,0 0,0 0,0 0,4 0,-4 0,43 0,-27 0,31 0,-33 0,-7 0,5 0,-10 0,4 0,-6 0,0 0,6 0,2 0,17 0,-9-4,9 3,-11-3,0 4,-1 0,-5 0,4 0,-4 0,6 0,10 0,4 0,11 0,-1 0,1 0,-1 0,-10 0,-3 0,-18 0,6 0,-12-4,11 3,7-2,-2 3,7 0,-10 0,0 0,0 0,-1 0,12 0,3 0,10 0,1 0,11 0,13 0,-19 0,-3 0,-35 0,0 0,-4 0,4 0,-6 0,6 0,2 0,39 0,-13 0,40 0,-44 0,8 0,-24 0,-1 0,1 0,-6 0,-2 0,1 0,-6 0,23 0,9 0,8 0,42 0,-25 7,-22-6,-1 0,17 6,-2-7,1 0,-9 0,-2 0,-15 0,0 0,-15 0,36 0,-22 5,37-3,-37 4,10-6,-15 0,-9 0,25 0,-14 0,-3 0,5 0,-25 0,8 3,-6-2,17 2,-12-3,29 0,-30 0,14 0,-12 0,-5 4,23-3,-20 2,10-3,13 0,-23 0,30 4,7-3,-25 3,29-4,-43 4,1-3,-4 2,1-3,1 0,5 0,-5 0,-1 0,3 0,-3 0,1 0,2 0,-6 0,6-3,-2 2,-1-3,5 4,-7-3,9 2,-1-2,-8 3,7-4,-5 3,-2-2,10-1,-9 3,3-4,1 2,-6 2,7-2,-4 3,0 0,0 0,10 0,-11-4,7 4,-7-4,2 4</inkml:trace>
</inkml:ink>
</file>

<file path=ppt/ink/ink1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17:42"/>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0 119,'65'-4,"-13"0,43-4,-30 5,-10-4,2-1,21 6,1-12,-1 12,11-1,2-1,2 4,-10 0,0 0,15 0,-44 0,41 0,-63 0,41-7,-36 5,25-10,11 11,-22-4,35-1,-21 5,2-5,-11 5,0 2,31-1,-35 0,-3 0,5 0,-4 0,37 0,-22 0,22 0,-36 0,-8 0,10 0,1 0,-12 0,31 0,-36 0,25 0,-27 0,-4 0,4 0,-6 0,11 0,47-9,-22 7,33-6,-12 8,-24 0,21 0,1 0,-11 0,-2 0,2 0,17 0,-28 0,33 0,-50 0,3 0,1 0,-33 0,56 0,-50 0,63 0,-57 0,23 0,10 0,-4 0,3 0,32 0,-11 0,-6 0,-25 0,35 0,-21 0,-16 0,8 3,-18-2,-22 2,16-3,-4 0,-8 0,18 0,-21 0,43 0,-18 0,34 0,-12 0,-7 0,29 0,-38 0,27 0,-49 0,8 0,9 0,-21 0,27 0,-32 0,21 0,-12 0,14 0,-18 0,5 0,7 0,-8 0,6 0,-17 0,6 0,2 0,39 0,-25 0,57 0,-57 0,36 0,-47 0,6 0,-17 0,0 0,0 0,21 0,34 0,7 7,-28-7,2 2,39 12,2-12,-11 12,-5-13,-34 5,-8-6,-7 0,7 0,-9 0,14 0,-23 0,12 0,-12 0,2 0,2 0,-7 0,37 0,-22 0,67 0,-11 0,-6 0,16 0,-66 0,14 0,-22 0,-12 0,10 0,18-6,5 5,20-5,5 0,-20 4,-3-4,-30 3,-66 5,39-4,-43 5</inkml:trace>
</inkml:ink>
</file>

<file path=ppt/ink/ink1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04:48"/>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0 62,'41'0,"12"0,-34 0,21 0,-6 0,-8 0,8 0,17 0,-21 0,23 0,-25 0,-4 0,28 0,-17 0,11-4,-18 3,-11-2,22-3,-22 4,15-4,-20 3,10 2,-5-6,6 6,10-3,-13 1,13 2,-12-2,-4-1,5 3,0-2,2-1,-1 3,0-2,-11 3,2 0,2 0,0 0,3 0,0 0,-7 0,6 0,8 0,-8 0,17 0,-12 0,1 0,4 0,-5 0,0 0,-1 0,-7 0,1 0,-1 0,1 0,-1 0,1 0,12 0,-9 0,10 0,-14 0,1 0,-1 0,7 4,1-3,7 4,-1-1,1-3,-7 4,-1-5,-7 3,1-2,-1 2,0-3,4 0,-6 0,8 0,-8 0,24 6,-21-4,13 4,-22-6,8 0,1 0</inkml:trace>
</inkml:ink>
</file>

<file path=ppt/ink/ink1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05:22"/>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1 47,'42'-4,"-7"1,-24-1,-2 3,15-2,-13 3,14-4,-9 3,0-2,6 3,-9-4,5 4,-2-4,-3 4,8 0,-5 0,4 0,-5-3,0 2,0-3,2 4,2 0,0 0,-7 0,6 0,-2-3,-3 2,8-3,-8 4,2 0,3 0,-5 0,6 0,0 0,-7 0,6 0,-2 0,-4 0,13 0,-14 0,10 0,-6 0,8 0,-3 0,8 0,-11 4,5-3,-6 2,-1 1,0-4,1 4</inkml:trace>
</inkml:ink>
</file>

<file path=ppt/ink/ink1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05:31"/>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0 39,'61'-5,"-20"4,-6-3,-7 0,-13 2,19-2,-2 4,36 0,-7 0,30 0,-33 0,32 0,-46 0,13 0,-41 3,-4-2,6 3,-5-4,15 0,8 0,-7 0,22 0,-14 0,1 3,13-2,-32 2,32-3,-35 4,23-3,-26 2,9-3,-3 0,4 0,-6 0,21 0,-22 0,17 0,1 0,-15 0,14 0,-21 0,9 0,-11 0,11 0,-5 0,-3 0,11 0,-4 0,4 0,-2 0,-10 0,3 0,14 0,4 0,10 0,-13 0,-2 4,6-3,44 4,-25-5,22 0,-46 0,1 0,-7 0,-1 0,-7 0,1 0,-1 0,4 0,-3 3,3-2,-3 3,-1-4,7 0,-5 0,5 0,-7 0,0 0,4 0,-2 0,2 0,-4 0,1 0,5 0,-4 0,5 0,-7 0,1 0,-1 0,1 0,3 0,-3 0,3 0,-4 0,1 0,40 0,-25 0,27 0,-8 0,-27 0,39 0,-42 0,13 0,-11 0,-9 0,5 0,-4 0,-1 0,9 0,-9 0,23 0,-2 0,9 0,-2 0,-18 0,-4 0,2 0,-2 0,11 0,-1 0,-5-4,4 3,-5-2,0 3,-1 0,-1 0,-3 0,13 0,4 0,-5 0,16 0,-21 0,5 0,16 0,-24 0,35 0,-37 0,13-4,12 3,-16-2,17 3,-7 0,-19 0,13 0,-18 0,11 0,-9 0,5 0,22 0,-25 0,31 0,-19 0,34 0,-27 0,24 0,-45 0,5 0,-6 0,17 0,-13 0,9 0,-8 0,-7 0,25 0,-13 0,26 0,-8 0,0-5,-4 4,1-3,-15 4,7 0,-21 0,3 0,4 0,-2-4,12 4,-6-4,6 4,-5 0,-3 0,-5 0,-4-3,9 2,-7-3,8 4,-6 0,6 0,-5 0,11-4,-11 3,4-4,-5 5,-1 0,4 0,-2 0,8 0,-8 0,11 0,-5 0,18 0,-9 0,20 0,-19 0,8 0,-18 0,5 0,2-3,-5 2,10-2,-1 3,-1 0,19 0,-20 0,9 0,-11 0,-1 0,12 0,3 0,22 0,-8 0,20 0,-21 0,10 0,-24 0,-2 4,-11-3,11 3,-9-4,20 0,-8 0,22 8,-8-7,9 6,-24-2,9-4,-19 3,8-4,-1 6,4-4,23 4,2-6,23 8,2-6,-36 1,2 2,-1-1,2 0,5-3,0 0,-5 3,-2 0,36-4,-28 0,-15 0,-30 0,11 0,-25 0,7 4,4-3,-2 2,11-3,-11 0,5 0,0 0,24 0,-11 0,17 0,-29 0,5 0,-4 0,5 0,1 0,-7 0,5 0,-5 0,42 0,-15 0,30 6,-37-4,10 4,-10-6,12 0,0 0,0 6,14-5,-22 6,18-7,-21 0,11 0,0 0,22 0,-8-1,3 2,-18 2,1 1,22-4,-5 1,-2 7,-19-8,-2 0,3 0,23 0,-45 0,-7 0,5 0,-5-5,1 4,15-3,-13 4,26 0,-26 0,25-7,-14 6,1-5,1 6,-16 0,7 0,-7-4,5 3,18-2,1 3,30 0,-7 0,-13 0,41 0,-11 0,-23 0,3 0,-6 0,-1 0,-5 0,-4 0,12 0,-1 0,-42 0,9 0,-14 0,-3 0,7 0,7 0,24-7,-18 5,42-5,-45 7,23 0,0 0,-17 0,40 0,-46 0,22 0,6 0,15 0,-20 0,2 0,-1 0,0 0,0 0,0 0,7 0,-3 0,18 0,-7 0,-2 0,-11 0,36 0,-39 0,-8 0,-10 0,4 0,-18 0,0 0,1 0,-9 0,7-4,0 3,1-2,-1 3,-4 0,1-3,6 2,-5-3,1 4,3-4,-11 3,11-4,-3 5,-5 0,8 0,1-3,-4 2,7-3,-10 4,1 0,17-6,-13 5,13-5,-11 6,1 0,6 0,8-4,-16 3,4-2,-18 3,8 0,4-5,-2 4,0-3,-2 4,-3 0,7 0,-3 0,2-4,-1 4,-2-4,3 4,-5 0,6 0,-4 0,0 0,1 0,-1 0,4 0,-6 0,5 0,-3 0,-2 0,9 0,-10 0,4 0,4 0,-9 0,9 0,-4 0,6 0,2 0,-1 0,2 0,-8 3,56-2,-44 3,23-4,3 0,-12 6,17-5,-26 5,-22-6,-1 0</inkml:trace>
</inkml:ink>
</file>

<file path=ppt/ink/ink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01:44"/>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1 1,'54'0,"17"0,-37 0,29 0,-9 0,4 0,-4 0,9 0,-29 0,40 0,-17 0,-2 4,4 1,40-3,-34 2,-3 0,9-4,-17 4,0 1,19-3,-16 6,2 0,-6-7,-1 0,41 6,-13-7,-35 0,4 0,-16 0,27 4,21 3,-5-1,0 0,1 0,3 0,6 1,-10 0,-13 0,-11-1,2-4,-14 4,1-6,-9 0,30 0,-5 0,-7 0,2 0,45 0,-15 0,14 0,-25 0,-18 4,-1 0,13-3,18 7,-43-8,14 0,9 0,-11 0,0 0,17 0,5 0,-5 0,-29 0,57 0,-69 0,33 0,-44 0,21 0,-19 0,4 0,16 0,-13 4,14-2,23 2,-15-4,18 0,19 0,-45 0,34 0,-45 0,34 0,-25 0,24 0,-3 0,-29 0,20 0,-34 0,-1 0,6 0,-4 0,5 0,-7 0,0 0,13 0,-9-4,38 4,-35-4,22 4,-29 0,0 0,7 0,1 0,17-6,27 5,5-6,20 7,-12 0,-12 0,31-8,-57 6,30-11,-59 12,15-3,-8 1,9 2,-9-3,1 1,-9 2,6-6,-6 6,7-2</inkml:trace>
</inkml:ink>
</file>

<file path=ppt/ink/ink20.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4:44"/>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2 5,'125'0,"23"0,-88 0,88 0,-40 0,72 0,7 0,33 0,-81 0,-6 0,26 0,64 0,-129 0,60 0,-53 0,-6 0,-41 0,11 0,-34 0,18 0,-21 0,22 0,-19 0,32 0,-39 0,39 0,-2 0,20 0,5 0,-32 0,-6 0,-20 18,8-13,67 14,-36-19,133 42,-85-31,65 32,27-43,-86 0,53 0,-105 0,-24 0,-4 0,-23 0</inkml:trace>
</inkml:ink>
</file>

<file path=ppt/ink/ink2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6:5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71,'46'-6,"-5"1,-24 5,-1 0,0 0,2 0,-1 0,4 0,6 0,-2 0,33 0,-4 0,0 0,3 0,-8 0,-11-5,10 4,-26-4,0 5,-4 0,3 0,-9 0,4 0,0 0,-3 0,13 0,-8 0,9 0,-9 0,13 0,-21-5,14 4,-13-4,7 5,-1 0,13 0,-15-5,24 3,-20-3,21 5,-20 0,35 0,-36 0,28 0,-11-6,0 4,7-4,-11 6,32 0,-23 0,26 0,-36 0,17 0,-20 0,20 0,-26 0,1 0,-6 0,4 0,-4 0,31 0,-19 0,18 0,-29 0,-2 0,14 0,-14 0,19 0,-18 0,0 0,4 0,-3 0,4 0,9 0,-6 0,1 0,-5 0,-8 0,3 0,0 0,1 0,5 0,1 0,-1 0,9 0,-6-5,6 4,-9-4,1 5,-1 0,0 0,1 0,-6 0,4 0,-4 0,6 0,-1 0,0 0,-4 0,3 0,-4 0,6 0,-1 0,0 0,0 0,1 0,-1 0,0 0,-4 0,3 0,-9 0,4 0,0 0,2 0,13 0,-6 0,25 5,-23-4,9 4,-20-5,0 0,-4 0,19 0,-3 0,6 0,6 0,-6 0,-1 0,-7 0,-14 5,7-4,-10 4,12-5,-5 0,-4 0,9 0,-9 0,4 0,0 0,-4 0,4 0</inkml:trace>
</inkml:ink>
</file>

<file path=ppt/ink/ink2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6:5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33,'77'0,"-12"0,4 0,-6 0,0 0,-4 0,0 0,-22 0,11 0,-26 0,10 0,-8 0,33-9,-20 7,22-7,0 9,4 0,3 0,30 0,-20 0,-4 0,-9 0,15 0,-31 0,3 0,-10 0,-15 0,15 0,-7 0,10 0,16 0,4 0,16 0,-16 0,-13 0,-10 0,-15 0,6 0,1 0,-8 0,17 0,-8 0,10 0,16 0,4 0,0 0,-4 0,-26 0,-2 0,-8 0,-1 0,0 0,1 0,-1 0,0 0,-4 0,3 0,-4 0,5 0,-4 0,3 0,-4 0,5 0,1 0,-1 0,-5 0,4 0,-3 0,13 0,-6 0,15 0,10 0,-3 0,28 0,-29 0,13 6,0-4,4 4,17 3,-17-7,-4 7,-17-9,-8 5,-3-4,-9 4,10-5,-8 0,17 0,-8 0,26 9,4-7,-7 7,3 0,-7-8,0 0,0 7,-1-1,40-5,-28 13,17-13,15 17,5-16,-18 12,4 0,-11-12,-2 0,-5 10,-5-1,20-11,-52 4,-11-5,5 0,-14 0,5 0,15 6,-5-4,10 4,-18-6,3 0,-9 0,4 0,0 0,-4 5,45-4,-31 4,40-5,-41 0,15 0,-15 0,15 0,-15 0,1 0,-5 0,-8 0,8 0,-9 0,4 0,0 0,-4-5,9 4,-3-4,-1 0,-1 4,0-4,-3 5,8-5,-9 4,4-4,0 0,1 3,6-8,-1 9,0-4,0 0,1 4,-1-4,0 0,-4 4,3-9,-4 8,5-3,1 0,-1 4,0-4,1 0,-1 4,-5-4,0 5,-1-5,-4 4,14-9,-8 8,5-3,-2 0,-9 4,4-4,0 0,2 4,4-9,0 9,-5-9,5 8,-10-3,4 0,0 4,-4-9,9 9,-3-9,4 9,0-5,1 1,-6 4,-1-9,0 9,-4-4,9 5,-8 0,8 0,-9 0,9 0,-4 0,6 0,8 0,2 0,20 0,3 0,3 0,40 0,-68 0,-9 5,-4-4,-2 4,0-5,-4 0,9 0,-9 0,4 0,0 0,-3 0,8 0,1 0,-4 0,3 0,-10 0,0 0</inkml:trace>
</inkml:ink>
</file>

<file path=ppt/ink/ink2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8:38"/>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0,'74'8,"-16"-1,-27-7,-8 0,-1 4,-5-2,4 3,-8-5,3 0,10 0,3 0,0 0,10 6,-24-5,20 6,-22-7,13 0,-13 0,8 0,-9 0,9 0,-9 0,4 5,0-4,7 4,-5-5,8 0,-8 0,-1 0,-1 0,0 0,-4 0,9 0,-8 0,17 0,-16 0,25 0,-19 0,11 0,-14 0,-1 0,0 0,-3 0,8 0,-9 0,4 0,9 0,-10 0,15 0,-18 0,18 0,-15 0,10 0,-14 0,5 0,6 0,2 0,-2 0,-6 0,-5 0,10 0,6 0,3 0,-4 0,-5 0,-8 0,8 0,-9 0,4 0,0 0,-4 0,9 0,-3 0</inkml:trace>
</inkml:ink>
</file>

<file path=ppt/ink/ink2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9:38"/>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12,'47'-7,"-5"2,-20 5,10 0,1 0,1 0,6 0,-15 0,6 0,-9 0,10 0,1 0,10 0,-1 0,1 0,0 0,-1 0,-8 0,-3 0,-9 0,1 0,8 0,-7 0,17 0,-17 0,33 0,-19 0,21 0,-26 5,-2-3,-8 3,-6-5,32 6,-16-5,45 6,-15-7,0 0,-4 0,-25 0,6 0,-20 0,5 0,-9 0,1 0,0 0,4 0,-3 0,13 6,-6-4,15 4,-16-6,17 0,-17 0,17 0,-8 6,10-4,-1 4,-8-6,6 0,-15 5,6-4,-9 4,1-5,-1 5,0-4,1 4,-1-5,0 0,1 0,8 0,-6 0,1 0,-5 0,-9 0,4 0,0 0,-3 0,8 0,-4 0,0 0,4 0,-8 0,3 0,0 0,-4 0,9 0,-3 0,4 0,0 0,1 0,-1 0,-5 0,-1 0,0 0,2 0,13 0,3 0,-6 0,11 0,-24 0,10 0,-14 0,5 0,1 0,0 0,-1 0,5 0,-7 0,7 0,0 0,-3 0,5 0,-7 0,-5 0,5 0,6 0,1-5,4 4,-14-4,-4 5</inkml:trace>
</inkml:ink>
</file>

<file path=ppt/ink/ink2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9:4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63,'57'-6,"-12"1,-13 5,-1 0,-6 0,15 0,4 0,1 0,7 0,-9 0,18 0,3 0,-1 0,0 0,-2 0,-18 0,-10 0,57 0,-44 0,45 0,-48 0,-1 0,1 0,10 0,2 0,4 0,-4 0,-2 0,-10-7,-1 6,1-6,-1 7,17 0,-12 0,12-6,-17 4,1-4,-10 6,-6 0,-6-5,5 4,-6-4,35 5,-31 0,49 0,-45 0,46 0,-46-5,45 4,-44-4,60 5,-47 0,19 0,2 0,-8 0,37 0,-38 0,0 0,21 0,-20 0,2 0,8 0,-5 0,-1 0,40 0,-42 0,-28 0,18 0,-29 0,12 0,-11 0,7 0,-4 0,-5 0,14 0,-6 0,6 0,-9 0,1 0,8 6,-6-5,6 6,0-7,-6 0,31 9,-18-7,37 7,-12-9,-7 5,0 1,16-3,10 8,-56-11,0 5,-12-4,7 4,-5-5,-4 0,4 0</inkml:trace>
</inkml:ink>
</file>

<file path=ppt/ink/ink2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19:5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12,'47'0,"-4"0,21 0,-23 0,35 0,-34 0,11 0,41 0,-21 0,5 0,-5 0,0 0,6 0,-4 0,-18 0,-2 0,21 0,-2 0,22 0,-32 0,-4 0,-1 0,-21-5,10 4,-26-4,-5 5,-1 0,0 0,2 0,-1 0,4 0,-4 0,14 0,-6 0,15 0,-6 0,-1 0,-1 0,-10 0,0 0,-4 0,3 0,15 0,0 0,17 0,-20 0,7 0,-6 0,0 0,6 0,-6 0,0 0,7 0,-16 0,32 0,-3 0,9 0,-4 0,-26 0,-7 0,-4 0,-10 0,9 0,-4 0,1 0,3 0,5 0,-1 0,15 0,-21 0,11 0,-17 0,3 0,0 0,-4 0,9 0,-8 0,3 0,0 0,-4 0,14 0,-12 0,12 0,-9 0,5 0,0 0,-4 0,-2 0,0 0,1 0</inkml:trace>
</inkml:ink>
</file>

<file path=ppt/ink/ink2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26:59"/>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2 4,'110'0,"20"0,-77 0,77 0,-35 0,64 0,5 0,30 0,-72 0,-5 0,24 0,55 0,-114 0,54 0,-47 0,-6 0,-35 0,9 0,-30 0,16 0,-18 0,19 0,-16 0,27 0,-35 0,36 0,-2 0,17 0,5 0,-29 0,-4 0,-19 17,8-13,59 12,-32-16,117 38,-76-28,59 27,23-37,-75 0,46 0,-93 0,-19 0,-6 0,-19 0</inkml:trace>
</inkml:ink>
</file>

<file path=ppt/ink/ink2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27:12"/>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0,'74'8,"-16"-1,-27-7,-8 0,-1 4,-5-2,4 3,-8-5,3 0,10 0,3 0,0 0,10 6,-24-5,20 6,-22-7,13 0,-13 0,8 0,-9 0,9 0,-9 0,4 5,0-4,7 4,-5-5,8 0,-8 0,-1 0,-1 0,0 0,-4 0,9 0,-8 0,17 0,-16 0,25 0,-19 0,11 0,-14 0,-1 0,0 0,-3 0,8 0,-9 0,4 0,9 0,-10 0,15 0,-18 0,18 0,-15 0,10 0,-14 0,5 0,6 0,2 0,-2 0,-6 0,-5 0,10 0,6 0,3 0,-4 0,-5 0,-8 0,8 0,-9 0,4 0,0 0,-4 0,9 0,-3 0</inkml:trace>
</inkml:ink>
</file>

<file path=ppt/ink/ink2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29:1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7,'88'0,"-27"0,-7 0,-28 0,-9 0,6 0,-1 0,19 0,12 0,3 0,-6 0,-10 6,-15-4,6 4,-8-6,-6 0,4 0,-9 0,9 0,-8 0,8 0,-9 0,9 0,-9 0,5 0,-2 0,-2 0,8 0,-9 0,4 0,0 0,1 0,0 0,5 0,-5 0,0 0,4 0,-8 0,3 0,5 5,-8-4,13 4,1-5,-3 0,7 0,1 0,-8 0,17 0,-8 6,26-4,-12 4,12-6,-17 0,1 0,16 0,-13 6,30-4,-39 4,11-6,-26 0,1 0,-6 0,-1 0,0 0,-4 0,14 0,-12 0,12 0,-14 0,9 0,-4 0,6 0,-1 0,-5 0,-1 0,5 0,-7 0,21-6,-16 4,8-4,3 6,-11 0,13 0,-15 0,4-5,-9 4,5-4,-1 5,-4-5,9 3,-9-3,4 5,0-5,-4 4,9-4,-9 5,4 0,0-5,2 4,4-4,-5 5,-1 0</inkml:trace>
</inkml:ink>
</file>

<file path=ppt/ink/ink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01:52"/>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1 1,'53'0,"10"0,-37 0,36 0,-16 0,31 0,3 0,13 0,-34 0,-2 0,11 0,26 0,-54 0,26 0,-23 0,-3 0,-17 0,5 0,-15 0,8 0,-9 0,9 0,-8 0,14 0,-17 0,17 0,-1 0,8 0,3 0,-14 0,-3 0,-8 3,4-2,27 2,-14-3,56 8,-36-6,27 6,12-8,-36 0,22 0,-45 0,-9 0,-3 0,-10 0</inkml:trace>
</inkml:ink>
</file>

<file path=ppt/ink/ink30.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29:3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0 146,'55'0,"14"9,10-7,5 7,11-9,1 10,-12-8,-30 4,4-1,-1-5,2 0,9 0,0 0,-7 0,-1 0,4 0,0 0,-6-6,0 0,2 5,0-1,-2-3,0-1,8 0,-3 1,24 2,9-9,-21 12,5 0,20 0,-1 0,-35 0,1 0,-5 0,0 0,-1 0,2 0,27 0,2 0,-19 0,3 0,-1 0,6 0,-8 0,-6 0,-1 0,4 0,5 0,-7 0,-9 0,-2 0,30 0,2 0,-14 0,-3 0,1 0,-4 0,30 0,-32-4,-5-2,-10 4,19-4,6 1,-20 5,-2 0,4 0,0 0,0 0,-8 0,-21 0,20 0,-17-6,-6 4,6-4,0 0,-6 4,6-4,17 6,-24-5,22 3,-20-3,-6 5,5 0,-9 0,10-6,-6 4,10-4,-13 6,74-11,-52 8,51-9,-68 12,10 0,-8-5,3 4,3-4,-11 5,8 0,-6 0,-9 0,9 0,-9-5,9 4,-8-4,8 5,22 0,-5 0,12 0,-17 0,-11 0,0 0,-5 0,5 0,-5 0,5 0,1-5,27 4,-12-4,24 5,-4 0,5 0,17 0,-1 0,1 0,-1 0,0 0,17 0,-12 0,11 0,-15 0,-1 0,-16 0,12 0,-12 0,1 0,3 0,26 0,-26 0,-3 0,-1 0,-4 0,-1 0,-25 0,9 0,-26 0,-4 0,9 0,22 0,-15 0,29 0,26 11,-29-8,38 8,-58-11,32 0,-40 0,31 0,-40 0,0 0,-1 0,0 0,-3 0,13 5,1-4,3 4,1-5,-14 0,-1 0,0 0,2 5,4-4,0 4,-5-5,4 0,71 12,-42-9,13 8,-1-1,-15-8,3 7,-19-9,-14 5,-1-4,0 4,-3-5,7 0,-7 0,3 0,0 0,1 0,5 0,-4 0,-2 0,9 0,-11 0,11 0,-14 0,5 0,2 0,-1 0,-1 0,0 0,-4 0,9 0,-9 0,4 0,0 0,1 0</inkml:trace>
</inkml:ink>
</file>

<file path=ppt/ink/ink3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29:4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1 158,'56'-6,"-2"-6,-21 11,7-6,-6 7,25-9,4 7,0-13,-4 13,10-9,-20 10,39-11,-50 11,54-16,-51 14,51-7,-45 10,15 0,3 0,-6 0,-2 1,-3-2,-21-4,-7 4,-4-4,4 5,-2 0,36 0,-36 0,34 0,-39 0,41-7,-21 6,14-6,-12 7,-8 0,1 0,-3-5,-8 4,-6-4,13 5,-15 0,29 0,2 0,-9 0,10-5,-5 4,-13-4,28 5,-7 0,-8 0,16 0,-3 0,-8 0,11 0,-15 0,10 0,2 0,4 0,40 0,-58 0,-17 0,17 0,-17 0,2 0,0 0,-12 0,7 0,20 0,-17 0,24 0,-17 0,-6 0,15 0,-7 0,1 5,-3-4,-8 4,-6-5,13 0,-15 5,10-4,-9 4,-4-5,9 5,-9-4,5 4,-1 0,-4-4,9 4,-9 0,4-4,5 9,-7-9,7 4,-5 0,-4-3,14 7,-13-7,13 7,-8-7,4 7,0-7,1 8,8-9,3 10,-1-9,-2 9,-8-5,-1 0,-5 4,0-9,-6 9,5-9,-4 9,9-9,-9 9,4-9,0 4,-4 0,9-4,-8 4,3-5,0 0,1 5,5-4,10 4,-8-5,7 0,-8 0,-6 0,-1 5,-5 1</inkml:trace>
</inkml:ink>
</file>

<file path=ppt/ink/ink3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29:5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66,'68'0,"-5"0,-20 0,0-6,-1 4,1-10,16 10,-13-4,4 1,7 3,13-3,-12 0,0-1,30 3,-4-3,6 1,-18 4,1 2,14-1,4 0,-18 0,2 0,-8 0,-10-1,-2 2,45 5,-5 0,-20-3,4 3,-1 0,-7-6,11 0,-35 0,-30 5,0-4,-1 4,0-5,2 0,4 0,9 0,3 0,8 0,17 0,-12 0,12 0,0 0,-22 0,11 0,-17 0,-6 0,6 0,-8 0,8 0,2 0,1 0,6 0,-20 0,19 0,-10 0,13 0,1 0,-1 0,-8 0,6 0,10 0,-12 0,35 0,-19 9,0-7,35 7,-56-9,56 9,-35-7,0 7,36 1,-49-7,35 7,-15-4,5 0,-2 1,1 1,6 0,2-1,12-1,-11 0,-27-1,45-4,-73 4,7-5,-10 0,-4 0,9 0,1 0,-3 0,2 0,-5 0,1 0,0 0,5 0,-10 0,34 0,-27 0,22 0,-25 0,-3 0,13 0,-13 0,8 0,-5 0,2 0,4 0,-5 0,9-5,-12 4,16-4,-16 5,7 0,-5 0,1 0,5 0,1 0,-1 0,0 0,1 0,-6 0,-1 0,-5 0</inkml:trace>
</inkml:ink>
</file>

<file path=ppt/ink/ink3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30:0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15,'64'0,"1"0,-2 0,-1 0,-9 0,-4 0,31 0,-21 0,-17 0,1 0,-10 0,37 0,-30 0,32 0,-44 0,28 0,-24-7,18 6,-9-6,-17 7,33 0,-3 0,0 0,2 0,-31 0,48 0,-31 0,12 0,0 0,-12 0,31 0,-7 0,-24 0,31 0,-49 0,3 0,3 0,-16 5,16-3,-3 2,6-4,1 0,-3 0,17 9,-25-7,24 7,-21-9,40 0,-24 0,48 0,-53 7,38-6,-18 2,-1 0,19-3,24 0,-62 0,-19 0,3 0,-5 0,-4 0,9 0,-8 5,3-3,4 2,-11-4,6 0</inkml:trace>
</inkml:ink>
</file>

<file path=ppt/ink/ink3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30:0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4,'72'5,"-20"-4,-11 4,-24-5,4 0,-8 0,8 0,5 0,59 0,-29-6,6 5,3 0,2-5,-11 5,0 2,11-1,8 0,-32 0,16 0,-22 0,11 0,-26 0,-4 0,3 0,11 0,-6 0,11 0,-15 0,-4 0,-2 0,0 0,1 0,0 0,4 0,6 0,6 0,10 0,16 0,4 0,-9 0,21 0,-45 0,20 0,-28 0,0 0,1 0,-1 0,0 0,10 0,-8 0,13 0,-19 0,3 0,-10 0,5 0,2 0,-1 0,-1 0,0 5,-4-4,4 4</inkml:trace>
</inkml:ink>
</file>

<file path=ppt/ink/ink35.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6:51:55"/>
    </inkml:context>
    <inkml:brush xml:id="br0">
      <inkml:brushProperty name="width" value="0.025" units="cm"/>
      <inkml:brushProperty name="height" value="0.025" units="cm"/>
      <inkml:brushProperty name="color" value="#e71224"/>
    </inkml:brush>
  </inkml:definitions>
  <inkml:trace contextRef="#ctx0" brushRef="#br0">268 934 24575,'11'0'0,"0"5"0,0-4 0,0 9 0,19-3 0,-14 5 0,14-5 0,-19 3 0,0-9 0,0 9 0,0-9 0,0 4 0,0 0 0,5-4 0,-9 9 0,13-9 0,-8 4 0,11 0 0,-1-3 0,0 2 0,-4-4 0,-2 0 0,-5 0 0,5 0 0,-4 0 0,4 0 0,-5 0 0,0 0 0,0 0 0,1 0 0,-1-5 0,0 4 0,5-9 0,-4 9 0,4-9 0,-5 9 0,0-9 0,0 8 0,0-8 0,5 4 0,-3-5 0,8 0 0,-4-1 0,0 1 0,0 5 0,-6-4 0,0 9 0,-5-9 0,4 8 0,-9-8 0,9 9 0,-4-9 0,5 4 0,0-5 0,-5-1 0,4 6 0,-9-4 0,9 9 0,-9-9 0,9 4 0,-4-6 0,5 1 0,-5 0 0,4 0 0,-8-6 0,7 5 0,-2-5 0,-1 6 0,4 0 0,-9 0 0,9-1 0,-9 1 0,9 0 0,-9 0 0,9-1 0,-9 1 0,4 0 0,-5 0 0,5-1 0,-4-4 0,4 4 0,-5-5 0,0 6 0,5 0 0,-4 0 0,4-1 0,-5 1 0,0 0 0,0 0 0,0-6 0,0 5 0,0-4 0,0-1 0,0 5 0,0-5 0,0 6 0,0 0 0,0 0 0,0-1 0,-5 1 0,4 0 0,-4 0 0,0-1 0,3 1 0,-8 0 0,4 0 0,-5-6 0,0 0 0,-1-1 0,1-3 0,0 9 0,0-5 0,-1 6 0,1 0 0,0 0 0,0-1 0,-6 1 0,0 0 0,-6 0 0,1-1 0,-1 6 0,6-4 0,-4 9 0,8-9 0,-8 9 0,3-9 0,-4 8 0,-1-3 0,1 0 0,-1 4 0,1-4 0,4 5 0,2 0 0,5-5 0,-6 4 0,5-4 0,-18 5 0,10 0 0,-21 0 0,22 0 0,-7 0 0,15 0 0,0 0 0,0 0 0,-1 0 0,-4 0 0,4 0 0,-5 5 0,1-4 0,4 4 0,-5-5 0,11 5 0,-4-4 0,-10 10 0,0-4 0,-6 0 0,9 3 0,6-9 0,5 9 0,-4-9 0,3 9 0,-9-4 0,4 5 0,-5 0 0,1 0 0,4 1 0,-5-1 0,6 0 0,0 0 0,5 0 0,-4-5 0,8 4 0,-8-9 0,9 9 0,-4-4 0,0 5 0,-1 0 0,0 0 0,-4 5 0,3 2 0,1-1 0,-4-1 0,9-5 0,-9 5 0,9 1 0,-9-4 0,8 2 0,-3-4 0,5 6 0,0 0 0,-5-5 0,4 2 0,-4-6 0,5 8 0,0-5 0,0 5 0,0-4 0,0 4 0,0 1 0,0-5 0,0 4 0,5-5 0,-4 0 0,4 0 0,0 0 0,-4 0 0,9 0 0,-9 5 0,9-3 0,-4 3 0,1-5 0,2 0 0,-7 0 0,2 0 0,1 0 0,2 0 0,-1 0 0,4 0 0,-4-5 0,0 4 0,4-4 0,-4 6 0,5-6 0,0 3 0,0-2 0,0 4 0,0 0 0,0 0 0,0 0 0,5 0 0,-3-5 0,3 4 0,-5-4 0,0 0 0,0 4 0,5-9 0,-4 9 0,9-4 0,-8 0 0,3-1 0,-5 0 0,5-3 0,-4 7 0,4-7 0,-5 3 0,0-1 0,1-2 0,-1 3 0,5-5 0,1 4 0,5-2 0,-4 3 0,-2-5 0,-5 0 0,0 0 0,-5 0 0,-1 0 0</inkml:trace>
</inkml:ink>
</file>

<file path=ppt/ink/ink3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52:0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43,'78'0,"-14"0,-11 0,-11 0,1 0,-1 0,1 0,0 0,-10 0,7 0,10 0,-3 0,12 0,0 0,4 0,0 0,29 0,-51 0,13 0,-2 0,-19 0,40 0,-49 0,17 0,-22 0,37 0,-33 0,67 0,-58 0,23-4,-1 0,-21 1,34-6,-3 9,-31 0,26 0,-13 0,-13 0,36 0,8-10,-16 7,31-7,-46 10,15 0,3 0,11 0,-18 0,-2 0,4 0,-16 0,42 0,-32 0,33 0,-28 0,5 0,17 9,-16-8,0 0,28 8,-25-8,-3-2,0 1,-12 0,-20 0,-15 0,4 0,-9 0,10 0,0 0,1 0,5 0,36 0,-27 0,29 0,-44 0,-1 0,-9 0,9 0,6 0,6 0,10 0,16 0,-13 0,13 0,-16 0,-10 5,-1-4,-10 4,10-5,2 0,26 0,-14 6,30-4,3 4,5-6,-29-1,2 2,-8 4,2 0,6-3,2-1,7 4,0 0,-13 0,-2-1,7-3,-4 0,0 8,-6-9,-26 0,-5 0,14 0,-17 0,16 0,-13 0,6 0,41 10,-31-7,26 2,4 0,-18 1,25-5,1 0,-16 12,15-13,0 1,-15 12,28-12,-27 5,-27-6,44 0,-44 0,19 0,-1 0,-9 0,12 0,3 0,0 0,-3 0,8 0,8 0,8 7,-2 0,-22-6,0 1,24 5,-3-1,4-6,5 0,-22 0,6 0,-47 0,4 0,-9 0,5 0,-1 0,1 0,5 0,1 0,-1 0,-5 0,4 0,-3 0,4 0,0 0,1 0,8 0,-7 0,17 0,-17 0,17 0,-22 0,6 0,-9 0,2 0,-1 0,13 0,-10 0,11 0,0 0,-6 0,6 0,-14 0,0 0,-2 0,3-5,4 4,-5-4,13 5,-10 0,42-9,-33 6,19-5,-32 8,-5 0,0 0</inkml:trace>
</inkml:ink>
</file>

<file path=ppt/ink/ink3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52:08"/>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1 114,'73'0,"-11"0,-14 0,-20 0,29 0,-37 0,10 0,-4 0,-1 0,6 0,33 0,-22 0,33 0,-16 0,-5 0,4 0,34 0,-35 0,-2 0,20 0,-20 0,3 0,-3 0,0 0,6 0,-5 0,13 0,4 0,-40 0,31 0,-42 0,10 0,53 0,-39 0,37 0,-51 0,-8 0,7 0,-8 0,-1 0,19 0,-14 0,73 0,-38 0,1 5,2 1,19-4,-5 8,-4-10,7 0,-14 0,10 7,-45-6,24 5,-33-6,31 0,-35 0,11 0,-14 0,-1 0,0 5,2-3,-1 3,4-5,-9 0,5 0,-1 0,-4 0,9 0,21 0,-13 4,28-2,-33 3,17-5,25 10,-15-8,15 9,-40-11,-5 0,-8 0,33 0,-22 0,23 0,-24 0,-1 0,0 0,-4 0,3 0,-4 0,0 0,-1 0,0 0,-3 5,8-4,-9 4,9-5,-9 0,9 0,-8 0,8 0,-9 0,9 0,-3 0,4 0,-5 0,4 0,-3 0,13 0,2 0,10 0,0 0,-1 0,1 0,-1 0,18 0,5 0,14 0,-13 0,-3 0,-4 0,16 0,-33 0,17 0,-43 0,-5 0,5 0,7 0,0 0,4 0,5 0,-8 0,7 0,-8 0,-1 0,0 0,-4 0,-2 0,0 0,-4 0,9 0,-9 0,9 0,-3 0,-1 0,4 0,-8 0,8 0,-9 0,4 0,0 0,-4 0,9 0,-4 0,1 0,3 0,-9 0,9 0,-9 0,5 0,13 0,-15 0,20 0,-17 0,4 0,-5 0,-1 0,0-5,2 4,4-4,9 5,-6 0,25 0,3 0,3 0,3 0,0 0,-21-6,9 5,-24-4,18 5,-19 0,18 0,-28 0,9 0,-3 0,29-9,-9 7,12-7,-10 9,-15 0,6 0,-9 0,-4 0,3-5,-9 4,35-4,-24 5,34 0,-24 0,10 0,16 0,4 0,0 0,-4-6,-17 4,1-4,16 6,-13 0,13-7,-16 6,-1-6,1 7,0 0,-10 0,7 0,-15-5,6 4,-13-4,3 5,5 0,-1-5,6 4,-9-4,1 5,-6 0,-1 0,0 0,-4 0,9 0,-3 0,-1-5,4 4,-4-4,1 5,3 0,-9 0,4 0,0 0,-4 0,9 0,-3-5,13 3,2-3,26 5,4 0,33 0,-38 0,15 0,-48 0,1 0,-5 0,2-5,9 4,-2-4,1 5,33 0,-31 0,40 0,9 0,-17 0,20 0,-18 0,-39 0,15 0,-22 0,-9 0,18 0,-15 0,15 0,-13 0,6 0,8 0,26 0,4 0,3 0,2 0,-5 0,-28 0,8 0,-17 0,8 0,-15 0,4 0,-4 0,66 0,-36 0,7 0,2 0,7 0,17 0,-1 0,-16 0,12 0,7 0,-14-6,10 4,-19-4,-13 6,13 0,0 0,4 0,17 0,-1-9,19 7,-30-7,1 9,-38 0,-8 0,-1-5,0 3,1-3,-6 5,13 0,-11 0,13 0,-10-5,9 4,-6-4,6 5,-8 0,-6 0,4 0,-4-5,15 4,-8-4,17 5,-17 0,7 0,-8 0,-6 0,4 0,-4 0,6 0,-1 0,9 0,3 0,9 0,-1 0,50 0,-38 0,29 0,-43 0,-15 0,1 0,-5 0,-3 0,4 0,0 0,1 0,-1 0,9 6,3-4,-1 4,-1-6,-10 5,9-4,-6 4,6-5,0 6,-6-4,32 13,-29-8,29 10,26 12,-29-17,10 10,-3-1,-25-16,36 22,-52-26,6 6,-10-7,-5 0,5 0,1 0,1 0,12 0,-16 0,25 6,-24-4,15 4,-13-6,6 0,-6 0,13 0,-10 0,36 0,-27 0,22 5,4 1,-10-3,5 6,8 2,33-3,-1-1,-37 4,3-1,28-3,12-3,-14 0,14 5,-30-8,-3-2,12 1,-37 0,10 0,-21 0,-8 0,2 0,-5 0,-4 0,9 0,-9 0,9 0,-9 0,5-5,-1 4,-4-4,9 5,-9-5,35 4,-29-4,24 0,-21 3,-3-3,5 5,-2-5,-4 4,14-10,3 9,8-4,17-3,-12 7,31-6,4 1,-14 5,0-1,-2 0,-15-2,-15 3,16-9,7 9,-12-4,28 6,-28-6,12 4,-17-11,1 12,-1-6,-8 2,-3 4,-9-4,1 5,-1-5,0 4,-4-4,3 5,5-6,8 4,-1-4,8 6,-17 0,7-5,-8 3,-1-3,9 5,-6 0,6 0,11-5,-6 4,7-4,-3-1,10 4,13-4,17-3,-17 7,12-7,-28 2,12 6,-26-6,-2 2,-8 4,8-4,19 5,13-9,16 7,1-7,-17 9,-4 0,-26 0,-6 0,-11 0,-5 0,5-5,10 4,-7-4,11 5,-12 0,29 0,-18 0,14 0,-13 0,-16 0,11 0,-13 0,4 0,6 0,-4 0,17 0,-15 0,37 0,-34 5,24-4,-35 4,4-5,0 0,1 0,1 0,13 0,-17 5,17-4,-13 4,-1-5,13 0,-10 0,11 0,-9 0,10 0,-8 0,8 0,-1 0,12 0,2 0,-1 0,-13 0,0 0,-11 0,10 0,-13 0,1 0,3 0,-4 0,5 0,1 0,-1 0,0 0,1 0,-1 0,0 5,1-4,-6 4,9-5,-7 0,8 0,-5 0,9 0,4 0,-6 0,-3 0,-15 0,10 0,-8 5,13-4,-13 4,13-5,2 0,2 0,-3 0,-11 0,-5 0,10 0,-8 0,8 0,-5 0,2 0,4 0,-5 0,-1 0,1-5,-5 4,9-4,-9 5,9 0,-8 0,3 0,9 0,-11 0,11 0,-9 0,-3-5,8 4,-9-4,4 5,0 0,-3 0,7 0,-7 0,3 0,0 0,1 0</inkml:trace>
</inkml:ink>
</file>

<file path=ppt/ink/ink38.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6:52:14"/>
    </inkml:context>
    <inkml:brush xml:id="br0">
      <inkml:brushProperty name="width" value="0.025" units="cm"/>
      <inkml:brushProperty name="height" value="0.025" units="cm"/>
      <inkml:brushProperty name="color" value="#e71224"/>
    </inkml:brush>
  </inkml:definitions>
  <inkml:trace contextRef="#ctx0" brushRef="#br0">1735 163 24575,'-35'-7'0,"-10"2"0,-34-4 0,-17 7 0,41-7 0,-6-2 0,-20 3 0,-11 0 0,8-1 0,9-3 0,0-1 0,-8 4 0,-7 2 0,14-1 0,-10-7 0,15 8 0,20-1 0,34 3 0,-4 5 0,3 0 0,-4 0 0,-1-5 0,-8 4 0,6-4 0,-16 5 0,8 0 0,-1 0 0,2 0 0,10 0 0,4 0 0,-8 0 0,7 5 0,-3 1 0,6 5 0,9 0 0,-3 0 0,4 0 0,0 5 0,-4 2 0,9-1 0,-9-1 0,8 9 0,-8-10 0,9 15 0,-4-13 0,5 1 0,0-2 0,-5 0 0,4 1 0,-4 0 0,5-1 0,0 9 0,0-10 0,0 15 0,0-18 0,0 9 0,0-8 0,0 3 0,0-5 0,0 0 0,0 0 0,5 0 0,-4 0 0,4 0 0,-5 0 0,5 5 0,-4-3 0,4 8 0,0-9 0,-4 4 0,4-5 0,0 10 0,-4-2 0,9 3 0,-9-1 0,4-9 0,0 4 0,-4 1 0,9-5 0,-9 9 0,9-4 0,-9 1 0,4 3 0,0-9 0,-4 4 0,4-5 0,0 0 0,-4 0 0,9 5 0,-4-3 0,6 8 0,-6-9 0,4 9 0,-9-9 0,9 4 0,-4 0 0,0-3 0,4 8 0,-4-9 0,5 9 0,0-9 0,0 10 0,0-10 0,0 4 0,0-5 0,-5 0 0,4 0 0,-4 0 0,5 0 0,1 0 0,-1 0 0,5 0 0,1 6 0,5-5 0,10 5 0,-8-5 0,8-5 0,-15 3 0,-1-4 0,-5 0 0,0-1 0,14 1 0,-10-4 0,15 9 0,29 1 0,-17-5 0,24 3 0,7 1 0,-31-2 0,24 2 0,-26 2 0,-15-11 0,6 4 0,27-1 0,-18-4 0,20 9 0,-20-9 0,26 14 0,-24-12 0,22 7 0,-42-10 0,10 0 0,-8 0 0,49 10 0,-31-7-3392,27 2 0,5 0 3392,2-5 0,-2 5 0,0 0-162,9-2 162,-4 7 0,-23-4 0,-4-1 0,4-2 0,22 9 0,-47-12 0,-14 0 6703,6 0-6703,-1 0 243,9 0-243,-6 0 0,15 0 0,10 0 0,13 0 0,16 0 0,1 0 0,-1 0 0,-16 0 0,29 0 0,-50 0 0,17 0 0,-43 0 0,0 0 0,1 0 0,31 0 0,-20 0 0,29-7 0,-23 6 0,25-6 0,-12 2 0,29 4 0,-38-4 0,10 0 0,-17 4 0,-6-9 0,6 9 0,33-15 0,-31 9 0,31-5 0,-42 2 0,26 0 0,-19-2 0,27-11 0,-22 8 0,31-30 0,-31 26 0,18-19 0,-39 27 0,3 0 0,3-14 0,-6 10 0,5-10 0,-7 8 0,0 5 0,1-4 0,-1-1 0,0 0 0,0-6 0,-5 6 0,4 1 0,-4 4 0,0-4 0,-1 4 0,-5-5 0,0 1 0,5 3 0,-4-3 0,4 5 0,-5 0 0,0-6 0,0 5 0,0-9 0,0 8 0,0-3 0,0 5 0,0-1 0,-5-4 0,4 4 0,-9-5 0,9 6 0,-9 0 0,8 0 0,-8-1 0,9 1 0,-4 0 0,0 0 0,-1-1 0,-6 1 0,1-5 0,0 3 0,-10-13 0,7 7 0,-12-8 0,13 9 0,-3-3 0,0 8 0,3-3 0,-8 0 0,3 3 0,-4-3 0,-1 0 0,1 3 0,-1-3 0,-8 3 0,-19-11-6784,3 7 6784,-45-13-496,8 1 496,28 16 0,-4 0 0,-5-10 0,-3 0-382,-19 4 0,2 1 382,28 1 0,1 0 0,-11 1 0,7 3 0,17 5 0,1-4 6160,8 10-6160,2-9 699,1 9-699,6-3 1185,-15-1-1185,6 4 0,0-9 0,-16 10 0,27-9 0,-17 9 0,27-4 0,-3 5 0,0-5 0,3 3 0,-3-3 0,0 5 0,-2 0 0,-13-6 0,6 4 0,-15-4 0,15 6 0,-7-5 0,10 4 0,-1-4 0,1 5 0,-1-5 0,-8 3 0,6-8 0,-6 9 0,8-4 0,1 5 0,4 0 0,2 0 0,0 0 0,-2 0 0,-5-5 0,1 4 0,-1-4 0,6 5 0,-4 0 0,-6 0 0,2 0 0,-6 0 0,8 0 0,6 0 0,-4 0 0,8 5 0,-8-4 0,3 4 0,-4 0 0,-1-4 0,6 4 0,-4-5 0,8 5 0,-8-4 0,3 4 0,-4 0 0,-1-4 0,6 4 0,-5-5 0,10 0 0,-9 0 0,8 5 0,-8-4 0,8 4 0,-3-5 0,5 0 0,0 0 0,-1 5 0,-18 3 0,0 4 0,-4-4 0,9 3 0,9-4 0,3-1 0,-3-1 0,5 0 0,5-4 0,1 4 0</inkml:trace>
</inkml:ink>
</file>

<file path=ppt/ink/ink3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6:56:0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74,'65'-8,"16"-8,-35 14,35-7,-48 3,59-6,-9 3,-36 3,6 2,25 2,13 3,-12 0,-28-1,-1 0,21 0,8 0,-18 0,-18 0,-10 0,-2 0,-8 0,24 0,-9 0,12 0,7 8,-20-5,22 5,-16-8,-15 0,30 0,-24 0,13 0,-8 0,-10 0,4 0,8 0,-8 0,11 0,-11 0,0 5,-11-3,26 2,-11-4,55 0,-41 0,-1 3,1-1,15 0,-2 3,-22-5,-12 0,-10 0,20 0,43 0,-28 0,36 0,-35 0,-4 0,-2 0,6 0,-6 0,-25 0,15 0,-15 0,6 0,-9 0,1 0,57 0,-34 0,36 0,-50 0,-10 0,9 0,-6 0,16 0,-16 0,7 0,0 0,-8 0,2 0,5 6,-12-5,7 6,-5-7,-3 0,13 0,3 0,-1 0,-1 0,-1 0,-12 0,6 0,-13 0,9 0,-3 0,9 0,-9 0,-2 0,0 0,-4 0,9 0,-4 0,0 0,0 0,-2 5,-2-4,8 4,-4-5</inkml:trace>
</inkml:ink>
</file>

<file path=ppt/ink/ink4.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05:53"/>
    </inkml:context>
    <inkml:brush xml:id="br0">
      <inkml:brushProperty name="width" value="0.025" units="cm"/>
      <inkml:brushProperty name="height" value="0.025" units="cm"/>
      <inkml:brushProperty name="color" value="#e71224"/>
    </inkml:brush>
  </inkml:definitions>
  <inkml:trace contextRef="#ctx0" brushRef="#br0">0 0 24575,'8'0'0,"-4"4"0,3 0 0,0 0 0,5 2 0,9 4 0,24 9 0,0-1 0,20 4 0,10 0 0,-26-8 0,23 9 0,-40-18 0,19 7 0,-9-10 0,-9 4 0,-1-6 0,-14 0 0,-2-4 0,11-1 0,-4-4 0,6 0 0,-7 0 0,3-3 0,-13 0 0,6 0 0,-6-2 0,3 2 0,-4 0 0,10-4 0,-11 7 0,13-7 0,-10 11 0,-2-5 0,-1 9 0,1-2 0,2 6 0,11 2 0,-7 6 0,4-2 0,-6 2 0,-3-3 0,2-1 0,-6 1 0,7-1 0,13 3 0,-2 4 0,25 0 0,-9 2 0,12-3 0,11-6 0,-9 5 0,20-10 0,-31 4 0,6-6 0,-29 0 0,0-4 0,-11 4 0,0-7 0,0 3 0,-6-4 0,8 0 0,-4 1 0,2-1 0,4-3 0,-4-1 0,1 4 0,2-6 0,-5 9 0,5-9 0,-6 6 0,0-3 0,-2 6 0,-2 2 0,1 6 0,1-2 0,-2 6 0,4-3 0,3 7 0,0-3 0,1 3 0,-1-4 0,17 10 0,-15-8 0,18 7 0,-13-12 0,15 6 0,43 7 0,-14-1 0,25 8 0,-22-16 0,-9 3 0,-2-9 0,8 4 0,-34-6 0,12 0 0,-30-4 0,-2 4 0,-4-7 0,3 6 0,-3-6 0,3 3 0,10-9 0,-3 1 0,3-2 0,-2 0 0,-7 5 0,3-1 0,-4-1 0,1 2 0,2-5 0,-1 5 0,5-2 0,-2 4 0,-4-1 0,-1 4 0,-7 0 0</inkml:trace>
</inkml:ink>
</file>

<file path=ppt/ink/ink40.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7:08:16"/>
    </inkml:context>
    <inkml:brush xml:id="br0">
      <inkml:brushProperty name="width" value="0.025" units="cm"/>
      <inkml:brushProperty name="height" value="0.025" units="cm"/>
      <inkml:brushProperty name="color" value="#e71224"/>
    </inkml:brush>
  </inkml:definitions>
  <inkml:trace contextRef="#ctx0" brushRef="#br0">300 1014 24575,'15'43'0,"3"8"0,-1-15 0,0 4 0,-6-24 0,-1 0 0,1-1 0,4 2 0,-3 0 0,3-7 0,1 0 0,9-9 0,8 10 0,8-10 0,0 5 0,15-6 0,5 0 0,15 0 0,-15-6 0,5-2 0,-7-8 0,-18 3 0,13-3 0,-35 5 0,6 4 0,-5-3 0,-8 4 0,-1-5 0,-2 5 0,-3 21 0,0-1 0,-1 17 0,-5 15 0,0-19 0,5 15 0,2-14 0,-1-14 0,0 11 0,-1-19 0,1 3 0,34-8 0,-9 4 0,26-11 0,31-7-1287,-19-4 1287,-15 6 0,0 0-165,6-6 165,13-1 0,-28 9 0,3-4 0,-18 7 0,-14 0 1276,0 1-1276,-10 0 176,3 4-176,-3-4 0,10 10 0,0 1 0,1 0 0,-1 3 0,-1 2 0,-3 1 0,8 3 0,-8-4 0,8 0 0,-8-1 0,4-4 0,-6-1 0,1-5 0,5 0 0,-5 0 0,18 0 0,-10-5 0,11-1 0,0-6 0,-6-4 0,6 3 0,22-28 0,-23 19 0,18-20 0,-7-10 0,-18 23 0,15-23 0,-21 30 0,-2-24 0,-7 19 0,1-20 0,-8 31 0,0-5 0,0-20 0,0 18 0,0-22 0,0 28 0,-6-13 0,0 6 0,-18-31 0,8 19 0,-8-21 0,11 24 0,0-6 0,1 20 0,0-10 0,2 12 0,-1-4 0,-22-29 0,12 21 0,-18-20 0,22 27 0,-3 0 0,8 6 0,-9-5 0,4 4 0,-4-4 0,4 4 0,1 1 0,0 5 0,4 0 0,-3 0 0,-1 1 0,4-1 0,-18 0 0,11 0 0,-21-1 0,7 0 0,-8-2 0,9 1 0,6 6 0,-3-4 0,10 9 0,-7-4 0,-12 2 0,21 2 0,-17-3 0,18 1 0,4 2 0,-33-2 0,22 4 0,-23 0 0,25-5 0,-1 4 0,0-4 0,-24 5 0,18 0 0,-13 0 0,21 0 0,8 0 0,-4 0 0,5 0 0,0 0 0,0 0 0,-4 0 0,3 0 0,-4 0 0,5 0 0,0 0 0,1 0 0,-6 0 0,4 0 0,-9 0 0,9 0 0,-8 0 0,8 0 0,-9 0 0,4 0 0,1 0 0,0 0 0,0 0 0,4 0 0,-3 0 0,4 0 0,-5 0 0,-1 0 0,-4 0 0,-1 0 0,0 0 0,1 0 0,-1 0 0,5 0 0,-4 0 0,5 0 0,-15 0 0,7 0 0,-6 0 0,0 0 0,6 0 0,-6 0 0,8 0 0,-8 0 0,6 0 0,-15 0 0,15 0 0,-15 6 0,-3-5 0,-2 5 0,2-1 0,17-4 0,9 4 0,5 0 0,-5-4 0,4 8 0,-3-3 0,-1 5 0,-1 4 0,-13 5 0,-3 5 0,1-1 0,6-4 0,11 0 0,4-13 0,0 12 0,0-7 0,0 5 0,0 3 0,5-8 0,-5 17 0,5-15 0,-1 10 0,-4 0 0,9-10 0,-4 10 0,6-8 0,0-4 0,0 17 0,0-11 0,-5 42 0,4-31 0,2 30 0,1-40 0,4 5 0,0 0 0,-5-10 0,6 10 0,-3 1 0,-3-11 0,9 11 0,-9-14 0,9 5 0,-4-5 0,-1 10 0,5-9 0,1 8 0,-4-8 0,7 3 0,-8-4 0,4-1 0,6 6 0,-4-9 0,8 7 0,-3-8 0,13 6 0,-6-1 0,14 2 0,-5 0 0,-1-6 0,7 5 0,-16-10 0,16 10 0,-6-11 0,15 13 0,8 2 0,-4-9 0,2 0 0,12 5 0,1 1 0,-10-3 0,-4-3 0,24-5 0,-17 7 0,-3-9 0,-16 0 0,0 0 0,-9 0 0,-2 0 0,-13 5 0,-2-4 0,1 3 0,1-4 0,-1 5 0,5-4 0,0 4 0,-3-5 0,2 0 0,-14 0 0,-1 0 0</inkml:trace>
</inkml:ink>
</file>

<file path=ppt/ink/ink4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09:4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1,'52'10,"3"5,-32-14,32 5,-3 3,24-7,1 7,15-9,-37 0,2 0,0 0,2 0,19 0,3 0,-8-1,5 2,6 2,8 2,-5 0,-18 0,-3 0,3 0,16 0,5 0,-2 1,-9 3,-2 0,-2-2,15-6,-1 1,11 9,-5 1,-36-7,-6 1,23 6,-28-4,-22-8,-11 0,-4 0,22 0,-3 0,37 0,-7 0,-8 0,34 0,-30 9,7-7,-9 6,-36-8,13 0,-10 0,35 0,-2 0,16 0,-17 5,-2 1,2-3,22 3,1-1,-19-5,1-1,4 2,-6 4,-2 1,35-4,8 14,-52-15,-29 4,1-5,8 0,17 0,-1 0,16 0,-16 0,9 5,4 1,19-3,-19 3,0 0,18 2,-27-5,7 6,0 1,1-7,45 7,-63-10,-1 5,-5-4,-10 4,11-5,-8 0,8 0,2 0,25 0,4 0,15 0,1 0,-8 6,1 0,23-3,-29 4,-4-2,-4-5,1 0,-12 0,12 0,-16 0,0 0,16 0,-13 0,13 0,-25 0,7 0,-6 0,-1 0,-2 0,-8 0,-1 0,-4 0,3-4,-3 2,-1-2,5 4,-9 0,8-5,-8 4,8-4,10 5,-10 0,13-5,-16 4,0-4,-2 0,1 4,0-9,6 9,-6-9,5 9,-10-4,5 1,-1 2,2-2</inkml:trace>
</inkml:ink>
</file>

<file path=ppt/ink/ink4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09:4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0,'68'0,"-13"0,-5 0,4 0,46 0,-44 4,3 1,11-4,0 0,-14 3,3 0,15-3,9-1,-9-1,-13 1,-1 0,14 0,7 0,-17 0,-11 0,-2 0,2 0,8 0,15 0,-15 0,11 0,-27 0,3 0,-9 0,-20 0,5 0,-9 0,2 0,0 0,12 0,-2 0,6 0,5 0,10 0,-16 0,21 0,-39 0,24 0,-24 0,23 0,-22 0,38 0,-35 0,35 0,-39 0,15 0,-12 0,0 0,3 0,-8 0,8 0,-3 0,-1 0,0 0</inkml:trace>
</inkml:ink>
</file>

<file path=ppt/ink/ink4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4:14"/>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0 223,'94'-9,"0"0,0 0,-1 0,1 0,0 0,0 0,-1 0,1 0,0 0,-1 0,1 0,0 0,12 0,7-2,3 1,0 0,-3-1,-7 2,-9 0,-14 1,-15 1,-20 1,7-4,-31 9,31-4,-32 5,22 0,-4 0,-19 0,32 0,-40 0,28 0,-27 0,14 0,11 0,-8 0,56 0,8 11,-21-8,-15 3,-2-1,-2-5,12 0,-27 5,-21-4,-8 3,13-4,-12 0,21 0,-15 0,19 0,-14 0,15 7,-20-6,5 5,-13-6,4 5,31-4,-9 4,25-5,10 0,-23 0,15 4,-34-2,-9 2,-4-4,-1 0,12 6,-8-4,15 4,-13-6,8 6,-6-4,6 4,-9-2,1-3,-6 4,0-5,8 0,19 9,18-7,15 15,-15-15,12 6,-13 1,-8-7,34 7,-14 0,9-6,-19 7,-5 1,-13-9,16 4,-2-1,-27-5,40 0,-48 0,16 0,-15 0,30 0,-26 0,42 0,-33 0,19 0,17 0,-24 0,15 0,-10 9,-26-7,13 6,-21-8,5 0,-6 0,44 0,-38 0,39 0,-31 0,8 0,0 0,-14 5,2-4,-17 4,3-5,5 0,-2 0,4 0,-7 0,1 0,0 0,6 0,-1 0,0 0,1 0,8 0,34 0,1 0,11 0,-4 0,-35 0,21-1,1 2,-10 5,1-5,4 0,18 5,-32-6,47 0,-60 0,19 0,-29 0,-2 0,9 0,-5 0,40 0,-21 0,15 0,17 0,-30 0,24 0,-25 0,-16 0,48 0,-31 0,32 0,-31 0,0 0,32 0,-24 0,15 0,-34 0,0 0,-11 0,10 0,-17 0,8 0,5 0,-6 0,34 0,-21 0,16 0,-9 0,-20 0,5 0,-14 0,6 0,5 0,-3 0,7 0,-13 0,3 0,-4 0</inkml:trace>
</inkml:ink>
</file>

<file path=ppt/ink/ink4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4:2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91,'96'-3,"0"1,0-1,0 0,0 1,0-1,0 1,5-1,5 1,-1-1,-9 1,-14-1,-21 1,7-4,-8 4,-28-4,22 6,-1 0,-1 0,34 0,-30 0,11-5,4 4,-44-4,44 5,-35 0,52 0,-39 0,9 0,4 0,24 0,11 0,-22 0,-43 0,-1 0,-10 0,0 0,1 0,-5 0,13 0,-3 0,15 6,4-4,-13 4,-3-6,-14 0,-1 0,7 0,-4 0,-89-6,44 4,-71-4,76 6,0 0,1 0,-11-5,3-1,2 0,1 1,9 5,-4 0,-1-4,0 2,6-2,0 4,5 0</inkml:trace>
</inkml:ink>
</file>

<file path=ppt/ink/ink4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8:4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42,'45'0,"-4"0,-20 0,1 0,-1 0,1 0,-1 0,28-6,-13 4,24-4,-19 6,0 0,0-6,-9 5,7-5,-7 6,18 0,4 0,3 0,-4 0,-2 0,-10 0,0 0,32 0,-33 0,17 0,-42 0,1 0,5 0,26 0,-15 0,23 0,-23 0,25 0,4 0,-1 0,13 0,-28 6,3-5,6 5,-26-6,13 0,-21 0,-8 0,9 0,0 0,2 0,3 0,4 0,-6 0,15 0,-7 0,9 0,0 0,0 0,0-6,34 4,-10-4,30 6,-19 0,0 0,17 0,3 0,0 0,-4 0,-15 0,-17 0,-3 0,-16 0,16 0,-12 0,27 0,-11 0,15 0,-15-6,-4 5,-16-5,-9 6,-2 0,0 0,3 0,-1 0,-2 0,-8 0,-6 0,4 0,-8 0,22 0,-14 0,39 0,-31 0,22 0,2 0,-17 0,51 0,-22 9,-15-6,15 7,-25-10,-21 0,7 0,-10 0,-3 0,8 0,-3 0,-1 0,5 0,-5 0</inkml:trace>
</inkml:ink>
</file>

<file path=ppt/ink/ink4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8:52"/>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0,'46'0,"-6"0,-18 0,24 0,-10 0,7 0,10 0,-21 0,16 0,-9 0,-16 0,16 0,-20 0,19 0,-24 0,15 0,-13 0,14 0,-11 0,10 0,-3 0,-8 0,11 0,12 0,-13 0,13 0,13 0,-28 0,38 0,-41 0,3 0,-6 0,37 0,-26 0,31 0,-40 0,17 0,-13 0,9 0,-14 0,-10 0,10 0,20 0,-14 0,38 0,-31 6,8-4,-12 4,-8-6,8 0,-6 0,30 0,-18 0,21 0,-16 0,0 0,0 0,0 6,16-5,-12 5,11 1,-15-6,0 5,34 3,-9-7,12 12,-5-12,-28 4,12 0,-1-5,-19 5,33-6,-34 0,37 9,-13-7,17 6,-17-8,-3 0,2 7,-22-6,12 5,-33-6,5 0,4 0,-1 0,14 6,-5-4,-1 4,7-6,-16 0,8 0,-10 0,-4 0,3 0,-3 0,4 0,1 0,-6 0,5 0,-9 0,8 0,-4 0,1 0,-1 0</inkml:trace>
</inkml:ink>
</file>

<file path=ppt/ink/ink4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9:2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10,'40'0,"-5"0,-20 5,-3-4,8 4,2-5,-4 0,7 0,0 0,-6 0,18 0,7 0,-8 0,50 10,-54-8,18 4,1-2,-19-4,18 5,2 0,-12-3,20 4,0-2,-16-4,23 5,-1 1,-31-3,51 8,-6 0,-27-9,35 9,0-11,-35 0,-3 0,4 0,40 0,-33 0,-6 0,-6 0,-21 0,18 0,-25 0,59 0,-35 0,46 0,-59 0,54 0,-42 0,36 0,-50 0,-9 0,-4 0,-2 0,5 0,-7 0,13 0,15 0,-14 0,23 0,2 0,-8 0,13 0,6 0,27 0,-16 0,21-8,-67 5,18-5,0 8,-18 0,42 0,-34 0,21 0,31 0,-19 0,-7 0,14 0,-9 0,-16 0,-1 0,31 0,-4 0,-21 0,-3-6,-2 0,-2 3,3-3,-2 1,-18 5,40 0,-23 0,15 0,-25 0,-7 0,41 0,-24 0,39 0,-43 0,27 0,-27 0,12 0,0-9,19 7,-20-7,6 9,-41 0,1 0,-1 0,9 0,-6 0,15 0,-16 0,16 0,-6 0,8 0,0 0,-9 0,7 0,-7 0,0 0,7 0,-7 0,9 0,0 0,16 0,-12 0,28 0,-29 0,29 0,-12 0,15 0,0 0,1 0,-1 0,-15 0,-4 0,-25 0,-2 0,0 0,3 0,23 0,5 0,16 0,15 0,-12 0,-26 0,0 0,26 0,13 0,-17 0,1 0,-17 0,13 0,-13 0,1 0,12 0,-29 0,23 0,-33 0,6-4,-18 2,-6-3,5 5,4 0,-1 0,14-6,-14 5,15-5,-15 6,14 0,-14-5,6 4,-8-4,8 5,-7 0,16 0,9 0,-3-6,28 4,-13-4,17 6,-16 0,-5 0,-15 0,0 0,-18 0,-5 0</inkml:trace>
</inkml:ink>
</file>

<file path=ppt/ink/ink4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9:3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45,'65'-7,"-5"1,-19 6,16 0,3 0,17 0,-1 0,-13 0,16 0,5 0,-7 0,-6 0,-4 0,7 0,14 0,9 0,0 0,-9 0,-12-1,-7 1,1 1,8 2,0 2,-3 0,15-4,-1 1,-19 2,2 1,-3-1,24-4,-7 0,-23 4,-2 0,10-3,-2 0,26 8,-30-9,25 0,-45 0,28 0,-28 0,4 0,6 0,45 0,-27 0,3 0,-2 0,0 0,3 0,-4 0,27 0,-32 0,-1 0,18 0,-31 0,3 0,4 0,2 0,12 0,0 0,-21 0,0 0,35 0,-9 0,-35 0,15 0,-3 0,-25 0,19 0,0 0,-20 0,39 0,-6 0,3 0,-5 0,1 0,8 0,17 0,0 0,-35 0,24 0,-1 0,-27 0,46 0,-64 0,17 0,-12 0,19 0,-23 0,16 0,8 0,-4 0,0 0,5 0,2 0,17 0,-1 0,-14 0,-2 0,1 0,0 0,12 0,-8 0,-15 0,39 0,-52 0,19 0,-31 0,14 0,-19 0,19 0,-11 0,6 0,37 0,-38 0,38 0,-12-5,-20 4,42-4,-52 5,18 0,-16 0,-7 0,3 0,3 0,30 0,-10 0,39 0,-27 0,-1 0,8 0,0 0,-7 0,8 0,-2 0,-22 0,11 0,-23 0,37 0,-38 0,29 0,-31 0,-6 0,15 0,-7 0,9 0,0 0,0 0,0 0,10 0,2 0,4 0,-3 0,-4 0,-18 0,-1 0,-10 0,-4 0,3 0,-8 0,8 0,2 0,-4 0,7 0,-14 0,10 0,-5 0,1 0,3-5,-8 4,8-4,-3 5,5 0,-1 0,9 0,-6 0,15 0,-7 0,25 0,-12-6,11 4,-15-4,0 6,-8-5,-3 4,-9-4,-4 5,-2-4,1 2,0-2,1 4,-2-5,1 4,0-4,1 5,-2-5,1 4,0-4</inkml:trace>
</inkml:ink>
</file>

<file path=ppt/ink/ink4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9:52"/>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0,'0'0</inkml:trace>
</inkml:ink>
</file>

<file path=ppt/ink/ink5.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06:24"/>
    </inkml:context>
    <inkml:brush xml:id="br0">
      <inkml:brushProperty name="width" value="0.025" units="cm"/>
      <inkml:brushProperty name="height" value="0.025" units="cm"/>
      <inkml:brushProperty name="color" value="#e71224"/>
    </inkml:brush>
  </inkml:definitions>
  <inkml:trace contextRef="#ctx0" brushRef="#br0">0 8 24575,'8'3'0,"-1"5"0,4 0 0,-6 3 0,5-4 0,-6-3 0,7 3 0,1 1 0,3 0 0,0 3 0,0-4 0,0 1 0,0-1 0,0-3 0,0 3 0,6-6 0,2 2 0,6-3 0,11-6 0,-9 5 0,20-11 0,-20 6 0,9-6 0,-11 3 0,0-1 0,-7 1 0,6 0 0,-15 1 0,4 3 0,-6-2 0,-3 3 0,3 0 0,-4-3 0,1 6 0,-1-2 0,1 3 0,2 0 0,-1 0 0,2 0 0,-1 0 0,-1 0 0,2 0 0,-1 3 0,2 1 0,0 4 0,-1-1 0,-4 1 0,4 3 0,-3-3 0,3 3 0,-3-4 0,2 1 0,-1-1 0,2 1 0,-1-4 0,2 2 0,3-5 0,6 7 0,-7-7 0,23 3 0,-24-4 0,35 0 0,-35 0 0,18 0 0,-23 0 0,3-3 0,-3 2 0,-1-3 0,1 1 0,-1 2 0,1-6 0,-1 3 0,4-3 0,-3-1 0,6 0 0,-5 1 0,14-10 0,-13 7 0,9-7 0,-11 9 0,-1 4 0,1-3 0,-1 6 0,1-2 0,-1 3 0,1 3 0,-1-2 0,1 6 0,-1 0 0,1 2 0,-1 1 0,1-2 0,-1-1 0,0 1 0,4-1 0,-2 1 0,5-1 0,-2 1 0,3-1 0,0 1 0,0-1 0,0-3 0,3 3 0,-2-6 0,3 2 0,-8-3 0,0 0 0,-3 0 0,-1 0 0,1 0 0,2 0 0,2-3 0,6-1 0,-5-1 0,-2 2 0,-8 3 0</inkml:trace>
</inkml:ink>
</file>

<file path=ppt/ink/ink50.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19:5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0 208,'60'-12,"-12"5,-10-5,-5 10,23-12,5 12,15-7,-15 3,-4 4,-16-4,0 6,-9-5,7 4,-7-4,9 5,32 0,-9 0,12 0,4 0,12 0,-26 0,8 0,-11 0,14 0,0 4,0 1,4-3,-7 7,-17-9,-37 0,-8 0,8 0,26 0,-17 0,30 0,-27 0,25 0,3 0,4 0,29 0,-30 0,-2 0,-5 0,-15 0,-8 0,-3 0,0 0,3 0,0 0,-2-5,-10 4,1-4,8 5,2 0,25 0,-12 0,27 0,23 0,-8 0,-29 0,-5 0,-3 0,-5 0,-29 0,6-5,8 4,-6-4,30 5,-26 0,26 0,-30 0,6 0,-13 0,3 0,-8 0,8 0,-3 0,5-5,-1 4,25-4,-18 5,26 0,-30 0,15 0,-16 0,7 0,-8-5,-5 4,-2-4,1 5,0 0,6-5,-6 4,13-4,-1 5,4 0,23 0,-3-8,-5 6,6-7,-39 9,15 0,-17 0,3 0,1-5,1 4,-1-4,18 5,-19 0,19 0,-9 0,-6 0,10 0,-17-5,3 4,1-4,0 5,1 0,12 0,-15 0,15 0,-17 0,8 0,5-6,-6 5,10-5,-17 6,3 0,6 0,-8 0,7 0,0 0,3 0,-1-5,-2 4,-9-4,5 5,0 0,5-5,1 4,-5-4,-2 5,15 0,8-6,30 4,-4-4,-11 6,-18 0,-20 0,-4 0,14 0,-11 0,16 0,-13 0,13 0,-11 0,5 0,-14 0,6 0,0 0,1 0,-2 5,1 6,-9 0,12 10,-17-9,13 8,-14-8,8 3,-3-4</inkml:trace>
</inkml:ink>
</file>

<file path=ppt/ink/ink5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20:04"/>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1 163,'57'-7,"2"3,-36-1,7 4,48-4,-34-1,44 4,-47-4,10 0,2 0,4 3,7-7,8-1,-1 9,2 1,-3-4,3 0,-3 4,4 2,-7-1,-6 0,-2 0,27 0,-1 0,-23 0,-4 0,-4 1,-1-2,8-3,-4-2,-1 4,12-8,-14 10,-17 0,-8 0,29 0,-40 0,51 0,-46 0,31 0,-35 0,44 0,-38 0,55 0,-52 0,26 0,10-10,1 7,11-6,-15 8,-2 2,-2-1,35 0,1 0,-31 0,0 0,-2 0,-19 0,47 0,-35 0,7 0,2 0,3 0,-2 0,0 0,6 0,19 0,-56-5,-2 3,-8-2,-1 4,9 0,-11 0,5 0,-8 0,-4 0,8 0,1 0,2 0,3 0,-4 0,8 0,-6 0,30 0,-26 0,18-5,-25 4,9-4,-6 5,6 0,-13 0,-2 0,1 0,0 0,6 0,-1 0,1 0,-1-5,-4 4,3-4,-3 5</inkml:trace>
</inkml:ink>
</file>

<file path=ppt/ink/ink5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21:54"/>
    </inkml:context>
    <inkml:brush xml:id="br0">
      <inkml:brushProperty name="width" value="0.3" units="cm"/>
      <inkml:brushProperty name="height" value="0.6" units="cm"/>
      <inkml:brushProperty name="color" value="#ff40ff"/>
      <inkml:brushProperty name="tip" value="rectangle"/>
      <inkml:brushProperty name="rasterOp" value="maskPen"/>
    </inkml:brush>
  </inkml:definitions>
  <inkml:trace contextRef="#ctx0" brushRef="#br0">1 163,'50'-8,"3"2,-5 6,-12 0,19 0,-23 0,9 0,47 0,-4 0,17 0,-5 0,-27 0,-2 0,5 0,14 0,10 0,0 0,-10 0,-15 0,-6 0,2 0,10 0,2 0,0 0,0 0,0-1,2 2,10 3,2 1,-6-1,3-3,-1 1,-6 5,4 3,-6-1,0-1,-2-1,-7-2,4 0,-5 1,-2 3,-2 0,10-9,-3 1,-23 8,-2-1,0-6,2-1,16 5,1-1,-2-5,0 0,2 0,4 0,-4 0,5 0,-7 0,-12 0,0 0,12 0,7 0,-9 0,28 0,-26-1,8 1,-10 1,12 5,18-6,-2 1,-35 5,13-5,-2-2,-19 1,9 0,3 0,8 0,-18 0,6 0,22 0,0 0,17 0,-18 0,2 0,-15 0,-6 0,14 0,-14 0,2 0,31 0,-24 0,21 0,-49 0,1 0,11 1,1-2,3-5,-4 6,1-1,22-11,-12 7,4 2,-11-1,-1 0,12 1,-7 0,-12-2,-9 4,-7-4,41-5,-25 8,25-14,-32 14,0-10,0 10,16-12,-4 12,2 2,17-9,12 2,0 2,-12 2,6-2,-1-1,-8 0,19 4,0-4,-35 6,27 0,-10-10,-39 7,40-7,-48 10,48-9,-40 6,40-7,-23 2,-12 5,19-11,-32 12,7-4,32 6,-30 0,29-5,-39 4,-6-4,5 5,-9 0,17 0,-15 0,15 0,-18-5,10 4,-5-4,6 5,-1 0,1 0,40-10,-31 8,31-8,-41 10,9 0,-6 0,15 0,-7 0,9 0,0 0,0 0,34 0,-25 0,24 0,-33 0,34 0,-9 0,28 0,-17 0,17 0,-13 0,14 0,-34 0,27 0,-13-1,13 1,-6 1,-6 4,1 0,14-4,9-1,-14 1,-27 4,-6 0,43-5,-20 0,-19 0,-16 0,0 0,0 0,0 0,16 0,-12 0,27 0,-11 0,31 10,-12-8,13 8,-17-10,0 0,-15 6,12-4,-13 4,17-6,-17 6,-3-4,-16 4,0-6,0 0,0 0,0 6,0-5,16 5,3-6,33 0,-13 0,12 9,-15-7,15 6,-29-7,2-2,-6 1,1 0,5 0,-2 0,29 0,-15 0,-1 0,-15 0,11 0,-27 0,12 0,0 0,6 0,16 0,-7 0,1 0,16 0,-29 0,-4 0,-7 0,-17 0,40 0,-31 0,20 0,-44 0,3 0,-3 0,4 0,1 0,74 0,-48 0,14 0,-2 0,-15 0,3 0,-9 0,-15 0,6 0,-9 0,25 0,-18 0,28 0,6 0,2 0,-2 0,13-1,-7 2,-11 4,-2 0,21-4,-6 1,-6 8,-38-10,-6 0,-8 0,8 0,-3 0,4 4,-4-3,3 4,-8-5,13 0,2 0,-4 0,46 0,-33 0,15 0,2 0,-4 0,39 0,-57 5,23-4,-40 4,10-5,-9 0,-3 0,13 0,-12 0,7 0,0 0,-6 0,11 0,-14 0,5 0</inkml:trace>
</inkml:ink>
</file>

<file path=ppt/ink/ink5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7:26:46"/>
    </inkml:context>
    <inkml:brush xml:id="br0">
      <inkml:brushProperty name="width" value="0.025" units="cm"/>
      <inkml:brushProperty name="height" value="0.025" units="cm"/>
      <inkml:brushProperty name="color" value="#e71224"/>
    </inkml:brush>
  </inkml:definitions>
  <inkml:trace contextRef="#ctx0" brushRef="#br0">300 1014 24575,'15'43'0,"3"8"0,-1-15 0,0 4 0,-6-24 0,-1 0 0,1-1 0,4 2 0,-3 0 0,3-7 0,1 0 0,9-9 0,8 10 0,8-10 0,0 5 0,15-6 0,5 0 0,15 0 0,-15-6 0,5-2 0,-7-8 0,-18 3 0,13-3 0,-35 5 0,6 4 0,-5-3 0,-8 4 0,-1-5 0,-2 5 0,-3 21 0,0-1 0,-1 17 0,-5 15 0,0-19 0,5 15 0,2-14 0,-1-14 0,0 11 0,-1-19 0,1 3 0,34-8 0,-9 4 0,26-11 0,31-7-1287,-19-4 1287,-15 6 0,0 0-165,6-6 165,13-1 0,-28 9 0,3-4 0,-18 7 0,-14 0 1276,0 1-1276,-10 0 176,3 4-176,-3-4 0,10 10 0,0 1 0,1 0 0,-1 3 0,-1 2 0,-3 1 0,8 3 0,-8-4 0,8 0 0,-8-1 0,4-4 0,-6-1 0,1-5 0,5 0 0,-5 0 0,18 0 0,-10-5 0,11-1 0,0-6 0,-6-4 0,6 3 0,22-28 0,-23 19 0,18-20 0,-7-10 0,-18 23 0,15-23 0,-21 30 0,-2-24 0,-7 19 0,1-20 0,-8 31 0,0-5 0,0-20 0,0 18 0,0-22 0,0 28 0,-6-13 0,0 6 0,-18-31 0,8 19 0,-8-21 0,11 24 0,0-6 0,1 20 0,0-10 0,2 12 0,-1-4 0,-22-29 0,12 21 0,-18-20 0,22 27 0,-3 0 0,8 6 0,-9-5 0,4 4 0,-4-4 0,4 4 0,1 1 0,0 5 0,4 0 0,-3 0 0,-1 1 0,4-1 0,-18 0 0,11 0 0,-21-1 0,7 0 0,-8-2 0,9 1 0,6 6 0,-3-4 0,10 9 0,-7-4 0,-12 2 0,21 2 0,-17-3 0,18 1 0,4 2 0,-33-2 0,22 4 0,-23 0 0,25-5 0,-1 4 0,0-4 0,-24 5 0,18 0 0,-13 0 0,21 0 0,8 0 0,-4 0 0,5 0 0,0 0 0,0 0 0,-4 0 0,3 0 0,-4 0 0,5 0 0,0 0 0,1 0 0,-6 0 0,4 0 0,-9 0 0,9 0 0,-8 0 0,8 0 0,-9 0 0,4 0 0,1 0 0,0 0 0,0 0 0,4 0 0,-3 0 0,4 0 0,-5 0 0,-1 0 0,-4 0 0,-1 0 0,0 0 0,1 0 0,-1 0 0,5 0 0,-4 0 0,5 0 0,-15 0 0,7 0 0,-6 0 0,0 0 0,6 0 0,-6 0 0,8 0 0,-8 0 0,6 0 0,-15 0 0,15 0 0,-15 6 0,-3-5 0,-2 5 0,2-1 0,17-4 0,9 4 0,5 0 0,-5-4 0,4 8 0,-3-3 0,-1 5 0,-1 4 0,-13 5 0,-3 5 0,1-1 0,6-4 0,11 0 0,4-13 0,0 12 0,0-7 0,0 5 0,0 3 0,5-8 0,-5 17 0,5-15 0,-1 10 0,-4 0 0,9-10 0,-4 10 0,6-8 0,0-4 0,0 17 0,0-11 0,-5 42 0,4-31 0,2 30 0,1-40 0,4 5 0,0 0 0,-5-10 0,6 10 0,-3 1 0,-3-11 0,9 11 0,-9-14 0,9 5 0,-4-5 0,-1 10 0,5-9 0,1 8 0,-4-8 0,7 3 0,-8-4 0,4-1 0,6 6 0,-4-9 0,8 7 0,-3-8 0,13 6 0,-6-1 0,14 2 0,-5 0 0,-1-6 0,7 5 0,-16-10 0,16 10 0,-6-11 0,15 13 0,8 2 0,-4-9 0,2 0 0,12 5 0,1 1 0,-10-3 0,-4-3 0,24-5 0,-17 7 0,-3-9 0,-16 0 0,0 0 0,-9 0 0,-2 0 0,-13 5 0,-2-4 0,1 3 0,1-4 0,-1 5 0,5-4 0,0 4 0,-3-5 0,2 0 0,-14 0 0,-1 0 0</inkml:trace>
</inkml:ink>
</file>

<file path=ppt/ink/ink5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27:2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91,'62'0,"1"0,-31 0,0 0,7-7,-15 6,6-5,-9 6,9 0,-6-5,15 4,-15-4,14 5,-14 0,31 0,-28 0,19-5,-16 4,-6-4,6 5,-8 0,-1 0,1 0,8 0,-7 0,32 0,-19 0,12 0,-9 0,9 0,13 0,-9 0,18 0,-18 0,0 0,3 0,-23 0,25 0,4 0,-9 0,2 0,-30 0,30-8,-26 5,13-5,4 8,-22 0,31 0,-35 0,10 0,-4-6,-6 4,10-4,-4 6,-1 0,15 0,27 0,-25-5,32 4,-9-4,-24 5,30 0,-46 0,62 0,-51 0,51 0,-62 0,6 0,16 0,-23 0,17 0,-30-5,1 4,9-4,-2 5,3 0,-5 0,-1 0,2 0,4 0,1 0,-1 0,1 0,-1 0,9 0,-6 0,15 0,-7 0,9 0,-9 0,-1 0,-15 0,5 0,-5 0</inkml:trace>
</inkml:ink>
</file>

<file path=ppt/ink/ink5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27:2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91,'52'-11,"3"3,-23 8,9 0,0 0,-9 0,7 0,-7 0,9-6,0 4,0-10,0 10,0-4,0 6,-8-5,-3 4,-9-4,25 5,-23 0,28-3,1-2,-21 3,21-3,1 1,-17 4,36 0,-27 0,28 0,-37 0,21 0,0 0,-19 0,52 0,-69 0,-4 0,28 0,-27 0,26 0,7 0,-21 0,50 0,-53 0,19 0,-24 0,40 0,-31 0,39 0,-46 0,72 0,-59 0,59 0,-72 0,62 0,-51 0,51 0,-62 0,24 0,-13 0,63 0,-46 0,28 0,-41 0,-16 0,8 0,0 0,-12 0,6 0,-10 0,2 0,13 0,-6 0,23 0,8 0,24 0,-23 0,0 0,33 0,-29 0,-8 0,3 0,-31 0,6 0,-9 0,1 0,-1 0,1 0,8 0,-6 0,14 0,-5 0,8 0,0 0,0 0,-9 0,7 0,-16 0,16 0,-15 0,15 0,-7 0,9 0,16 0,-12 0,3 0,-10-6,-14 5,6-6,-8 7,-6 0,0 0,-1 0,11 0,-7 0,6 0,-14 0,0 0</inkml:trace>
</inkml:ink>
</file>

<file path=ppt/ink/ink5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29:5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91,'52'-11,"3"3,-23 8,9 0,0 0,-9 0,7 0,-7 0,9-6,0 4,0-10,0 10,0-4,0 6,-8-5,-3 4,-9-4,25 5,-23 0,28-3,1-2,-21 3,21-3,1 1,-17 4,36 0,-27 0,28 0,-37 0,21 0,0 0,-19 0,52 0,-69 0,-4 0,28 0,-27 0,26 0,7 0,-21 0,50 0,-53 0,19 0,-24 0,40 0,-31 0,39 0,-46 0,72 0,-59 0,59 0,-72 0,62 0,-51 0,51 0,-62 0,24 0,-13 0,63 0,-46 0,28 0,-41 0,-16 0,8 0,0 0,-12 0,6 0,-10 0,2 0,13 0,-6 0,23 0,8 0,24 0,-23 0,0 0,33 0,-29 0,-8 0,3 0,-31 0,6 0,-9 0,1 0,-1 0,1 0,8 0,-6 0,14 0,-5 0,8 0,0 0,0 0,-9 0,7 0,-16 0,16 0,-15 0,15 0,-7 0,9 0,16 0,-12 0,3 0,-10-6,-14 5,6-6,-8 7,-6 0,0 0,-1 0,11 0,-7 0,6 0,-14 0,0 0</inkml:trace>
</inkml:ink>
</file>

<file path=ppt/ink/ink5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29:5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0 173,'99'-21,"4"5,-42 16,17 0,0 0,-17 0,12 0,-11 0,15-11,1 8,-1-21,1 22,0-10,-1 12,-16-9,-3 7,-18-8,47 10,-44 0,53-7,4-2,-41 5,39-5,2 2,-32 7,70 0,-53 0,52 0,-68 0,38 0,1 0,-35 0,97 0,-130 0,-8 0,53 0,-51 0,51 0,10 0,-38 0,95 0,-100 0,35 0,-46 0,75 0,-56 0,73 0,-88 0,136 0,-109 0,109 0,-136 0,118 0,-96 0,96 0,-118 0,46 0,-25 0,119 0,-85 0,51 0,-78 0,-28 0,12 0,2 0,-23 0,12 0,-19 0,3 0,25 0,-12 0,44 0,15 0,47 0,-46 0,2 0,60 0,-52 0,-16 0,4 0,-58 0,12 0,-16 0,-1 0,1 0,0 0,16 0,-12 0,28 0,-11 0,15 0,1 0,-1 0,-15 0,11 0,-28 0,28 0,-28 0,29 0,-13 0,17 0,29 0,-22 0,6 0,-17-12,-29 9,12-8,-16 11,-10 0,-2 0,1 0,19 0,-13 0,11 0,-27 0,1 0</inkml:trace>
</inkml:ink>
</file>

<file path=ppt/ink/ink5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0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45,'51'0,"0"0,12 0,-1 0,26 0,-4 0,-10 0,3 0,-16 0,-2 0,7 0,4 0,1-3,5 0,-2 0,16 2,0 0,-18-2,3 0,3 1,19 1,5 1,-10 1,-7-1,1 0,-5-1,11 1,2-1,-6 3,5 1,-4 3,0-2,-1-2,0-2,3 1,-8 2,5 1,-2 0,-8-1,17-3,-3 0,-9 0,4 0,-6 0,5 0,-8 0,-21 0,-3 0,5 0,0 0,-3-6,2 1,11 3,3 1,11-4,-3-1,-20 1,0 2,32 1,3 1,-8-3,-2 0,-6 3,2 2,-14-1,3 0,-4 0,4 0,-2 0,9 0,-2 0,-21 0,-3 0,35 0,-58-5,27 4,-32-4,32 5,22 0,-18 0,36 0,-59 0,13 0,5 0,-26 0,13 0,-21 0,-8 0,13 0,17 0,15 0,35 0,4 0,-40-1,0 2,1 4,-2 0,26-3,7 8,-25-9,0-2,14 1,6 0,3 0,-26 0,-4 0,3 0,2 0,24 0,1 0,-16 0,-4 0,-6 0,0 0,12 0,-8 0,-15 0,3 0,0 0,-12 0,17 0,4 0,-2 0,18 0,2 0,-7 0,-12 0,0 0,17 0,-13 0,-12 0,-1 0,13 0,2 0,-20 0,32 0,-34 0,8 0,0 0,-7 0,6 0,1 0,1 0,35 0,-47 0,8 0,7 0,-4 0,2 0,20 0,0 0,-18 4,3 1,6-5,7 0,-6 2,-6 7,0 0,12-7,8-3,-9 3,-11 8,-4-1,8-7,-1-1,34 9,-19-4,-1 0,15-3,-28 3,-4 0,-3-6,-16 0,-9 5,7-4,-15 4,1-5,-4 0,-5 0,14 0,3 0,-1 0,7 0,9 0,13 0,15 0,0 0,-15 0,-13 0,-18 0,-13 0,-1 0,-1 0,2 0,4 0,-4 0,12 0,-11 0,8 0,-6 0,-8 0,8 0,6 0,6 0,0 0,-2 0,1 0,-8 0,-2 0,-12 0</inkml:trace>
</inkml:ink>
</file>

<file path=ppt/ink/ink5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04"/>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1,'68'0,"-22"0,9 0,-7 0,28 0,5 0,-27 0,0 0,26 0,-4 0,-3 0,3 0,-20 0,-6 0,2 0,36 0,-25 0,5 0,7 6,-3-1,-21-4,-2 1,14 4,-6-1,-8-5,15 0,-34 0,-14 0,5 0,-5 0,1 0,3 0,2 0,-4 0,7 0,-13 5,3-4,1 3,0-4,14 0,4 0,7 0,-8 0,-8 0,4 0,-10 0,11 0,-8 0,24 0,-19 0,19 0,-24 0,58 0,-36 0,38 0,-43 0,-7 0,1 0,-8 0,-9 0,-6 0,10 0,3 0,14 0,5 6,-13-4,15 4,-30-1,11-4,-10 4,-3-5,3 0</inkml:trace>
</inkml:ink>
</file>

<file path=ppt/ink/ink6.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06:29"/>
    </inkml:context>
    <inkml:brush xml:id="br0">
      <inkml:brushProperty name="width" value="0.025" units="cm"/>
      <inkml:brushProperty name="height" value="0.025" units="cm"/>
      <inkml:brushProperty name="color" value="#e71224"/>
    </inkml:brush>
  </inkml:definitions>
  <inkml:trace contextRef="#ctx0" brushRef="#br0">1 2 24575,'21'24'0,"21"14"0,-22-23 0,22 16 0,-28-19 0,6 4 0,-2-7 0,52 9 0,-18-5 0,21-1 0,-13-6 0,-10-6 0,1 0 0,29-3 0,2-3 0,-21-2-519,34-1 1,-1 0 518,-32 1 0,2-5 0,3 0 0,20 1 0,5-11 0,-8 0 0,-55 16 0,20-12 0,-26 14 0,-1 0 0,-1-3 1037,-9 7-1037,2-2 0,-5 3 0,1 0 0,7 0 0,-7 0 0,10 0 0,-8 0 0,3 0 0,0 0 0,0 0 0,29 7 0,-16-1 0,23 6 0,-32-7 0,7 4 0,-12-5 0,3 4 0,-6-3 0,-3 1 0,20 7 0,-6-3 0,17 8 0,1-7 0,14 9 0,13-4 0,1 6 0,18-6 0,-38-4 0,5-4 0,-27-3 0,-13-5 0,37 0 0,-22 0 0,23 0 0,4 0 0,10 0 0,-17 0 0,5 0 0,8-5 0,-2 1 0,9 1-272,4-5 0,-2-1 272,-19 3 0,33-9 0,-52 5 0,1 3 0,-12-1 0,-6 4 0,1 0 544,5-4-544,1 2 0,18-5 0,-8 5 0,1-3 0,-11 8 0,-7-2 0,-4 3 0,0 0 0,0 0 0,-3 0 0,12-5 0,0 4 0,31-3 0,5 4 0,0 0 0,17 0 0,-38 4 0,38-3 0,-39 8 0,11-8 0,15 11 0,-35-10 0,35 9 0,-43-9 0,7 5 0,-11-6 0,1 2 0,-3 1 0,-3-4 0,6 4 0,4 0 0,-1-3 0,0 7 0,-6-8 0,3 7 0,-1-6 0,2 2 0,5-3 0,-7 0 0,15 0 0,-6 0 0,7 0 0,55 0 0,-30 0 0,9-4 0,5 0 0,27 2 0,-10-11 0,-24 9 0,-5-1 0,-16-1 0,33-7 0,-11 5 0,-25 1 0,48-6 0,-56 11 0,33-4 0,-43 6 0,42-7 0,-33 5 0,17-5 0,4 7 0,-27 0 0,21 0 0,-31 0 0,2 0 0,-5 0 0,2 0 0,-4 0 0,4 0 0,-3 0 0,6 0 0,-2 0 0,3 0 0,17 12 0,-6-9 0,14 14 0,-18-13 0,6 5 0,-12-4 0,11 3 0,7-1 0,-9 2 0,8 1 0,-18-6 0,0 3 0,0-3 0,0 0 0,0 3 0,17-6 0,-6 6 0,58-6 0,-44 4 0,33-5 0,-45 0 0,12 0 0,-8-5 0,41-3 0,-36-3 0,18-1 0,-5 0 0,35-14 0,-20 5 0,-17 7 0,1 0 0,27-5 0,-14 5 0,14 0 0,-26 1 0,-24 7 0,3 0 0,-19 3 0,1 2 0,-2-2 0,2 3 0,-4 0 0,0 0 0,1 0 0,-1 3 0,1-2 0,-1 2 0,1 1 0,-1-4 0,1 4 0,20 8 0,-16-9 0,16 8 0,-20-11 0,-4 0 0,-1 0 0</inkml:trace>
</inkml:ink>
</file>

<file path=ppt/ink/ink60.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7:37:15"/>
    </inkml:context>
    <inkml:brush xml:id="br0">
      <inkml:brushProperty name="width" value="0.025" units="cm"/>
      <inkml:brushProperty name="height" value="0.025" units="cm"/>
      <inkml:brushProperty name="color" value="#e71224"/>
    </inkml:brush>
  </inkml:definitions>
  <inkml:trace contextRef="#ctx0" brushRef="#br0">518 322 24575,'-11'-11'0,"-5"0"0,-1 0 0,-4 5 0,-1-3 0,-29 7 0,27-2 0,-26 4 0,33 0 0,-13 0 0,11 0 0,-10 4 0,3 4 0,7 3 0,-5 1 0,8 3 0,4-3 0,-4 8 0,10-8 0,-8 13 0,12-12 0,-13 7 0,14-9 0,-4-1 0,0 6 0,-1-4 0,0 8 0,1-8 0,1 8 0,-2 10 0,0-5 0,1 5 0,0-9 0,4-5 0,-4 1 0,5 3 0,0 5 0,0 9 0,5-7 0,-4-2 0,8-9 0,-3-4 0,5 3 0,-5-4 0,3 0 0,-3-1 0,10 1 0,5 4 0,-3-3 0,7 4 0,-8-6 0,4-4 0,1 4 0,8-3 0,2 5 0,9-4 0,16 6 0,4-12 0,-1 7 0,-3-9 0,-16 0 0,-9 0 0,-2 0 0,-8 0 0,-1 0 0,10 0 0,1 0 0,0 0 0,7-6 0,-20 4 0,5-9 0,-9 5 0,-3 0 0,4-3 0,-1 3 0,-3-1 0,4-2 0,-6 8 0,-4-9 0,4 9 0,-4-4 0,4 10 0,-4 1 0,4 4 0,-9 1 0,8 0 0,-3-1 0,5 1 0,-1 0 0,1-6 0,5 5 0,0-9 0,6 9 0,4-9 0,-3 8 0,3-8 0,-5 4 0,1-5 0,-1 0 0,1 0 0,8-6 0,-6 5 0,1-10 0,-9 9 0,-6-7 0,1 8 0,4-9 0,-3 9 0,4-9 0,-10 4 0,3-5 0,-3 5 0,0-3 0,3 3 0,-3-5 0,0-5 0,4 4 0,-9-8 0,8 3 0,-3 0 0,5-4 0,0 4 0,-1-4 0,-4 4 0,-1-4 0,0 9 0,-4-8 0,4 3 0,-5-5 0,0 1 0,0-1 0,0-8 0,0-3 0,0 1 0,0 1 0,0 1 0,0 6 0,0-15 0,-5 15 0,4-6 0,-9 8 0,4 1 0,0-1 0,-4 5 0,4-3 0,-5 8 0,-4-9 0,3 4 0,-17-7 0,9 2 0,-10-3 0,13 8 0,-3 2 0,3-1 0,-5 4 0,1-4 0,-1 6 0,5 4 0,1-4 0,1 9 0,-11-10 0,2 9 0,-15-10 0,16 10 0,-8-9 0,9 10 0,6-4 0,-5 5 0,4 0 0,-4 0 0,-1 0 0,0 0 0,5 0 0,2 0 0,4 0 0,-10 0 0,8 0 0,-7 0 0,9 0 0,0 0 0,0 0 0,5 5 0,-13 1 0,6 5 0,-9-1 0,6-4 0,5 4 0,1-4 0,-1 0 0,0 3 0,-5-3 0,4 5 0,-3-5 0,-1 8 0,4-7 0,-9 4 0,9-2 0,-3-3 0,4 0 0,0 4 0,0-9 0,0 8 0,0-8 0,5 9 0,-3-9 0,3 4 0,0 0 0,-4-4 0,4 8 0,-5-8 0,0 9 0,1-9 0,4 4 0,1-5 0</inkml:trace>
</inkml:ink>
</file>

<file path=ppt/ink/ink6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1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43,'44'-8,"-4"2,-10 6,2 0,25 0,7 0,28 0,-25 0,10 0,9 1,10 0,-5-3,-23-1,-3-2,3 1,22 2,5 2,-3-1,-9-4,-2 0,-10 2,-14 2,-1 2,35-1,9 0,-30 0,2 0,-3 0,14 0,1 0,-16-1,3 1,1 1,10 3,2 1,-9-1,-13-3,1 1,24 2,12 1,-16-1,9-4,-20 0,-4 0,-7 0,-9-1,0 2,1 4,27-4,-54 4,3-5,-10 0,11 0,-8 0,-1 0,41 0,-22 0,51 6,-30-5,18 5,-18-6,11 0,-10 0,0 0,15 0,-7 0,-4 0,-21 0,27 0,23 0,-10 9,-31-8,2 0,36 7,-11-8,-27 0,0 0,26 0,12 0,-15 0,15 0,-12 0,12 0,0 0,-27 0,23 0,-27 0,31 0,4 0,-40 0,0 0,-2 0,4 0,38 0,0 0,-38 0,0 0,30 4,-5 1,-6-3,-17 6,-6-7,-4-2,-10 1,36 0,-64 0,8 0,5 0,55 0,-36 0,23 5,-1 1,-22-3,23 3,2-1,-17-5,16 0,0 0,-15 0,0 0,-2 0,-15 0,34 0,-42 0,26 0,-6 0,-11 0,9 0,-16 0,-11 0,5 0,-9 0,-3 0,8 0,6-6,-8 4,6-4,-8 6,-4 0,8-5,-3 4,4-4,-4 5,3 0,-8 0,8-5,5 4,-6-4,10 5,-4 0,8 0,-1 0,22 0,-2 0,41-10,-37 8,30-8,-59 10,44 0,-19 0,0 0,2 0,-30 0,40 0,-10-9,8 7,8-6,-33 8,51 0,-39 0,23 0,-18 0,-1 0,4 0,21 0,-2 0,-37 0,37 0,-35 0,-18 0,22 0,-29 0,30 0,0 0,4 0,15 0,-38 0,28 0,-23-6,9 4,9-1,4 0,19 3,-12 0,2 0,16 0,-18 0,14 0,17 0,-8 0,-30 0,0 0,38 0,4 0,0 0,-3 0,-37 4,-2 0,15-2,-14 3,-3-1,-7-4,11 0,1 0,-12 0,3 5,25-4,-41 4,41-5,-41 0,9 0,16 0,-12 0,27 0,-11 0,0 0,-5 0,-15 0,0 0,-8 0,5 0,-14 0,6 0,-8 0,8 0,2 0,9 0,0 0,17 0,7 0,27 0,-21 0,4 0,13 0,-4 0,12 0,-17 0,-2 0,-1 0,1 0,-15 5,0 1,2-3,-10 3,-6 0,-25-6,7 0,-13 0,12 0,-15 0,10 0,-8 0,0 0,1 0,3 0,5 0,-1 0,46 0,-29 0,31 0,-31 0,0 0,16 0,-12 0,11 0,-15 0,-8 0,-3 0,-9 0,1 0,-6 0,0 0,-1 0,2 0,-1 0,0-5,-6-6,1-6</inkml:trace>
</inkml:ink>
</file>

<file path=ppt/ink/ink6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24"/>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0 228,'85'0,"6"0,-14 0,-24 0,6 0,12 0,5 0,21 0,5 0,-23 0,2 0,-2 0,-9 0,-2 0,5 0,0 0,5 0,1 0,-2 0,12 0,-2 0,4 0,-7 0,3 0,1 0,-1 0,-3 0,0 0,-2 0,-5 0,1 0,-4 0,1 0,16 1,2-1,-6-1,5-5,-4 0,5 5,1-1,-24-6,0-2,-6 3,-11 5,2 1,20-3,11-1,-8 2,-13 2,1 2,19-1,10 0,-4 0,-18 0,-4 0,1 0,1 0,-1 0,0 0,27 1,-2-2,-5-5,-5-1,-30 6,2-1,15-2,8-1,-13 1,10 4,0 0,-3 0,-25 0,24-6,-1 5,-23-5,23 6,17-11,-37 8,-2-3,4 1,2 4,-4 2,21-1,-20 0,-2 0,6 0,35-11,-24 8,-14-2,-4-1,-5 6,21 0,4 0,7 0,-7 0,0 0,6 0,0 0,1 0,-8 0,2 0,21 0,-14 0,-1 0,4 0,-11-4,2 0,17 2,-20 0,11-1,-8-1,-13-1,-2 0,31 4,0 0,-32-5,-4 2,28 4,12 0,-28-5,-1 0,25 2,-17-2,0 0,25 5,-23 0,0 0,-20 0,-1 0,19 0,0 0,25 0,-41 0,2 0,-1 0,0 0,0 0,0 0,0 0,0 0,40 0,-4 0,0 0,-12 0,-3 0,11 0,-23 0,-13 0,4 0,-1 0,2 0,15 0,3 0,0 0,1 0,14 0,-1 0,-12 0,-2 0,0 0,-3 0,-14 4,-4 1,38-3,3 6,-14-8,-3 0,2 0,12 0,-20 0,-4 0,-7 0,11 0,-11 0,-7 0,2 0,29 0,-29 0,-2 0,23 0,-16 0,-5 0,-23-4,37 2,-43-2,33 4,-43 0,4 0,9 0,3-7,8 6,0-5,-9 6,-2 0,-13 0,3 0,-8 0,22 0,-18 0,14 0,-20 0,1 0,14-5,3 4,0-4,25 5,-35 0,36 6,-35-4,11 4,-14-6,5 0,4 6,-1 0,6 1,16-2,-23-5,16 5,-23-4,-4 3,8-4,-8 5,13 1,-3 10,1-9,2 2,-4-4,2-4,-1 4,-7-5,-4 4,4 2,2 5,4 0,-4-5,-2 3,0-8,-3 4,8 0,-3 1</inkml:trace>
</inkml:ink>
</file>

<file path=ppt/ink/ink63.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3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0,'46'17,"6"-7,-24 1,44 0,-23 4,24-4,-13-1,0-1,16-6,-2 2,8 2,8 0,-2-2,-22-3,2-1,7 3,6 1,-11-2,21-3,-29 0,-4 0,-13 0,14 0,2 0,-4 0,-5 0,0 0,4 0,-11 0,44 10,-41-7,25 6,-41-9,-2 0,-13 0,3 0,-3 5,0-4,-2 4,5-5,-7 5,13-4,-15 4,5-5,4 5,-7-4,7 3,0-4,-7 0,8 0,-11 0</inkml:trace>
</inkml:ink>
</file>

<file path=ppt/ink/ink6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34"/>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70,'67'0,"26"0,-29-9,28 7,-15-7,15-1,4 8,-23 0,21 0,10-1,0 2,-11 1,7 3,-8 3,12-2,-15-2,13-2,5 0,-1 0,-8 1,-13 2,-1 4,-12 1,3 0,16-3,2 0,-6 0,1 1,-1 1,-5-3,6 0,-7 0,-1 1,0-1,-8-3,4-1,-5 1,0 3,-3 0,8-3,0-2,5 1,-7 0,11 0,0 0,1 0,6 0,-2 0,7 0,-10 0,-4 0,-12 0,2 0,-4 0,4 0,-9 0,24 0,-1 0,-3 0,-11 0,-15 0,4 0,-2 0,4 0,1 0,6 0,-2 0,15 5,0-1,-16-3,3-1,-4 1,16 4,-6-1,-22-4,2 0,30 0,-3 0,-3 0,-13 5,3 1,27-3,-42 3,-1 0,27-6,-22 0,-8 0,-3 0,4 0,0 0,1 0,4 0,4 0,32 0,2 0,-25 0,-2 0,-4 0,-1 0,6 0,-6 0,8 0,8 0,8 0,-19 0,4 0,7 0,1 0,3-4,5-1,0 4,6 1,-10-1,-15-3,0-1,2 4,11 1,0 1,-12-1,-3 0,-4 0,29 0,1 0,-20 0,-4 0,-16 0,0 0,15 0,2 0,0 0,-3 0,25 0,-23 0,0 0,6 0,-22 0,0 0,14 0,-14 0,-4 0,-5 0,7 1,0-2,1-5,26 5,-48-5,-10 6,1 0,39 0,-29 0,29 0,-39 0,-1 0,1-5,24 4,-10-10,37 9,-37-4,50-4,-30 8,12-8,2 1,-34 7,8-12,-7 13,-23-4,24-1,5-4,-11 2,37-1,-51 9,26 0,-3-8,-18 6,46-7,-51 9,36-6,-35 4,11-4,16 6,-19 0,19 0,16 0,-31 0,40 0,-39 0,25 0,-21 0,5 0,-12 0,-10 0,11 0,0 0,-6 0,46 0,-38 0,29 0,-44 0,-1 0,-1 0,1 0,6 0,-6 0,0 0,-6 0</inkml:trace>
</inkml:ink>
</file>

<file path=ppt/ink/ink6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7:37:4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1,'66'0,"-12"0,1 0,29 0,-7 5,6 1,-9-4,3-1,20 5,5 0,-25-1,1-1,2 0,6-3,2-1,13 2,-20 2,12 1,6 2,4 0,-1 0,-4-1,-9-2,-1-2,-7-1,-3-1,3 1,7 2,1 1,9 2,5 1,0 0,-3-1,-9 0,-10-3,14-1,-13-1,0 0,3 3,0 1,-8-1,-5-4,-5 0,7 0,-8 0,-5 0,27 0,-23 0,-14 0,6 0,4-1,5 2,2 2,6 1,1-1,1-2,0-1,4 2,15 5,5 1,-5-1,-18-5,-4-2,0 1,2 2,-1 1,-6-1,1-3,-2 0,21 6,-5 0,6-3,-10 3,0 0,5-6,11 0,-38 0,-16 0,16 0,3 0,17 0,-14 0,0 0,1 0,12 0,0 0,-16 0,1 0,1 0,3 0,-7 0,4 0,38 0,0 0,-33 0,1 0,32 0,-43 0,2 0,12 0,-3 0,16 0,1 0,2 0,5 0,2 0,-1 0,-5 0,-9 0,-2 0,-9 0,1 0,-2 0,-15 0,28 0,-10 0,-30 0,33-7,-20 7,-2-1,6-5,0 5,6 2,0-1,-2 0,31 0,-23 0,2 0,-7 0,-4 0,28 0,-33 0,-2 0,20 0,-20 0,2 0,33 0,-33 0,-2 0,20 0,3 0,1 0,6 0,-20 0,2 0,23 0,-1 0,-29 0,-4 0,2 0,0 0,0 0,0 0,-1 0,2 0,8 0,-3 0,14 0,10 0,-62 0,6-5,-14 4,0-4,55 5,-16 0,5 0,4 0,32 0,-41 0,2 0,-1 0,0 0,0 0,0 0,40 0,-4 0,-40 0,3 0,-23 0,9 0,16 0,-21 0,50 0,-30 0,14 0,2 0,1 0,5 0,-3 0,-22 0,12 0,6 0,29 0,0 0,-12 0,0 0,-34 0,21 0,-50 0,-15 0,6 0,5 0,-3 0,2 0</inkml:trace>
</inkml:ink>
</file>

<file path=ppt/ink/ink6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29:5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0 139,'38'-12,"-5"-1,-13 8,1-3,48 3,-32-3,40 3,10 1,5-2,-25 0,-1 1,23 4,-57-8,17 8,-25-3,-6 1,-4 2,2-2,2-1,10 3,9-3,-13 4,6 0,1 0,-13 0,12 0,-19 0,2 0,8-3,11 2,2-6,-3 6,-5-3,37 4,-26 0,32 0,-48 0,36 0,-28 0,29 0,-31 0,-6-3,36 2,-34-2,28 3,-37 0,0 0,12-3,39 2,-11-2,28 3,-42 0,7 0,-7 0,-5 0,11 0,-31 0,14 0,-18 0,0 0,12 0,-13 0,13 0,-9 0,-2 0,7 0,-7 0,5 0,0 0,1 0,-3 0,2 0,5 0,-4 0,8 0,-15 0,2 0,4 0,-1 0,1 0,-1 0,-4 3,8-2,-5 5,2-5,-3 5,0-5,0 2</inkml:trace>
</inkml:ink>
</file>

<file path=ppt/ink/ink6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30:5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45,'48'-8,"-5"-2,-22 9,-1-3,-6 4,3-3,5 2,2-2,4 3,-1 0,0 0,-6 0,-1-3,-6 2,6-2,-5 3,11 0,-5 0,6 0,0 0,-5 0,-3 0,-4 0,2 0,-2 0,2-4,24 4,-21-4,37 4,-39 0,13 0,-12 0,-3 0,4 0,-3 0,-5 0,16 0,-14 0,12 0,-11 0,4 0,34 0,-24 0,27 0,-40 0,4 0,-6 0,0 0,7 0,-9 0,8 0,-6 0,1 0,2 0,0 0,-2 0,2 0,-3 0,4 0,-4 0,4 0,-1 0,-2 0,2 4,-3-4,3 3,-2 1,2-4,-3 7,0-3</inkml:trace>
</inkml:ink>
</file>

<file path=ppt/ink/ink6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31:0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10,'71'-5,"-10"1,-34 4,0 0,-8 0,0 0,-5 0,10 0,15 0,-5 0,18 0,-22 0,9 0,-12 0,0 0,-9 0,7 0,-7 0,35 0,-29 0,37 0,-46 0,21 0,-21 0,11 0,-14 0,13 0,-16 0,33 0,-9 0,7 3,-10-2,11 2,-20-3,19 0,-9 0,-10 0,26 0,-26 3,15-2,-20 2,30-3,-19 4,31-3,14 3,-13-4,13 0,-24 0,-8 5,15-4,3 0,19 11,-15-11,2-1,21 7,-18-1,-5-5,-14 5,12-6,-14 0,22 0,-28 0,10 0,11 6,-8-4,18 4,-18-6,8 0,-11 6,0-5,1 5,-1-6,0 0,-10 0,-2 0,-11 0,0 0,22 4,4-3,23 3,-3 2,11-4,-7 11,7-11,10 4,-36-6,11 0,-42 4,0-3,21 3,-6-4,19 0,-11 0,1 0,9 0,14 0,-10 0,1 0,21 0,-22 0,-4 0,-7 0,7 0,-20 0,-2 0,-11 0,0 0,10 0,24 0,-16 0,34 0,-47 0,16 0,-1 0,-20 0,30-6,-42 5,14-5,-18 6,6 0,-2 0,19 0,-16 0,12-3,11 2,-15-2,16 3,-16 0,-11 0,32 0,-21 0,16 0,-22-3,-6 2,6-2,-5 3,5 0,-6-3,1 2,4-2,3 3,5 0,21 0,-25 0,17 0,-33 0,4 0,45-3,-18 2,33-2,-34 3,-16 0,-1 0,-9 0,-1 0</inkml:trace>
</inkml:ink>
</file>

<file path=ppt/ink/ink6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31:57"/>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1 133,'54'-14,"15"5,-16-2,31 2,-16 2,4-1,-12 4,1 0,11-4,-1 2,-17 5,-3 1,46-7,-8 1,-5 4,-23-5,0 7,2 0,11 0,0 0,-1 0,-9 0,-4 0,-26 0,2 0,-20 0,16 0,-15 0,15 0,-20 0,23 0,-23 0,34 0,-5-6,-4 4,20-4,-39 6,18 0,-24 0,4 0,9 0,-10 0,15 0,20 0,-20 0,28 0,10 0,-36 0,35 0,-46 0,1 0,-6 0,-2 0,3 0,2 0,2 0,33 0,-25 0,40 0,-17 0,22 0,-17 0,1 0,-37 3,-1-2,-6 2,6-3,-5 0,42 0,-17 0,20 0,-12 0,-18 0,7 0,-4 0,-13 0,11 0,-19 0,24 0,-12 0,45 0,-35 0,17 0,-1 0,-17 0,56 0,-63 0,16 0,-16 0,-14 0,7 0,-2-4,-1 3,52-3,-36 4,38 0,-43 0,32 0,-30 0,22 0,-32 0,-3 0,30 0,-13 0,27-6,-24 5,11-5,35 6,-32 0,30 0,-54 0,14 0,-16 0,9 0,-3 0,-12 0,13 0,-17 0,0 0,3 0,-2 0,2 0,-3 0,12 0,-3 0,5 0,-3 0,-3 0,-1 0,-4 0,-4 0,1 0,7 0,-2 0,7 0,-4 0,5 0,-1 0,-4 0,-2 0,-6 0,0 0,6 0,-4 0,4 0,-6 0,1 0,2 0,-2 0,2 0,0 0,1 0,-3 0,1 0,-2 0,4 0</inkml:trace>
</inkml:ink>
</file>

<file path=ppt/ink/ink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11:15"/>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1 1,'53'0,"10"0,-37 0,36 0,-16 0,31 0,3 0,13 0,-34 0,-2 0,11 0,26 0,-54 0,26 0,-23 0,-3 0,-17 0,5 0,-15 0,8 0,-9 0,9 0,-8 0,14 0,-17 0,17 0,-1 0,8 0,3 0,-14 0,-3 0,-8 3,4-2,27 2,-14-3,56 8,-36-6,27 6,12-8,-36 0,22 0,-45 0,-9 0,-3 0,-10 0</inkml:trace>
</inkml:ink>
</file>

<file path=ppt/ink/ink70.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32:30"/>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64,'87'-4,"0"-1,9-5,1 6,-5 2,-31-4,6 6,-1 0,-15 0,10 0,-2 0,-21 0,17 0,0 0,-18 0,18 0,1 0,-9 0,35 0,10 0,-21 0,-19 0,1 0,1 0,-3 0,21 0,-14 0,-4 0,-17 0,13 0,-39 0,21 0,19-3,9 0,-4 2,2 0,16-2,0 0,-18 2,-6 2,14-1,7 0,-18 0,28 0,-42 0,49 0,-38 0,44 0,-44 0,28 0,-52 0,16 0,-22 0,-6 0,9-4,-10 3,9-3,-2 0,-7 3,10-3,-13 4,4 0</inkml:trace>
</inkml:ink>
</file>

<file path=ppt/ink/ink7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35:01"/>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1 168,'44'-5,"32"-6,-37 9,32-11,-20 8,1 0,22-2,8-2,4 1,11 6,-29-6,3 0,1 7,-5 0,9-6,-4 2,-2 2,-12 1,10-9,9 11,-48-4,71-3,-10 5,-41-2,4 0,28-1,7 2,13 2,-3 0,-29-3,0-1,34 2,-18 0,-55 1,61-4,-57 6,24 0,0 0,-29 0,22 0,-31 0,2 0,-1 0,-1 0,10 0,-6 0,24 0,-19 0,19 0,23 0,-23 0,15 0,-43 0,-9 0,5 0,8 0,9 0,9 0,-8 0,-9 0,-6 0,-8 0,6 3,-2-3,2 4,-2-1,4-3,-3 7,4-3,-6 0,0 2,0-2,0 3,0 0,0 0,0 0,0 0,4 0,-7-3,9 2,-8-5,5 5,30 1,-25-2,41 1,-45-2,12-4,-16 3,-3-3,9 4,-1 0</inkml:trace>
</inkml:ink>
</file>

<file path=ppt/ink/ink72.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07:35:24"/>
    </inkml:context>
    <inkml:brush xml:id="br0">
      <inkml:brushProperty name="width" value="0.025" units="cm"/>
      <inkml:brushProperty name="height" value="0.025" units="cm"/>
      <inkml:brushProperty name="color" value="#66cc00"/>
    </inkml:brush>
  </inkml:definitions>
  <inkml:trace contextRef="#ctx0" brushRef="#br0">251 325 24575,'6'-7'0,"5"-3"0,1 2 0,4-3 0,-5 4 0,20-8 0,-13 6 0,18-10 0,-20 15 0,4-6 0,-5 9 0,-4-5 0,2 5 0,-5-2 0,2 3 0,-3 0 0,0 3 0,0 1 0,-3 6 0,3 7 0,1 33 0,2-16 0,1 28 0,-6-39 0,-2 0 0,-3-13 0,0 0 0,0-2 0,0 2 0,-3-3 0,-4 0 0,-4 0 0,-16 4 0,10 0 0,-15 2 0,0 0 0,11-5 0,-24 4 0,13-7 0,-8 4 0,12-8 0,9 3 0,14 0 0,-5-4 0,22 0 0,-9 0 0,14-7 0,-10 6 0,3-2 0,-2 3 0,2 0 0,0 0 0,17 0 0,-3 0 0,13 0 0,-15 0 0,24 0 0,-19 3 0,12-2 0,-23 5 0,-9-5 0,0 5 0,4-2 0,-4 0 0,7 2 0,3 5 0,-4-3 0,3 5 0,-9-9 0,-3 3 0,-1-3 0,0 3 0,-2 0 0,2 0 0,-3 0 0,3 0 0,-2 0 0,2 0 0,-3 0 0,0 0 0,0 0 0,0 0 0,-3-3 0,-1 5 0,0-4 0,-2 5 0,2 0 0,-3-2 0,-4 2 0,3 0 0,-2-2 0,0 2 0,2-3 0,-6 4 0,3-4 0,-9 8 0,5-3 0,-2-3 0,-2 6 0,6-10 0,-4 7 0,4-5 0,5-3 0,-9 2 0,2-2 0,0 0 0,2-1 0,2 0 0,3-2 0,-2 2 0,3-3 0,-3 0 0,-7-4 0,4 3 0,-3-6 0,9 3 0,0-4 0,0 5 0,0-4 0,0 6 0,-1-5 0,-8-3 0,4-2 0,-5-2 0,7 3 0,3 2 0,-4-2 0,3 2 0,-2-5 0,3 8 0,0-5 0,0 6 0,-1-3 0,1 0 0,3 0 0,-2 0 0,2 3 0,0-2 0,-2-2 0,-1-3 0,2 0 0,-5 4 0,10-2 0,-7 7 0,6-8 0,-5 6 0,5-3 0,-5-3 0,5 2 0,-5-5 0,2 1 0,-3-2 0,3 3 0,-3-2 0,3 1 0,0-2 0,1 3 0,-1-8 0,3 6 0,-3-19 0,4 9 0,0-4 0,0-9 0,3 17 0,-2-27 0,5 31 0,-5-21 0,5 24 0,-2-8 0,0 9 0,3-8 0,-3 9 0,1-6 0,4 6 0,-7 2 0,11-9 0,-9 9 0,6-6 0,-3 4 0,0 2 0,0 1 0,0 0 0,4 0 0,0-1 0,0 1 0,2-2 0,-5 7 0,5-7 0,-5 8 0,5-6 0,14 1 0,-9-2 0,18-2 0,18-1 0,-18 1 0,44 3 0,-53 0 0,40 6 0,-47-2 0,30-1 0,-28 3 0,11-3 0,-11 4 0,-2 0 0,9 0 0,-14 0 0,16 0 0,-1-6 0,-15 4 0,11-3 0,-19 5 0,3 0 0,-2 0 0,2 0 0,1 0 0,0 3 0,0-2 0,-1 2 0,0 0 0,-2-2 0,2 2 0,-6 0 0,2-2 0,-2 5 0,3-2 0,0 3 0,-3 0 0,2 0 0,-5 0 0,5 0 0,-5 3 0,5-2 0,-5 5 0,2-5 0,0 6 0,-2-3 0,2 3 0,-3 0 0,0 0 0,0-3 0,0 2 0,0-2 0,0 3 0,0 1 0,0-1 0,-3 0 0,2 0 0,-2 0 0,0 0 0,2-3 0,-5 3 0,5-3 0,-5 3 0,2 0 0,0 0 0,-6 4 0,5-4 0,-2 4 0,1-4 0,2-3 0,-3 2 0,3-5 0,-3 2 0,3 0 0,-3-2 0,0 2 0,0 1 0,0-4 0,3 4 0,-2-4 0,2 3 0,-4-2 0,-2 5 0,2-2 0,-2 0 0,3 2 0,0-5 0,0 5 0,-1-5 0,-2 6 0,2-7 0,-2 7 0,-1-6 0,4 5 0,-7-5 0,0 8 0,-1-1 0,-3 3 0,7-4 0,1-3 0,3-4 0,0 0 0,-1 0 0,4 0 0,-2-3 0,2 2 0,-3-2 0,0 3 0,0 0 0,0 0 0,-1-3 0,5 2 0,-4-2 0,0 0 0,-1 2 0,-2-2 0,3 3 0,3 0 0,-3-3 0,3 2 0,-3-5 0,3 5 0,-2-5 0,5 5 0,-5-5 0,5 2 0,-2-3 0</inkml:trace>
</inkml:ink>
</file>

<file path=ppt/ink/ink7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07:35:27"/>
    </inkml:context>
    <inkml:brush xml:id="br0">
      <inkml:brushProperty name="width" value="0.025" units="cm"/>
      <inkml:brushProperty name="height" value="0.025" units="cm"/>
      <inkml:brushProperty name="color" value="#66cc00"/>
    </inkml:brush>
  </inkml:definitions>
  <inkml:trace contextRef="#ctx0" brushRef="#br0">0 0 24575,'0'0'0</inkml:trace>
</inkml:ink>
</file>

<file path=ppt/ink/ink7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38:16"/>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19,'59'-5,"0"0,39-3,-41 7,1 2,42-1,-45 0,0 0,-1 0,-1 0,44 0,0 0,-10 0,-13 0,-14 0,-20 0,-2 0,-17 0,-4 0,-4 0,4 0,17 0,7 0,-4 0,10 0,-29 0,28 0,-31 0,31 0,-31 0,43 4,-10-3,6 3,15-4,-43 0,21 0,-16 0,-10 0,8 0,-18 0,0 0,9 0,-7 0,7 0,13 0,-8 0,10 0,7 0,-22 0,13 0,-23 0,0 0,11 0,-8 0,6 0,-2 0,-5 0,9 0,-4 0,-2 0,2 0,9 0,-3 0,2 0,-6 0,-11 0,11 0,-6 0,7 0,-6 0,6 0,-4 0,3 0,-5 0,1 0,-1 0</inkml:trace>
</inkml:ink>
</file>

<file path=ppt/ink/ink7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44:23"/>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1 1,'63'0,"1"0,-7 3,1 1,6-4,0 2,-8 4,1 2,18-2,2-1,-9-1,0 1,10 3,-1 1,-4-5,-2 2,-9 2,0 1,8-4,-1-1,-12 4,-2-1,45-5,-8 6,-18-8,-8 5,5-3,-11 3,25-5,-6 0,15 0,-10 8,3-7,-1 13,-28-12,-1 4,-23-6,6 0,-9 0,-14 0,13 6,1-5,3 5,2-6,-5 0,-1 0,18 0,-24 3,22-2,-28 2,28-3,-27 0,37 0,-35 0,46 0,-46 0,58 0,-55 0,34 0,-26 0,-8 3,18-2,-22 2,7-3,-10 0,-6 0,9 0,-8 0,9 0</inkml:trace>
</inkml:ink>
</file>

<file path=ppt/ink/ink7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44:28"/>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0 31,'46'0,"-6"-4,-20 4,-5-7,5 6,0-2,-4 0,4 2,-6-2,6-1,1 3,6-3,52 4,-29 0,42 0,-10 0,-34 0,20 0,-41 0,31 0,-23 0,37 0,4 0,-17 0,18 0,-4 0,-27 0,6 0,-35 0,-7 0,9 0,-2 0,7 0,-6 0,34 7,-28-6,29 6,-42-7,-1 0,9 0,0 0,3 0,-3 3,-8-2,6 2,-2-3,2 0,-3 0,4 0,-4 3,4-2,-4 2</inkml:trace>
</inkml:ink>
</file>

<file path=ppt/ink/ink7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46:58"/>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67,'53'0,"0"0,-35 0,12 0,-4-5,6 4,12-4,4 5,11 0,14 0,2 0,25 0,-19 0,3 0,-18 0,-1 0,8 0,-5 0,1 0,-13 0,-24 0,16 0,-31 0,0 0,3 0,5-5,11 4,-9-4,36 5,-32 0,26-4,-25 2,0-2,37 4,-28 0,41 0,-35 0,13 0,0-7,37 5,-40-5,17 7,-43-4,-13 2,2-2,-4 4,-3 0,4 0,-1-4,1 3,0-3,3 4,-6 0,6 0,-7 0</inkml:trace>
</inkml:ink>
</file>

<file path=ppt/ink/ink7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47:02"/>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74,'49'-6,"25"1,7-4,0 7,16-7,-30 8,0 2,24-1,-23-3,9-1,-10 0,24 2,-5-3,-1 0,-3 5,-1 0,-26 0,-37 0,6 0,-11 0,10 0,23 0,3 0,4 0,32 0,-4 0,-1 0,-8 0,-11 0,0 0,2 0,-14 0,-11 0,-27 0,15 0,-11 0,40 0,-30 0,30 0,7 0,-28 0,34-5,-18 4,-19-4,17 5,-31 0,19 0,-14 0,14 0,-20 0,8 0,-5 0,4 0,-10 0,3-4,16 3,-10-3,14 4,-19 0,-1 0,1 0,0 0,0 0,0 0</inkml:trace>
</inkml:ink>
</file>

<file path=ppt/ink/ink79.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47:32"/>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0 131,'81'-5,"-1"0,-3 1,-2 0,-10-1,-2 1,2 3,1 0,-1-4,1 1,-2 3,-1 2,-10-1,-3 0,25 0,-25 0,-7 0,-15 0,29 0,-9 0,24 0,15-9,4 7,-41-2,0-1,25 5,-22-3,2 2,-27-3,10 4,-14 0,-8 0,-2 0,9 0,-8-4,28 3,10-3,-2 0,30 2,-49-2,23 4,-41 0,5 0,-3-4,5 3,-3-3,5 4,21-8,-12 6,25-5,-1 7,-24 0,16 0,-35 0,3-4,1 3,7-3,-2 4,-2 0,-4 0,1 0,-3 0,9 0,-13 0,10 0,0-5,-6 4,5-4,-3 5,-6 0,13 0,-9 0,3 0,6 0,-12 0,13 0,-11 0,0 0,6 0,-1 0</inkml:trace>
</inkml:ink>
</file>

<file path=ppt/ink/ink8.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2T05:11:26"/>
    </inkml:context>
    <inkml:brush xml:id="br0">
      <inkml:brushProperty name="width" value="0.3" units="cm"/>
      <inkml:brushProperty name="height" value="0.6" units="cm"/>
      <inkml:brushProperty name="color" value="#00fdff"/>
      <inkml:brushProperty name="tip" value="rectangle"/>
      <inkml:brushProperty name="rasterOp" value="maskPen"/>
    </inkml:brush>
  </inkml:definitions>
  <inkml:trace contextRef="#ctx0" brushRef="#br0">2 4,'110'0,"20"0,-77 0,77 0,-35 0,64 0,5 0,29 0,-70 0,-6 0,23 0,57 0,-115 0,54 0,-47 0,-6 0,-35 0,9 0,-30 0,16 0,-19 0,21 0,-18 0,29 0,-36 0,36 0,-2 0,17 0,5 0,-29 0,-4 0,-19 17,8-13,59 12,-32-16,117 38,-76-28,59 27,23-37,-75 0,46 0,-93 0,-20 0,-4 0,-20 0</inkml:trace>
</inkml:ink>
</file>

<file path=ppt/ink/ink80.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07:47:39"/>
    </inkml:context>
    <inkml:brush xml:id="br0">
      <inkml:brushProperty name="width" value="0.025" units="cm"/>
      <inkml:brushProperty name="height" value="0.025" units="cm"/>
      <inkml:brushProperty name="color" value="#66cc00"/>
    </inkml:brush>
  </inkml:definitions>
  <inkml:trace contextRef="#ctx0" brushRef="#br0">891 158 24575,'-58'-16'0,"0"0"0,-34-13 0,7 10 0,0-1-448,32 6 1,6 1 447,-26-3 294,36 8-294,-34 1 149,42 12-149,-26 0 0,35 4 0,8-1 452,3 1-452,-3 7 0,6-2 0,-5 6 0,10 4 0,-3-6 0,4 13 0,0-6 0,0-4 0,0 9 0,0-9 0,0 11 0,0-10 0,7 20 0,4-18 0,2 14 0,13 17 0,12 28 0,-11-21 0,-3-6 0,-2-5 0,-10-27 0,11 44 0,-13-40 0,-2 29 0,-4-29 0,4 39 0,-6-42 0,6 23 0,-8-12 0,0-14 0,0 14 0,0 0 0,-4-15 0,-1 15 0,-15 13 0,8-18 0,-10 26 0,8-32 0,-29 46 0,23-43 0,-33 44 0,26-41 0,3-4 0,-1-1 0,13-14 0,3-7 0,-7 2 0,6-2 0,13 7 0,3 1 0,11 4 0,-1-1 0,44 30 0,-15 2-3392,12 2 0,1 4 3392,3 23 0,-20-33 0,-2-1-6,3 20 6,-6-10 0,-15-12 0,16 18 0,-14-17 0,10 23 6782,-13-18-6782,-8-9 8,-7-8-8,4-5 0,-8-3 0,7 1 0,-7-10 0,3 0 0,-4 3 0,0-7 0,0 7 0,0-3 0,0 4 0,0 0 0,0 18 0,0-13 0,0 33 0,0-33 0,0 20 0,0 8 0,0-11 0,-4 11 0,3 5 0,-2-24 0,-6 63 0,7-60 0,-7 27 0,9-38 0,-8 35 0,7-18 0,-12 24 0,3 5 0,3-28 0,-6 43 0,7-49 0,-9 63 0,4-53 0,1 31 0,5-45 0,-2 14 0,6-15 0,-10 13 0,10-26 0,-3-4 0,4 3 0,0-3 0,0 4 0,-4 7 0,2 26 0,-2-12 0,4 18 0,0-30 0,0 12 0,0-11 0,0 12 0,4-7 0,4 13 0,-1-10 0,4 9 0,-10-18 0,8 5 0,-8-16 0,6 1 0,-6-9 0,6-2 0,-6 3 0,7 0 0,-4 4 0,5-2 0,-1 2 0,0-8 0,1 8 0,3-7 0,15 16 0,20 15 0,-9-9 0,2 8 0,-24-23 0,-3-3 0,0-5 0,3 4 0,-3-4 0,0 5 0,3-5 0,-7 4 0,3-7 0,-4 2 0,-3-7 0,2 0 0,-6-5 0,3 5 0,-4 0 0</inkml:trace>
</inkml:ink>
</file>

<file path=ppt/ink/ink8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47:48"/>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47,'55'-5,"0"1,24 1,-24-1,-1-1,21 5,25 0,-9 0,-41-3,0-2,25 4,-14-4,0 2,11 3,25 0,-53 0,-18 0,-3 0,-6 0,0-4,0 3,0-3,-1 4,22 0,-9 0,17 0,-14 0,-6 0,4 0,-11 0,11 0,-4 0,0 0,-6 0,-4 0,1 0,0 0,4 0,-4 0,6 0,-4 0,24 0,-15 0,29 0,3 0,29 7,-23-5,5 4,-45-6,-6 0,-8 0,3 0,3 0,0 0,1 0,-2 0,-3 0,5 0,-5 0,2 0,1 0,0 0,-1 0,1 0,0 0,-1 0,1 0</inkml:trace>
</inkml:ink>
</file>

<file path=ppt/ink/ink82.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07:47:54"/>
    </inkml:context>
    <inkml:brush xml:id="br0">
      <inkml:brushProperty name="width" value="0.025" units="cm"/>
      <inkml:brushProperty name="height" value="0.025" units="cm"/>
      <inkml:brushProperty name="color" value="#66cc00"/>
    </inkml:brush>
  </inkml:definitions>
  <inkml:trace contextRef="#ctx0" brushRef="#br0">848 9 24575,'-16'-4'0,"2"3"0,-50-2 0,15 3 0,-24 0 0,26 0 0,3 0 0,9 0 0,-10 0 0,13 0 0,-25 7 0,19 0 0,-13 6 0,21-8 0,4 4 0,-6-3 0,0 9 0,0-3 0,6 2 0,3-4 0,9-6 0,6 4 0,0-4 0,7 5 0,-6 3 0,1 8 0,-3-6 0,4 5 0,-3-7 0,7 1 0,-3 4 0,4 0 0,-4 7 0,3-6 0,-4 6 0,5 12 0,0-18 0,0 31 0,0-33 0,0 12 0,0-16 0,0 7 0,0-5 0,3 10 0,2-11 0,14 37 0,-8-28 0,7 25 0,0-12 0,-3-21 0,7 21 0,2-20 0,54 33 0,-33-20 0,11 4 0,9 2 0,7-3 0,-2-2-212,-23-8 1,0-1 211,34 8 0,-4-3 0,-19-8 0,4-7 0,2 1 0,-29-11 0,34 7 0,-38-5 0,37 6 0,-50-8 105,13 0 1,-26 0 0,-2 0 0</inkml:trace>
</inkml:ink>
</file>

<file path=ppt/ink/ink83.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07:47:57"/>
    </inkml:context>
    <inkml:brush xml:id="br0">
      <inkml:brushProperty name="width" value="0.025" units="cm"/>
      <inkml:brushProperty name="height" value="0.025" units="cm"/>
      <inkml:brushProperty name="color" value="#66cc00"/>
    </inkml:brush>
  </inkml:definitions>
  <inkml:trace contextRef="#ctx0" brushRef="#br0">59 1 24575,'45'6'0,"-10"-4"-9831,22 11 8341,17 2 1490,-8 2 752,-3 1 1,0 0-753,6 0-1135,-12 2 1,-3-1 1134,-3-4-361,30 17 361,-18-8 3980,12 9-3980,-15-5 0,-15-2 1093,-20-7-1093,-2-4 6493,-10-3-6493,3-3 880,-3 3-880,0-3 0,0 7 0,-1-7 0,-3 3 0,3 0 0,-4 1 0,5 4 0,-4 0 0,3-4 0,-3 10 0,0-12 0,-3 8 0,-3-11 0,-3 0 0,0 1 0,0-1 0,0 0 0,0 4 0,0-2 0,-4 6 0,4-7 0,-14 14 0,8-13 0,-14 20 0,10-19 0,-21 24 0,15-23 0,-13 17 0,-12 7 0,11-11 0,-19 13 0,-11 7 0,27-28 0,-26 28 0,9-24 0,18-3 0,-16 2 0,24-11 0,-26 12 0,19-9 0,-18 8 0,32-12 0,-31 5 0,16-3 0,-25 4 0,13-2 0,-4-5 0,-36 16 0,37-18 0,-14 12 0,48-14 0,0-2 0,5 3 0,-4-4 0,6 4 0,-5-3 0,2 2 0,-4 1 0,0-3 0,4 3 0,6-4 0</inkml:trace>
</inkml:ink>
</file>

<file path=ppt/ink/ink84.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7:50:17"/>
    </inkml:context>
    <inkml:brush xml:id="br0">
      <inkml:brushProperty name="width" value="0.3" units="cm"/>
      <inkml:brushProperty name="height" value="0.6" units="cm"/>
      <inkml:brushProperty name="color" value="#ef0c4d"/>
      <inkml:brushProperty name="tip" value="rectangle"/>
      <inkml:brushProperty name="rasterOp" value="maskPen"/>
    </inkml:brush>
  </inkml:definitions>
  <inkml:trace contextRef="#ctx0" brushRef="#br0">0 90,'49'-4,"-11"3,-3-2,-10 3,19 0,38 0,-25 0,39 0,-34 0,-2 0,28 0,-19 0,-1 0,20 0,-20 0,1 0,-19 0,0 0,14 0,-3 0,11 0,-24 0,33 0,-40 0,22 0,-33 0,-5 0,7 0,0 0,25 0,-25 0,16 0,-35 0,3 0,1 0,0 0,0 0,-1 0,8 0,-9 0,12 0,-8 0,0 0,11 0,-4 0,18 0,-9 0,22 0,-22 0,9 0,-18 0,4 0,-11 0,4 0,1 0,1 0,7 0,13 0,2 0,13 0,-13 0,-2 0,-13 0,-7 0,5 0,-15 0,8 0,0 0,-7 0,10 0,7 0,-16 0,18 0,-22 0,1 0,5 0,-5 0,3 0,25 0,-22 0,30 0,-25 0,32 0,-25 0,12 0,-28 0,-7 0,11 0,-6 0,3-4,-2 3,2-3,1 4,2 0,-6 0,8 0,-11 0,8 0,-3 0,-6 0,13 0,-9 0,3 0,2 0,-8 0,8-4,-2 3,-3-2,5 3,-6 0,4 0,-1 0,1 0,4-4,-8 3,7-3,-7 4,4 0,-1 0,1 0,0-4,-1 3,1-2,0 3,-1 0,1 0,0-4,-1 3,5-3,-7 4,5 0,2 0,-6 0,8 0,-10 0,4 0,6 0,-4 0,11 0,-11 0,5 0,-8 0,1-4,0 4,0-4,6 4,-8 0,8 0,-10 0,4 0,6 0,-4 0,11 0,-11 0,11 0,-11 0,4 0,1 0,-6 0,6-4,-7 3,-4-3,9 4,-7 0,16 0,-6 0,0 0,-1 0,-7 0,-1 0,1 0,7-5,13 4,-1-4,20 5,-27 0,13 0,-4 0,10 0,11 0,-11 0,9 0,-22 0,9 0,-12-4,14 2,2-2,14 4,25 0,-9 0,0 0,-22 0,-30 0,-3 0,1 0,13 0,-8 0,7 0,-13 0,-4 0,11 0,8 0,4 0,5 0,-15 0,-1 0,-13 0,25 0,-21 0,14 0,-13 0,2 0,8 0,-1 0,0 0,0 0,-7 0,-1 0,-8 0,1 0,0 0,0 0,0 0,6 0,3 0,6 0,37 0,-35 0,27 0,-38 0,-8 0,8 0,-10 0,0 0,22 0,2 0,23 0,-13 0,-2 0,-1 0,3 0,-6 0,14 0,-26 0,15 0,0 0,-8 0,20 0,-27 0,13 0,-23 0,11 0,-15 0,8 0,-7 0,9 0,-3 0,-2 0,15 0,-17 0,37 0,-34 0,12 0,-18 0,18 0,-12 0,11 0,-16 0,16 0,-10 0,14 0,-19 0,0 0,19 0,-19 0,18 0,-11 0,14 0,1 0,6 0,-13 0,0 0,7 0,-11 0,3 0,-18 0,9 4,-11-2,12 2,-10-4,4 0,6 0,3 0,-1 0,-1 0,-11 0,2 0,2 0,-3 0,9 0,-13 0,10 0,-3 0,-3 0,5 4,-6-3,4 3,-1-4</inkml:trace>
</inkml:ink>
</file>

<file path=ppt/ink/ink85.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9:46:3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31,'63'-11,"-13"2,-6 5,1 3,39-4,10 5,-29-1,10 1,1 1,6 1,2 2,1 0,5-1,1 2,-2-1,-7 0,-2-1,-4 2,24 6,-10-2,-33-8,-1 0,40 8,-4 1,-16-3,-19-2,-6 0,-19 0,25-5,-6 0,21 0,-32 0,16 0,-3 0,34 0,-36 4,1 1,6-4,-1 0,-4 3,-3 0,18-4,12 8,-48-6,18 6,-20-8,8 0,-10 0,27 0,-27 0,41 0,-30 0,42 0,-49 0,23 0,-37 0,6 0,-11 0,3 0,4 0,43 8,-21-6,27 7,12-9,-24 0,28 0,-4 0,-47 0,27 0,-44 0,31 0,-17 0,26 0,-12 0,2 0,50 0,-40 0,24 0,-49 0,-6 0,16 0,-24 0,17 0,-22 0,4 0,0 0,0 0,6-5,3 4,30-4,-17 5,11 0,-27 0,-10 0,3 0,1 0,1 0,9 0,-9 0,13-5,-6 4,7-4,0 5,0 0,0 0,13 0,-10 0,34 0,-18 0,33-8,-9 7,1-7,8 8,-26 0,13 0,-35 0,-4 0,-16 0,-7 0,58-9,-34 7,43-11,-44 11,0-2,1 4,-8 0,-2 0,-6 0,19 0,7 0,17-7,-10 5,43-4,-36 6,4 0,0 0,-8-5,29 4,-3-4,-23 5,33-7,-61 5,15-4,-29 6,9-4,-6 3,-3-3,5 4,-6 0,4 0</inkml:trace>
</inkml:ink>
</file>

<file path=ppt/ink/ink86.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9:46:39"/>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68,'55'-5,"19"-4,-11 2,-8-2,3 1,-6 7,2 0,9-4,1 1,-6 3,0 2,0-1,-1 0,-6-4,1 0,3 3,2 0,5-3,4 0,18 4,4 0,7 0,1 0,-7 4,-3 1,-8-4,-3 0,-11 3,0 0,7-3,1-2,3 5,-2-1,-5-2,-4 0,19 5,-4 2,-10-6,-14 6,5 1,-2-7,2-2,12 5,-3-1,12-4,-16 5,1-1,30-1,-27 6,5 0,7-8,-4 0,-22 7,-1 0,28-8,-5 1,-5 13,-15-13,-4-1,-16 7,-10-7,-23 0</inkml:trace>
</inkml:ink>
</file>

<file path=ppt/ink/ink87.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09:46:43"/>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1 184,'46'-11,"22"-5,-18 7,14-4,6-3,-20 6,0 0,29-2,7 2,11 0,0 1,-19 3,3 0,-6 2,5-1,-5 1,7 0,-2-1,-11 2,1-1,0 1,26 2,-2 0,5-5,2 1,-22 4,1 2,-4-1,6 0,-5 0,4 0,-7 0,7 0,-46 0,22 0,-29 0,27 0,-2 0,-2 0,30 0,-49 0,47 0,-35 0,16 0,-3 0,-22 0,34 0,-31 0,19 0,25 0,-38 0,15 0,0 0,-17 0,20 0,-7 0,-34 0,26 0,-34 0,4 0,4 0,-4 0,0 0,-1 0,-3 0,4 0,3 0,-2 0,-1 0,-1 0,3 0,0 4,1-3,-4 3,-3-1,4-2,-1 3,20 3,42 3,16 8,-10-7,-5 4,-50-13,8 8,-6-9,-16 3,26-4,-27 4,53-4,-39 4,65 5,-51-7,11 2,-1 0,-17-4,45 7,-59-5,15 4,25-6,-27 0,28 0,-7 0,-30 0,50 0,-51 0,26 0,-32 0,50 0,-34 0,35 0,-37 5,20-4,-26 4,17-5,14 0,-23 5,34-4,8-1,11 5,-21-2,11 1,-5-1,7-2,-2 0,20 9,2 0,2-9,-7 0,-34 3,-4 1,8-2,-4-1,11-1,-33 4,33-5,-9 0,14 0,13 0,-13 0,-23 0,-11 0,-4 0,-13 0,10 0,-22 0,3 0,12 0,10 0,-6 0,11 0,7 0,-12 0,31 0,-44 0,10 0,-26 0,3 0,7 0,-4 0,9 0,24 0,-23 0,23 0,-35 0,9 0,-11 0,8 0,-3 0,-6 0,6 0</inkml:trace>
</inkml:ink>
</file>

<file path=ppt/ink/ink88.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23:53:34"/>
    </inkml:context>
    <inkml:brush xml:id="br0">
      <inkml:brushProperty name="width" value="0.025" units="cm"/>
      <inkml:brushProperty name="height" value="0.025" units="cm"/>
      <inkml:brushProperty name="color" value="#66cc00"/>
    </inkml:brush>
  </inkml:definitions>
  <inkml:trace contextRef="#ctx0" brushRef="#br0">400 0 24575,'-11'0'0,"1"0"0,0 0 0,-1 4 0,-16 0 0,4 8 0,-21 0 0,15 1 0,-9-2 0,11 2 0,9-4 0,2 3 0,9-8 0,0 2 0,0-2 0,3 3 0,-6 3 0,5-2 0,-5 5 0,0-2 0,2 4 0,-3-4 0,1 2 0,5-5 0,-7 20 0,4 25 0,0-8 0,-2 5 0,9-31 0,-2-8 0,3 19 0,0-12 0,0 13 0,0-17 0,0 0 0,0 0 0,0 0 0,4 6 0,-3-4 0,9 20 0,-5-12 0,2 7 0,-3-11 0,-1-6 0,1 0 0,0 1 0,2-1 0,-2-3 0,3 2 0,0-2 0,0 3 0,0 0 0,0 1 0,0-1 0,0-3 0,0-1 0,-3-3 0,2-3 0,-5 2 0,5-2 0,-5 3 0,5-3 0,-2 2 0,0-2 0,2 3 0,-2 0 0,3 0 0,0 0 0,0 0 0,3 0 0,1 3 0,4 1 0,4 5 0,-3-1 0,4-3 0,-9-1 0,-1-4 0,-3-3 0,-3 2 0,2-5 0,-5 5 0,5-5 0,-2 5 0,3-2 0,0 3 0,0-3 0,0 2 0,3 1 0,-2 1 0,11 3 0,-10-4 0,16 6 0,-12-5 0,3 4 0,-6-8 0,-6 2 0,3-5 0,-3 5 0,3-5 0,-4 5 0,4-5 0,-3 5 0,-1-5 0,1 2 0</inkml:trace>
</inkml:ink>
</file>

<file path=ppt/ink/ink89.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4T23:53:39"/>
    </inkml:context>
    <inkml:brush xml:id="br0">
      <inkml:brushProperty name="width" value="0.025" units="cm"/>
      <inkml:brushProperty name="height" value="0.025" units="cm"/>
      <inkml:brushProperty name="color" value="#66cc00"/>
    </inkml:brush>
  </inkml:definitions>
  <inkml:trace contextRef="#ctx0" brushRef="#br0">0 1 24575,'11'0'0,"6"0"0,0 0 0,39 14 0,-21-10 0,43 17 0,7-4 0,8 10 0,-33-6 0,-1 0 0,20 13 0,3 11 0,-28-17 0,11 14 0,-10-7-721,4 3 0,2 1 721,13 13 0,-15-15 0,2 3-190,-12 0 0,-5-3 190,6 8 0,16 14 0,-57-43 0,-3-6 0,-2 26 1412,0-10-1412,-1 14 410,-3-20-410,-4 0 0,-3 22 0,-10 0 0,3 9 0,-9-4 0,12-17 0,-21 22 0,19-22 0,-14 6 0,13-11 0,-1-9 0,-17 20 0,7-16 0,-7 12 0,15-19 0,4-3 0,2-3 0,-16 4 0,10-6 0,-25 7 0,-3 3-6784,2-6 6784,-26 10 0,16-11 0,6 0 0,-30 6 0,16-12 0,-5 5 0,-23-7 0,54 0 0,-44 0 0,53 0 0,-15 0 6784,30 0-6784,1 0 0,2 0 0,1 0 0,3 0 0,1 0 0</inkml:trace>
</inkml:ink>
</file>

<file path=ppt/ink/ink9.xml><?xml version="1.0" encoding="utf-8"?>
<inkml:ink xmlns:inkml="http://www.w3.org/2003/InkML">
  <inkml:definitions>
    <inkml:context xml:id="ctx0">
      <inkml:inkSource xml:id="inkSrc0">
        <inkml:traceFormat>
          <inkml:channel name="X" type="integer" max="2" min="-2" units="cm"/>
          <inkml:channel name="Y" type="integer" max="2" min="-2" units="cm"/>
          <inkml:channel name="F" type="integer"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6-03-02T05:11:53"/>
    </inkml:context>
    <inkml:brush xml:id="br0">
      <inkml:brushProperty name="width" value="0.025" units="cm"/>
      <inkml:brushProperty name="height" value="0.025" units="cm"/>
      <inkml:brushProperty name="color" value="#e71224"/>
    </inkml:brush>
  </inkml:definitions>
  <inkml:trace contextRef="#ctx0" brushRef="#br0">0 0 24575,'8'0'0,"-4"4"0,3 0 0,0 0 0,5 2 0,9 4 0,24 9 0,0-1 0,20 4 0,10 0 0,-26-8 0,23 9 0,-40-18 0,19 7 0,-9-10 0,-9 4 0,-1-6 0,-14 0 0,-2-4 0,11-1 0,-4-4 0,6 0 0,-7 0 0,3-3 0,-13 0 0,6 0 0,-6-2 0,3 2 0,-4 0 0,10-4 0,-11 7 0,13-7 0,-10 11 0,-2-5 0,-1 9 0,1-2 0,2 6 0,11 2 0,-7 6 0,4-2 0,-6 2 0,-3-3 0,2-1 0,-6 1 0,7-1 0,13 3 0,-2 4 0,25 0 0,-9 2 0,12-3 0,11-6 0,-9 5 0,20-10 0,-31 4 0,6-6 0,-29 0 0,0-4 0,-11 4 0,0-7 0,0 3 0,-6-4 0,8 0 0,-4 1 0,2-1 0,4-3 0,-4-1 0,1 4 0,2-6 0,-5 9 0,5-9 0,-6 6 0,0-3 0,-2 6 0,-2 2 0,1 6 0,1-2 0,-2 6 0,4-3 0,3 7 0,0-3 0,1 3 0,-1-4 0,17 10 0,-15-8 0,18 7 0,-13-12 0,15 6 0,43 7 0,-14-1 0,25 8 0,-22-16 0,-9 3 0,-2-9 0,8 4 0,-34-6 0,12 0 0,-30-4 0,-2 4 0,-4-7 0,3 6 0,-3-6 0,3 3 0,10-9 0,-3 1 0,3-2 0,-2 0 0,-7 5 0,3-1 0,-4-1 0,1 2 0,2-5 0,-1 5 0,5-2 0,-2 4 0,-4-1 0,-1 4 0,-7 0 0</inkml:trace>
</inkml:ink>
</file>

<file path=ppt/ink/ink90.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23:54:15"/>
    </inkml:context>
    <inkml:brush xml:id="br0">
      <inkml:brushProperty name="width" value="0.3" units="cm"/>
      <inkml:brushProperty name="height" value="0.6" units="cm"/>
      <inkml:brushProperty name="color" value="#00f900"/>
      <inkml:brushProperty name="tip" value="rectangle"/>
      <inkml:brushProperty name="rasterOp" value="maskPen"/>
    </inkml:brush>
  </inkml:definitions>
  <inkml:trace contextRef="#ctx0" brushRef="#br0">0 72,'35'-12,"-3"3,-21 6,3 2,6-5,-4 2,5 0,-4 1,-5 3,7-4,-7 4,5-4,0 4,-2 0,2 0,-3 0,4-3,3 2,3-2,4 3,9 0,3 0,11 0,-1 0,-16 0,-7 0,-17 0,4 0,4 0,-3-3,5 2,-9-2,6 3,-2-3,2-1</inkml:trace>
</inkml:ink>
</file>

<file path=ppt/ink/ink91.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23:55:40"/>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1 19,'55'-5,"-2"-3,-6 7,24-3,-8 4,-12 0,-2 0,-10 0,11 0,0 0,-11 0,26 0,-34 0,-11 0,8 0,-18 0,8 0,0 0,3 4,10-3,-7 4,39-5,-30 4,32-3,-41 4,17-5,-25 0,17 3,-20-2,21 3,-14-4,14 0,-12 0,-4 0,11 0,18 0,-11 0,15 0,-32 0,-4 0,0 0,-2 0,7 0,-5 0,5 0,-3 0,-2 0,4 0,-6 0,6 0,-3 0,0 0,6 0,-8 0,14 0,-14 3,15-2,-5 2,18-3,2 0,36 8,-6-5,9 5,-31-4,-1 0,15-2,14 7,-15-9,-35 0,15 0,-29 0,-4 0,10 0,-12 0,12 0,-7 0,-2 0,9 0,-9 0,3 0,3 0,-6 0,6 0,-3 0</inkml:trace>
</inkml:ink>
</file>

<file path=ppt/ink/ink92.xml><?xml version="1.0" encoding="utf-8"?>
<inkml:ink xmlns:inkml="http://www.w3.org/2003/InkML">
  <inkml:definitions>
    <inkml:context xml:id="ctx0">
      <inkml:inkSource xml:id="inkSrc0">
        <inkml:traceFormat>
          <inkml:channel name="X" type="integer" max="2" min="-2" units="cm"/>
          <inkml:channel name="Y" type="integer" max="2" min="-2" units="cm"/>
        </inkml:traceFormat>
        <inkml:channelProperties>
          <inkml:channelProperty channel="X" name="resolution" value="1000" units="1/cm"/>
          <inkml:channelProperty channel="Y" name="resolution" value="1000" units="1/cm"/>
        </inkml:channelProperties>
      </inkml:inkSource>
      <inkml:timestamp xml:id="ts0" timeString="2026-03-04T23:55:43"/>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0 35,'94'-13,"-20"-3,-21 15,-8-4,12 5,11 0,-9 0,5 0,-1 0,-3 0,19 0,-2 0,-33 0,22 0,1 0,-14 0,39 0,-36 0,36 0,-27 0,9 4,-34-3,-4 2,1-3,-4 0,11 0,-27 0,17 0,-18 4,6-3,2 2,30-3,-25 0,17 0,-30 0,-4 0,7 0,-3 0,1 0,2 0,11 0,-10 0,14 4,-11-3,1 2,6-3,-6 0,-2 0,-6 0,0 4,6-4,2 4,18-4,38 9,-3 0,18 1,-42-1,-3-2,4-5,16 7,-41-9,-5 0,0 0,-2 0,24 0,-17 0,25 4,-24-2,-6 2,28-4,-32 0,21 0,-33 0,0 0,14 0,-11 0,15 0,-14 0,1 0,-2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肆">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6" name="文本框 5"/>
          <p:cNvSpPr txBox="1"/>
          <p:nvPr userDrawn="1"/>
        </p:nvSpPr>
        <p:spPr>
          <a:xfrm>
            <a:off x="544173" y="436328"/>
            <a:ext cx="480551" cy="707886"/>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肆</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
        <p:nvSpPr>
          <p:cNvPr id="7" name="矩形 6"/>
          <p:cNvSpPr/>
          <p:nvPr userDrawn="1"/>
        </p:nvSpPr>
        <p:spPr>
          <a:xfrm>
            <a:off x="0" y="1458686"/>
            <a:ext cx="12192000" cy="4680857"/>
          </a:xfrm>
          <a:prstGeom prst="rect">
            <a:avLst/>
          </a:prstGeom>
          <a:solidFill>
            <a:schemeClr val="bg1">
              <a:alpha val="70000"/>
            </a:schemeClr>
          </a:solidFill>
          <a:ln>
            <a:noFill/>
          </a:ln>
          <a:effectLst>
            <a:glow rad="127000">
              <a:schemeClr val="tx1">
                <a:alpha val="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amp;标题">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l="64968" t="55411"/>
          <a:stretch>
            <a:fillRect/>
          </a:stretch>
        </p:blipFill>
        <p:spPr>
          <a:xfrm>
            <a:off x="7920842" y="3800104"/>
            <a:ext cx="4271158" cy="3057896"/>
          </a:xfrm>
          <a:prstGeom prst="rect">
            <a:avLst/>
          </a:prstGeom>
        </p:spPr>
      </p:pic>
      <p:pic>
        <p:nvPicPr>
          <p:cNvPr id="32" name="图片 31"/>
          <p:cNvPicPr>
            <a:picLocks noChangeAspect="1"/>
          </p:cNvPicPr>
          <p:nvPr userDrawn="1"/>
        </p:nvPicPr>
        <p:blipFill rotWithShape="1">
          <a:blip r:embed="rId3" cstate="print">
            <a:extLst>
              <a:ext uri="{28A0092B-C50C-407E-A947-70E740481C1C}">
                <a14:useLocalDpi xmlns:a14="http://schemas.microsoft.com/office/drawing/2010/main" val="0"/>
              </a:ext>
            </a:extLst>
          </a:blip>
          <a:srcRect t="73766" r="78084"/>
          <a:stretch>
            <a:fillRect/>
          </a:stretch>
        </p:blipFill>
        <p:spPr>
          <a:xfrm>
            <a:off x="0" y="5058888"/>
            <a:ext cx="2671948" cy="1799112"/>
          </a:xfrm>
          <a:prstGeom prst="rect">
            <a:avLst/>
          </a:prstGeom>
        </p:spPr>
      </p:pic>
      <p:pic>
        <p:nvPicPr>
          <p:cNvPr id="40" name="图片 39"/>
          <p:cNvPicPr>
            <a:picLocks noChangeAspect="1"/>
          </p:cNvPicPr>
          <p:nvPr userDrawn="1"/>
        </p:nvPicPr>
        <p:blipFill rotWithShape="1">
          <a:blip r:embed="rId4" cstate="print">
            <a:extLst>
              <a:ext uri="{28A0092B-C50C-407E-A947-70E740481C1C}">
                <a14:useLocalDpi xmlns:a14="http://schemas.microsoft.com/office/drawing/2010/main" val="0"/>
              </a:ext>
            </a:extLst>
          </a:blip>
          <a:srcRect t="69437" r="77890"/>
          <a:stretch>
            <a:fillRect/>
          </a:stretch>
        </p:blipFill>
        <p:spPr>
          <a:xfrm>
            <a:off x="0" y="4762004"/>
            <a:ext cx="2695699" cy="2095995"/>
          </a:xfrm>
          <a:prstGeom prst="rect">
            <a:avLst/>
          </a:prstGeom>
        </p:spPr>
      </p:pic>
      <p:pic>
        <p:nvPicPr>
          <p:cNvPr id="42" name="图片 41"/>
          <p:cNvPicPr>
            <a:picLocks noChangeAspect="1"/>
          </p:cNvPicPr>
          <p:nvPr userDrawn="1"/>
        </p:nvPicPr>
        <p:blipFill rotWithShape="1">
          <a:blip r:embed="rId5" cstate="print">
            <a:extLst>
              <a:ext uri="{28A0092B-C50C-407E-A947-70E740481C1C}">
                <a14:useLocalDpi xmlns:a14="http://schemas.microsoft.com/office/drawing/2010/main" val="0"/>
              </a:ext>
            </a:extLst>
          </a:blip>
          <a:srcRect l="71299" t="69091"/>
          <a:stretch>
            <a:fillRect/>
          </a:stretch>
        </p:blipFill>
        <p:spPr>
          <a:xfrm>
            <a:off x="8692738" y="4738254"/>
            <a:ext cx="3499262" cy="2119745"/>
          </a:xfrm>
          <a:prstGeom prst="rect">
            <a:avLst/>
          </a:prstGeom>
        </p:spPr>
      </p:pic>
      <p:pic>
        <p:nvPicPr>
          <p:cNvPr id="46" name="图片 45"/>
          <p:cNvPicPr>
            <a:picLocks noChangeAspect="1"/>
          </p:cNvPicPr>
          <p:nvPr userDrawn="1"/>
        </p:nvPicPr>
        <p:blipFill rotWithShape="1">
          <a:blip r:embed="rId6" cstate="print">
            <a:extLst>
              <a:ext uri="{28A0092B-C50C-407E-A947-70E740481C1C}">
                <a14:useLocalDpi xmlns:a14="http://schemas.microsoft.com/office/drawing/2010/main" val="0"/>
              </a:ext>
            </a:extLst>
          </a:blip>
          <a:srcRect l="78994" b="73160"/>
          <a:stretch>
            <a:fillRect/>
          </a:stretch>
        </p:blipFill>
        <p:spPr>
          <a:xfrm>
            <a:off x="9630888" y="0"/>
            <a:ext cx="2561112" cy="1840675"/>
          </a:xfrm>
          <a:prstGeom prst="rect">
            <a:avLst/>
          </a:prstGeom>
        </p:spPr>
      </p:pic>
      <p:pic>
        <p:nvPicPr>
          <p:cNvPr id="16" name="图片 15"/>
          <p:cNvPicPr>
            <a:picLocks noChangeAspect="1"/>
          </p:cNvPicPr>
          <p:nvPr userDrawn="1"/>
        </p:nvPicPr>
        <p:blipFill rotWithShape="1">
          <a:blip r:embed="rId7" cstate="print">
            <a:extLst>
              <a:ext uri="{28A0092B-C50C-407E-A947-70E740481C1C}">
                <a14:useLocalDpi xmlns:a14="http://schemas.microsoft.com/office/drawing/2010/main" val="0"/>
              </a:ext>
            </a:extLst>
          </a:blip>
          <a:srcRect l="8863" t="14026" r="80617" b="66753"/>
          <a:stretch>
            <a:fillRect/>
          </a:stretch>
        </p:blipFill>
        <p:spPr>
          <a:xfrm>
            <a:off x="693393" y="490511"/>
            <a:ext cx="1282535" cy="13181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壹">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16" name="文本框 15"/>
          <p:cNvSpPr txBox="1"/>
          <p:nvPr userDrawn="1"/>
        </p:nvSpPr>
        <p:spPr>
          <a:xfrm>
            <a:off x="544173" y="436328"/>
            <a:ext cx="480551" cy="707885"/>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壹</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壹">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16" name="文本框 15"/>
          <p:cNvSpPr txBox="1"/>
          <p:nvPr userDrawn="1"/>
        </p:nvSpPr>
        <p:spPr>
          <a:xfrm>
            <a:off x="544173" y="436328"/>
            <a:ext cx="480551" cy="707885"/>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壹</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
        <p:nvSpPr>
          <p:cNvPr id="20" name="矩形 19"/>
          <p:cNvSpPr/>
          <p:nvPr userDrawn="1"/>
        </p:nvSpPr>
        <p:spPr>
          <a:xfrm>
            <a:off x="0" y="1458686"/>
            <a:ext cx="12192000" cy="4680857"/>
          </a:xfrm>
          <a:prstGeom prst="rect">
            <a:avLst/>
          </a:prstGeom>
          <a:solidFill>
            <a:schemeClr val="bg1">
              <a:alpha val="70000"/>
            </a:schemeClr>
          </a:solidFill>
          <a:ln>
            <a:noFill/>
          </a:ln>
          <a:effectLst>
            <a:glow rad="127000">
              <a:schemeClr val="tx1">
                <a:alpha val="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贰">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6" name="文本框 5"/>
          <p:cNvSpPr txBox="1"/>
          <p:nvPr userDrawn="1"/>
        </p:nvSpPr>
        <p:spPr>
          <a:xfrm>
            <a:off x="544173" y="436328"/>
            <a:ext cx="480551" cy="707886"/>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贰</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贰">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6" name="文本框 5"/>
          <p:cNvSpPr txBox="1"/>
          <p:nvPr userDrawn="1"/>
        </p:nvSpPr>
        <p:spPr>
          <a:xfrm>
            <a:off x="544173" y="436328"/>
            <a:ext cx="480551" cy="707886"/>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贰</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
        <p:nvSpPr>
          <p:cNvPr id="7" name="矩形 6"/>
          <p:cNvSpPr/>
          <p:nvPr userDrawn="1"/>
        </p:nvSpPr>
        <p:spPr>
          <a:xfrm>
            <a:off x="0" y="1458686"/>
            <a:ext cx="12192000" cy="4680857"/>
          </a:xfrm>
          <a:prstGeom prst="rect">
            <a:avLst/>
          </a:prstGeom>
          <a:solidFill>
            <a:schemeClr val="bg1">
              <a:alpha val="70000"/>
            </a:schemeClr>
          </a:solidFill>
          <a:ln>
            <a:noFill/>
          </a:ln>
          <a:effectLst>
            <a:glow rad="127000">
              <a:schemeClr val="tx1">
                <a:alpha val="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叁">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6" name="文本框 5"/>
          <p:cNvSpPr txBox="1"/>
          <p:nvPr userDrawn="1"/>
        </p:nvSpPr>
        <p:spPr>
          <a:xfrm>
            <a:off x="544173" y="436328"/>
            <a:ext cx="480551" cy="707886"/>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叁</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叁">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6" name="文本框 5"/>
          <p:cNvSpPr txBox="1"/>
          <p:nvPr userDrawn="1"/>
        </p:nvSpPr>
        <p:spPr>
          <a:xfrm>
            <a:off x="544173" y="436328"/>
            <a:ext cx="480551" cy="707886"/>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叁</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
        <p:nvSpPr>
          <p:cNvPr id="7" name="矩形 6"/>
          <p:cNvSpPr/>
          <p:nvPr userDrawn="1"/>
        </p:nvSpPr>
        <p:spPr>
          <a:xfrm>
            <a:off x="0" y="1458686"/>
            <a:ext cx="12192000" cy="4680857"/>
          </a:xfrm>
          <a:prstGeom prst="rect">
            <a:avLst/>
          </a:prstGeom>
          <a:solidFill>
            <a:schemeClr val="bg1">
              <a:alpha val="70000"/>
            </a:schemeClr>
          </a:solidFill>
          <a:ln>
            <a:noFill/>
          </a:ln>
          <a:effectLst>
            <a:glow rad="127000">
              <a:schemeClr val="tx1">
                <a:alpha val="5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肆">
    <p:spTree>
      <p:nvGrpSpPr>
        <p:cNvPr id="1" name=""/>
        <p:cNvGrpSpPr/>
        <p:nvPr/>
      </p:nvGrpSpPr>
      <p:grpSpPr>
        <a:xfrm>
          <a:off x="0" y="0"/>
          <a:ext cx="0" cy="0"/>
          <a:chOff x="0" y="0"/>
          <a:chExt cx="0" cy="0"/>
        </a:xfrm>
      </p:grpSpPr>
      <p:sp>
        <p:nvSpPr>
          <p:cNvPr id="13" name="标题 12"/>
          <p:cNvSpPr>
            <a:spLocks noGrp="1"/>
          </p:cNvSpPr>
          <p:nvPr>
            <p:ph type="title"/>
          </p:nvPr>
        </p:nvSpPr>
        <p:spPr>
          <a:xfrm>
            <a:off x="1301342" y="567003"/>
            <a:ext cx="6619504" cy="554801"/>
          </a:xfrm>
          <a:prstGeom prst="rect">
            <a:avLst/>
          </a:prstGeom>
        </p:spPr>
        <p:txBody>
          <a:bodyPr/>
          <a:lstStyle>
            <a:lvl1pPr>
              <a:defRPr sz="3600" b="1">
                <a:solidFill>
                  <a:schemeClr val="tx1">
                    <a:lumMod val="75000"/>
                    <a:lumOff val="25000"/>
                  </a:schemeClr>
                </a:solidFill>
                <a:latin typeface="方正楷体简体" panose="02000000000000000000" pitchFamily="2" charset="-122"/>
                <a:ea typeface="方正楷体简体" panose="02000000000000000000" pitchFamily="2" charset="-122"/>
              </a:defRPr>
            </a:lvl1pPr>
          </a:lstStyle>
          <a:p>
            <a:r>
              <a:rPr lang="zh-CN" altLang="en-US" dirty="0"/>
              <a:t>单击此处编辑母版标题样式</a:t>
            </a:r>
            <a:endParaRPr lang="zh-CN" altLang="en-US" dirty="0"/>
          </a:p>
        </p:txBody>
      </p:sp>
      <p:pic>
        <p:nvPicPr>
          <p:cNvPr id="5" name="图片 4"/>
          <p:cNvPicPr>
            <a:picLocks noChangeAspect="1"/>
          </p:cNvPicPr>
          <p:nvPr userDrawn="1"/>
        </p:nvPicPr>
        <p:blipFill rotWithShape="1">
          <a:blip r:embed="rId2" cstate="print">
            <a:extLst>
              <a:ext uri="{28A0092B-C50C-407E-A947-70E740481C1C}">
                <a14:useLocalDpi xmlns:a14="http://schemas.microsoft.com/office/drawing/2010/main" val="0"/>
              </a:ext>
            </a:extLst>
          </a:blip>
          <a:srcRect l="44480" t="42386" r="43871" b="45404"/>
          <a:stretch>
            <a:fillRect/>
          </a:stretch>
        </p:blipFill>
        <p:spPr>
          <a:xfrm>
            <a:off x="334734" y="304439"/>
            <a:ext cx="887808" cy="930594"/>
          </a:xfrm>
          <a:prstGeom prst="rect">
            <a:avLst/>
          </a:prstGeom>
        </p:spPr>
      </p:pic>
      <p:sp>
        <p:nvSpPr>
          <p:cNvPr id="6" name="文本框 5"/>
          <p:cNvSpPr txBox="1"/>
          <p:nvPr userDrawn="1"/>
        </p:nvSpPr>
        <p:spPr>
          <a:xfrm>
            <a:off x="544173" y="436328"/>
            <a:ext cx="480551" cy="707886"/>
          </a:xfrm>
          <a:prstGeom prst="rect">
            <a:avLst/>
          </a:prstGeom>
          <a:noFill/>
        </p:spPr>
        <p:txBody>
          <a:bodyPr wrap="square" rtlCol="0">
            <a:spAutoFit/>
          </a:bodyPr>
          <a:lstStyle/>
          <a:p>
            <a:pPr algn="ctr"/>
            <a:r>
              <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肆</a:t>
            </a:r>
            <a:endParaRPr lang="zh-CN" altLang="en-US" sz="40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0.png"/><Relationship Id="rId13" Type="http://schemas.openxmlformats.org/officeDocument/2006/relationships/image" Target="../media/image9.png"/><Relationship Id="rId12" Type="http://schemas.openxmlformats.org/officeDocument/2006/relationships/image" Target="../media/image8.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pic>
        <p:nvPicPr>
          <p:cNvPr id="23" name="图片 22"/>
          <p:cNvPicPr>
            <a:picLocks noChangeAspect="1"/>
          </p:cNvPicPr>
          <p:nvPr userDrawn="1"/>
        </p:nvPicPr>
        <p:blipFill rotWithShape="1">
          <a:blip r:embed="rId13" cstate="print">
            <a:extLst>
              <a:ext uri="{28A0092B-C50C-407E-A947-70E740481C1C}">
                <a14:useLocalDpi xmlns:a14="http://schemas.microsoft.com/office/drawing/2010/main" val="0"/>
              </a:ext>
            </a:extLst>
          </a:blip>
          <a:srcRect t="24069" b="33853"/>
          <a:stretch>
            <a:fillRect/>
          </a:stretch>
        </p:blipFill>
        <p:spPr>
          <a:xfrm>
            <a:off x="0" y="1993570"/>
            <a:ext cx="12192000" cy="2885704"/>
          </a:xfrm>
          <a:prstGeom prst="rect">
            <a:avLst/>
          </a:prstGeom>
        </p:spPr>
      </p:pic>
      <p:pic>
        <p:nvPicPr>
          <p:cNvPr id="3" name="图片 2"/>
          <p:cNvPicPr>
            <a:picLocks noChangeAspect="1"/>
          </p:cNvPicPr>
          <p:nvPr userDrawn="1"/>
        </p:nvPicPr>
        <p:blipFill rotWithShape="1">
          <a:blip r:embed="rId14" cstate="print">
            <a:extLst>
              <a:ext uri="{28A0092B-C50C-407E-A947-70E740481C1C}">
                <a14:useLocalDpi xmlns:a14="http://schemas.microsoft.com/office/drawing/2010/main" val="0"/>
              </a:ext>
            </a:extLst>
          </a:blip>
          <a:srcRect l="15446" t="37576" r="11875" b="36797"/>
          <a:stretch>
            <a:fillRect/>
          </a:stretch>
        </p:blipFill>
        <p:spPr>
          <a:xfrm>
            <a:off x="424543" y="2898074"/>
            <a:ext cx="8784771" cy="17575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3.jpeg"/><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35.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43.png"/></Relationships>
</file>

<file path=ppt/slides/_rels/slide14.xml.rels><?xml version="1.0" encoding="UTF-8" standalone="yes"?>
<Relationships xmlns="http://schemas.openxmlformats.org/package/2006/relationships"><Relationship Id="rId9" Type="http://schemas.openxmlformats.org/officeDocument/2006/relationships/image" Target="../media/image48.png"/><Relationship Id="rId8" Type="http://schemas.openxmlformats.org/officeDocument/2006/relationships/customXml" Target="../ink/ink4.xml"/><Relationship Id="rId7" Type="http://schemas.openxmlformats.org/officeDocument/2006/relationships/image" Target="../media/image47.png"/><Relationship Id="rId6" Type="http://schemas.openxmlformats.org/officeDocument/2006/relationships/image" Target="../media/image46.png"/><Relationship Id="rId5" Type="http://schemas.openxmlformats.org/officeDocument/2006/relationships/customXml" Target="../ink/ink3.xml"/><Relationship Id="rId4" Type="http://schemas.openxmlformats.org/officeDocument/2006/relationships/image" Target="../media/image45.png"/><Relationship Id="rId3" Type="http://schemas.openxmlformats.org/officeDocument/2006/relationships/customXml" Target="../ink/ink2.xml"/><Relationship Id="rId2" Type="http://schemas.openxmlformats.org/officeDocument/2006/relationships/image" Target="../media/image44.png"/><Relationship Id="rId15" Type="http://schemas.openxmlformats.org/officeDocument/2006/relationships/slideLayout" Target="../slideLayouts/slideLayout2.xml"/><Relationship Id="rId14" Type="http://schemas.openxmlformats.org/officeDocument/2006/relationships/image" Target="../media/image13.jpeg"/><Relationship Id="rId13" Type="http://schemas.openxmlformats.org/officeDocument/2006/relationships/image" Target="../media/image50.png"/><Relationship Id="rId12" Type="http://schemas.openxmlformats.org/officeDocument/2006/relationships/customXml" Target="../ink/ink6.xml"/><Relationship Id="rId11" Type="http://schemas.openxmlformats.org/officeDocument/2006/relationships/image" Target="../media/image49.png"/><Relationship Id="rId10" Type="http://schemas.openxmlformats.org/officeDocument/2006/relationships/customXml" Target="../ink/ink5.xml"/><Relationship Id="rId1" Type="http://schemas.openxmlformats.org/officeDocument/2006/relationships/customXml" Target="../ink/ink1.xml"/></Relationships>
</file>

<file path=ppt/slides/_rels/slide15.xml.rels><?xml version="1.0" encoding="UTF-8" standalone="yes"?>
<Relationships xmlns="http://schemas.openxmlformats.org/package/2006/relationships"><Relationship Id="rId9" Type="http://schemas.openxmlformats.org/officeDocument/2006/relationships/image" Target="../media/image52.png"/><Relationship Id="rId8" Type="http://schemas.openxmlformats.org/officeDocument/2006/relationships/customXml" Target="../ink/ink10.xml"/><Relationship Id="rId7" Type="http://schemas.openxmlformats.org/officeDocument/2006/relationships/image" Target="../media/image48.png"/><Relationship Id="rId6" Type="http://schemas.openxmlformats.org/officeDocument/2006/relationships/customXml" Target="../ink/ink9.xml"/><Relationship Id="rId5" Type="http://schemas.openxmlformats.org/officeDocument/2006/relationships/image" Target="../media/image51.png"/><Relationship Id="rId4" Type="http://schemas.openxmlformats.org/officeDocument/2006/relationships/customXml" Target="../ink/ink8.xml"/><Relationship Id="rId3" Type="http://schemas.openxmlformats.org/officeDocument/2006/relationships/image" Target="../media/image46.png"/><Relationship Id="rId2" Type="http://schemas.openxmlformats.org/officeDocument/2006/relationships/customXml" Target="../ink/ink7.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image" Target="../media/image53.png"/><Relationship Id="rId10" Type="http://schemas.openxmlformats.org/officeDocument/2006/relationships/customXml" Target="../ink/ink11.xml"/><Relationship Id="rId1" Type="http://schemas.openxmlformats.org/officeDocument/2006/relationships/image" Target="../media/image47.png"/></Relationships>
</file>

<file path=ppt/slides/_rels/slide16.xml.rels><?xml version="1.0" encoding="UTF-8" standalone="yes"?>
<Relationships xmlns="http://schemas.openxmlformats.org/package/2006/relationships"><Relationship Id="rId9" Type="http://schemas.openxmlformats.org/officeDocument/2006/relationships/image" Target="../media/image56.png"/><Relationship Id="rId8" Type="http://schemas.openxmlformats.org/officeDocument/2006/relationships/customXml" Target="../ink/ink15.xml"/><Relationship Id="rId7" Type="http://schemas.openxmlformats.org/officeDocument/2006/relationships/image" Target="../media/image55.png"/><Relationship Id="rId6" Type="http://schemas.openxmlformats.org/officeDocument/2006/relationships/customXml" Target="../ink/ink14.xml"/><Relationship Id="rId5" Type="http://schemas.openxmlformats.org/officeDocument/2006/relationships/image" Target="../media/image53.png"/><Relationship Id="rId4" Type="http://schemas.openxmlformats.org/officeDocument/2006/relationships/customXml" Target="../ink/ink13.xml"/><Relationship Id="rId3" Type="http://schemas.openxmlformats.org/officeDocument/2006/relationships/image" Target="../media/image54.png"/><Relationship Id="rId2" Type="http://schemas.openxmlformats.org/officeDocument/2006/relationships/customXml" Target="../ink/ink12.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image" Target="../media/image57.png"/><Relationship Id="rId10" Type="http://schemas.openxmlformats.org/officeDocument/2006/relationships/customXml" Target="../ink/ink16.xml"/><Relationship Id="rId1"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59.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60.png"/></Relationships>
</file>

<file path=ppt/slides/_rels/slide2.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4" Type="http://schemas.openxmlformats.org/officeDocument/2006/relationships/slideLayout" Target="../slideLayouts/slideLayout1.xml"/><Relationship Id="rId13" Type="http://schemas.openxmlformats.org/officeDocument/2006/relationships/image" Target="../media/image13.jpeg"/><Relationship Id="rId12" Type="http://schemas.openxmlformats.org/officeDocument/2006/relationships/image" Target="../media/image25.png"/><Relationship Id="rId11" Type="http://schemas.openxmlformats.org/officeDocument/2006/relationships/image" Target="../media/image24.png"/><Relationship Id="rId10" Type="http://schemas.openxmlformats.org/officeDocument/2006/relationships/image" Target="../media/image23.png"/><Relationship Id="rId1"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61.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image" Target="../media/image13.jpeg"/><Relationship Id="rId2" Type="http://schemas.openxmlformats.org/officeDocument/2006/relationships/image" Target="../media/image63.png"/><Relationship Id="rId1" Type="http://schemas.openxmlformats.org/officeDocument/2006/relationships/image" Target="../media/image62.png"/></Relationships>
</file>

<file path=ppt/slides/_rels/slide22.xml.rels><?xml version="1.0" encoding="UTF-8" standalone="yes"?>
<Relationships xmlns="http://schemas.openxmlformats.org/package/2006/relationships"><Relationship Id="rId9" Type="http://schemas.openxmlformats.org/officeDocument/2006/relationships/image" Target="../media/image13.jpeg"/><Relationship Id="rId8" Type="http://schemas.openxmlformats.org/officeDocument/2006/relationships/image" Target="../media/image68.png"/><Relationship Id="rId7" Type="http://schemas.openxmlformats.org/officeDocument/2006/relationships/image" Target="../media/image67.png"/><Relationship Id="rId6" Type="http://schemas.openxmlformats.org/officeDocument/2006/relationships/customXml" Target="../ink/ink19.xml"/><Relationship Id="rId5" Type="http://schemas.openxmlformats.org/officeDocument/2006/relationships/image" Target="../media/image66.png"/><Relationship Id="rId4" Type="http://schemas.openxmlformats.org/officeDocument/2006/relationships/customXml" Target="../ink/ink18.xml"/><Relationship Id="rId3" Type="http://schemas.openxmlformats.org/officeDocument/2006/relationships/image" Target="../media/image65.png"/><Relationship Id="rId2" Type="http://schemas.openxmlformats.org/officeDocument/2006/relationships/customXml" Target="../ink/ink17.xml"/><Relationship Id="rId10" Type="http://schemas.openxmlformats.org/officeDocument/2006/relationships/slideLayout" Target="../slideLayouts/slideLayout6.xml"/><Relationship Id="rId1" Type="http://schemas.openxmlformats.org/officeDocument/2006/relationships/image" Target="../media/image64.png"/></Relationships>
</file>

<file path=ppt/slides/_rels/slide23.xml.rels><?xml version="1.0" encoding="UTF-8" standalone="yes"?>
<Relationships xmlns="http://schemas.openxmlformats.org/package/2006/relationships"><Relationship Id="rId9" Type="http://schemas.openxmlformats.org/officeDocument/2006/relationships/image" Target="../media/image72.png"/><Relationship Id="rId8" Type="http://schemas.openxmlformats.org/officeDocument/2006/relationships/customXml" Target="../ink/ink23.xml"/><Relationship Id="rId7" Type="http://schemas.openxmlformats.org/officeDocument/2006/relationships/image" Target="../media/image71.png"/><Relationship Id="rId6" Type="http://schemas.openxmlformats.org/officeDocument/2006/relationships/customXml" Target="../ink/ink22.xml"/><Relationship Id="rId5" Type="http://schemas.openxmlformats.org/officeDocument/2006/relationships/image" Target="../media/image70.png"/><Relationship Id="rId4" Type="http://schemas.openxmlformats.org/officeDocument/2006/relationships/customXml" Target="../ink/ink21.xml"/><Relationship Id="rId3" Type="http://schemas.openxmlformats.org/officeDocument/2006/relationships/image" Target="../media/image69.png"/><Relationship Id="rId2" Type="http://schemas.openxmlformats.org/officeDocument/2006/relationships/customXml" Target="../ink/ink20.xml"/><Relationship Id="rId17" Type="http://schemas.openxmlformats.org/officeDocument/2006/relationships/slideLayout" Target="../slideLayouts/slideLayout6.xml"/><Relationship Id="rId16" Type="http://schemas.openxmlformats.org/officeDocument/2006/relationships/image" Target="../media/image13.jpeg"/><Relationship Id="rId15" Type="http://schemas.openxmlformats.org/officeDocument/2006/relationships/image" Target="../media/image75.png"/><Relationship Id="rId14" Type="http://schemas.openxmlformats.org/officeDocument/2006/relationships/customXml" Target="../ink/ink26.xml"/><Relationship Id="rId13" Type="http://schemas.openxmlformats.org/officeDocument/2006/relationships/image" Target="../media/image74.png"/><Relationship Id="rId12" Type="http://schemas.openxmlformats.org/officeDocument/2006/relationships/customXml" Target="../ink/ink25.xml"/><Relationship Id="rId11" Type="http://schemas.openxmlformats.org/officeDocument/2006/relationships/image" Target="../media/image73.png"/><Relationship Id="rId10" Type="http://schemas.openxmlformats.org/officeDocument/2006/relationships/customXml" Target="../ink/ink24.xml"/><Relationship Id="rId1" Type="http://schemas.openxmlformats.org/officeDocument/2006/relationships/image" Target="../media/image64.png"/></Relationships>
</file>

<file path=ppt/slides/_rels/slide24.xml.rels><?xml version="1.0" encoding="UTF-8" standalone="yes"?>
<Relationships xmlns="http://schemas.openxmlformats.org/package/2006/relationships"><Relationship Id="rId9" Type="http://schemas.openxmlformats.org/officeDocument/2006/relationships/image" Target="../media/image78.png"/><Relationship Id="rId8" Type="http://schemas.openxmlformats.org/officeDocument/2006/relationships/customXml" Target="../ink/ink30.xml"/><Relationship Id="rId7" Type="http://schemas.openxmlformats.org/officeDocument/2006/relationships/image" Target="../media/image77.png"/><Relationship Id="rId6" Type="http://schemas.openxmlformats.org/officeDocument/2006/relationships/customXml" Target="../ink/ink29.xml"/><Relationship Id="rId5" Type="http://schemas.openxmlformats.org/officeDocument/2006/relationships/image" Target="../media/image72.png"/><Relationship Id="rId4" Type="http://schemas.openxmlformats.org/officeDocument/2006/relationships/customXml" Target="../ink/ink28.xml"/><Relationship Id="rId3" Type="http://schemas.openxmlformats.org/officeDocument/2006/relationships/image" Target="../media/image76.png"/><Relationship Id="rId2" Type="http://schemas.openxmlformats.org/officeDocument/2006/relationships/customXml" Target="../ink/ink27.xml"/><Relationship Id="rId19" Type="http://schemas.openxmlformats.org/officeDocument/2006/relationships/slideLayout" Target="../slideLayouts/slideLayout6.xml"/><Relationship Id="rId18" Type="http://schemas.openxmlformats.org/officeDocument/2006/relationships/image" Target="../media/image13.jpeg"/><Relationship Id="rId17" Type="http://schemas.openxmlformats.org/officeDocument/2006/relationships/image" Target="../media/image82.png"/><Relationship Id="rId16" Type="http://schemas.openxmlformats.org/officeDocument/2006/relationships/customXml" Target="../ink/ink34.xml"/><Relationship Id="rId15" Type="http://schemas.openxmlformats.org/officeDocument/2006/relationships/image" Target="../media/image81.png"/><Relationship Id="rId14" Type="http://schemas.openxmlformats.org/officeDocument/2006/relationships/customXml" Target="../ink/ink33.xml"/><Relationship Id="rId13" Type="http://schemas.openxmlformats.org/officeDocument/2006/relationships/image" Target="../media/image80.png"/><Relationship Id="rId12" Type="http://schemas.openxmlformats.org/officeDocument/2006/relationships/customXml" Target="../ink/ink32.xml"/><Relationship Id="rId11" Type="http://schemas.openxmlformats.org/officeDocument/2006/relationships/image" Target="../media/image79.png"/><Relationship Id="rId10" Type="http://schemas.openxmlformats.org/officeDocument/2006/relationships/customXml" Target="../ink/ink31.xml"/><Relationship Id="rId1" Type="http://schemas.openxmlformats.org/officeDocument/2006/relationships/image" Target="../media/image64.png"/></Relationships>
</file>

<file path=ppt/slides/_rels/slide25.xml.rels><?xml version="1.0" encoding="UTF-8" standalone="yes"?>
<Relationships xmlns="http://schemas.openxmlformats.org/package/2006/relationships"><Relationship Id="rId9" Type="http://schemas.openxmlformats.org/officeDocument/2006/relationships/image" Target="../media/image87.png"/><Relationship Id="rId8" Type="http://schemas.openxmlformats.org/officeDocument/2006/relationships/customXml" Target="../ink/ink38.xml"/><Relationship Id="rId7" Type="http://schemas.openxmlformats.org/officeDocument/2006/relationships/image" Target="../media/image86.png"/><Relationship Id="rId6" Type="http://schemas.openxmlformats.org/officeDocument/2006/relationships/customXml" Target="../ink/ink37.xml"/><Relationship Id="rId5" Type="http://schemas.openxmlformats.org/officeDocument/2006/relationships/image" Target="../media/image85.png"/><Relationship Id="rId4" Type="http://schemas.openxmlformats.org/officeDocument/2006/relationships/customXml" Target="../ink/ink36.xml"/><Relationship Id="rId3" Type="http://schemas.openxmlformats.org/officeDocument/2006/relationships/image" Target="../media/image84.png"/><Relationship Id="rId2" Type="http://schemas.openxmlformats.org/officeDocument/2006/relationships/customXml" Target="../ink/ink35.xml"/><Relationship Id="rId13" Type="http://schemas.openxmlformats.org/officeDocument/2006/relationships/slideLayout" Target="../slideLayouts/slideLayout6.xml"/><Relationship Id="rId12" Type="http://schemas.openxmlformats.org/officeDocument/2006/relationships/image" Target="../media/image13.jpeg"/><Relationship Id="rId11" Type="http://schemas.openxmlformats.org/officeDocument/2006/relationships/image" Target="../media/image88.png"/><Relationship Id="rId10" Type="http://schemas.openxmlformats.org/officeDocument/2006/relationships/customXml" Target="../ink/ink39.xml"/><Relationship Id="rId1" Type="http://schemas.openxmlformats.org/officeDocument/2006/relationships/image" Target="../media/image83.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3.jpeg"/><Relationship Id="rId2" Type="http://schemas.openxmlformats.org/officeDocument/2006/relationships/image" Target="../media/image90.jpeg"/><Relationship Id="rId1" Type="http://schemas.openxmlformats.org/officeDocument/2006/relationships/image" Target="../media/image89.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29.xml.rels><?xml version="1.0" encoding="UTF-8" standalone="yes"?>
<Relationships xmlns="http://schemas.openxmlformats.org/package/2006/relationships"><Relationship Id="rId9" Type="http://schemas.openxmlformats.org/officeDocument/2006/relationships/image" Target="../media/image95.png"/><Relationship Id="rId8" Type="http://schemas.openxmlformats.org/officeDocument/2006/relationships/customXml" Target="../ink/ink43.xml"/><Relationship Id="rId7" Type="http://schemas.openxmlformats.org/officeDocument/2006/relationships/image" Target="../media/image94.png"/><Relationship Id="rId6" Type="http://schemas.openxmlformats.org/officeDocument/2006/relationships/customXml" Target="../ink/ink42.xml"/><Relationship Id="rId5" Type="http://schemas.openxmlformats.org/officeDocument/2006/relationships/image" Target="../media/image93.png"/><Relationship Id="rId4" Type="http://schemas.openxmlformats.org/officeDocument/2006/relationships/customXml" Target="../ink/ink41.xml"/><Relationship Id="rId3" Type="http://schemas.openxmlformats.org/officeDocument/2006/relationships/image" Target="../media/image92.png"/><Relationship Id="rId2" Type="http://schemas.openxmlformats.org/officeDocument/2006/relationships/customXml" Target="../ink/ink40.xml"/><Relationship Id="rId13" Type="http://schemas.openxmlformats.org/officeDocument/2006/relationships/slideLayout" Target="../slideLayouts/slideLayout6.xml"/><Relationship Id="rId12" Type="http://schemas.openxmlformats.org/officeDocument/2006/relationships/image" Target="../media/image13.jpeg"/><Relationship Id="rId11" Type="http://schemas.openxmlformats.org/officeDocument/2006/relationships/image" Target="../media/image96.png"/><Relationship Id="rId10" Type="http://schemas.openxmlformats.org/officeDocument/2006/relationships/customXml" Target="../ink/ink44.xml"/><Relationship Id="rId1" Type="http://schemas.openxmlformats.org/officeDocument/2006/relationships/image" Target="../media/image9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30.xml.rels><?xml version="1.0" encoding="UTF-8" standalone="yes"?>
<Relationships xmlns="http://schemas.openxmlformats.org/package/2006/relationships"><Relationship Id="rId9" Type="http://schemas.openxmlformats.org/officeDocument/2006/relationships/image" Target="../media/image100.png"/><Relationship Id="rId8" Type="http://schemas.openxmlformats.org/officeDocument/2006/relationships/customXml" Target="../ink/ink48.xml"/><Relationship Id="rId7" Type="http://schemas.openxmlformats.org/officeDocument/2006/relationships/image" Target="../media/image99.png"/><Relationship Id="rId6" Type="http://schemas.openxmlformats.org/officeDocument/2006/relationships/customXml" Target="../ink/ink47.xml"/><Relationship Id="rId5" Type="http://schemas.openxmlformats.org/officeDocument/2006/relationships/image" Target="../media/image98.png"/><Relationship Id="rId4" Type="http://schemas.openxmlformats.org/officeDocument/2006/relationships/customXml" Target="../ink/ink46.xml"/><Relationship Id="rId3" Type="http://schemas.openxmlformats.org/officeDocument/2006/relationships/image" Target="../media/image97.png"/><Relationship Id="rId2" Type="http://schemas.openxmlformats.org/officeDocument/2006/relationships/customXml" Target="../ink/ink45.xml"/><Relationship Id="rId19" Type="http://schemas.openxmlformats.org/officeDocument/2006/relationships/slideLayout" Target="../slideLayouts/slideLayout6.xml"/><Relationship Id="rId18" Type="http://schemas.openxmlformats.org/officeDocument/2006/relationships/image" Target="../media/image13.jpeg"/><Relationship Id="rId17" Type="http://schemas.openxmlformats.org/officeDocument/2006/relationships/image" Target="../media/image104.png"/><Relationship Id="rId16" Type="http://schemas.openxmlformats.org/officeDocument/2006/relationships/customXml" Target="../ink/ink52.xml"/><Relationship Id="rId15" Type="http://schemas.openxmlformats.org/officeDocument/2006/relationships/image" Target="../media/image103.png"/><Relationship Id="rId14" Type="http://schemas.openxmlformats.org/officeDocument/2006/relationships/customXml" Target="../ink/ink51.xml"/><Relationship Id="rId13" Type="http://schemas.openxmlformats.org/officeDocument/2006/relationships/image" Target="../media/image102.png"/><Relationship Id="rId12" Type="http://schemas.openxmlformats.org/officeDocument/2006/relationships/customXml" Target="../ink/ink50.xml"/><Relationship Id="rId11" Type="http://schemas.openxmlformats.org/officeDocument/2006/relationships/image" Target="../media/image101.png"/><Relationship Id="rId10" Type="http://schemas.openxmlformats.org/officeDocument/2006/relationships/customXml" Target="../ink/ink49.xml"/><Relationship Id="rId1" Type="http://schemas.openxmlformats.org/officeDocument/2006/relationships/image" Target="../media/image91.png"/></Relationships>
</file>

<file path=ppt/slides/_rels/slide31.xml.rels><?xml version="1.0" encoding="UTF-8" standalone="yes"?>
<Relationships xmlns="http://schemas.openxmlformats.org/package/2006/relationships"><Relationship Id="rId9" Type="http://schemas.openxmlformats.org/officeDocument/2006/relationships/customXml" Target="../ink/ink57.xml"/><Relationship Id="rId8" Type="http://schemas.openxmlformats.org/officeDocument/2006/relationships/customXml" Target="../ink/ink56.xml"/><Relationship Id="rId7" Type="http://schemas.openxmlformats.org/officeDocument/2006/relationships/image" Target="../media/image106.png"/><Relationship Id="rId6" Type="http://schemas.openxmlformats.org/officeDocument/2006/relationships/customXml" Target="../ink/ink55.xml"/><Relationship Id="rId5" Type="http://schemas.openxmlformats.org/officeDocument/2006/relationships/image" Target="../media/image105.png"/><Relationship Id="rId4" Type="http://schemas.openxmlformats.org/officeDocument/2006/relationships/customXml" Target="../ink/ink54.xml"/><Relationship Id="rId3" Type="http://schemas.openxmlformats.org/officeDocument/2006/relationships/image" Target="../media/image92.png"/><Relationship Id="rId2" Type="http://schemas.openxmlformats.org/officeDocument/2006/relationships/customXml" Target="../ink/ink53.xml"/><Relationship Id="rId12" Type="http://schemas.openxmlformats.org/officeDocument/2006/relationships/slideLayout" Target="../slideLayouts/slideLayout6.xml"/><Relationship Id="rId11" Type="http://schemas.openxmlformats.org/officeDocument/2006/relationships/image" Target="../media/image13.jpeg"/><Relationship Id="rId10" Type="http://schemas.openxmlformats.org/officeDocument/2006/relationships/image" Target="../media/image107.png"/><Relationship Id="rId1" Type="http://schemas.openxmlformats.org/officeDocument/2006/relationships/image" Target="../media/image9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jpeg"/></Relationships>
</file>

<file path=ppt/slides/_rels/slide33.xml.rels><?xml version="1.0" encoding="UTF-8" standalone="yes"?>
<Relationships xmlns="http://schemas.openxmlformats.org/package/2006/relationships"><Relationship Id="rId9" Type="http://schemas.openxmlformats.org/officeDocument/2006/relationships/image" Target="../media/image111.png"/><Relationship Id="rId8" Type="http://schemas.openxmlformats.org/officeDocument/2006/relationships/customXml" Target="../ink/ink61.xml"/><Relationship Id="rId7" Type="http://schemas.openxmlformats.org/officeDocument/2006/relationships/image" Target="../media/image110.png"/><Relationship Id="rId6" Type="http://schemas.openxmlformats.org/officeDocument/2006/relationships/customXml" Target="../ink/ink60.xml"/><Relationship Id="rId5" Type="http://schemas.openxmlformats.org/officeDocument/2006/relationships/image" Target="../media/image109.png"/><Relationship Id="rId4" Type="http://schemas.openxmlformats.org/officeDocument/2006/relationships/customXml" Target="../ink/ink59.xml"/><Relationship Id="rId3" Type="http://schemas.openxmlformats.org/officeDocument/2006/relationships/image" Target="../media/image108.png"/><Relationship Id="rId2" Type="http://schemas.openxmlformats.org/officeDocument/2006/relationships/customXml" Target="../ink/ink58.xml"/><Relationship Id="rId19" Type="http://schemas.openxmlformats.org/officeDocument/2006/relationships/slideLayout" Target="../slideLayouts/slideLayout6.xml"/><Relationship Id="rId18" Type="http://schemas.openxmlformats.org/officeDocument/2006/relationships/image" Target="../media/image13.jpeg"/><Relationship Id="rId17" Type="http://schemas.openxmlformats.org/officeDocument/2006/relationships/image" Target="../media/image115.png"/><Relationship Id="rId16" Type="http://schemas.openxmlformats.org/officeDocument/2006/relationships/customXml" Target="../ink/ink65.xml"/><Relationship Id="rId15" Type="http://schemas.openxmlformats.org/officeDocument/2006/relationships/image" Target="../media/image114.png"/><Relationship Id="rId14" Type="http://schemas.openxmlformats.org/officeDocument/2006/relationships/customXml" Target="../ink/ink64.xml"/><Relationship Id="rId13" Type="http://schemas.openxmlformats.org/officeDocument/2006/relationships/image" Target="../media/image113.png"/><Relationship Id="rId12" Type="http://schemas.openxmlformats.org/officeDocument/2006/relationships/customXml" Target="../ink/ink63.xml"/><Relationship Id="rId11" Type="http://schemas.openxmlformats.org/officeDocument/2006/relationships/image" Target="../media/image112.png"/><Relationship Id="rId10" Type="http://schemas.openxmlformats.org/officeDocument/2006/relationships/customXml" Target="../ink/ink62.xml"/><Relationship Id="rId1" Type="http://schemas.openxmlformats.org/officeDocument/2006/relationships/image" Target="../media/image9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9" Type="http://schemas.openxmlformats.org/officeDocument/2006/relationships/image" Target="../media/image121.png"/><Relationship Id="rId8" Type="http://schemas.openxmlformats.org/officeDocument/2006/relationships/customXml" Target="../ink/ink69.xml"/><Relationship Id="rId7" Type="http://schemas.openxmlformats.org/officeDocument/2006/relationships/image" Target="../media/image120.png"/><Relationship Id="rId6" Type="http://schemas.openxmlformats.org/officeDocument/2006/relationships/customXml" Target="../ink/ink68.xml"/><Relationship Id="rId5" Type="http://schemas.openxmlformats.org/officeDocument/2006/relationships/image" Target="../media/image119.png"/><Relationship Id="rId4" Type="http://schemas.openxmlformats.org/officeDocument/2006/relationships/customXml" Target="../ink/ink67.xml"/><Relationship Id="rId3" Type="http://schemas.openxmlformats.org/officeDocument/2006/relationships/image" Target="../media/image118.png"/><Relationship Id="rId2" Type="http://schemas.openxmlformats.org/officeDocument/2006/relationships/customXml" Target="../ink/ink66.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image" Target="../media/image122.png"/><Relationship Id="rId10" Type="http://schemas.openxmlformats.org/officeDocument/2006/relationships/customXml" Target="../ink/ink70.xml"/><Relationship Id="rId1" Type="http://schemas.openxmlformats.org/officeDocument/2006/relationships/image" Target="../media/image117.png"/></Relationships>
</file>

<file path=ppt/slides/_rels/slide37.xml.rels><?xml version="1.0" encoding="UTF-8" standalone="yes"?>
<Relationships xmlns="http://schemas.openxmlformats.org/package/2006/relationships"><Relationship Id="rId9" Type="http://schemas.openxmlformats.org/officeDocument/2006/relationships/image" Target="../media/image126.png"/><Relationship Id="rId8" Type="http://schemas.openxmlformats.org/officeDocument/2006/relationships/customXml" Target="../ink/ink74.xml"/><Relationship Id="rId7" Type="http://schemas.openxmlformats.org/officeDocument/2006/relationships/image" Target="../media/image125.png"/><Relationship Id="rId6" Type="http://schemas.openxmlformats.org/officeDocument/2006/relationships/customXml" Target="../ink/ink73.xml"/><Relationship Id="rId5" Type="http://schemas.openxmlformats.org/officeDocument/2006/relationships/image" Target="../media/image124.png"/><Relationship Id="rId4" Type="http://schemas.openxmlformats.org/officeDocument/2006/relationships/customXml" Target="../ink/ink72.xml"/><Relationship Id="rId3" Type="http://schemas.openxmlformats.org/officeDocument/2006/relationships/image" Target="../media/image123.png"/><Relationship Id="rId2" Type="http://schemas.openxmlformats.org/officeDocument/2006/relationships/customXml" Target="../ink/ink71.xml"/><Relationship Id="rId15" Type="http://schemas.openxmlformats.org/officeDocument/2006/relationships/slideLayout" Target="../slideLayouts/slideLayout2.xml"/><Relationship Id="rId14" Type="http://schemas.openxmlformats.org/officeDocument/2006/relationships/image" Target="../media/image13.jpeg"/><Relationship Id="rId13" Type="http://schemas.openxmlformats.org/officeDocument/2006/relationships/image" Target="../media/image128.png"/><Relationship Id="rId12" Type="http://schemas.openxmlformats.org/officeDocument/2006/relationships/customXml" Target="../ink/ink76.xml"/><Relationship Id="rId11" Type="http://schemas.openxmlformats.org/officeDocument/2006/relationships/image" Target="../media/image127.png"/><Relationship Id="rId10" Type="http://schemas.openxmlformats.org/officeDocument/2006/relationships/customXml" Target="../ink/ink75.xml"/><Relationship Id="rId1" Type="http://schemas.openxmlformats.org/officeDocument/2006/relationships/image" Target="../media/image117.png"/></Relationships>
</file>

<file path=ppt/slides/_rels/slide38.xml.rels><?xml version="1.0" encoding="UTF-8" standalone="yes"?>
<Relationships xmlns="http://schemas.openxmlformats.org/package/2006/relationships"><Relationship Id="rId9" Type="http://schemas.openxmlformats.org/officeDocument/2006/relationships/image" Target="../media/image132.png"/><Relationship Id="rId8" Type="http://schemas.openxmlformats.org/officeDocument/2006/relationships/customXml" Target="../ink/ink80.xml"/><Relationship Id="rId7" Type="http://schemas.openxmlformats.org/officeDocument/2006/relationships/image" Target="../media/image131.png"/><Relationship Id="rId6" Type="http://schemas.openxmlformats.org/officeDocument/2006/relationships/customXml" Target="../ink/ink79.xml"/><Relationship Id="rId5" Type="http://schemas.openxmlformats.org/officeDocument/2006/relationships/image" Target="../media/image130.png"/><Relationship Id="rId4" Type="http://schemas.openxmlformats.org/officeDocument/2006/relationships/customXml" Target="../ink/ink78.xml"/><Relationship Id="rId3" Type="http://schemas.openxmlformats.org/officeDocument/2006/relationships/image" Target="../media/image129.png"/><Relationship Id="rId2" Type="http://schemas.openxmlformats.org/officeDocument/2006/relationships/customXml" Target="../ink/ink77.xml"/><Relationship Id="rId19" Type="http://schemas.openxmlformats.org/officeDocument/2006/relationships/slideLayout" Target="../slideLayouts/slideLayout2.xml"/><Relationship Id="rId18" Type="http://schemas.openxmlformats.org/officeDocument/2006/relationships/image" Target="../media/image13.jpeg"/><Relationship Id="rId17" Type="http://schemas.openxmlformats.org/officeDocument/2006/relationships/image" Target="../media/image136.png"/><Relationship Id="rId16" Type="http://schemas.openxmlformats.org/officeDocument/2006/relationships/customXml" Target="../ink/ink84.xml"/><Relationship Id="rId15" Type="http://schemas.openxmlformats.org/officeDocument/2006/relationships/image" Target="../media/image135.png"/><Relationship Id="rId14" Type="http://schemas.openxmlformats.org/officeDocument/2006/relationships/customXml" Target="../ink/ink83.xml"/><Relationship Id="rId13" Type="http://schemas.openxmlformats.org/officeDocument/2006/relationships/image" Target="../media/image134.png"/><Relationship Id="rId12" Type="http://schemas.openxmlformats.org/officeDocument/2006/relationships/customXml" Target="../ink/ink82.xml"/><Relationship Id="rId11" Type="http://schemas.openxmlformats.org/officeDocument/2006/relationships/image" Target="../media/image133.png"/><Relationship Id="rId10" Type="http://schemas.openxmlformats.org/officeDocument/2006/relationships/customXml" Target="../ink/ink81.xml"/><Relationship Id="rId1" Type="http://schemas.openxmlformats.org/officeDocument/2006/relationships/image" Target="../media/image117.pn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39.png"/><Relationship Id="rId6" Type="http://schemas.openxmlformats.org/officeDocument/2006/relationships/customXml" Target="../ink/ink87.xml"/><Relationship Id="rId5" Type="http://schemas.openxmlformats.org/officeDocument/2006/relationships/image" Target="../media/image138.png"/><Relationship Id="rId4" Type="http://schemas.openxmlformats.org/officeDocument/2006/relationships/customXml" Target="../ink/ink86.xml"/><Relationship Id="rId3" Type="http://schemas.openxmlformats.org/officeDocument/2006/relationships/image" Target="../media/image137.png"/><Relationship Id="rId2" Type="http://schemas.openxmlformats.org/officeDocument/2006/relationships/customXml" Target="../ink/ink85.xml"/><Relationship Id="rId1" Type="http://schemas.openxmlformats.org/officeDocument/2006/relationships/image" Target="../media/image11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jpeg"/><Relationship Id="rId1" Type="http://schemas.openxmlformats.org/officeDocument/2006/relationships/image" Target="../media/image26.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1.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1.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1.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1.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4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3.jpeg"/><Relationship Id="rId1" Type="http://schemas.openxmlformats.org/officeDocument/2006/relationships/image" Target="../media/image26.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3.png"/></Relationships>
</file>

<file path=ppt/slides/_rels/slide52.xml.rels><?xml version="1.0" encoding="UTF-8" standalone="yes"?>
<Relationships xmlns="http://schemas.openxmlformats.org/package/2006/relationships"><Relationship Id="rId9" Type="http://schemas.openxmlformats.org/officeDocument/2006/relationships/image" Target="../media/image147.png"/><Relationship Id="rId8" Type="http://schemas.openxmlformats.org/officeDocument/2006/relationships/customXml" Target="../ink/ink91.xml"/><Relationship Id="rId7" Type="http://schemas.openxmlformats.org/officeDocument/2006/relationships/image" Target="../media/image146.png"/><Relationship Id="rId6" Type="http://schemas.openxmlformats.org/officeDocument/2006/relationships/customXml" Target="../ink/ink90.xml"/><Relationship Id="rId5" Type="http://schemas.openxmlformats.org/officeDocument/2006/relationships/image" Target="../media/image145.png"/><Relationship Id="rId4" Type="http://schemas.openxmlformats.org/officeDocument/2006/relationships/customXml" Target="../ink/ink89.xml"/><Relationship Id="rId3" Type="http://schemas.openxmlformats.org/officeDocument/2006/relationships/image" Target="../media/image144.png"/><Relationship Id="rId2" Type="http://schemas.openxmlformats.org/officeDocument/2006/relationships/customXml" Target="../ink/ink88.xml"/><Relationship Id="rId13" Type="http://schemas.openxmlformats.org/officeDocument/2006/relationships/slideLayout" Target="../slideLayouts/slideLayout2.xml"/><Relationship Id="rId12" Type="http://schemas.openxmlformats.org/officeDocument/2006/relationships/image" Target="../media/image13.jpeg"/><Relationship Id="rId11" Type="http://schemas.openxmlformats.org/officeDocument/2006/relationships/image" Target="../media/image148.png"/><Relationship Id="rId10" Type="http://schemas.openxmlformats.org/officeDocument/2006/relationships/customXml" Target="../ink/ink92.xml"/><Relationship Id="rId1" Type="http://schemas.openxmlformats.org/officeDocument/2006/relationships/image" Target="../media/image143.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3.png"/></Relationships>
</file>

<file path=ppt/slides/_rels/slide5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49.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50.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50.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50.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jpeg"/><Relationship Id="rId1" Type="http://schemas.openxmlformats.org/officeDocument/2006/relationships/image" Target="../media/image2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3.jpeg"/><Relationship Id="rId2" Type="http://schemas.openxmlformats.org/officeDocument/2006/relationships/image" Target="../media/image29.jpeg"/><Relationship Id="rId1" Type="http://schemas.openxmlformats.org/officeDocument/2006/relationships/image" Target="../media/image2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jpeg"/><Relationship Id="rId1" Type="http://schemas.openxmlformats.org/officeDocument/2006/relationships/image" Target="../media/image30.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3.jpe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27678" r="22521"/>
          <a:stretch>
            <a:fillRect/>
          </a:stretch>
        </p:blipFill>
        <p:spPr>
          <a:xfrm>
            <a:off x="10762496" y="4660014"/>
            <a:ext cx="1880424" cy="2359893"/>
          </a:xfrm>
          <a:prstGeom prst="rect">
            <a:avLst/>
          </a:prstGeom>
        </p:spPr>
      </p:pic>
      <p:pic>
        <p:nvPicPr>
          <p:cNvPr id="3" name="图片 2"/>
          <p:cNvPicPr>
            <a:picLocks noChangeAspect="1"/>
          </p:cNvPicPr>
          <p:nvPr/>
        </p:nvPicPr>
        <p:blipFill>
          <a:blip r:embed="rId2"/>
          <a:stretch>
            <a:fillRect/>
          </a:stretch>
        </p:blipFill>
        <p:spPr>
          <a:xfrm>
            <a:off x="0" y="2374097"/>
            <a:ext cx="12192000" cy="3755241"/>
          </a:xfrm>
          <a:prstGeom prst="rect">
            <a:avLst/>
          </a:prstGeom>
        </p:spPr>
      </p:pic>
      <p:sp>
        <p:nvSpPr>
          <p:cNvPr id="26" name="文本框 25"/>
          <p:cNvSpPr txBox="1"/>
          <p:nvPr/>
        </p:nvSpPr>
        <p:spPr>
          <a:xfrm>
            <a:off x="3357562" y="129311"/>
            <a:ext cx="8634414" cy="1354217"/>
          </a:xfrm>
          <a:prstGeom prst="rect">
            <a:avLst/>
          </a:prstGeom>
          <a:noFill/>
        </p:spPr>
        <p:txBody>
          <a:bodyPr wrap="square">
            <a:spAutoFit/>
          </a:bodyPr>
          <a:lstStyle/>
          <a:p>
            <a:r>
              <a:rPr lang="zh-CN" altLang="en-US" sz="2800" b="1" dirty="0">
                <a:latin typeface="Calibri" panose="020F0502020204030204" pitchFamily="34" charset="0"/>
                <a:cs typeface="Calibri" panose="020F0502020204030204" pitchFamily="34" charset="0"/>
              </a:rPr>
              <a:t>grill</a:t>
            </a:r>
            <a:endParaRPr lang="en-US" altLang="zh-CN" sz="2800"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n. </a:t>
            </a:r>
            <a:r>
              <a:rPr lang="zh-CN" altLang="en-US" b="1" dirty="0">
                <a:latin typeface="Calibri" panose="020F0502020204030204" pitchFamily="34" charset="0"/>
                <a:cs typeface="Calibri" panose="020F0502020204030204" pitchFamily="34" charset="0"/>
              </a:rPr>
              <a:t>烤架；带烤架的炊具；电焙盘；一盘烧烤食物（尤指烤肉）；烤肉店；门窗护栏（同 </a:t>
            </a:r>
            <a:r>
              <a:rPr lang="en-GB" altLang="zh-CN" b="1" dirty="0">
                <a:latin typeface="Calibri" panose="020F0502020204030204" pitchFamily="34" charset="0"/>
                <a:cs typeface="Calibri" panose="020F0502020204030204" pitchFamily="34" charset="0"/>
              </a:rPr>
              <a:t>grille</a:t>
            </a:r>
            <a:r>
              <a:rPr lang="zh-CN" altLang="en-GB" b="1" dirty="0">
                <a:latin typeface="Calibri" panose="020F0502020204030204" pitchFamily="34" charset="0"/>
                <a:cs typeface="Calibri" panose="020F0502020204030204" pitchFamily="34" charset="0"/>
              </a:rPr>
              <a:t>）</a:t>
            </a:r>
            <a:endParaRPr lang="zh-CN" altLang="en-GB" b="1" dirty="0">
              <a:latin typeface="Calibri" panose="020F0502020204030204" pitchFamily="34" charset="0"/>
              <a:cs typeface="Calibri" panose="020F0502020204030204" pitchFamily="34" charset="0"/>
            </a:endParaRPr>
          </a:p>
          <a:p>
            <a:r>
              <a:rPr lang="en-GB" altLang="zh-CN" b="1" dirty="0">
                <a:latin typeface="Calibri" panose="020F0502020204030204" pitchFamily="34" charset="0"/>
                <a:cs typeface="Calibri" panose="020F0502020204030204" pitchFamily="34" charset="0"/>
              </a:rPr>
              <a:t>v.</a:t>
            </a:r>
            <a:r>
              <a:rPr lang="zh-CN" altLang="en-US" b="1" dirty="0">
                <a:latin typeface="Calibri" panose="020F0502020204030204" pitchFamily="34" charset="0"/>
                <a:cs typeface="Calibri" panose="020F0502020204030204" pitchFamily="34" charset="0"/>
              </a:rPr>
              <a:t>烧烤，烤制；盘问，追问</a:t>
            </a:r>
            <a:endParaRPr lang="zh-CN" altLang="en-US" b="1" dirty="0">
              <a:latin typeface="Calibri" panose="020F0502020204030204" pitchFamily="34" charset="0"/>
              <a:cs typeface="Calibri" panose="020F0502020204030204" pitchFamily="34" charset="0"/>
            </a:endParaRPr>
          </a:p>
        </p:txBody>
      </p:sp>
      <p:pic>
        <p:nvPicPr>
          <p:cNvPr id="6146" name="Picture 2" descr="Grilled Beef Steak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99" y="129311"/>
            <a:ext cx="2843213" cy="1990716"/>
          </a:xfrm>
          <a:prstGeom prst="rect">
            <a:avLst/>
          </a:prstGeom>
          <a:noFill/>
          <a:extLst>
            <a:ext uri="{909E8E84-426E-40DD-AFC4-6F175D3DCCD1}">
              <a14:hiddenFill xmlns:a14="http://schemas.microsoft.com/office/drawing/2010/main">
                <a:solidFill>
                  <a:srgbClr val="FFFFFF"/>
                </a:solidFill>
              </a14:hiddenFill>
            </a:ext>
          </a:extLst>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
                                            <p:txEl>
                                              <p:pRg st="0" end="0"/>
                                            </p:txEl>
                                          </p:spTgt>
                                        </p:tgtEl>
                                        <p:attrNameLst>
                                          <p:attrName>style.visibility</p:attrName>
                                        </p:attrNameLst>
                                      </p:cBhvr>
                                      <p:to>
                                        <p:strVal val="visible"/>
                                      </p:to>
                                    </p:set>
                                    <p:animEffect transition="in" filter="checkerboard(across)">
                                      <p:cBhvr>
                                        <p:cTn id="12" dur="500"/>
                                        <p:tgtEl>
                                          <p:spTgt spid="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6">
                                            <p:txEl>
                                              <p:pRg st="1" end="1"/>
                                            </p:txEl>
                                          </p:spTgt>
                                        </p:tgtEl>
                                        <p:attrNameLst>
                                          <p:attrName>style.visibility</p:attrName>
                                        </p:attrNameLst>
                                      </p:cBhvr>
                                      <p:to>
                                        <p:strVal val="visible"/>
                                      </p:to>
                                    </p:set>
                                    <p:animEffect transition="in" filter="checkerboard(across)">
                                      <p:cBhvr>
                                        <p:cTn id="17" dur="500"/>
                                        <p:tgtEl>
                                          <p:spTgt spid="2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6">
                                            <p:txEl>
                                              <p:pRg st="2" end="2"/>
                                            </p:txEl>
                                          </p:spTgt>
                                        </p:tgtEl>
                                        <p:attrNameLst>
                                          <p:attrName>style.visibility</p:attrName>
                                        </p:attrNameLst>
                                      </p:cBhvr>
                                      <p:to>
                                        <p:strVal val="visible"/>
                                      </p:to>
                                    </p:set>
                                    <p:animEffect transition="in" filter="checkerboard(across)">
                                      <p:cBhvr>
                                        <p:cTn id="22" dur="500"/>
                                        <p:tgtEl>
                                          <p:spTgt spid="2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79596" y="1532822"/>
            <a:ext cx="8232808" cy="3888607"/>
            <a:chOff x="1979596" y="1532822"/>
            <a:chExt cx="8232808" cy="3888607"/>
          </a:xfrm>
        </p:grpSpPr>
        <p:pic>
          <p:nvPicPr>
            <p:cNvPr id="9" name="图片 8"/>
            <p:cNvPicPr>
              <a:picLocks noChangeAspect="1"/>
            </p:cNvPicPr>
            <p:nvPr/>
          </p:nvPicPr>
          <p:blipFill rotWithShape="1">
            <a:blip r:embed="rId1" cstate="screen"/>
            <a:srcRect/>
            <a:stretch>
              <a:fillRect/>
            </a:stretch>
          </p:blipFill>
          <p:spPr>
            <a:xfrm>
              <a:off x="1979596" y="1532822"/>
              <a:ext cx="8232808" cy="3888607"/>
            </a:xfrm>
            <a:prstGeom prst="rect">
              <a:avLst/>
            </a:prstGeom>
          </p:spPr>
        </p:pic>
        <p:sp>
          <p:nvSpPr>
            <p:cNvPr id="21" name="矩形 20"/>
            <p:cNvSpPr/>
            <p:nvPr/>
          </p:nvSpPr>
          <p:spPr>
            <a:xfrm flipH="1">
              <a:off x="7243095" y="2090059"/>
              <a:ext cx="2589673" cy="1555667"/>
            </a:xfrm>
            <a:prstGeom prst="rect">
              <a:avLst/>
            </a:prstGeom>
            <a:blipFill dpi="0" rotWithShape="1">
              <a:blip r:embed="rId2" cstate="screen">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3990110"/>
              <a:ext cx="3550723" cy="831272"/>
            </a:xfrm>
            <a:prstGeom prst="rect">
              <a:avLst/>
            </a:prstGeom>
            <a:blipFill dpi="0" rotWithShape="1">
              <a:blip r:embed="rId3" cstate="screen">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3377449" y="2695609"/>
            <a:ext cx="6455319" cy="1754326"/>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rPr>
              <a:t>Reading</a:t>
            </a:r>
            <a:r>
              <a:rPr kumimoji="0" lang="zh-CN" altLang="en-US"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rPr>
              <a:t> </a:t>
            </a:r>
            <a:r>
              <a:rPr kumimoji="0" lang="en-US" altLang="zh-CN"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rPr>
              <a:t>comprehension</a:t>
            </a:r>
            <a:endParaRPr kumimoji="0" lang="zh-CN" altLang="en-US"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grpSp>
        <p:nvGrpSpPr>
          <p:cNvPr id="15" name="组合 14"/>
          <p:cNvGrpSpPr/>
          <p:nvPr/>
        </p:nvGrpSpPr>
        <p:grpSpPr>
          <a:xfrm>
            <a:off x="2554302" y="3580602"/>
            <a:ext cx="1106399" cy="1159720"/>
            <a:chOff x="1553274" y="5045870"/>
            <a:chExt cx="727779" cy="762853"/>
          </a:xfrm>
        </p:grpSpPr>
        <p:pic>
          <p:nvPicPr>
            <p:cNvPr id="13" name="图片 12"/>
            <p:cNvPicPr>
              <a:picLocks noChangeAspect="1"/>
            </p:cNvPicPr>
            <p:nvPr/>
          </p:nvPicPr>
          <p:blipFill rotWithShape="1">
            <a:blip r:embed="rId4" cstate="screen"/>
            <a:srcRect/>
            <a:stretch>
              <a:fillRect/>
            </a:stretch>
          </p:blipFill>
          <p:spPr>
            <a:xfrm>
              <a:off x="1553274" y="5045870"/>
              <a:ext cx="727779" cy="762853"/>
            </a:xfrm>
            <a:prstGeom prst="rect">
              <a:avLst/>
            </a:prstGeom>
          </p:spPr>
        </p:pic>
        <p:sp>
          <p:nvSpPr>
            <p:cNvPr id="14" name="文本框 13"/>
            <p:cNvSpPr txBox="1"/>
            <p:nvPr/>
          </p:nvSpPr>
          <p:spPr>
            <a:xfrm>
              <a:off x="1724961" y="5153986"/>
              <a:ext cx="393931" cy="546622"/>
            </a:xfrm>
            <a:prstGeom prst="rect">
              <a:avLst/>
            </a:prstGeom>
            <a:noFill/>
          </p:spPr>
          <p:txBody>
            <a:bodyPr wrap="square" rtlCol="0">
              <a:spAutoFit/>
            </a:bodyPr>
            <a:lstStyle/>
            <a:p>
              <a:pPr algn="ctr"/>
              <a:r>
                <a:rPr lang="zh-CN" altLang="en-US" sz="48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贰</a:t>
              </a:r>
              <a:endParaRPr lang="zh-CN" altLang="en-US" sz="48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gr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1158467" y="495424"/>
            <a:ext cx="9221666" cy="554801"/>
          </a:xfrm>
        </p:spPr>
        <p:txBody>
          <a:bodyPr/>
          <a:lstStyle/>
          <a:p>
            <a:r>
              <a:rPr lang="en-US" altLang="zh-CN" dirty="0"/>
              <a:t>A</a:t>
            </a:r>
            <a:r>
              <a:rPr lang="zh-CN" altLang="en-US" dirty="0"/>
              <a:t> </a:t>
            </a:r>
            <a:r>
              <a:rPr lang="en-US" altLang="zh-CN" dirty="0"/>
              <a:t>Hand</a:t>
            </a:r>
            <a:r>
              <a:rPr lang="zh-CN" altLang="en-US" dirty="0"/>
              <a:t> </a:t>
            </a:r>
            <a:r>
              <a:rPr lang="en-US" altLang="zh-CN" dirty="0"/>
              <a:t>Building</a:t>
            </a:r>
            <a:r>
              <a:rPr lang="zh-CN" altLang="en-US" dirty="0"/>
              <a:t> </a:t>
            </a:r>
            <a:r>
              <a:rPr lang="en-US" altLang="zh-CN" dirty="0"/>
              <a:t>Pottery</a:t>
            </a:r>
            <a:r>
              <a:rPr lang="zh-CN" altLang="en-US" dirty="0"/>
              <a:t> </a:t>
            </a:r>
            <a:r>
              <a:rPr lang="en-US" altLang="zh-CN" dirty="0"/>
              <a:t>Workshop</a:t>
            </a:r>
            <a:r>
              <a:rPr lang="zh-CN" altLang="en-US" dirty="0"/>
              <a:t> </a:t>
            </a:r>
            <a:endParaRPr lang="zh-CN" altLang="en-US" dirty="0"/>
          </a:p>
        </p:txBody>
      </p:sp>
      <p:sp>
        <p:nvSpPr>
          <p:cNvPr id="5" name="文本框 4"/>
          <p:cNvSpPr txBox="1"/>
          <p:nvPr/>
        </p:nvSpPr>
        <p:spPr>
          <a:xfrm>
            <a:off x="106878" y="1549546"/>
            <a:ext cx="6958940" cy="4524315"/>
          </a:xfrm>
          <a:prstGeom prst="rect">
            <a:avLst/>
          </a:prstGeom>
          <a:noFill/>
        </p:spPr>
        <p:txBody>
          <a:bodyPr wrap="square">
            <a:spAutoFit/>
          </a:bodyPr>
          <a:lstStyle/>
          <a:p>
            <a:pPr algn="just"/>
            <a:r>
              <a:rPr lang="en-GB" altLang="zh-CN" sz="2400" dirty="0">
                <a:latin typeface="Calibri" panose="020F0502020204030204" pitchFamily="34" charset="0"/>
                <a:cs typeface="Calibri" panose="020F0502020204030204" pitchFamily="34" charset="0"/>
              </a:rPr>
              <a:t>The main idea of this hand-building pottery workshop is to offer an opportunity for adults (and interested teens) to work with clay under the guidance of local artist Jennelle Comiskey. Participants will learn </a:t>
            </a:r>
            <a:r>
              <a:rPr lang="en-GB" altLang="zh-CN" sz="2400" b="1" i="1" u="sng" dirty="0">
                <a:solidFill>
                  <a:srgbClr val="0070C0"/>
                </a:solidFill>
                <a:latin typeface="Calibri" panose="020F0502020204030204" pitchFamily="34" charset="0"/>
                <a:cs typeface="Calibri" panose="020F0502020204030204" pitchFamily="34" charset="0"/>
              </a:rPr>
              <a:t>how to handle clay, mold it into shapes like plates, bowls, or vases, and enhance their pieces with carving, stamping, and 3D elements.</a:t>
            </a:r>
            <a:r>
              <a:rPr lang="en-GB" altLang="zh-CN" sz="2400" dirty="0">
                <a:latin typeface="Calibri" panose="020F0502020204030204" pitchFamily="34" charset="0"/>
                <a:cs typeface="Calibri" panose="020F0502020204030204" pitchFamily="34" charset="0"/>
              </a:rPr>
              <a:t> After the pieces are fired, glazed, and fired again, participants can pick up their work, which will be food and dishwasher safe. The workshop includes instruction, with a relaxed environment for socializing, and a limited number of spots available.</a:t>
            </a:r>
            <a:endParaRPr lang="zh-CN" altLang="en-US" sz="2400" dirty="0">
              <a:latin typeface="Calibri" panose="020F0502020204030204" pitchFamily="34" charset="0"/>
              <a:cs typeface="Calibri" panose="020F0502020204030204" pitchFamily="34" charset="0"/>
            </a:endParaRPr>
          </a:p>
        </p:txBody>
      </p:sp>
      <p:pic>
        <p:nvPicPr>
          <p:cNvPr id="7" name="图片 6"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66000" y="1422400"/>
            <a:ext cx="4826000" cy="4651462"/>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58467" y="495424"/>
            <a:ext cx="1684746" cy="554801"/>
          </a:xfrm>
        </p:spPr>
        <p:txBody>
          <a:bodyPr/>
          <a:lstStyle/>
          <a:p>
            <a:r>
              <a:rPr lang="en-US" altLang="zh-CN" dirty="0"/>
              <a:t>A</a:t>
            </a:r>
            <a:endParaRPr lang="zh-CN" altLang="en-US" dirty="0"/>
          </a:p>
        </p:txBody>
      </p:sp>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215687" y="5875913"/>
            <a:ext cx="1103512" cy="1103512"/>
          </a:xfrm>
          <a:prstGeom prst="rect">
            <a:avLst/>
          </a:prstGeom>
        </p:spPr>
      </p:pic>
      <p:sp>
        <p:nvSpPr>
          <p:cNvPr id="4" name="文本框 4"/>
          <p:cNvSpPr txBox="1"/>
          <p:nvPr/>
        </p:nvSpPr>
        <p:spPr>
          <a:xfrm>
            <a:off x="4762" y="1486318"/>
            <a:ext cx="6229350" cy="600164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mj-lt"/>
              <a:buAutoNum type="arabicPeriod"/>
            </a:pPr>
            <a:r>
              <a:rPr lang="zh-CN" altLang="en-US" sz="2400" b="1" dirty="0">
                <a:highlight>
                  <a:srgbClr val="FFFF00"/>
                </a:highlight>
                <a:latin typeface="Calibri" panose="020F0502020204030204" pitchFamily="34" charset="0"/>
                <a:cs typeface="Calibri" panose="020F0502020204030204" pitchFamily="34" charset="0"/>
              </a:rPr>
              <a:t>stamp</a:t>
            </a:r>
            <a:r>
              <a:rPr lang="zh-CN" altLang="en-US" sz="2400" b="1" dirty="0">
                <a:latin typeface="Calibri" panose="020F0502020204030204" pitchFamily="34" charset="0"/>
                <a:cs typeface="Calibri" panose="020F0502020204030204" pitchFamily="34" charset="0"/>
              </a:rPr>
              <a:t>	</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highlight>
                  <a:srgbClr val="FFFF00"/>
                </a:highlight>
                <a:latin typeface="Calibri" panose="020F0502020204030204" pitchFamily="34" charset="0"/>
                <a:cs typeface="Calibri" panose="020F0502020204030204" pitchFamily="34" charset="0"/>
              </a:rPr>
              <a:t>glaze</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illuminated</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dishwasher safe</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walk you through</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be messaged</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feel free to</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suitable for</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maximum of</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beverages</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snacks</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studio</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table arrangement</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wall hanging </a:t>
            </a:r>
            <a:r>
              <a:rPr lang="en-GB" altLang="zh-CN" sz="2400" dirty="0">
                <a:latin typeface="Calibri" panose="020F0502020204030204" pitchFamily="34" charset="0"/>
                <a:cs typeface="Calibri" panose="020F0502020204030204" pitchFamily="34" charset="0"/>
              </a:rPr>
              <a:t>		</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endParaRPr lang="en-GB" altLang="zh-CN" sz="2400" b="1" dirty="0">
              <a:latin typeface="Calibri" panose="020F0502020204030204" pitchFamily="34" charset="0"/>
              <a:cs typeface="Calibri" panose="020F0502020204030204" pitchFamily="34" charset="0"/>
            </a:endParaRPr>
          </a:p>
          <a:p>
            <a:endParaRPr lang="zh-CN" altLang="en-US" sz="2400" b="1" dirty="0">
              <a:latin typeface="Calibri" panose="020F0502020204030204" pitchFamily="34" charset="0"/>
              <a:cs typeface="Calibri" panose="020F0502020204030204" pitchFamily="34" charset="0"/>
            </a:endParaRPr>
          </a:p>
        </p:txBody>
      </p:sp>
      <p:sp>
        <p:nvSpPr>
          <p:cNvPr id="5" name="文本框 7"/>
          <p:cNvSpPr txBox="1"/>
          <p:nvPr/>
        </p:nvSpPr>
        <p:spPr>
          <a:xfrm>
            <a:off x="2843213" y="1475156"/>
            <a:ext cx="6229350" cy="526297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AutoNum type="arabicPeriod"/>
            </a:pPr>
            <a:r>
              <a:rPr lang="zh-CN" altLang="en-US" sz="2400" b="1" dirty="0"/>
              <a:t>压印</a:t>
            </a:r>
            <a:endParaRPr lang="en-US" altLang="zh-CN" sz="2400" b="1" dirty="0"/>
          </a:p>
          <a:p>
            <a:pPr marL="457200" indent="-457200">
              <a:buAutoNum type="arabicPeriod"/>
            </a:pPr>
            <a:r>
              <a:rPr lang="zh-CN" altLang="en-US" sz="2400" b="1" dirty="0"/>
              <a:t> 上釉</a:t>
            </a:r>
            <a:endParaRPr lang="en-US" altLang="zh-CN" sz="2400" b="1" dirty="0"/>
          </a:p>
          <a:p>
            <a:pPr marL="457200" indent="-457200">
              <a:buAutoNum type="arabicPeriod"/>
            </a:pPr>
            <a:r>
              <a:rPr lang="zh-CN" altLang="en-US" sz="2400" b="1" dirty="0"/>
              <a:t>被照亮的</a:t>
            </a:r>
            <a:endParaRPr lang="en-US" altLang="zh-CN" sz="2400" b="1" dirty="0"/>
          </a:p>
          <a:p>
            <a:pPr marL="457200" indent="-457200">
              <a:buAutoNum type="arabicPeriod"/>
            </a:pPr>
            <a:r>
              <a:rPr lang="zh-CN" altLang="en-US" sz="2400" b="1" dirty="0"/>
              <a:t>可用洗碗机清洗的</a:t>
            </a:r>
            <a:endParaRPr lang="en-US" altLang="zh-CN" sz="2400" b="1" dirty="0"/>
          </a:p>
          <a:p>
            <a:pPr marL="457200" indent="-457200">
              <a:buAutoNum type="arabicPeriod"/>
            </a:pPr>
            <a:r>
              <a:rPr lang="zh-CN" altLang="en-US" sz="2400" b="1" dirty="0"/>
              <a:t>一步步教你</a:t>
            </a:r>
            <a:endParaRPr lang="en-US" altLang="zh-CN" sz="2400" b="1" dirty="0"/>
          </a:p>
          <a:p>
            <a:pPr marL="457200" indent="-457200">
              <a:buAutoNum type="arabicPeriod"/>
            </a:pPr>
            <a:r>
              <a:rPr lang="zh-CN" altLang="en-US" sz="2400" b="1" dirty="0"/>
              <a:t>收到通知</a:t>
            </a:r>
            <a:endParaRPr lang="en-US" altLang="zh-CN" sz="2400" b="1" dirty="0"/>
          </a:p>
          <a:p>
            <a:pPr marL="457200" indent="-457200">
              <a:buAutoNum type="arabicPeriod"/>
            </a:pPr>
            <a:r>
              <a:rPr lang="zh-CN" altLang="en-US" sz="2400" b="1" dirty="0"/>
              <a:t>随意做某事</a:t>
            </a:r>
            <a:endParaRPr lang="en-US" altLang="zh-CN" sz="2400" b="1" dirty="0"/>
          </a:p>
          <a:p>
            <a:pPr marL="457200" indent="-457200">
              <a:buAutoNum type="arabicPeriod"/>
            </a:pPr>
            <a:r>
              <a:rPr lang="zh-CN" altLang="en-US" sz="2400" b="1" dirty="0"/>
              <a:t>适合</a:t>
            </a:r>
            <a:r>
              <a:rPr lang="en-US" altLang="zh-CN" sz="2400" b="1" dirty="0"/>
              <a:t>……</a:t>
            </a:r>
            <a:endParaRPr lang="en-US" altLang="zh-CN" sz="2400" b="1" dirty="0"/>
          </a:p>
          <a:p>
            <a:pPr marL="457200" indent="-457200">
              <a:buAutoNum type="arabicPeriod"/>
            </a:pPr>
            <a:r>
              <a:rPr lang="zh-CN" altLang="en-US" sz="2400" b="1" dirty="0"/>
              <a:t>最多</a:t>
            </a:r>
            <a:endParaRPr lang="en-US" altLang="zh-CN" sz="2400" b="1" dirty="0"/>
          </a:p>
          <a:p>
            <a:pPr marL="457200" indent="-457200">
              <a:buAutoNum type="arabicPeriod"/>
            </a:pPr>
            <a:r>
              <a:rPr lang="zh-CN" altLang="en-US" sz="2400" b="1" dirty="0"/>
              <a:t> 饮料</a:t>
            </a:r>
            <a:endParaRPr lang="en-US" altLang="zh-CN" sz="2400" b="1" dirty="0"/>
          </a:p>
          <a:p>
            <a:pPr marL="457200" indent="-457200">
              <a:buAutoNum type="arabicPeriod"/>
            </a:pPr>
            <a:r>
              <a:rPr lang="zh-CN" altLang="en-US" sz="2400" b="1" dirty="0"/>
              <a:t>小吃</a:t>
            </a:r>
            <a:endParaRPr lang="en-US" altLang="zh-CN" sz="2400" b="1" dirty="0"/>
          </a:p>
          <a:p>
            <a:pPr marL="457200" indent="-457200">
              <a:buAutoNum type="arabicPeriod"/>
            </a:pPr>
            <a:r>
              <a:rPr lang="zh-CN" altLang="en-US" sz="2400" b="1" dirty="0"/>
              <a:t>工作室</a:t>
            </a:r>
            <a:endParaRPr lang="en-US" altLang="zh-CN" sz="2400" b="1" dirty="0"/>
          </a:p>
          <a:p>
            <a:pPr marL="457200" indent="-457200">
              <a:buAutoNum type="arabicPeriod"/>
            </a:pPr>
            <a:r>
              <a:rPr lang="zh-CN" altLang="en-US" sz="2400" b="1" dirty="0">
                <a:latin typeface="Calibri" panose="020F0502020204030204" pitchFamily="34" charset="0"/>
                <a:cs typeface="Calibri" panose="020F0502020204030204" pitchFamily="34" charset="0"/>
              </a:rPr>
              <a:t>餐桌布置</a:t>
            </a:r>
            <a:endParaRPr lang="en-US" altLang="zh-CN" sz="2400" b="1" dirty="0">
              <a:latin typeface="Calibri" panose="020F0502020204030204" pitchFamily="34" charset="0"/>
              <a:cs typeface="Calibri" panose="020F0502020204030204" pitchFamily="34" charset="0"/>
            </a:endParaRPr>
          </a:p>
          <a:p>
            <a:pPr marL="457200" indent="-457200">
              <a:buAutoNum type="arabicPeriod"/>
            </a:pPr>
            <a:r>
              <a:rPr lang="zh-CN" altLang="en-US" sz="2400" b="1" dirty="0">
                <a:latin typeface="Calibri" panose="020F0502020204030204" pitchFamily="34" charset="0"/>
                <a:cs typeface="Calibri" panose="020F0502020204030204" pitchFamily="34" charset="0"/>
              </a:rPr>
              <a:t>壁挂装饰</a:t>
            </a:r>
            <a:endParaRPr lang="zh-CN" altLang="en-US" sz="2400" b="1" dirty="0"/>
          </a:p>
        </p:txBody>
      </p:sp>
      <p:sp>
        <p:nvSpPr>
          <p:cNvPr id="6" name="文本框 11"/>
          <p:cNvSpPr txBox="1"/>
          <p:nvPr/>
        </p:nvSpPr>
        <p:spPr>
          <a:xfrm>
            <a:off x="5748338" y="-2708"/>
            <a:ext cx="6438900" cy="6863417"/>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zh-CN" altLang="en-US" sz="2000" b="1" dirty="0">
                <a:latin typeface="Calibri" panose="020F0502020204030204" pitchFamily="34" charset="0"/>
                <a:cs typeface="Calibri" panose="020F0502020204030204" pitchFamily="34" charset="0"/>
              </a:rPr>
              <a:t>Sam </a:t>
            </a:r>
            <a:r>
              <a:rPr lang="zh-CN" altLang="en-US" sz="2000" b="1" dirty="0">
                <a:solidFill>
                  <a:srgbClr val="FF0000"/>
                </a:solidFill>
                <a:latin typeface="Calibri" panose="020F0502020204030204" pitchFamily="34" charset="0"/>
                <a:cs typeface="Calibri" panose="020F0502020204030204" pitchFamily="34" charset="0"/>
              </a:rPr>
              <a:t>stamped</a:t>
            </a:r>
            <a:r>
              <a:rPr lang="zh-CN" altLang="en-US" sz="2000" b="1" dirty="0">
                <a:latin typeface="Calibri" panose="020F0502020204030204" pitchFamily="34" charset="0"/>
                <a:cs typeface="Calibri" panose="020F0502020204030204" pitchFamily="34" charset="0"/>
              </a:rPr>
              <a:t> his foot in anger.  </a:t>
            </a:r>
            <a:endParaRPr lang="en-US"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萨姆气得直跺脚。</a:t>
            </a:r>
            <a:endParaRPr lang="en-US"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She turned and </a:t>
            </a:r>
            <a:r>
              <a:rPr lang="en-GB" altLang="zh-CN" sz="2000" b="1" dirty="0">
                <a:solidFill>
                  <a:srgbClr val="FF0000"/>
                </a:solidFill>
                <a:latin typeface="Calibri" panose="020F0502020204030204" pitchFamily="34" charset="0"/>
                <a:cs typeface="Calibri" panose="020F0502020204030204" pitchFamily="34" charset="0"/>
              </a:rPr>
              <a:t>stamped</a:t>
            </a:r>
            <a:r>
              <a:rPr lang="en-GB" altLang="zh-CN" sz="2000" b="1" dirty="0">
                <a:latin typeface="Calibri" panose="020F0502020204030204" pitchFamily="34" charset="0"/>
                <a:cs typeface="Calibri" panose="020F0502020204030204" pitchFamily="34" charset="0"/>
              </a:rPr>
              <a:t> out of the room.</a:t>
            </a:r>
            <a:r>
              <a:rPr lang="en-US" altLang="zh-CN" sz="2000" b="1" dirty="0">
                <a:latin typeface="Calibri" panose="020F0502020204030204" pitchFamily="34" charset="0"/>
                <a:cs typeface="Calibri" panose="020F0502020204030204" pitchFamily="34" charset="0"/>
              </a:rPr>
              <a:t>=stomp</a:t>
            </a:r>
            <a:endParaRPr lang="en-GB"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她扭身嗵嗵地走出了屋。</a:t>
            </a:r>
            <a:endParaRPr lang="zh-CN" altLang="en-US"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 A </a:t>
            </a:r>
            <a:r>
              <a:rPr lang="en-GB" altLang="zh-CN" sz="2000" b="1" dirty="0">
                <a:solidFill>
                  <a:srgbClr val="FF0000"/>
                </a:solidFill>
                <a:latin typeface="Calibri" panose="020F0502020204030204" pitchFamily="34" charset="0"/>
                <a:cs typeface="Calibri" panose="020F0502020204030204" pitchFamily="34" charset="0"/>
              </a:rPr>
              <a:t>on</a:t>
            </a:r>
            <a:r>
              <a:rPr lang="en-GB" altLang="zh-CN" sz="2000" b="1" dirty="0">
                <a:latin typeface="Calibri" panose="020F0502020204030204" pitchFamily="34" charset="0"/>
                <a:cs typeface="Calibri" panose="020F0502020204030204" pitchFamily="34" charset="0"/>
              </a:rPr>
              <a:t> B~ B (with A)to print letters, words, a design, etc. onto </a:t>
            </a:r>
            <a:r>
              <a:rPr lang="en-GB" altLang="zh-CN" sz="2000" b="1" dirty="0" err="1">
                <a:latin typeface="Calibri" panose="020F0502020204030204" pitchFamily="34" charset="0"/>
                <a:cs typeface="Calibri" panose="020F0502020204030204" pitchFamily="34" charset="0"/>
              </a:rPr>
              <a:t>sth</a:t>
            </a:r>
            <a:r>
              <a:rPr lang="en-GB" altLang="zh-CN" sz="2000" b="1" dirty="0">
                <a:latin typeface="Calibri" panose="020F0502020204030204" pitchFamily="34" charset="0"/>
                <a:cs typeface="Calibri" panose="020F0502020204030204" pitchFamily="34" charset="0"/>
              </a:rPr>
              <a:t> using a special tool</a:t>
            </a:r>
            <a:r>
              <a:rPr lang="zh-CN" altLang="en-US" sz="2000" b="1" dirty="0">
                <a:latin typeface="Calibri" panose="020F0502020204030204" pitchFamily="34" charset="0"/>
                <a:cs typeface="Calibri" panose="020F0502020204030204" pitchFamily="34" charset="0"/>
              </a:rPr>
              <a:t>在</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上盖（字样或图案等）；把（字样或图案等）盖在</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上  </a:t>
            </a:r>
            <a:endParaRPr lang="en-GB"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Wait here to have your passport </a:t>
            </a:r>
            <a:r>
              <a:rPr lang="en-GB" altLang="zh-CN" sz="2000" b="1" dirty="0">
                <a:solidFill>
                  <a:srgbClr val="FF0000"/>
                </a:solidFill>
                <a:latin typeface="Calibri" panose="020F0502020204030204" pitchFamily="34" charset="0"/>
                <a:cs typeface="Calibri" panose="020F0502020204030204" pitchFamily="34" charset="0"/>
              </a:rPr>
              <a:t>stamped</a:t>
            </a:r>
            <a:r>
              <a:rPr lang="en-GB"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给护照盖章，请在这里等候。</a:t>
            </a:r>
            <a:endParaRPr lang="en-GB"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Her success has </a:t>
            </a:r>
            <a:r>
              <a:rPr lang="en-GB" altLang="zh-CN" sz="2000" b="1" dirty="0">
                <a:solidFill>
                  <a:srgbClr val="FF0000"/>
                </a:solidFill>
                <a:latin typeface="Calibri" panose="020F0502020204030204" pitchFamily="34" charset="0"/>
                <a:cs typeface="Calibri" panose="020F0502020204030204" pitchFamily="34" charset="0"/>
              </a:rPr>
              <a:t>stamped her as </a:t>
            </a:r>
            <a:r>
              <a:rPr lang="en-GB" altLang="zh-CN" sz="2000" b="1" dirty="0">
                <a:latin typeface="Calibri" panose="020F0502020204030204" pitchFamily="34" charset="0"/>
                <a:cs typeface="Calibri" panose="020F0502020204030204" pitchFamily="34" charset="0"/>
              </a:rPr>
              <a:t>one of the country‘s top riders.</a:t>
            </a:r>
            <a:r>
              <a:rPr lang="zh-CN" altLang="en-US" sz="2000" b="1" dirty="0">
                <a:latin typeface="Calibri" panose="020F0502020204030204" pitchFamily="34" charset="0"/>
                <a:cs typeface="Calibri" panose="020F0502020204030204" pitchFamily="34" charset="0"/>
              </a:rPr>
              <a:t> </a:t>
            </a:r>
            <a:endParaRPr lang="en-US"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她的成绩表明她是全国最出色的骑手之一。</a:t>
            </a:r>
            <a:endParaRPr lang="en-US" altLang="zh-CN" sz="2000" b="1"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altLang="zh-CN" sz="2000" b="1" dirty="0">
                <a:latin typeface="Calibri" panose="020F0502020204030204" pitchFamily="34" charset="0"/>
                <a:cs typeface="Calibri" panose="020F0502020204030204" pitchFamily="34" charset="0"/>
              </a:rPr>
              <a:t>glaze (over)if a person‘s eyes glaze or glaze over , the person begins to look bored or tired</a:t>
            </a:r>
            <a:r>
              <a:rPr lang="zh-CN" altLang="en-GB"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眼睛）变呆滞，发呆 </a:t>
            </a:r>
            <a:endParaRPr lang="en-GB"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‘I'm feeling rather tired,’ he said, his eyes glazing.“</a:t>
            </a:r>
            <a:r>
              <a:rPr lang="zh-CN" altLang="en-US" sz="2000" b="1" dirty="0">
                <a:latin typeface="Calibri" panose="020F0502020204030204" pitchFamily="34" charset="0"/>
                <a:cs typeface="Calibri" panose="020F0502020204030204" pitchFamily="34" charset="0"/>
              </a:rPr>
              <a:t>我有点累了。”他目光呆滞地说。</a:t>
            </a:r>
            <a:endParaRPr lang="en-US"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to glaze a window/house</a:t>
            </a:r>
            <a:r>
              <a:rPr lang="zh-CN" altLang="en-US" sz="2000" b="1" dirty="0">
                <a:latin typeface="Calibri" panose="020F0502020204030204" pitchFamily="34" charset="0"/>
                <a:cs typeface="Calibri" panose="020F0502020204030204" pitchFamily="34" charset="0"/>
              </a:rPr>
              <a:t> 给窗户╱房子安装玻璃</a:t>
            </a:r>
            <a:endParaRPr lang="zh-CN" altLang="en-US"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 </a:t>
            </a:r>
            <a:r>
              <a:rPr lang="en-GB" altLang="zh-CN" sz="2000" b="1" dirty="0" err="1">
                <a:latin typeface="Calibri" panose="020F0502020204030204" pitchFamily="34" charset="0"/>
                <a:cs typeface="Calibri" panose="020F0502020204030204" pitchFamily="34" charset="0"/>
              </a:rPr>
              <a:t>sth</a:t>
            </a:r>
            <a:r>
              <a:rPr lang="en-GB" altLang="zh-CN" sz="2000" b="1" dirty="0">
                <a:latin typeface="Calibri" panose="020F0502020204030204" pitchFamily="34" charset="0"/>
                <a:cs typeface="Calibri" panose="020F0502020204030204" pitchFamily="34" charset="0"/>
              </a:rPr>
              <a:t> (with </a:t>
            </a:r>
            <a:r>
              <a:rPr lang="en-GB" altLang="zh-CN" sz="2000" b="1" dirty="0" err="1">
                <a:latin typeface="Calibri" panose="020F0502020204030204" pitchFamily="34" charset="0"/>
                <a:cs typeface="Calibri" panose="020F0502020204030204" pitchFamily="34" charset="0"/>
              </a:rPr>
              <a:t>sth</a:t>
            </a:r>
            <a:r>
              <a:rPr lang="en-GB" altLang="zh-CN" sz="2000" b="1" dirty="0">
                <a:latin typeface="Calibri" panose="020F0502020204030204" pitchFamily="34" charset="0"/>
                <a:cs typeface="Calibri" panose="020F0502020204030204" pitchFamily="34" charset="0"/>
              </a:rPr>
              <a:t>)to cover </a:t>
            </a:r>
            <a:r>
              <a:rPr lang="en-GB" altLang="zh-CN" sz="2000" b="1" dirty="0" err="1">
                <a:latin typeface="Calibri" panose="020F0502020204030204" pitchFamily="34" charset="0"/>
                <a:cs typeface="Calibri" panose="020F0502020204030204" pitchFamily="34" charset="0"/>
              </a:rPr>
              <a:t>sth</a:t>
            </a:r>
            <a:r>
              <a:rPr lang="en-GB" altLang="zh-CN" sz="2000" b="1" dirty="0">
                <a:latin typeface="Calibri" panose="020F0502020204030204" pitchFamily="34" charset="0"/>
                <a:cs typeface="Calibri" panose="020F0502020204030204" pitchFamily="34" charset="0"/>
              </a:rPr>
              <a:t> with a glaze to give it a shiny surface</a:t>
            </a:r>
            <a:r>
              <a:rPr lang="zh-CN" altLang="en-US" sz="2000" b="1" dirty="0">
                <a:latin typeface="Calibri" panose="020F0502020204030204" pitchFamily="34" charset="0"/>
                <a:cs typeface="Calibri" panose="020F0502020204030204" pitchFamily="34" charset="0"/>
              </a:rPr>
              <a:t>给</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上釉；使光滑；使光亮</a:t>
            </a:r>
            <a:endParaRPr lang="en-GB"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Glaze the pie with beaten egg.</a:t>
            </a:r>
            <a:r>
              <a:rPr lang="zh-CN" altLang="en-US" sz="2000" b="1" dirty="0">
                <a:latin typeface="Calibri" panose="020F0502020204030204" pitchFamily="34" charset="0"/>
                <a:cs typeface="Calibri" panose="020F0502020204030204" pitchFamily="34" charset="0"/>
              </a:rPr>
              <a:t>（打散的鸡蛋）</a:t>
            </a:r>
            <a:endParaRPr lang="en-GB" altLang="zh-CN" sz="2000" b="1"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在馅饼上挂一层鸡蛋显得发亮。</a:t>
            </a:r>
            <a:endParaRPr lang="zh-CN" altLang="en-US" sz="2000" b="1" dirty="0">
              <a:latin typeface="Calibri" panose="020F0502020204030204" pitchFamily="34" charset="0"/>
              <a:cs typeface="Calibri" panose="020F0502020204030204" pitchFamily="34" charset="0"/>
            </a:endParaRPr>
          </a:p>
        </p:txBody>
      </p:sp>
      <p:sp>
        <p:nvSpPr>
          <p:cNvPr id="7" name="矩形 6"/>
          <p:cNvSpPr/>
          <p:nvPr/>
        </p:nvSpPr>
        <p:spPr>
          <a:xfrm>
            <a:off x="1590677" y="4083516"/>
            <a:ext cx="614362" cy="371476"/>
          </a:xfrm>
          <a:custGeom>
            <a:avLst/>
            <a:gdLst>
              <a:gd name="csX0" fmla="*/ 0 w 614362"/>
              <a:gd name="csY0" fmla="*/ 0 h 371476"/>
              <a:gd name="csX1" fmla="*/ 319468 w 614362"/>
              <a:gd name="csY1" fmla="*/ 0 h 371476"/>
              <a:gd name="csX2" fmla="*/ 614362 w 614362"/>
              <a:gd name="csY2" fmla="*/ 0 h 371476"/>
              <a:gd name="csX3" fmla="*/ 614362 w 614362"/>
              <a:gd name="csY3" fmla="*/ 371476 h 371476"/>
              <a:gd name="csX4" fmla="*/ 313325 w 614362"/>
              <a:gd name="csY4" fmla="*/ 371476 h 371476"/>
              <a:gd name="csX5" fmla="*/ 0 w 614362"/>
              <a:gd name="csY5" fmla="*/ 371476 h 371476"/>
              <a:gd name="csX6" fmla="*/ 0 w 614362"/>
              <a:gd name="csY6" fmla="*/ 0 h 3714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14362" h="371476" fill="none" extrusionOk="0">
                <a:moveTo>
                  <a:pt x="0" y="0"/>
                </a:moveTo>
                <a:cubicBezTo>
                  <a:pt x="90382" y="-27495"/>
                  <a:pt x="188783" y="20142"/>
                  <a:pt x="319468" y="0"/>
                </a:cubicBezTo>
                <a:cubicBezTo>
                  <a:pt x="450153" y="-20142"/>
                  <a:pt x="489910" y="29795"/>
                  <a:pt x="614362" y="0"/>
                </a:cubicBezTo>
                <a:cubicBezTo>
                  <a:pt x="638158" y="136356"/>
                  <a:pt x="595527" y="295395"/>
                  <a:pt x="614362" y="371476"/>
                </a:cubicBezTo>
                <a:cubicBezTo>
                  <a:pt x="473906" y="393180"/>
                  <a:pt x="430434" y="351279"/>
                  <a:pt x="313325" y="371476"/>
                </a:cubicBezTo>
                <a:cubicBezTo>
                  <a:pt x="196216" y="391673"/>
                  <a:pt x="90607" y="345193"/>
                  <a:pt x="0" y="371476"/>
                </a:cubicBezTo>
                <a:cubicBezTo>
                  <a:pt x="-14475" y="274012"/>
                  <a:pt x="31487" y="111078"/>
                  <a:pt x="0" y="0"/>
                </a:cubicBezTo>
                <a:close/>
              </a:path>
              <a:path w="614362" h="371476" stroke="0" extrusionOk="0">
                <a:moveTo>
                  <a:pt x="0" y="0"/>
                </a:moveTo>
                <a:cubicBezTo>
                  <a:pt x="147191" y="-29262"/>
                  <a:pt x="194011" y="22848"/>
                  <a:pt x="301037" y="0"/>
                </a:cubicBezTo>
                <a:cubicBezTo>
                  <a:pt x="408063" y="-22848"/>
                  <a:pt x="484321" y="740"/>
                  <a:pt x="614362" y="0"/>
                </a:cubicBezTo>
                <a:cubicBezTo>
                  <a:pt x="647400" y="109102"/>
                  <a:pt x="582088" y="203221"/>
                  <a:pt x="614362" y="371476"/>
                </a:cubicBezTo>
                <a:cubicBezTo>
                  <a:pt x="474651" y="395355"/>
                  <a:pt x="445896" y="350317"/>
                  <a:pt x="307181" y="371476"/>
                </a:cubicBezTo>
                <a:cubicBezTo>
                  <a:pt x="168466" y="392635"/>
                  <a:pt x="95815" y="357318"/>
                  <a:pt x="0" y="371476"/>
                </a:cubicBezTo>
                <a:cubicBezTo>
                  <a:pt x="-35601" y="214031"/>
                  <a:pt x="11759" y="160334"/>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8" name="矩形 7"/>
          <p:cNvSpPr/>
          <p:nvPr/>
        </p:nvSpPr>
        <p:spPr>
          <a:xfrm>
            <a:off x="526258" y="4454992"/>
            <a:ext cx="1807367" cy="371476"/>
          </a:xfrm>
          <a:custGeom>
            <a:avLst/>
            <a:gdLst>
              <a:gd name="csX0" fmla="*/ 0 w 1807367"/>
              <a:gd name="csY0" fmla="*/ 0 h 371476"/>
              <a:gd name="csX1" fmla="*/ 433768 w 1807367"/>
              <a:gd name="csY1" fmla="*/ 0 h 371476"/>
              <a:gd name="csX2" fmla="*/ 885610 w 1807367"/>
              <a:gd name="csY2" fmla="*/ 0 h 371476"/>
              <a:gd name="csX3" fmla="*/ 1337452 w 1807367"/>
              <a:gd name="csY3" fmla="*/ 0 h 371476"/>
              <a:gd name="csX4" fmla="*/ 1807367 w 1807367"/>
              <a:gd name="csY4" fmla="*/ 0 h 371476"/>
              <a:gd name="csX5" fmla="*/ 1807367 w 1807367"/>
              <a:gd name="csY5" fmla="*/ 371476 h 371476"/>
              <a:gd name="csX6" fmla="*/ 1355525 w 1807367"/>
              <a:gd name="csY6" fmla="*/ 371476 h 371476"/>
              <a:gd name="csX7" fmla="*/ 939831 w 1807367"/>
              <a:gd name="csY7" fmla="*/ 371476 h 371476"/>
              <a:gd name="csX8" fmla="*/ 524136 w 1807367"/>
              <a:gd name="csY8" fmla="*/ 371476 h 371476"/>
              <a:gd name="csX9" fmla="*/ 0 w 1807367"/>
              <a:gd name="csY9" fmla="*/ 371476 h 371476"/>
              <a:gd name="csX10" fmla="*/ 0 w 1807367"/>
              <a:gd name="csY10"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7367" h="371476" fill="none" extrusionOk="0">
                <a:moveTo>
                  <a:pt x="0" y="0"/>
                </a:moveTo>
                <a:cubicBezTo>
                  <a:pt x="154485" y="-3329"/>
                  <a:pt x="282152" y="24633"/>
                  <a:pt x="433768" y="0"/>
                </a:cubicBezTo>
                <a:cubicBezTo>
                  <a:pt x="585384" y="-24633"/>
                  <a:pt x="751696" y="41681"/>
                  <a:pt x="885610" y="0"/>
                </a:cubicBezTo>
                <a:cubicBezTo>
                  <a:pt x="1019524" y="-41681"/>
                  <a:pt x="1132905" y="18198"/>
                  <a:pt x="1337452" y="0"/>
                </a:cubicBezTo>
                <a:cubicBezTo>
                  <a:pt x="1541999" y="-18198"/>
                  <a:pt x="1589463" y="35175"/>
                  <a:pt x="1807367" y="0"/>
                </a:cubicBezTo>
                <a:cubicBezTo>
                  <a:pt x="1821077" y="168288"/>
                  <a:pt x="1801011" y="214640"/>
                  <a:pt x="1807367" y="371476"/>
                </a:cubicBezTo>
                <a:cubicBezTo>
                  <a:pt x="1589679" y="396546"/>
                  <a:pt x="1449909" y="322122"/>
                  <a:pt x="1355525" y="371476"/>
                </a:cubicBezTo>
                <a:cubicBezTo>
                  <a:pt x="1261141" y="420830"/>
                  <a:pt x="1113829" y="371225"/>
                  <a:pt x="939831" y="371476"/>
                </a:cubicBezTo>
                <a:cubicBezTo>
                  <a:pt x="765833" y="371727"/>
                  <a:pt x="719953" y="331042"/>
                  <a:pt x="524136" y="371476"/>
                </a:cubicBezTo>
                <a:cubicBezTo>
                  <a:pt x="328319" y="411910"/>
                  <a:pt x="239173" y="339322"/>
                  <a:pt x="0" y="371476"/>
                </a:cubicBezTo>
                <a:cubicBezTo>
                  <a:pt x="-22079" y="248078"/>
                  <a:pt x="17317" y="158097"/>
                  <a:pt x="0" y="0"/>
                </a:cubicBezTo>
                <a:close/>
              </a:path>
              <a:path w="1807367" h="371476" stroke="0" extrusionOk="0">
                <a:moveTo>
                  <a:pt x="0" y="0"/>
                </a:moveTo>
                <a:cubicBezTo>
                  <a:pt x="135535" y="-36783"/>
                  <a:pt x="248806" y="33142"/>
                  <a:pt x="433768" y="0"/>
                </a:cubicBezTo>
                <a:cubicBezTo>
                  <a:pt x="618730" y="-33142"/>
                  <a:pt x="660001" y="12208"/>
                  <a:pt x="831389" y="0"/>
                </a:cubicBezTo>
                <a:cubicBezTo>
                  <a:pt x="1002777" y="-12208"/>
                  <a:pt x="1202830" y="20948"/>
                  <a:pt x="1319378" y="0"/>
                </a:cubicBezTo>
                <a:cubicBezTo>
                  <a:pt x="1435926" y="-20948"/>
                  <a:pt x="1670527" y="32133"/>
                  <a:pt x="1807367" y="0"/>
                </a:cubicBezTo>
                <a:cubicBezTo>
                  <a:pt x="1833889" y="180832"/>
                  <a:pt x="1799136" y="199213"/>
                  <a:pt x="1807367" y="371476"/>
                </a:cubicBezTo>
                <a:cubicBezTo>
                  <a:pt x="1642594" y="410416"/>
                  <a:pt x="1553043" y="337339"/>
                  <a:pt x="1391673" y="371476"/>
                </a:cubicBezTo>
                <a:cubicBezTo>
                  <a:pt x="1230303" y="405613"/>
                  <a:pt x="1069026" y="325916"/>
                  <a:pt x="975978" y="371476"/>
                </a:cubicBezTo>
                <a:cubicBezTo>
                  <a:pt x="882931" y="417036"/>
                  <a:pt x="608038" y="313947"/>
                  <a:pt x="487989" y="371476"/>
                </a:cubicBezTo>
                <a:cubicBezTo>
                  <a:pt x="367940" y="429005"/>
                  <a:pt x="125305" y="342039"/>
                  <a:pt x="0" y="371476"/>
                </a:cubicBezTo>
                <a:cubicBezTo>
                  <a:pt x="-542" y="196850"/>
                  <a:pt x="3272" y="154347"/>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9" name="矩形 8"/>
          <p:cNvSpPr/>
          <p:nvPr/>
        </p:nvSpPr>
        <p:spPr>
          <a:xfrm>
            <a:off x="486967" y="4860264"/>
            <a:ext cx="1807367" cy="371476"/>
          </a:xfrm>
          <a:custGeom>
            <a:avLst/>
            <a:gdLst>
              <a:gd name="csX0" fmla="*/ 0 w 1807367"/>
              <a:gd name="csY0" fmla="*/ 0 h 371476"/>
              <a:gd name="csX1" fmla="*/ 433768 w 1807367"/>
              <a:gd name="csY1" fmla="*/ 0 h 371476"/>
              <a:gd name="csX2" fmla="*/ 885610 w 1807367"/>
              <a:gd name="csY2" fmla="*/ 0 h 371476"/>
              <a:gd name="csX3" fmla="*/ 1337452 w 1807367"/>
              <a:gd name="csY3" fmla="*/ 0 h 371476"/>
              <a:gd name="csX4" fmla="*/ 1807367 w 1807367"/>
              <a:gd name="csY4" fmla="*/ 0 h 371476"/>
              <a:gd name="csX5" fmla="*/ 1807367 w 1807367"/>
              <a:gd name="csY5" fmla="*/ 371476 h 371476"/>
              <a:gd name="csX6" fmla="*/ 1355525 w 1807367"/>
              <a:gd name="csY6" fmla="*/ 371476 h 371476"/>
              <a:gd name="csX7" fmla="*/ 939831 w 1807367"/>
              <a:gd name="csY7" fmla="*/ 371476 h 371476"/>
              <a:gd name="csX8" fmla="*/ 524136 w 1807367"/>
              <a:gd name="csY8" fmla="*/ 371476 h 371476"/>
              <a:gd name="csX9" fmla="*/ 0 w 1807367"/>
              <a:gd name="csY9" fmla="*/ 371476 h 371476"/>
              <a:gd name="csX10" fmla="*/ 0 w 1807367"/>
              <a:gd name="csY10"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7367" h="371476" fill="none" extrusionOk="0">
                <a:moveTo>
                  <a:pt x="0" y="0"/>
                </a:moveTo>
                <a:cubicBezTo>
                  <a:pt x="154485" y="-3329"/>
                  <a:pt x="282152" y="24633"/>
                  <a:pt x="433768" y="0"/>
                </a:cubicBezTo>
                <a:cubicBezTo>
                  <a:pt x="585384" y="-24633"/>
                  <a:pt x="751696" y="41681"/>
                  <a:pt x="885610" y="0"/>
                </a:cubicBezTo>
                <a:cubicBezTo>
                  <a:pt x="1019524" y="-41681"/>
                  <a:pt x="1132905" y="18198"/>
                  <a:pt x="1337452" y="0"/>
                </a:cubicBezTo>
                <a:cubicBezTo>
                  <a:pt x="1541999" y="-18198"/>
                  <a:pt x="1589463" y="35175"/>
                  <a:pt x="1807367" y="0"/>
                </a:cubicBezTo>
                <a:cubicBezTo>
                  <a:pt x="1821077" y="168288"/>
                  <a:pt x="1801011" y="214640"/>
                  <a:pt x="1807367" y="371476"/>
                </a:cubicBezTo>
                <a:cubicBezTo>
                  <a:pt x="1589679" y="396546"/>
                  <a:pt x="1449909" y="322122"/>
                  <a:pt x="1355525" y="371476"/>
                </a:cubicBezTo>
                <a:cubicBezTo>
                  <a:pt x="1261141" y="420830"/>
                  <a:pt x="1113829" y="371225"/>
                  <a:pt x="939831" y="371476"/>
                </a:cubicBezTo>
                <a:cubicBezTo>
                  <a:pt x="765833" y="371727"/>
                  <a:pt x="719953" y="331042"/>
                  <a:pt x="524136" y="371476"/>
                </a:cubicBezTo>
                <a:cubicBezTo>
                  <a:pt x="328319" y="411910"/>
                  <a:pt x="239173" y="339322"/>
                  <a:pt x="0" y="371476"/>
                </a:cubicBezTo>
                <a:cubicBezTo>
                  <a:pt x="-22079" y="248078"/>
                  <a:pt x="17317" y="158097"/>
                  <a:pt x="0" y="0"/>
                </a:cubicBezTo>
                <a:close/>
              </a:path>
              <a:path w="1807367" h="371476" stroke="0" extrusionOk="0">
                <a:moveTo>
                  <a:pt x="0" y="0"/>
                </a:moveTo>
                <a:cubicBezTo>
                  <a:pt x="135535" y="-36783"/>
                  <a:pt x="248806" y="33142"/>
                  <a:pt x="433768" y="0"/>
                </a:cubicBezTo>
                <a:cubicBezTo>
                  <a:pt x="618730" y="-33142"/>
                  <a:pt x="660001" y="12208"/>
                  <a:pt x="831389" y="0"/>
                </a:cubicBezTo>
                <a:cubicBezTo>
                  <a:pt x="1002777" y="-12208"/>
                  <a:pt x="1202830" y="20948"/>
                  <a:pt x="1319378" y="0"/>
                </a:cubicBezTo>
                <a:cubicBezTo>
                  <a:pt x="1435926" y="-20948"/>
                  <a:pt x="1670527" y="32133"/>
                  <a:pt x="1807367" y="0"/>
                </a:cubicBezTo>
                <a:cubicBezTo>
                  <a:pt x="1833889" y="180832"/>
                  <a:pt x="1799136" y="199213"/>
                  <a:pt x="1807367" y="371476"/>
                </a:cubicBezTo>
                <a:cubicBezTo>
                  <a:pt x="1642594" y="410416"/>
                  <a:pt x="1553043" y="337339"/>
                  <a:pt x="1391673" y="371476"/>
                </a:cubicBezTo>
                <a:cubicBezTo>
                  <a:pt x="1230303" y="405613"/>
                  <a:pt x="1069026" y="325916"/>
                  <a:pt x="975978" y="371476"/>
                </a:cubicBezTo>
                <a:cubicBezTo>
                  <a:pt x="882931" y="417036"/>
                  <a:pt x="608038" y="313947"/>
                  <a:pt x="487989" y="371476"/>
                </a:cubicBezTo>
                <a:cubicBezTo>
                  <a:pt x="367940" y="429005"/>
                  <a:pt x="125305" y="342039"/>
                  <a:pt x="0" y="371476"/>
                </a:cubicBezTo>
                <a:cubicBezTo>
                  <a:pt x="-542" y="196850"/>
                  <a:pt x="3272" y="154347"/>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10" name="矩形 9"/>
          <p:cNvSpPr/>
          <p:nvPr/>
        </p:nvSpPr>
        <p:spPr>
          <a:xfrm>
            <a:off x="486966" y="5251399"/>
            <a:ext cx="1807367" cy="371476"/>
          </a:xfrm>
          <a:custGeom>
            <a:avLst/>
            <a:gdLst>
              <a:gd name="csX0" fmla="*/ 0 w 1807367"/>
              <a:gd name="csY0" fmla="*/ 0 h 371476"/>
              <a:gd name="csX1" fmla="*/ 433768 w 1807367"/>
              <a:gd name="csY1" fmla="*/ 0 h 371476"/>
              <a:gd name="csX2" fmla="*/ 885610 w 1807367"/>
              <a:gd name="csY2" fmla="*/ 0 h 371476"/>
              <a:gd name="csX3" fmla="*/ 1337452 w 1807367"/>
              <a:gd name="csY3" fmla="*/ 0 h 371476"/>
              <a:gd name="csX4" fmla="*/ 1807367 w 1807367"/>
              <a:gd name="csY4" fmla="*/ 0 h 371476"/>
              <a:gd name="csX5" fmla="*/ 1807367 w 1807367"/>
              <a:gd name="csY5" fmla="*/ 371476 h 371476"/>
              <a:gd name="csX6" fmla="*/ 1355525 w 1807367"/>
              <a:gd name="csY6" fmla="*/ 371476 h 371476"/>
              <a:gd name="csX7" fmla="*/ 939831 w 1807367"/>
              <a:gd name="csY7" fmla="*/ 371476 h 371476"/>
              <a:gd name="csX8" fmla="*/ 524136 w 1807367"/>
              <a:gd name="csY8" fmla="*/ 371476 h 371476"/>
              <a:gd name="csX9" fmla="*/ 0 w 1807367"/>
              <a:gd name="csY9" fmla="*/ 371476 h 371476"/>
              <a:gd name="csX10" fmla="*/ 0 w 1807367"/>
              <a:gd name="csY10"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7367" h="371476" fill="none" extrusionOk="0">
                <a:moveTo>
                  <a:pt x="0" y="0"/>
                </a:moveTo>
                <a:cubicBezTo>
                  <a:pt x="154485" y="-3329"/>
                  <a:pt x="282152" y="24633"/>
                  <a:pt x="433768" y="0"/>
                </a:cubicBezTo>
                <a:cubicBezTo>
                  <a:pt x="585384" y="-24633"/>
                  <a:pt x="751696" y="41681"/>
                  <a:pt x="885610" y="0"/>
                </a:cubicBezTo>
                <a:cubicBezTo>
                  <a:pt x="1019524" y="-41681"/>
                  <a:pt x="1132905" y="18198"/>
                  <a:pt x="1337452" y="0"/>
                </a:cubicBezTo>
                <a:cubicBezTo>
                  <a:pt x="1541999" y="-18198"/>
                  <a:pt x="1589463" y="35175"/>
                  <a:pt x="1807367" y="0"/>
                </a:cubicBezTo>
                <a:cubicBezTo>
                  <a:pt x="1821077" y="168288"/>
                  <a:pt x="1801011" y="214640"/>
                  <a:pt x="1807367" y="371476"/>
                </a:cubicBezTo>
                <a:cubicBezTo>
                  <a:pt x="1589679" y="396546"/>
                  <a:pt x="1449909" y="322122"/>
                  <a:pt x="1355525" y="371476"/>
                </a:cubicBezTo>
                <a:cubicBezTo>
                  <a:pt x="1261141" y="420830"/>
                  <a:pt x="1113829" y="371225"/>
                  <a:pt x="939831" y="371476"/>
                </a:cubicBezTo>
                <a:cubicBezTo>
                  <a:pt x="765833" y="371727"/>
                  <a:pt x="719953" y="331042"/>
                  <a:pt x="524136" y="371476"/>
                </a:cubicBezTo>
                <a:cubicBezTo>
                  <a:pt x="328319" y="411910"/>
                  <a:pt x="239173" y="339322"/>
                  <a:pt x="0" y="371476"/>
                </a:cubicBezTo>
                <a:cubicBezTo>
                  <a:pt x="-22079" y="248078"/>
                  <a:pt x="17317" y="158097"/>
                  <a:pt x="0" y="0"/>
                </a:cubicBezTo>
                <a:close/>
              </a:path>
              <a:path w="1807367" h="371476" stroke="0" extrusionOk="0">
                <a:moveTo>
                  <a:pt x="0" y="0"/>
                </a:moveTo>
                <a:cubicBezTo>
                  <a:pt x="135535" y="-36783"/>
                  <a:pt x="248806" y="33142"/>
                  <a:pt x="433768" y="0"/>
                </a:cubicBezTo>
                <a:cubicBezTo>
                  <a:pt x="618730" y="-33142"/>
                  <a:pt x="660001" y="12208"/>
                  <a:pt x="831389" y="0"/>
                </a:cubicBezTo>
                <a:cubicBezTo>
                  <a:pt x="1002777" y="-12208"/>
                  <a:pt x="1202830" y="20948"/>
                  <a:pt x="1319378" y="0"/>
                </a:cubicBezTo>
                <a:cubicBezTo>
                  <a:pt x="1435926" y="-20948"/>
                  <a:pt x="1670527" y="32133"/>
                  <a:pt x="1807367" y="0"/>
                </a:cubicBezTo>
                <a:cubicBezTo>
                  <a:pt x="1833889" y="180832"/>
                  <a:pt x="1799136" y="199213"/>
                  <a:pt x="1807367" y="371476"/>
                </a:cubicBezTo>
                <a:cubicBezTo>
                  <a:pt x="1642594" y="410416"/>
                  <a:pt x="1553043" y="337339"/>
                  <a:pt x="1391673" y="371476"/>
                </a:cubicBezTo>
                <a:cubicBezTo>
                  <a:pt x="1230303" y="405613"/>
                  <a:pt x="1069026" y="325916"/>
                  <a:pt x="975978" y="371476"/>
                </a:cubicBezTo>
                <a:cubicBezTo>
                  <a:pt x="882931" y="417036"/>
                  <a:pt x="608038" y="313947"/>
                  <a:pt x="487989" y="371476"/>
                </a:cubicBezTo>
                <a:cubicBezTo>
                  <a:pt x="367940" y="429005"/>
                  <a:pt x="125305" y="342039"/>
                  <a:pt x="0" y="371476"/>
                </a:cubicBezTo>
                <a:cubicBezTo>
                  <a:pt x="-542" y="196850"/>
                  <a:pt x="3272" y="154347"/>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11" name="矩形 10"/>
          <p:cNvSpPr/>
          <p:nvPr/>
        </p:nvSpPr>
        <p:spPr>
          <a:xfrm>
            <a:off x="490542" y="5642535"/>
            <a:ext cx="1807367" cy="371476"/>
          </a:xfrm>
          <a:custGeom>
            <a:avLst/>
            <a:gdLst>
              <a:gd name="csX0" fmla="*/ 0 w 1807367"/>
              <a:gd name="csY0" fmla="*/ 0 h 371476"/>
              <a:gd name="csX1" fmla="*/ 433768 w 1807367"/>
              <a:gd name="csY1" fmla="*/ 0 h 371476"/>
              <a:gd name="csX2" fmla="*/ 885610 w 1807367"/>
              <a:gd name="csY2" fmla="*/ 0 h 371476"/>
              <a:gd name="csX3" fmla="*/ 1337452 w 1807367"/>
              <a:gd name="csY3" fmla="*/ 0 h 371476"/>
              <a:gd name="csX4" fmla="*/ 1807367 w 1807367"/>
              <a:gd name="csY4" fmla="*/ 0 h 371476"/>
              <a:gd name="csX5" fmla="*/ 1807367 w 1807367"/>
              <a:gd name="csY5" fmla="*/ 371476 h 371476"/>
              <a:gd name="csX6" fmla="*/ 1355525 w 1807367"/>
              <a:gd name="csY6" fmla="*/ 371476 h 371476"/>
              <a:gd name="csX7" fmla="*/ 939831 w 1807367"/>
              <a:gd name="csY7" fmla="*/ 371476 h 371476"/>
              <a:gd name="csX8" fmla="*/ 524136 w 1807367"/>
              <a:gd name="csY8" fmla="*/ 371476 h 371476"/>
              <a:gd name="csX9" fmla="*/ 0 w 1807367"/>
              <a:gd name="csY9" fmla="*/ 371476 h 371476"/>
              <a:gd name="csX10" fmla="*/ 0 w 1807367"/>
              <a:gd name="csY10"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7367" h="371476" fill="none" extrusionOk="0">
                <a:moveTo>
                  <a:pt x="0" y="0"/>
                </a:moveTo>
                <a:cubicBezTo>
                  <a:pt x="154485" y="-3329"/>
                  <a:pt x="282152" y="24633"/>
                  <a:pt x="433768" y="0"/>
                </a:cubicBezTo>
                <a:cubicBezTo>
                  <a:pt x="585384" y="-24633"/>
                  <a:pt x="751696" y="41681"/>
                  <a:pt x="885610" y="0"/>
                </a:cubicBezTo>
                <a:cubicBezTo>
                  <a:pt x="1019524" y="-41681"/>
                  <a:pt x="1132905" y="18198"/>
                  <a:pt x="1337452" y="0"/>
                </a:cubicBezTo>
                <a:cubicBezTo>
                  <a:pt x="1541999" y="-18198"/>
                  <a:pt x="1589463" y="35175"/>
                  <a:pt x="1807367" y="0"/>
                </a:cubicBezTo>
                <a:cubicBezTo>
                  <a:pt x="1821077" y="168288"/>
                  <a:pt x="1801011" y="214640"/>
                  <a:pt x="1807367" y="371476"/>
                </a:cubicBezTo>
                <a:cubicBezTo>
                  <a:pt x="1589679" y="396546"/>
                  <a:pt x="1449909" y="322122"/>
                  <a:pt x="1355525" y="371476"/>
                </a:cubicBezTo>
                <a:cubicBezTo>
                  <a:pt x="1261141" y="420830"/>
                  <a:pt x="1113829" y="371225"/>
                  <a:pt x="939831" y="371476"/>
                </a:cubicBezTo>
                <a:cubicBezTo>
                  <a:pt x="765833" y="371727"/>
                  <a:pt x="719953" y="331042"/>
                  <a:pt x="524136" y="371476"/>
                </a:cubicBezTo>
                <a:cubicBezTo>
                  <a:pt x="328319" y="411910"/>
                  <a:pt x="239173" y="339322"/>
                  <a:pt x="0" y="371476"/>
                </a:cubicBezTo>
                <a:cubicBezTo>
                  <a:pt x="-22079" y="248078"/>
                  <a:pt x="17317" y="158097"/>
                  <a:pt x="0" y="0"/>
                </a:cubicBezTo>
                <a:close/>
              </a:path>
              <a:path w="1807367" h="371476" stroke="0" extrusionOk="0">
                <a:moveTo>
                  <a:pt x="0" y="0"/>
                </a:moveTo>
                <a:cubicBezTo>
                  <a:pt x="135535" y="-36783"/>
                  <a:pt x="248806" y="33142"/>
                  <a:pt x="433768" y="0"/>
                </a:cubicBezTo>
                <a:cubicBezTo>
                  <a:pt x="618730" y="-33142"/>
                  <a:pt x="660001" y="12208"/>
                  <a:pt x="831389" y="0"/>
                </a:cubicBezTo>
                <a:cubicBezTo>
                  <a:pt x="1002777" y="-12208"/>
                  <a:pt x="1202830" y="20948"/>
                  <a:pt x="1319378" y="0"/>
                </a:cubicBezTo>
                <a:cubicBezTo>
                  <a:pt x="1435926" y="-20948"/>
                  <a:pt x="1670527" y="32133"/>
                  <a:pt x="1807367" y="0"/>
                </a:cubicBezTo>
                <a:cubicBezTo>
                  <a:pt x="1833889" y="180832"/>
                  <a:pt x="1799136" y="199213"/>
                  <a:pt x="1807367" y="371476"/>
                </a:cubicBezTo>
                <a:cubicBezTo>
                  <a:pt x="1642594" y="410416"/>
                  <a:pt x="1553043" y="337339"/>
                  <a:pt x="1391673" y="371476"/>
                </a:cubicBezTo>
                <a:cubicBezTo>
                  <a:pt x="1230303" y="405613"/>
                  <a:pt x="1069026" y="325916"/>
                  <a:pt x="975978" y="371476"/>
                </a:cubicBezTo>
                <a:cubicBezTo>
                  <a:pt x="882931" y="417036"/>
                  <a:pt x="608038" y="313947"/>
                  <a:pt x="487989" y="371476"/>
                </a:cubicBezTo>
                <a:cubicBezTo>
                  <a:pt x="367940" y="429005"/>
                  <a:pt x="125305" y="342039"/>
                  <a:pt x="0" y="371476"/>
                </a:cubicBezTo>
                <a:cubicBezTo>
                  <a:pt x="-542" y="196850"/>
                  <a:pt x="3272" y="154347"/>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wipe(left)">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left)">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wipe(left)">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wipe(left)">
                                      <p:cBhvr>
                                        <p:cTn id="32" dur="500"/>
                                        <p:tgtEl>
                                          <p:spTgt spid="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wipe(left)">
                                      <p:cBhvr>
                                        <p:cTn id="37" dur="500"/>
                                        <p:tgtEl>
                                          <p:spTgt spid="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wipe(left)">
                                      <p:cBhvr>
                                        <p:cTn id="42" dur="500"/>
                                        <p:tgtEl>
                                          <p:spTgt spid="6">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6">
                                            <p:txEl>
                                              <p:pRg st="7" end="7"/>
                                            </p:txEl>
                                          </p:spTgt>
                                        </p:tgtEl>
                                        <p:attrNameLst>
                                          <p:attrName>style.visibility</p:attrName>
                                        </p:attrNameLst>
                                      </p:cBhvr>
                                      <p:to>
                                        <p:strVal val="visible"/>
                                      </p:to>
                                    </p:set>
                                    <p:animEffect transition="in" filter="wipe(left)">
                                      <p:cBhvr>
                                        <p:cTn id="47" dur="500"/>
                                        <p:tgtEl>
                                          <p:spTgt spid="6">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5">
                                            <p:txEl>
                                              <p:pRg st="1" end="1"/>
                                            </p:txEl>
                                          </p:spTgt>
                                        </p:tgtEl>
                                        <p:attrNameLst>
                                          <p:attrName>style.visibility</p:attrName>
                                        </p:attrNameLst>
                                      </p:cBhvr>
                                      <p:to>
                                        <p:strVal val="visible"/>
                                      </p:to>
                                    </p:set>
                                    <p:animEffect transition="in" filter="wipe(down)">
                                      <p:cBhvr>
                                        <p:cTn id="52" dur="500"/>
                                        <p:tgtEl>
                                          <p:spTgt spid="5">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6">
                                            <p:txEl>
                                              <p:pRg st="8" end="8"/>
                                            </p:txEl>
                                          </p:spTgt>
                                        </p:tgtEl>
                                        <p:attrNameLst>
                                          <p:attrName>style.visibility</p:attrName>
                                        </p:attrNameLst>
                                      </p:cBhvr>
                                      <p:to>
                                        <p:strVal val="visible"/>
                                      </p:to>
                                    </p:set>
                                    <p:animEffect transition="in" filter="wipe(down)">
                                      <p:cBhvr>
                                        <p:cTn id="57" dur="500"/>
                                        <p:tgtEl>
                                          <p:spTgt spid="6">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6">
                                            <p:txEl>
                                              <p:pRg st="9" end="9"/>
                                            </p:txEl>
                                          </p:spTgt>
                                        </p:tgtEl>
                                        <p:attrNameLst>
                                          <p:attrName>style.visibility</p:attrName>
                                        </p:attrNameLst>
                                      </p:cBhvr>
                                      <p:to>
                                        <p:strVal val="visible"/>
                                      </p:to>
                                    </p:set>
                                    <p:animEffect transition="in" filter="wipe(down)">
                                      <p:cBhvr>
                                        <p:cTn id="62" dur="500"/>
                                        <p:tgtEl>
                                          <p:spTgt spid="6">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6">
                                            <p:txEl>
                                              <p:pRg st="10" end="10"/>
                                            </p:txEl>
                                          </p:spTgt>
                                        </p:tgtEl>
                                        <p:attrNameLst>
                                          <p:attrName>style.visibility</p:attrName>
                                        </p:attrNameLst>
                                      </p:cBhvr>
                                      <p:to>
                                        <p:strVal val="visible"/>
                                      </p:to>
                                    </p:set>
                                    <p:animEffect transition="in" filter="wipe(down)">
                                      <p:cBhvr>
                                        <p:cTn id="67" dur="500"/>
                                        <p:tgtEl>
                                          <p:spTgt spid="6">
                                            <p:txEl>
                                              <p:pRg st="10" end="1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6">
                                            <p:txEl>
                                              <p:pRg st="11" end="11"/>
                                            </p:txEl>
                                          </p:spTgt>
                                        </p:tgtEl>
                                        <p:attrNameLst>
                                          <p:attrName>style.visibility</p:attrName>
                                        </p:attrNameLst>
                                      </p:cBhvr>
                                      <p:to>
                                        <p:strVal val="visible"/>
                                      </p:to>
                                    </p:set>
                                    <p:animEffect transition="in" filter="wipe(down)">
                                      <p:cBhvr>
                                        <p:cTn id="72" dur="500"/>
                                        <p:tgtEl>
                                          <p:spTgt spid="6">
                                            <p:txEl>
                                              <p:pRg st="11" end="1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6">
                                            <p:txEl>
                                              <p:pRg st="12" end="12"/>
                                            </p:txEl>
                                          </p:spTgt>
                                        </p:tgtEl>
                                        <p:attrNameLst>
                                          <p:attrName>style.visibility</p:attrName>
                                        </p:attrNameLst>
                                      </p:cBhvr>
                                      <p:to>
                                        <p:strVal val="visible"/>
                                      </p:to>
                                    </p:set>
                                    <p:animEffect transition="in" filter="wipe(down)">
                                      <p:cBhvr>
                                        <p:cTn id="77" dur="500"/>
                                        <p:tgtEl>
                                          <p:spTgt spid="6">
                                            <p:txEl>
                                              <p:pRg st="12" end="1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6">
                                            <p:txEl>
                                              <p:pRg st="13" end="13"/>
                                            </p:txEl>
                                          </p:spTgt>
                                        </p:tgtEl>
                                        <p:attrNameLst>
                                          <p:attrName>style.visibility</p:attrName>
                                        </p:attrNameLst>
                                      </p:cBhvr>
                                      <p:to>
                                        <p:strVal val="visible"/>
                                      </p:to>
                                    </p:set>
                                    <p:animEffect transition="in" filter="wipe(down)">
                                      <p:cBhvr>
                                        <p:cTn id="82" dur="500"/>
                                        <p:tgtEl>
                                          <p:spTgt spid="6">
                                            <p:txEl>
                                              <p:pRg st="13" end="1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5">
                                            <p:txEl>
                                              <p:pRg st="2" end="2"/>
                                            </p:txEl>
                                          </p:spTgt>
                                        </p:tgtEl>
                                        <p:attrNameLst>
                                          <p:attrName>style.visibility</p:attrName>
                                        </p:attrNameLst>
                                      </p:cBhvr>
                                      <p:to>
                                        <p:strVal val="visible"/>
                                      </p:to>
                                    </p:set>
                                    <p:animEffect transition="in" filter="wipe(down)">
                                      <p:cBhvr>
                                        <p:cTn id="87" dur="500"/>
                                        <p:tgtEl>
                                          <p:spTgt spid="5">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5">
                                            <p:txEl>
                                              <p:pRg st="3" end="3"/>
                                            </p:txEl>
                                          </p:spTgt>
                                        </p:tgtEl>
                                        <p:attrNameLst>
                                          <p:attrName>style.visibility</p:attrName>
                                        </p:attrNameLst>
                                      </p:cBhvr>
                                      <p:to>
                                        <p:strVal val="visible"/>
                                      </p:to>
                                    </p:set>
                                    <p:animEffect transition="in" filter="wipe(down)">
                                      <p:cBhvr>
                                        <p:cTn id="92" dur="500"/>
                                        <p:tgtEl>
                                          <p:spTgt spid="5">
                                            <p:txEl>
                                              <p:pRg st="3" end="3"/>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5">
                                            <p:txEl>
                                              <p:pRg st="4" end="4"/>
                                            </p:txEl>
                                          </p:spTgt>
                                        </p:tgtEl>
                                        <p:attrNameLst>
                                          <p:attrName>style.visibility</p:attrName>
                                        </p:attrNameLst>
                                      </p:cBhvr>
                                      <p:to>
                                        <p:strVal val="visible"/>
                                      </p:to>
                                    </p:set>
                                    <p:animEffect transition="in" filter="wipe(down)">
                                      <p:cBhvr>
                                        <p:cTn id="97" dur="500"/>
                                        <p:tgtEl>
                                          <p:spTgt spid="5">
                                            <p:txEl>
                                              <p:pRg st="4" end="4"/>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nodeType="clickEffect">
                                  <p:stCondLst>
                                    <p:cond delay="0"/>
                                  </p:stCondLst>
                                  <p:childTnLst>
                                    <p:set>
                                      <p:cBhvr>
                                        <p:cTn id="101" dur="1" fill="hold">
                                          <p:stCondLst>
                                            <p:cond delay="0"/>
                                          </p:stCondLst>
                                        </p:cTn>
                                        <p:tgtEl>
                                          <p:spTgt spid="5">
                                            <p:txEl>
                                              <p:pRg st="5" end="5"/>
                                            </p:txEl>
                                          </p:spTgt>
                                        </p:tgtEl>
                                        <p:attrNameLst>
                                          <p:attrName>style.visibility</p:attrName>
                                        </p:attrNameLst>
                                      </p:cBhvr>
                                      <p:to>
                                        <p:strVal val="visible"/>
                                      </p:to>
                                    </p:set>
                                    <p:animEffect transition="in" filter="wipe(down)">
                                      <p:cBhvr>
                                        <p:cTn id="102" dur="500"/>
                                        <p:tgtEl>
                                          <p:spTgt spid="5">
                                            <p:txEl>
                                              <p:pRg st="5" end="5"/>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nodeType="clickEffect">
                                  <p:stCondLst>
                                    <p:cond delay="0"/>
                                  </p:stCondLst>
                                  <p:childTnLst>
                                    <p:set>
                                      <p:cBhvr>
                                        <p:cTn id="106" dur="1" fill="hold">
                                          <p:stCondLst>
                                            <p:cond delay="0"/>
                                          </p:stCondLst>
                                        </p:cTn>
                                        <p:tgtEl>
                                          <p:spTgt spid="5">
                                            <p:txEl>
                                              <p:pRg st="6" end="6"/>
                                            </p:txEl>
                                          </p:spTgt>
                                        </p:tgtEl>
                                        <p:attrNameLst>
                                          <p:attrName>style.visibility</p:attrName>
                                        </p:attrNameLst>
                                      </p:cBhvr>
                                      <p:to>
                                        <p:strVal val="visible"/>
                                      </p:to>
                                    </p:set>
                                    <p:animEffect transition="in" filter="wipe(down)">
                                      <p:cBhvr>
                                        <p:cTn id="107" dur="500"/>
                                        <p:tgtEl>
                                          <p:spTgt spid="5">
                                            <p:txEl>
                                              <p:pRg st="6" end="6"/>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xit" presetSubtype="4" fill="hold" grpId="0" nodeType="clickEffect">
                                  <p:stCondLst>
                                    <p:cond delay="0"/>
                                  </p:stCondLst>
                                  <p:childTnLst>
                                    <p:animEffect transition="out" filter="wipe(down)">
                                      <p:cBhvr>
                                        <p:cTn id="111" dur="500"/>
                                        <p:tgtEl>
                                          <p:spTgt spid="7"/>
                                        </p:tgtEl>
                                      </p:cBhvr>
                                    </p:animEffect>
                                    <p:set>
                                      <p:cBhvr>
                                        <p:cTn id="112" dur="1" fill="hold">
                                          <p:stCondLst>
                                            <p:cond delay="499"/>
                                          </p:stCondLst>
                                        </p:cTn>
                                        <p:tgtEl>
                                          <p:spTgt spid="7"/>
                                        </p:tgtEl>
                                        <p:attrNameLst>
                                          <p:attrName>style.visibility</p:attrName>
                                        </p:attrNameLst>
                                      </p:cBhvr>
                                      <p:to>
                                        <p:strVal val="hidden"/>
                                      </p:to>
                                    </p:set>
                                  </p:childTnLst>
                                </p:cTn>
                              </p:par>
                            </p:childTnLst>
                          </p:cTn>
                        </p:par>
                      </p:childTnLst>
                    </p:cTn>
                  </p:par>
                  <p:par>
                    <p:cTn id="113" fill="hold">
                      <p:stCondLst>
                        <p:cond delay="indefinite"/>
                      </p:stCondLst>
                      <p:childTnLst>
                        <p:par>
                          <p:cTn id="114" fill="hold">
                            <p:stCondLst>
                              <p:cond delay="0"/>
                            </p:stCondLst>
                            <p:childTnLst>
                              <p:par>
                                <p:cTn id="115" presetID="22" presetClass="exit" presetSubtype="4" fill="hold" grpId="0" nodeType="clickEffect">
                                  <p:stCondLst>
                                    <p:cond delay="0"/>
                                  </p:stCondLst>
                                  <p:childTnLst>
                                    <p:animEffect transition="out" filter="wipe(down)">
                                      <p:cBhvr>
                                        <p:cTn id="116" dur="500"/>
                                        <p:tgtEl>
                                          <p:spTgt spid="8"/>
                                        </p:tgtEl>
                                      </p:cBhvr>
                                    </p:animEffect>
                                    <p:set>
                                      <p:cBhvr>
                                        <p:cTn id="117" dur="1" fill="hold">
                                          <p:stCondLst>
                                            <p:cond delay="499"/>
                                          </p:stCondLst>
                                        </p:cTn>
                                        <p:tgtEl>
                                          <p:spTgt spid="8"/>
                                        </p:tgtEl>
                                        <p:attrNameLst>
                                          <p:attrName>style.visibility</p:attrName>
                                        </p:attrNameLst>
                                      </p:cBhvr>
                                      <p:to>
                                        <p:strVal val="hidden"/>
                                      </p:to>
                                    </p:set>
                                  </p:childTnLst>
                                </p:cTn>
                              </p:par>
                            </p:childTnLst>
                          </p:cTn>
                        </p:par>
                      </p:childTnLst>
                    </p:cTn>
                  </p:par>
                  <p:par>
                    <p:cTn id="118" fill="hold">
                      <p:stCondLst>
                        <p:cond delay="indefinite"/>
                      </p:stCondLst>
                      <p:childTnLst>
                        <p:par>
                          <p:cTn id="119" fill="hold">
                            <p:stCondLst>
                              <p:cond delay="0"/>
                            </p:stCondLst>
                            <p:childTnLst>
                              <p:par>
                                <p:cTn id="120" presetID="22" presetClass="exit" presetSubtype="4" fill="hold" grpId="0" nodeType="clickEffect">
                                  <p:stCondLst>
                                    <p:cond delay="0"/>
                                  </p:stCondLst>
                                  <p:childTnLst>
                                    <p:animEffect transition="out" filter="wipe(down)">
                                      <p:cBhvr>
                                        <p:cTn id="121" dur="500"/>
                                        <p:tgtEl>
                                          <p:spTgt spid="9"/>
                                        </p:tgtEl>
                                      </p:cBhvr>
                                    </p:animEffect>
                                    <p:set>
                                      <p:cBhvr>
                                        <p:cTn id="122" dur="1" fill="hold">
                                          <p:stCondLst>
                                            <p:cond delay="499"/>
                                          </p:stCondLst>
                                        </p:cTn>
                                        <p:tgtEl>
                                          <p:spTgt spid="9"/>
                                        </p:tgtEl>
                                        <p:attrNameLst>
                                          <p:attrName>style.visibility</p:attrName>
                                        </p:attrNameLst>
                                      </p:cBhvr>
                                      <p:to>
                                        <p:strVal val="hidden"/>
                                      </p:to>
                                    </p:set>
                                  </p:childTnLst>
                                </p:cTn>
                              </p:par>
                            </p:childTnLst>
                          </p:cTn>
                        </p:par>
                      </p:childTnLst>
                    </p:cTn>
                  </p:par>
                  <p:par>
                    <p:cTn id="123" fill="hold">
                      <p:stCondLst>
                        <p:cond delay="indefinite"/>
                      </p:stCondLst>
                      <p:childTnLst>
                        <p:par>
                          <p:cTn id="124" fill="hold">
                            <p:stCondLst>
                              <p:cond delay="0"/>
                            </p:stCondLst>
                            <p:childTnLst>
                              <p:par>
                                <p:cTn id="125" presetID="22" presetClass="exit" presetSubtype="4" fill="hold" grpId="0" nodeType="clickEffect">
                                  <p:stCondLst>
                                    <p:cond delay="0"/>
                                  </p:stCondLst>
                                  <p:childTnLst>
                                    <p:animEffect transition="out" filter="wipe(down)">
                                      <p:cBhvr>
                                        <p:cTn id="126" dur="500"/>
                                        <p:tgtEl>
                                          <p:spTgt spid="10"/>
                                        </p:tgtEl>
                                      </p:cBhvr>
                                    </p:animEffect>
                                    <p:set>
                                      <p:cBhvr>
                                        <p:cTn id="127" dur="1" fill="hold">
                                          <p:stCondLst>
                                            <p:cond delay="499"/>
                                          </p:stCondLst>
                                        </p:cTn>
                                        <p:tgtEl>
                                          <p:spTgt spid="10"/>
                                        </p:tgtEl>
                                        <p:attrNameLst>
                                          <p:attrName>style.visibility</p:attrName>
                                        </p:attrNameLst>
                                      </p:cBhvr>
                                      <p:to>
                                        <p:strVal val="hidden"/>
                                      </p:to>
                                    </p:set>
                                  </p:childTnLst>
                                </p:cTn>
                              </p:par>
                            </p:childTnLst>
                          </p:cTn>
                        </p:par>
                      </p:childTnLst>
                    </p:cTn>
                  </p:par>
                  <p:par>
                    <p:cTn id="128" fill="hold">
                      <p:stCondLst>
                        <p:cond delay="indefinite"/>
                      </p:stCondLst>
                      <p:childTnLst>
                        <p:par>
                          <p:cTn id="129" fill="hold">
                            <p:stCondLst>
                              <p:cond delay="0"/>
                            </p:stCondLst>
                            <p:childTnLst>
                              <p:par>
                                <p:cTn id="130" presetID="22" presetClass="exit" presetSubtype="4" fill="hold" grpId="0" nodeType="clickEffect">
                                  <p:stCondLst>
                                    <p:cond delay="0"/>
                                  </p:stCondLst>
                                  <p:childTnLst>
                                    <p:animEffect transition="out" filter="wipe(down)">
                                      <p:cBhvr>
                                        <p:cTn id="131" dur="500"/>
                                        <p:tgtEl>
                                          <p:spTgt spid="11"/>
                                        </p:tgtEl>
                                      </p:cBhvr>
                                    </p:animEffect>
                                    <p:set>
                                      <p:cBhvr>
                                        <p:cTn id="132" dur="1" fill="hold">
                                          <p:stCondLst>
                                            <p:cond delay="499"/>
                                          </p:stCondLst>
                                        </p:cTn>
                                        <p:tgtEl>
                                          <p:spTgt spid="11"/>
                                        </p:tgtEl>
                                        <p:attrNameLst>
                                          <p:attrName>style.visibility</p:attrName>
                                        </p:attrNameLst>
                                      </p:cBhvr>
                                      <p:to>
                                        <p:strVal val="hidden"/>
                                      </p:to>
                                    </p:set>
                                  </p:childTnLst>
                                </p:cTn>
                              </p:par>
                            </p:childTnLst>
                          </p:cTn>
                        </p:par>
                      </p:childTnLst>
                    </p:cTn>
                  </p:par>
                  <p:par>
                    <p:cTn id="133" fill="hold">
                      <p:stCondLst>
                        <p:cond delay="indefinite"/>
                      </p:stCondLst>
                      <p:childTnLst>
                        <p:par>
                          <p:cTn id="134" fill="hold">
                            <p:stCondLst>
                              <p:cond delay="0"/>
                            </p:stCondLst>
                            <p:childTnLst>
                              <p:par>
                                <p:cTn id="135" presetID="5" presetClass="entr" presetSubtype="10" fill="hold" nodeType="clickEffect">
                                  <p:stCondLst>
                                    <p:cond delay="0"/>
                                  </p:stCondLst>
                                  <p:childTnLst>
                                    <p:set>
                                      <p:cBhvr>
                                        <p:cTn id="136" dur="1" fill="hold">
                                          <p:stCondLst>
                                            <p:cond delay="0"/>
                                          </p:stCondLst>
                                        </p:cTn>
                                        <p:tgtEl>
                                          <p:spTgt spid="5">
                                            <p:txEl>
                                              <p:pRg st="12" end="12"/>
                                            </p:txEl>
                                          </p:spTgt>
                                        </p:tgtEl>
                                        <p:attrNameLst>
                                          <p:attrName>style.visibility</p:attrName>
                                        </p:attrNameLst>
                                      </p:cBhvr>
                                      <p:to>
                                        <p:strVal val="visible"/>
                                      </p:to>
                                    </p:set>
                                    <p:animEffect transition="in" filter="checkerboard(across)">
                                      <p:cBhvr>
                                        <p:cTn id="137" dur="500"/>
                                        <p:tgtEl>
                                          <p:spTgt spid="5">
                                            <p:txEl>
                                              <p:pRg st="12" end="12"/>
                                            </p:txEl>
                                          </p:spTgt>
                                        </p:tgtEl>
                                      </p:cBhvr>
                                    </p:animEffect>
                                  </p:childTnLst>
                                </p:cTn>
                              </p:par>
                            </p:childTnLst>
                          </p:cTn>
                        </p:par>
                      </p:childTnLst>
                    </p:cTn>
                  </p:par>
                  <p:par>
                    <p:cTn id="138" fill="hold">
                      <p:stCondLst>
                        <p:cond delay="indefinite"/>
                      </p:stCondLst>
                      <p:childTnLst>
                        <p:par>
                          <p:cTn id="139" fill="hold">
                            <p:stCondLst>
                              <p:cond delay="0"/>
                            </p:stCondLst>
                            <p:childTnLst>
                              <p:par>
                                <p:cTn id="140" presetID="5" presetClass="entr" presetSubtype="10" fill="hold" nodeType="clickEffect">
                                  <p:stCondLst>
                                    <p:cond delay="0"/>
                                  </p:stCondLst>
                                  <p:childTnLst>
                                    <p:set>
                                      <p:cBhvr>
                                        <p:cTn id="141" dur="1" fill="hold">
                                          <p:stCondLst>
                                            <p:cond delay="0"/>
                                          </p:stCondLst>
                                        </p:cTn>
                                        <p:tgtEl>
                                          <p:spTgt spid="5">
                                            <p:txEl>
                                              <p:pRg st="13" end="13"/>
                                            </p:txEl>
                                          </p:spTgt>
                                        </p:tgtEl>
                                        <p:attrNameLst>
                                          <p:attrName>style.visibility</p:attrName>
                                        </p:attrNameLst>
                                      </p:cBhvr>
                                      <p:to>
                                        <p:strVal val="visible"/>
                                      </p:to>
                                    </p:set>
                                    <p:animEffect transition="in" filter="checkerboard(across)">
                                      <p:cBhvr>
                                        <p:cTn id="142" dur="5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1079" y="109972"/>
            <a:ext cx="11369841" cy="830997"/>
          </a:xfrm>
          <a:prstGeom prst="rect">
            <a:avLst/>
          </a:prstGeom>
          <a:solidFill>
            <a:schemeClr val="bg1"/>
          </a:solidFill>
        </p:spPr>
        <p:txBody>
          <a:bodyPr wrap="square">
            <a:spAutoFit/>
          </a:bodyPr>
          <a:lstStyle/>
          <a:p>
            <a:r>
              <a:rPr lang="en-GB" altLang="zh-CN" sz="2400" dirty="0">
                <a:latin typeface="Calibri" panose="020F0502020204030204" pitchFamily="34" charset="0"/>
                <a:cs typeface="Calibri" panose="020F0502020204030204" pitchFamily="34" charset="0"/>
              </a:rPr>
              <a:t>21. When can you probably pick up your piece if you attend the February workshop?</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 February 12.	B. February 26.	C. March 12.	D. March 14.</a:t>
            </a:r>
            <a:endParaRPr lang="zh-CN" altLang="en-US" sz="2400"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1" p14:bwMode="auto">
            <p14:nvContentPartPr>
              <p14:cNvPr id="4" name="墨迹 3"/>
              <p14:cNvContentPartPr/>
              <p14:nvPr/>
            </p14:nvContentPartPr>
            <p14:xfrm>
              <a:off x="8400922" y="349655"/>
              <a:ext cx="2314800" cy="84960"/>
            </p14:xfrm>
          </p:contentPart>
        </mc:Choice>
        <mc:Fallback xmlns="">
          <p:pic>
            <p:nvPicPr>
              <p:cNvPr id="4" name="墨迹 3"/>
            </p:nvPicPr>
            <p:blipFill>
              <a:blip r:embed="rId2"/>
            </p:blipFill>
            <p:spPr>
              <a:xfrm>
                <a:off x="8400922" y="349655"/>
                <a:ext cx="2314800" cy="84960"/>
              </a:xfrm>
              <a:prstGeom prst="rect"/>
            </p:spPr>
          </p:pic>
        </mc:Fallback>
      </mc:AlternateContent>
      <mc:AlternateContent xmlns:mc="http://schemas.openxmlformats.org/markup-compatibility/2006" xmlns:p14="http://schemas.microsoft.com/office/powerpoint/2010/main">
        <mc:Choice Requires="p14">
          <p:contentPart r:id="rId3" p14:bwMode="auto">
            <p14:nvContentPartPr>
              <p14:cNvPr id="5" name="墨迹 4"/>
              <p14:cNvContentPartPr/>
              <p14:nvPr/>
            </p14:nvContentPartPr>
            <p14:xfrm>
              <a:off x="3958882" y="386015"/>
              <a:ext cx="2247120" cy="55080"/>
            </p14:xfrm>
          </p:contentPart>
        </mc:Choice>
        <mc:Fallback xmlns="">
          <p:pic>
            <p:nvPicPr>
              <p:cNvPr id="5" name="墨迹 4"/>
            </p:nvPicPr>
            <p:blipFill>
              <a:blip r:embed="rId4"/>
            </p:blipFill>
            <p:spPr>
              <a:xfrm>
                <a:off x="3958882" y="386015"/>
                <a:ext cx="2247120" cy="55080"/>
              </a:xfrm>
              <a:prstGeom prst="rect"/>
            </p:spPr>
          </p:pic>
        </mc:Fallback>
      </mc:AlternateContent>
      <mc:AlternateContent xmlns:mc="http://schemas.openxmlformats.org/markup-compatibility/2006" xmlns:p14="http://schemas.microsoft.com/office/powerpoint/2010/main">
        <mc:Choice Requires="p14">
          <p:contentPart r:id="rId5" p14:bwMode="auto">
            <p14:nvContentPartPr>
              <p14:cNvPr id="6" name="墨迹 5"/>
              <p14:cNvContentPartPr/>
              <p14:nvPr/>
            </p14:nvContentPartPr>
            <p14:xfrm>
              <a:off x="985642" y="354695"/>
              <a:ext cx="684000" cy="9360"/>
            </p14:xfrm>
          </p:contentPart>
        </mc:Choice>
        <mc:Fallback xmlns="">
          <p:pic>
            <p:nvPicPr>
              <p:cNvPr id="6" name="墨迹 5"/>
            </p:nvPicPr>
            <p:blipFill>
              <a:blip r:embed="rId6"/>
            </p:blipFill>
            <p:spPr>
              <a:xfrm>
                <a:off x="985642" y="354695"/>
                <a:ext cx="684000" cy="9360"/>
              </a:xfrm>
              <a:prstGeom prst="rect"/>
            </p:spPr>
          </p:pic>
        </mc:Fallback>
      </mc:AlternateContent>
      <p:sp>
        <p:nvSpPr>
          <p:cNvPr id="7" name="AutoShape 2" descr="已上传的图片"/>
          <p:cNvSpPr>
            <a:spLocks noChangeAspect="1" noChangeArrowheads="1"/>
          </p:cNvSpPr>
          <p:nvPr/>
        </p:nvSpPr>
        <p:spPr bwMode="auto">
          <a:xfrm>
            <a:off x="3031958" y="1580008"/>
            <a:ext cx="8744117" cy="52779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9" name="图片 8" descr="文本, 信件&#10;&#10;AI 生成的内容可能不正确。"/>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1079" y="1383267"/>
            <a:ext cx="7772400" cy="5364761"/>
          </a:xfrm>
          <a:prstGeom prst="rect">
            <a:avLst/>
          </a:prstGeom>
        </p:spPr>
      </p:pic>
      <mc:AlternateContent xmlns:mc="http://schemas.openxmlformats.org/markup-compatibility/2006" xmlns:p14="http://schemas.microsoft.com/office/powerpoint/2010/main">
        <mc:Choice Requires="p14">
          <p:contentPart r:id="rId8" p14:bwMode="auto">
            <p14:nvContentPartPr>
              <p14:cNvPr id="10" name="墨迹 9"/>
              <p14:cNvContentPartPr/>
              <p14:nvPr/>
            </p14:nvContentPartPr>
            <p14:xfrm>
              <a:off x="2517962" y="1992062"/>
              <a:ext cx="969840" cy="79200"/>
            </p14:xfrm>
          </p:contentPart>
        </mc:Choice>
        <mc:Fallback xmlns="">
          <p:pic>
            <p:nvPicPr>
              <p:cNvPr id="10" name="墨迹 9"/>
            </p:nvPicPr>
            <p:blipFill>
              <a:blip r:embed="rId9"/>
            </p:blipFill>
            <p:spPr>
              <a:xfrm>
                <a:off x="2517962" y="1992062"/>
                <a:ext cx="969840" cy="7920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11" name="墨迹 10"/>
              <p14:cNvContentPartPr/>
              <p14:nvPr/>
            </p14:nvContentPartPr>
            <p14:xfrm>
              <a:off x="2198642" y="4007342"/>
              <a:ext cx="566280" cy="46080"/>
            </p14:xfrm>
          </p:contentPart>
        </mc:Choice>
        <mc:Fallback xmlns="">
          <p:pic>
            <p:nvPicPr>
              <p:cNvPr id="11" name="墨迹 10"/>
            </p:nvPicPr>
            <p:blipFill>
              <a:blip r:embed="rId11"/>
            </p:blipFill>
            <p:spPr>
              <a:xfrm>
                <a:off x="2198642" y="4007342"/>
                <a:ext cx="566280" cy="4608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12" name="墨迹 11"/>
              <p14:cNvContentPartPr/>
              <p14:nvPr/>
            </p14:nvContentPartPr>
            <p14:xfrm>
              <a:off x="2904242" y="4015262"/>
              <a:ext cx="2721960" cy="84240"/>
            </p14:xfrm>
          </p:contentPart>
        </mc:Choice>
        <mc:Fallback xmlns="">
          <p:pic>
            <p:nvPicPr>
              <p:cNvPr id="12" name="墨迹 11"/>
            </p:nvPicPr>
            <p:blipFill>
              <a:blip r:embed="rId13"/>
            </p:blipFill>
            <p:spPr>
              <a:xfrm>
                <a:off x="2904242" y="4015262"/>
                <a:ext cx="2721960" cy="84240"/>
              </a:xfrm>
              <a:prstGeom prst="rect"/>
            </p:spPr>
          </p:pic>
        </mc:Fallback>
      </mc:AlternateContent>
      <p:cxnSp>
        <p:nvCxnSpPr>
          <p:cNvPr id="14" name="直线箭头连接符 13"/>
          <p:cNvCxnSpPr/>
          <p:nvPr/>
        </p:nvCxnSpPr>
        <p:spPr>
          <a:xfrm flipH="1">
            <a:off x="3487802" y="525470"/>
            <a:ext cx="5394941" cy="146659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线箭头连接符 14"/>
          <p:cNvCxnSpPr/>
          <p:nvPr/>
        </p:nvCxnSpPr>
        <p:spPr>
          <a:xfrm flipH="1">
            <a:off x="2586775" y="551601"/>
            <a:ext cx="2341485" cy="324850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3135086" y="525470"/>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1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blinds(horizontal)">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72966"/>
            <a:ext cx="12192000" cy="830997"/>
          </a:xfrm>
          <a:prstGeom prst="rect">
            <a:avLst/>
          </a:prstGeom>
          <a:solidFill>
            <a:schemeClr val="bg1"/>
          </a:solidFill>
        </p:spPr>
        <p:txBody>
          <a:bodyPr wrap="square">
            <a:spAutoFit/>
          </a:bodyPr>
          <a:lstStyle/>
          <a:p>
            <a:r>
              <a:rPr lang="en-US" altLang="zh-CN" sz="2400" dirty="0">
                <a:latin typeface="Calibri" panose="020F0502020204030204" pitchFamily="34" charset="0"/>
                <a:cs typeface="Calibri" panose="020F0502020204030204" pitchFamily="34" charset="0"/>
              </a:rPr>
              <a:t>22.</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Who is the workshop mainly intended for?</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 Teenagers.		B. Kindergarten Kids.		C. Local clay artists.	D. Adult pottery lovers.</a:t>
            </a:r>
            <a:endParaRPr lang="en-GB" altLang="zh-CN" sz="2400" dirty="0">
              <a:latin typeface="Calibri" panose="020F0502020204030204" pitchFamily="34" charset="0"/>
              <a:cs typeface="Calibri" panose="020F0502020204030204" pitchFamily="34" charset="0"/>
            </a:endParaRPr>
          </a:p>
        </p:txBody>
      </p:sp>
      <p:sp>
        <p:nvSpPr>
          <p:cNvPr id="7" name="AutoShape 2" descr="已上传的图片"/>
          <p:cNvSpPr>
            <a:spLocks noChangeAspect="1" noChangeArrowheads="1"/>
          </p:cNvSpPr>
          <p:nvPr/>
        </p:nvSpPr>
        <p:spPr bwMode="auto">
          <a:xfrm>
            <a:off x="3031958" y="1580008"/>
            <a:ext cx="8744117" cy="52779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9" name="图片 8"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196" y="1038882"/>
            <a:ext cx="8649794" cy="5364761"/>
          </a:xfrm>
          <a:prstGeom prst="rect">
            <a:avLst/>
          </a:prstGeom>
        </p:spPr>
      </p:pic>
      <mc:AlternateContent xmlns:mc="http://schemas.openxmlformats.org/markup-compatibility/2006" xmlns:p14="http://schemas.microsoft.com/office/powerpoint/2010/main">
        <mc:Choice Requires="p14">
          <p:contentPart r:id="rId2" p14:bwMode="auto">
            <p14:nvContentPartPr>
              <p14:cNvPr id="3" name="墨迹 2"/>
              <p14:cNvContentPartPr/>
              <p14:nvPr/>
            </p14:nvContentPartPr>
            <p14:xfrm>
              <a:off x="581882" y="307194"/>
              <a:ext cx="684000" cy="9360"/>
            </p14:xfrm>
          </p:contentPart>
        </mc:Choice>
        <mc:Fallback xmlns="">
          <p:pic>
            <p:nvPicPr>
              <p:cNvPr id="3" name="墨迹 2"/>
            </p:nvPicPr>
            <p:blipFill>
              <a:blip r:embed="rId3"/>
            </p:blipFill>
            <p:spPr>
              <a:xfrm>
                <a:off x="581882" y="307194"/>
                <a:ext cx="684000" cy="936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8" name="墨迹 7"/>
              <p14:cNvContentPartPr/>
              <p14:nvPr/>
            </p14:nvContentPartPr>
            <p14:xfrm>
              <a:off x="4190001" y="307193"/>
              <a:ext cx="1415151" cy="45719"/>
            </p14:xfrm>
          </p:contentPart>
        </mc:Choice>
        <mc:Fallback xmlns="">
          <p:pic>
            <p:nvPicPr>
              <p:cNvPr id="8" name="墨迹 7"/>
            </p:nvPicPr>
            <p:blipFill>
              <a:blip r:embed="rId5"/>
            </p:blipFill>
            <p:spPr>
              <a:xfrm>
                <a:off x="4190001" y="307193"/>
                <a:ext cx="1415151" cy="45719"/>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13" name="墨迹 12"/>
              <p14:cNvContentPartPr/>
              <p14:nvPr/>
            </p14:nvContentPartPr>
            <p14:xfrm>
              <a:off x="1449183" y="4509630"/>
              <a:ext cx="969840" cy="79200"/>
            </p14:xfrm>
          </p:contentPart>
        </mc:Choice>
        <mc:Fallback xmlns="">
          <p:pic>
            <p:nvPicPr>
              <p:cNvPr id="13" name="墨迹 12"/>
            </p:nvPicPr>
            <p:blipFill>
              <a:blip r:embed="rId7"/>
            </p:blipFill>
            <p:spPr>
              <a:xfrm>
                <a:off x="1449183" y="4509630"/>
                <a:ext cx="969840" cy="79200"/>
              </a:xfrm>
              <a:prstGeom prst="rect"/>
            </p:spPr>
          </p:pic>
        </mc:Fallback>
      </mc:AlternateContent>
      <p:cxnSp>
        <p:nvCxnSpPr>
          <p:cNvPr id="16" name="直线箭头连接符 15"/>
          <p:cNvCxnSpPr/>
          <p:nvPr/>
        </p:nvCxnSpPr>
        <p:spPr>
          <a:xfrm flipH="1">
            <a:off x="2030681" y="819397"/>
            <a:ext cx="8087096" cy="356259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8" p14:bwMode="auto">
            <p14:nvContentPartPr>
              <p14:cNvPr id="20" name="墨迹 19"/>
              <p14:cNvContentPartPr/>
              <p14:nvPr/>
            </p14:nvContentPartPr>
            <p14:xfrm>
              <a:off x="6791099" y="4490372"/>
              <a:ext cx="1592879" cy="130079"/>
            </p14:xfrm>
          </p:contentPart>
        </mc:Choice>
        <mc:Fallback xmlns="">
          <p:pic>
            <p:nvPicPr>
              <p:cNvPr id="20" name="墨迹 19"/>
            </p:nvPicPr>
            <p:blipFill>
              <a:blip r:embed="rId9"/>
            </p:blipFill>
            <p:spPr>
              <a:xfrm>
                <a:off x="6791099" y="4490372"/>
                <a:ext cx="1592879" cy="130079"/>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21" name="墨迹 20"/>
              <p14:cNvContentPartPr/>
              <p14:nvPr/>
            </p14:nvContentPartPr>
            <p14:xfrm>
              <a:off x="336172" y="4750969"/>
              <a:ext cx="1341999" cy="109591"/>
            </p14:xfrm>
          </p:contentPart>
        </mc:Choice>
        <mc:Fallback xmlns="">
          <p:pic>
            <p:nvPicPr>
              <p:cNvPr id="21" name="墨迹 20"/>
            </p:nvPicPr>
            <p:blipFill>
              <a:blip r:embed="rId11"/>
            </p:blipFill>
            <p:spPr>
              <a:xfrm>
                <a:off x="336172" y="4750969"/>
                <a:ext cx="1341999" cy="109591"/>
              </a:xfrm>
              <a:prstGeom prst="rect"/>
            </p:spPr>
          </p:pic>
        </mc:Fallback>
      </mc:AlternateContent>
      <p:sp>
        <p:nvSpPr>
          <p:cNvPr id="22" name="椭圆 21"/>
          <p:cNvSpPr/>
          <p:nvPr/>
        </p:nvSpPr>
        <p:spPr>
          <a:xfrm>
            <a:off x="9155875" y="488464"/>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071" y="96211"/>
            <a:ext cx="12192000" cy="1200329"/>
          </a:xfrm>
          <a:prstGeom prst="rect">
            <a:avLst/>
          </a:prstGeom>
          <a:solidFill>
            <a:schemeClr val="bg1"/>
          </a:solidFill>
        </p:spPr>
        <p:txBody>
          <a:bodyPr wrap="square">
            <a:spAutoFit/>
          </a:bodyPr>
          <a:lstStyle/>
          <a:p>
            <a:r>
              <a:rPr lang="en-US" altLang="zh-CN" sz="2400" dirty="0">
                <a:latin typeface="Calibri" panose="020F0502020204030204" pitchFamily="34" charset="0"/>
                <a:cs typeface="Calibri" panose="020F0502020204030204" pitchFamily="34" charset="0"/>
              </a:rPr>
              <a:t>23.</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What can we learn about the class?</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 It lasts for 2 hours.				B. It begins at 6 pm.</a:t>
            </a:r>
            <a:br>
              <a:rPr lang="en-GB" altLang="zh-CN" sz="2400" dirty="0">
                <a:latin typeface="Calibri" panose="020F0502020204030204" pitchFamily="34" charset="0"/>
                <a:cs typeface="Calibri" panose="020F0502020204030204" pitchFamily="34" charset="0"/>
              </a:rPr>
            </a:br>
            <a:r>
              <a:rPr lang="en-GB" altLang="zh-CN" sz="2400" dirty="0">
                <a:latin typeface="Calibri" panose="020F0502020204030204" pitchFamily="34" charset="0"/>
                <a:cs typeface="Calibri" panose="020F0502020204030204" pitchFamily="34" charset="0"/>
              </a:rPr>
              <a:t>C. It requires 12 people to start.		D. It offers free food and drinks.</a:t>
            </a:r>
            <a:endParaRPr lang="en-GB" altLang="zh-CN" sz="2400" dirty="0">
              <a:latin typeface="Calibri" panose="020F0502020204030204" pitchFamily="34" charset="0"/>
              <a:cs typeface="Calibri" panose="020F0502020204030204" pitchFamily="34" charset="0"/>
            </a:endParaRPr>
          </a:p>
        </p:txBody>
      </p:sp>
      <p:sp>
        <p:nvSpPr>
          <p:cNvPr id="7" name="AutoShape 2" descr="已上传的图片"/>
          <p:cNvSpPr>
            <a:spLocks noChangeAspect="1" noChangeArrowheads="1"/>
          </p:cNvSpPr>
          <p:nvPr/>
        </p:nvSpPr>
        <p:spPr bwMode="auto">
          <a:xfrm>
            <a:off x="3031958" y="1580008"/>
            <a:ext cx="8744117" cy="527799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9" name="图片 8"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6071" y="1420273"/>
            <a:ext cx="8649794" cy="5364761"/>
          </a:xfrm>
          <a:prstGeom prst="rect">
            <a:avLst/>
          </a:prstGeom>
        </p:spPr>
      </p:pic>
      <p:cxnSp>
        <p:nvCxnSpPr>
          <p:cNvPr id="16" name="直线箭头连接符 15"/>
          <p:cNvCxnSpPr/>
          <p:nvPr/>
        </p:nvCxnSpPr>
        <p:spPr>
          <a:xfrm>
            <a:off x="2030681" y="875336"/>
            <a:ext cx="451262" cy="443293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2" p14:bwMode="auto">
            <p14:nvContentPartPr>
              <p14:cNvPr id="20" name="墨迹 19"/>
              <p14:cNvContentPartPr/>
              <p14:nvPr/>
            </p14:nvContentPartPr>
            <p14:xfrm>
              <a:off x="3031958" y="5738094"/>
              <a:ext cx="1860676" cy="151948"/>
            </p14:xfrm>
          </p:contentPart>
        </mc:Choice>
        <mc:Fallback xmlns="">
          <p:pic>
            <p:nvPicPr>
              <p:cNvPr id="20" name="墨迹 19"/>
            </p:nvPicPr>
            <p:blipFill>
              <a:blip r:embed="rId3"/>
            </p:blipFill>
            <p:spPr>
              <a:xfrm>
                <a:off x="3031958" y="5738094"/>
                <a:ext cx="1860676" cy="151948"/>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21" name="墨迹 20"/>
              <p14:cNvContentPartPr/>
              <p14:nvPr/>
            </p14:nvContentPartPr>
            <p14:xfrm>
              <a:off x="1908121" y="5451869"/>
              <a:ext cx="1341999" cy="109591"/>
            </p14:xfrm>
          </p:contentPart>
        </mc:Choice>
        <mc:Fallback xmlns="">
          <p:pic>
            <p:nvPicPr>
              <p:cNvPr id="21" name="墨迹 20"/>
            </p:nvPicPr>
            <p:blipFill>
              <a:blip r:embed="rId5"/>
            </p:blipFill>
            <p:spPr>
              <a:xfrm>
                <a:off x="1908121" y="5451869"/>
                <a:ext cx="1341999" cy="109591"/>
              </a:xfrm>
              <a:prstGeom prst="rect"/>
            </p:spPr>
          </p:pic>
        </mc:Fallback>
      </mc:AlternateContent>
      <p:sp>
        <p:nvSpPr>
          <p:cNvPr id="22" name="椭圆 21"/>
          <p:cNvSpPr/>
          <p:nvPr/>
        </p:nvSpPr>
        <p:spPr>
          <a:xfrm>
            <a:off x="126071" y="517413"/>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0" name="直线箭头连接符 9"/>
          <p:cNvCxnSpPr/>
          <p:nvPr/>
        </p:nvCxnSpPr>
        <p:spPr>
          <a:xfrm>
            <a:off x="2030681" y="875336"/>
            <a:ext cx="2343276" cy="468612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6" p14:bwMode="auto">
            <p14:nvContentPartPr>
              <p14:cNvPr id="14" name="墨迹 13"/>
              <p14:cNvContentPartPr/>
              <p14:nvPr/>
            </p14:nvContentPartPr>
            <p14:xfrm>
              <a:off x="1817042" y="679502"/>
              <a:ext cx="988920" cy="20520"/>
            </p14:xfrm>
          </p:contentPart>
        </mc:Choice>
        <mc:Fallback xmlns="">
          <p:pic>
            <p:nvPicPr>
              <p:cNvPr id="14" name="墨迹 13"/>
            </p:nvPicPr>
            <p:blipFill>
              <a:blip r:embed="rId7"/>
            </p:blipFill>
            <p:spPr>
              <a:xfrm>
                <a:off x="1817042" y="679502"/>
                <a:ext cx="988920" cy="20520"/>
              </a:xfrm>
              <a:prstGeom prst="rect"/>
            </p:spPr>
          </p:pic>
        </mc:Fallback>
      </mc:AlternateContent>
      <p:sp>
        <p:nvSpPr>
          <p:cNvPr id="17" name="文本框 16"/>
          <p:cNvSpPr txBox="1"/>
          <p:nvPr/>
        </p:nvSpPr>
        <p:spPr>
          <a:xfrm>
            <a:off x="4244700" y="855282"/>
            <a:ext cx="647934" cy="400110"/>
          </a:xfrm>
          <a:prstGeom prst="rect">
            <a:avLst/>
          </a:prstGeom>
          <a:noFill/>
          <a:ln>
            <a:solidFill>
              <a:srgbClr val="FF0000"/>
            </a:solidFill>
          </a:ln>
        </p:spPr>
        <p:txBody>
          <a:bodyPr wrap="none" rtlCol="0">
            <a:spAutoFit/>
          </a:bodyPr>
          <a:lstStyle/>
          <a:p>
            <a:r>
              <a:rPr lang="zh-CN" altLang="en-US" sz="2000" b="1" dirty="0"/>
              <a:t>≤</a:t>
            </a:r>
            <a:r>
              <a:rPr lang="en-US" altLang="zh-CN" sz="2000" b="1" dirty="0"/>
              <a:t>12</a:t>
            </a:r>
            <a:endParaRPr kumimoji="1"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19" name="直线连接符 18"/>
          <p:cNvCxnSpPr/>
          <p:nvPr/>
        </p:nvCxnSpPr>
        <p:spPr>
          <a:xfrm>
            <a:off x="478787" y="1078484"/>
            <a:ext cx="36480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8" p14:bwMode="auto">
            <p14:nvContentPartPr>
              <p14:cNvPr id="23" name="墨迹 22"/>
              <p14:cNvContentPartPr/>
              <p14:nvPr/>
            </p14:nvContentPartPr>
            <p14:xfrm>
              <a:off x="4655018" y="5921822"/>
              <a:ext cx="2976120" cy="60840"/>
            </p14:xfrm>
          </p:contentPart>
        </mc:Choice>
        <mc:Fallback xmlns="">
          <p:pic>
            <p:nvPicPr>
              <p:cNvPr id="23" name="墨迹 22"/>
            </p:nvPicPr>
            <p:blipFill>
              <a:blip r:embed="rId9"/>
            </p:blipFill>
            <p:spPr>
              <a:xfrm>
                <a:off x="4655018" y="5921822"/>
                <a:ext cx="2976120" cy="6084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24" name="墨迹 23"/>
              <p14:cNvContentPartPr/>
              <p14:nvPr/>
            </p14:nvContentPartPr>
            <p14:xfrm>
              <a:off x="1399082" y="5939822"/>
              <a:ext cx="3111120" cy="42840"/>
            </p14:xfrm>
          </p:contentPart>
        </mc:Choice>
        <mc:Fallback xmlns="">
          <p:pic>
            <p:nvPicPr>
              <p:cNvPr id="24" name="墨迹 23"/>
            </p:nvPicPr>
            <p:blipFill>
              <a:blip r:embed="rId11"/>
            </p:blipFill>
            <p:spPr>
              <a:xfrm>
                <a:off x="1399082" y="5939822"/>
                <a:ext cx="3111120" cy="42840"/>
              </a:xfrm>
              <a:prstGeom prst="rect"/>
            </p:spPr>
          </p:pic>
        </mc:Fallback>
      </mc:AlternateContent>
      <p:sp>
        <p:nvSpPr>
          <p:cNvPr id="26" name="文本框 25"/>
          <p:cNvSpPr txBox="1"/>
          <p:nvPr/>
        </p:nvSpPr>
        <p:spPr>
          <a:xfrm>
            <a:off x="9747850" y="833343"/>
            <a:ext cx="2159566" cy="400110"/>
          </a:xfrm>
          <a:prstGeom prst="rect">
            <a:avLst/>
          </a:prstGeom>
          <a:noFill/>
          <a:ln>
            <a:solidFill>
              <a:srgbClr val="FF0000"/>
            </a:solidFill>
          </a:ln>
        </p:spPr>
        <p:txBody>
          <a:bodyPr wrap="none" rtlCol="0">
            <a:spAutoFit/>
          </a:bodyPr>
          <a:lstStyle>
            <a:defPPr>
              <a:defRPr lang="zh-CN"/>
            </a:defPPr>
            <a:lvl1pPr>
              <a:defRPr sz="2000" b="1"/>
            </a:lvl1pPr>
          </a:lstStyle>
          <a:p>
            <a:r>
              <a:rPr lang="en-GB" altLang="zh-CN" dirty="0"/>
              <a:t>It's okay to bring</a:t>
            </a:r>
            <a:endParaRPr lang="zh-CN" altLang="en-US" dirty="0"/>
          </a:p>
        </p:txBody>
      </p:sp>
      <p:cxnSp>
        <p:nvCxnSpPr>
          <p:cNvPr id="27" name="直线连接符 26"/>
          <p:cNvCxnSpPr/>
          <p:nvPr/>
        </p:nvCxnSpPr>
        <p:spPr>
          <a:xfrm>
            <a:off x="5963208" y="1078484"/>
            <a:ext cx="364809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222071" y="1202218"/>
            <a:ext cx="5913433" cy="1292662"/>
          </a:xfrm>
          <a:prstGeom prst="rect">
            <a:avLst/>
          </a:prstGeom>
          <a:noFill/>
        </p:spPr>
        <p:txBody>
          <a:bodyPr wrap="square">
            <a:spAutoFit/>
          </a:bodyPr>
          <a:lstStyle/>
          <a:p>
            <a:r>
              <a:rPr lang="en-US" altLang="zh-CN" sz="2400" b="1" dirty="0">
                <a:latin typeface="Times New Roman" panose="02020603050405020304" pitchFamily="18" charset="0"/>
                <a:cs typeface="Times New Roman" panose="02020603050405020304" pitchFamily="18" charset="0"/>
              </a:rPr>
              <a:t>free</a:t>
            </a:r>
            <a:endParaRPr lang="en-US" altLang="zh-CN" b="1"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zh-CN" altLang="en-US" dirty="0">
                <a:latin typeface="Times New Roman" panose="02020603050405020304" pitchFamily="18" charset="0"/>
                <a:cs typeface="Times New Roman" panose="02020603050405020304" pitchFamily="18" charset="0"/>
              </a:rPr>
              <a:t> (to do sth) </a:t>
            </a:r>
            <a:r>
              <a:rPr lang="zh-CN" altLang="en-US" i="1" u="sng" dirty="0">
                <a:solidFill>
                  <a:srgbClr val="0070C0"/>
                </a:solidFill>
                <a:latin typeface="Times New Roman" panose="02020603050405020304" pitchFamily="18" charset="0"/>
                <a:cs typeface="Times New Roman" panose="02020603050405020304" pitchFamily="18" charset="0"/>
              </a:rPr>
              <a:t>not under the control or in the power of sb else</a:t>
            </a:r>
            <a:r>
              <a:rPr lang="zh-CN" altLang="en-US" dirty="0">
                <a:latin typeface="Times New Roman" panose="02020603050405020304" pitchFamily="18" charset="0"/>
                <a:cs typeface="Times New Roman" panose="02020603050405020304" pitchFamily="18" charset="0"/>
              </a:rPr>
              <a:t>; able to do what you want 能随自己意愿的；随心所欲的</a:t>
            </a:r>
            <a:endParaRPr lang="en-US" altLang="zh-CN" dirty="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GB" altLang="zh-CN" i="1" u="sng" dirty="0">
                <a:solidFill>
                  <a:srgbClr val="0070C0"/>
                </a:solidFill>
                <a:latin typeface="Times New Roman" panose="02020603050405020304" pitchFamily="18" charset="0"/>
                <a:cs typeface="Times New Roman" panose="02020603050405020304" pitchFamily="18" charset="0"/>
              </a:rPr>
              <a:t>costing nothing</a:t>
            </a:r>
            <a:r>
              <a:rPr lang="zh-CN" altLang="en-US" i="1" u="sng" dirty="0">
                <a:solidFill>
                  <a:srgbClr val="0070C0"/>
                </a:solidFill>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不收费的</a:t>
            </a:r>
            <a:endParaRPr lang="zh-CN" altLang="en-US"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500"/>
                                        <p:tgtEl>
                                          <p:spTgt spid="22"/>
                                        </p:tgtEl>
                                      </p:cBhvr>
                                    </p:animEffec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linds(horizontal)">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checkerboard(across)">
                                      <p:cBhvr>
                                        <p:cTn id="40" dur="500"/>
                                        <p:tgtEl>
                                          <p:spTgt spid="19"/>
                                        </p:tgtEl>
                                      </p:cBhvr>
                                    </p:animEffect>
                                  </p:childTnLst>
                                </p:cTn>
                              </p:par>
                              <p:par>
                                <p:cTn id="41" presetID="5" presetClass="entr" presetSubtype="1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checkerboard(across)">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linds(horizontal)">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checkerboard(across)">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checkerboard(across)">
                                      <p:cBhvr>
                                        <p:cTn id="58" dur="500"/>
                                        <p:tgtEl>
                                          <p:spTgt spid="29"/>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nodeType="click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checkerboard(across)">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7" grpId="0" animBg="1"/>
      <p:bldP spid="26" grpId="0" animBg="1"/>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老虎机, 游戏机, 盒子, 罐子&#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0817" y="0"/>
            <a:ext cx="4099152" cy="6858000"/>
          </a:xfrm>
          <a:prstGeom prst="rect">
            <a:avLst/>
          </a:prstGeom>
        </p:spPr>
      </p:pic>
      <p:sp>
        <p:nvSpPr>
          <p:cNvPr id="7" name="文本框 6"/>
          <p:cNvSpPr txBox="1"/>
          <p:nvPr/>
        </p:nvSpPr>
        <p:spPr>
          <a:xfrm>
            <a:off x="4149969" y="0"/>
            <a:ext cx="8042031" cy="6740307"/>
          </a:xfrm>
          <a:prstGeom prst="rect">
            <a:avLst/>
          </a:prstGeom>
          <a:solidFill>
            <a:schemeClr val="bg1"/>
          </a:solidFill>
        </p:spPr>
        <p:txBody>
          <a:bodyPr wrap="square">
            <a:spAutoFit/>
          </a:bodyPr>
          <a:lstStyle/>
          <a:p>
            <a:r>
              <a:rPr lang="zh-CN" altLang="en-US" sz="2400" dirty="0">
                <a:latin typeface="Times New Roman" panose="02020603050405020304" pitchFamily="18" charset="0"/>
                <a:cs typeface="Times New Roman" panose="02020603050405020304" pitchFamily="18" charset="0"/>
              </a:rPr>
              <a:t>Prepare the clay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准备陶土</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Wedging the clay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揉捏陶土（去除气泡，确保均匀性）</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Center the clay on the wheel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将陶土放置并调整到陶轮中心</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Throw the clay on the wheel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 将陶土放在轮盘上进行成型</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Shape the clay by hand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用手塑形陶土</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Form the pottery using coils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使用卷土法形成陶器</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Smooth the surface of the clay 平整陶土表面</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Add texture to the clay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给陶土表面增加纹理</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Trim the pottery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修整陶器形状，去除多余的泥土</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Carve intricate details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雕刻精细细节</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Join pieces of clay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将陶土块粘合在一起</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Fire the pottery in the kiln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在窑中烧制陶器</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Bisque fire the pottery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初次烧制陶器（陶坯烧制）</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Apply the glaze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涂抹釉料</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Glaze fire the ceramics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进行釉烧（烧釉过程）</a:t>
            </a:r>
            <a:endParaRPr lang="en-US"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Cool the pottery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使陶器冷却</a:t>
            </a:r>
            <a:endParaRPr lang="zh-CN" altLang="en-US" sz="2400" dirty="0">
              <a:latin typeface="Times New Roman" panose="02020603050405020304" pitchFamily="18" charset="0"/>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0" y="0"/>
            <a:ext cx="12192000" cy="2677656"/>
          </a:xfrm>
          <a:prstGeom prst="rect">
            <a:avLst/>
          </a:prstGeom>
          <a:solidFill>
            <a:schemeClr val="bg1"/>
          </a:solidFill>
        </p:spPr>
        <p:txBody>
          <a:bodyPr wrap="square">
            <a:spAutoFit/>
          </a:bodyPr>
          <a:lstStyle/>
          <a:p>
            <a:r>
              <a:rPr lang="zh-CN" altLang="en-US" sz="2400" dirty="0">
                <a:latin typeface="Times New Roman" panose="02020603050405020304" pitchFamily="18" charset="0"/>
                <a:cs typeface="Times New Roman" panose="02020603050405020304" pitchFamily="18" charset="0"/>
              </a:rPr>
              <a:t>Finesse the design</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精细雕琢设计</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Refine the shape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精细调整陶器形状</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Experiment with different glazing techniques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尝试不同的釉料技法</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Rework the pottery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对陶器进行二次修整或修改</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Decorate the pottery with underglaze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用底釉装饰陶器</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Fire the ceramics at a high temperature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在高温下烧制陶瓷</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Experiment with firing temperatures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尝试不同的烧制温度</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0" y="2677656"/>
            <a:ext cx="12192000" cy="3170099"/>
          </a:xfrm>
          <a:prstGeom prst="rect">
            <a:avLst/>
          </a:prstGeom>
          <a:noFill/>
        </p:spPr>
        <p:txBody>
          <a:bodyPr wrap="square">
            <a:spAutoFit/>
          </a:bodyPr>
          <a:lstStyle/>
          <a:p>
            <a:pPr>
              <a:buNone/>
            </a:pPr>
            <a:r>
              <a:rPr lang="zh-CN" altLang="en-US"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Pottery making is a creative and skillful process, with each step requiring care and patience. First, </a:t>
            </a:r>
            <a:r>
              <a:rPr lang="en-GB" altLang="zh-CN" sz="2000" b="1" dirty="0">
                <a:latin typeface="Calibri" panose="020F0502020204030204" pitchFamily="34" charset="0"/>
                <a:cs typeface="Calibri" panose="020F0502020204030204" pitchFamily="34" charset="0"/>
              </a:rPr>
              <a:t>prepare and wedge the clay</a:t>
            </a:r>
            <a:r>
              <a:rPr lang="en-GB" altLang="zh-CN" sz="2000" dirty="0">
                <a:latin typeface="Calibri" panose="020F0502020204030204" pitchFamily="34" charset="0"/>
                <a:cs typeface="Calibri" panose="020F0502020204030204" pitchFamily="34" charset="0"/>
              </a:rPr>
              <a:t> to remove air bubbles and ensure even consistency. Next, </a:t>
            </a:r>
            <a:r>
              <a:rPr lang="en-GB" altLang="zh-CN" sz="2000" b="1" dirty="0">
                <a:latin typeface="Calibri" panose="020F0502020204030204" pitchFamily="34" charset="0"/>
                <a:cs typeface="Calibri" panose="020F0502020204030204" pitchFamily="34" charset="0"/>
              </a:rPr>
              <a:t>center the clay on the wheel</a:t>
            </a:r>
            <a:r>
              <a:rPr lang="en-GB" altLang="zh-CN" sz="2000" dirty="0">
                <a:latin typeface="Calibri" panose="020F0502020204030204" pitchFamily="34" charset="0"/>
                <a:cs typeface="Calibri" panose="020F0502020204030204" pitchFamily="34" charset="0"/>
              </a:rPr>
              <a:t>, securing it in the middle of the wheel for shaping. Then, </a:t>
            </a:r>
            <a:r>
              <a:rPr lang="en-GB" altLang="zh-CN" sz="2000" b="1" dirty="0">
                <a:latin typeface="Calibri" panose="020F0502020204030204" pitchFamily="34" charset="0"/>
                <a:cs typeface="Calibri" panose="020F0502020204030204" pitchFamily="34" charset="0"/>
              </a:rPr>
              <a:t>throw and shape the clay</a:t>
            </a:r>
            <a:r>
              <a:rPr lang="en-GB" altLang="zh-CN" sz="2000" dirty="0">
                <a:latin typeface="Calibri" panose="020F0502020204030204" pitchFamily="34" charset="0"/>
                <a:cs typeface="Calibri" panose="020F0502020204030204" pitchFamily="34" charset="0"/>
              </a:rPr>
              <a:t> by spinning the wheel, forming the basic shape of the pottery.</a:t>
            </a:r>
            <a:endParaRPr lang="en-GB" altLang="zh-CN"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After the initial shaping, </a:t>
            </a:r>
            <a:r>
              <a:rPr lang="en-GB" altLang="zh-CN" sz="2000" b="1" dirty="0">
                <a:latin typeface="Calibri" panose="020F0502020204030204" pitchFamily="34" charset="0"/>
                <a:cs typeface="Calibri" panose="020F0502020204030204" pitchFamily="34" charset="0"/>
              </a:rPr>
              <a:t>trim the pottery</a:t>
            </a:r>
            <a:r>
              <a:rPr lang="en-GB" altLang="zh-CN" sz="2000" dirty="0">
                <a:latin typeface="Calibri" panose="020F0502020204030204" pitchFamily="34" charset="0"/>
                <a:cs typeface="Calibri" panose="020F0502020204030204" pitchFamily="34" charset="0"/>
              </a:rPr>
              <a:t> to remove excess clay and refine the shape. Following that, </a:t>
            </a:r>
            <a:r>
              <a:rPr lang="en-GB" altLang="zh-CN" sz="2000" b="1" dirty="0">
                <a:latin typeface="Calibri" panose="020F0502020204030204" pitchFamily="34" charset="0"/>
                <a:cs typeface="Calibri" panose="020F0502020204030204" pitchFamily="34" charset="0"/>
              </a:rPr>
              <a:t>carve the details</a:t>
            </a:r>
            <a:r>
              <a:rPr lang="en-GB" altLang="zh-CN" sz="2000" dirty="0">
                <a:latin typeface="Calibri" panose="020F0502020204030204" pitchFamily="34" charset="0"/>
                <a:cs typeface="Calibri" panose="020F0502020204030204" pitchFamily="34" charset="0"/>
              </a:rPr>
              <a:t> into the surface of the clay, adding artistic features. Once these steps are completed, the pottery goes through its first firing, called </a:t>
            </a:r>
            <a:r>
              <a:rPr lang="en-GB" altLang="zh-CN" sz="2000" b="1" dirty="0">
                <a:latin typeface="Calibri" panose="020F0502020204030204" pitchFamily="34" charset="0"/>
                <a:cs typeface="Calibri" panose="020F0502020204030204" pitchFamily="34" charset="0"/>
              </a:rPr>
              <a:t>bisque fire in the kiln</a:t>
            </a:r>
            <a:r>
              <a:rPr lang="en-GB" altLang="zh-CN" sz="2000" dirty="0">
                <a:latin typeface="Calibri" panose="020F0502020204030204" pitchFamily="34" charset="0"/>
                <a:cs typeface="Calibri" panose="020F0502020204030204" pitchFamily="34" charset="0"/>
              </a:rPr>
              <a:t>.</a:t>
            </a:r>
            <a:endParaRPr lang="en-GB" altLang="zh-CN"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Next, </a:t>
            </a:r>
            <a:r>
              <a:rPr lang="en-GB" altLang="zh-CN" sz="2000" b="1" dirty="0">
                <a:latin typeface="Calibri" panose="020F0502020204030204" pitchFamily="34" charset="0"/>
                <a:cs typeface="Calibri" panose="020F0502020204030204" pitchFamily="34" charset="0"/>
              </a:rPr>
              <a:t>apply the glaze</a:t>
            </a:r>
            <a:r>
              <a:rPr lang="en-GB" altLang="zh-CN" sz="2000" dirty="0">
                <a:latin typeface="Calibri" panose="020F0502020204030204" pitchFamily="34" charset="0"/>
                <a:cs typeface="Calibri" panose="020F0502020204030204" pitchFamily="34" charset="0"/>
              </a:rPr>
              <a:t> to smooth and color the surface, and then </a:t>
            </a:r>
            <a:r>
              <a:rPr lang="en-GB" altLang="zh-CN" sz="2000" b="1" dirty="0">
                <a:latin typeface="Calibri" panose="020F0502020204030204" pitchFamily="34" charset="0"/>
                <a:cs typeface="Calibri" panose="020F0502020204030204" pitchFamily="34" charset="0"/>
              </a:rPr>
              <a:t>glaze fire the pottery</a:t>
            </a:r>
            <a:r>
              <a:rPr lang="en-GB" altLang="zh-CN" sz="2000" dirty="0">
                <a:latin typeface="Calibri" panose="020F0502020204030204" pitchFamily="34" charset="0"/>
                <a:cs typeface="Calibri" panose="020F0502020204030204" pitchFamily="34" charset="0"/>
              </a:rPr>
              <a:t> at a high temperature to fuse the glaze with the clay. Finally, the pottery must </a:t>
            </a:r>
            <a:r>
              <a:rPr lang="en-GB" altLang="zh-CN" sz="2000" b="1" dirty="0">
                <a:latin typeface="Calibri" panose="020F0502020204030204" pitchFamily="34" charset="0"/>
                <a:cs typeface="Calibri" panose="020F0502020204030204" pitchFamily="34" charset="0"/>
              </a:rPr>
              <a:t>cool and finish the piece</a:t>
            </a:r>
            <a:r>
              <a:rPr lang="en-GB" altLang="zh-CN" sz="2000" dirty="0">
                <a:latin typeface="Calibri" panose="020F0502020204030204" pitchFamily="34" charset="0"/>
                <a:cs typeface="Calibri" panose="020F0502020204030204" pitchFamily="34" charset="0"/>
              </a:rPr>
              <a:t>, and </a:t>
            </a:r>
            <a:r>
              <a:rPr lang="en-GB" altLang="zh-CN" sz="2000" b="1" dirty="0">
                <a:latin typeface="Calibri" panose="020F0502020204030204" pitchFamily="34" charset="0"/>
                <a:cs typeface="Calibri" panose="020F0502020204030204" pitchFamily="34" charset="0"/>
              </a:rPr>
              <a:t>polish and refine</a:t>
            </a:r>
            <a:r>
              <a:rPr lang="en-GB" altLang="zh-CN" sz="2000" dirty="0">
                <a:latin typeface="Calibri" panose="020F0502020204030204" pitchFamily="34" charset="0"/>
                <a:cs typeface="Calibri" panose="020F0502020204030204" pitchFamily="34" charset="0"/>
              </a:rPr>
              <a:t> it to perfection.</a:t>
            </a:r>
            <a:endParaRPr lang="en-GB" altLang="zh-CN" sz="2000" dirty="0">
              <a:latin typeface="Calibri" panose="020F0502020204030204" pitchFamily="34" charset="0"/>
              <a:cs typeface="Calibri" panose="020F0502020204030204" pitchFamily="34" charset="0"/>
            </a:endParaRPr>
          </a:p>
          <a:p>
            <a:pPr>
              <a:buNone/>
            </a:pPr>
            <a:r>
              <a:rPr lang="zh-CN" altLang="en-US" sz="2000" dirty="0">
                <a:latin typeface="Calibri" panose="020F0502020204030204" pitchFamily="34" charset="0"/>
                <a:cs typeface="Calibri" panose="020F0502020204030204" pitchFamily="34" charset="0"/>
              </a:rPr>
              <a:t>   </a:t>
            </a:r>
            <a:r>
              <a:rPr lang="en-GB" altLang="zh-CN" sz="2000" dirty="0">
                <a:latin typeface="Calibri" panose="020F0502020204030204" pitchFamily="34" charset="0"/>
                <a:cs typeface="Calibri" panose="020F0502020204030204" pitchFamily="34" charset="0"/>
              </a:rPr>
              <a:t>This process is challenging, but every detail enhances the beauty and charm of the final piece.</a:t>
            </a:r>
            <a:endParaRPr lang="en-GB" altLang="zh-CN" sz="2000" dirty="0">
              <a:latin typeface="Calibri" panose="020F0502020204030204" pitchFamily="34" charset="0"/>
              <a:cs typeface="Calibri" panose="020F0502020204030204" pitchFamily="34" charset="0"/>
            </a:endParaRPr>
          </a:p>
        </p:txBody>
      </p:sp>
      <p:pic>
        <p:nvPicPr>
          <p:cNvPr id="4099" name="Picture 3" descr="陶瓷制作素材图片下载-素材编号08487513-素材天下图库"/>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70592" y="5532537"/>
            <a:ext cx="2023872" cy="1325463"/>
          </a:xfrm>
          <a:prstGeom prst="rect">
            <a:avLst/>
          </a:prstGeom>
          <a:noFill/>
          <a:extLst>
            <a:ext uri="{909E8E84-426E-40DD-AFC4-6F175D3DCCD1}">
              <a14:hiddenFill xmlns:a14="http://schemas.microsoft.com/office/drawing/2010/main">
                <a:solidFill>
                  <a:srgbClr val="FFFFFF"/>
                </a:solidFill>
              </a14:hiddenFill>
            </a:ext>
          </a:extLst>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1384777"/>
            <a:ext cx="6506308" cy="4893647"/>
          </a:xfrm>
          <a:prstGeom prst="rect">
            <a:avLst/>
          </a:prstGeom>
          <a:solidFill>
            <a:schemeClr val="bg1"/>
          </a:solidFill>
        </p:spPr>
        <p:txBody>
          <a:bodyPr wrap="square">
            <a:spAutoFit/>
          </a:bodyPr>
          <a:lstStyle/>
          <a:p>
            <a:pPr algn="just"/>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This</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text revolves around the author's thoughts on how using AI in certain contexts, such as solving escape room puzzles or participating in hobbies, detracts from the enjoyment and personal experience of human activities. The author emphasizes that while AI can take over tasks, it should not take away the joy and personal connections that make activities meaningful. The text explores the author’s appreciation for activities like singing, interacting with people, and enjoying the small, human aspects of life, which AI cannot replicate. It reflects on the importance of individuality and personal experience in living fully.</a:t>
            </a:r>
            <a:endParaRPr lang="zh-CN" altLang="en-US" sz="2400" dirty="0">
              <a:latin typeface="Calibri" panose="020F0502020204030204" pitchFamily="34" charset="0"/>
              <a:cs typeface="Calibri" panose="020F0502020204030204" pitchFamily="34" charset="0"/>
            </a:endParaRPr>
          </a:p>
        </p:txBody>
      </p:sp>
      <p:sp>
        <p:nvSpPr>
          <p:cNvPr id="5" name="标题 1"/>
          <p:cNvSpPr>
            <a:spLocks noGrp="1"/>
          </p:cNvSpPr>
          <p:nvPr>
            <p:ph type="title"/>
          </p:nvPr>
        </p:nvSpPr>
        <p:spPr>
          <a:xfrm>
            <a:off x="1158467" y="495424"/>
            <a:ext cx="9221666" cy="554801"/>
          </a:xfrm>
        </p:spPr>
        <p:txBody>
          <a:bodyPr/>
          <a:lstStyle/>
          <a:p>
            <a:r>
              <a:rPr lang="en-US" altLang="zh-CN" dirty="0"/>
              <a:t>B</a:t>
            </a:r>
            <a:endParaRPr lang="zh-CN" altLang="en-US" dirty="0"/>
          </a:p>
        </p:txBody>
      </p:sp>
      <p:pic>
        <p:nvPicPr>
          <p:cNvPr id="7" name="图片 6" descr="一群人的照片&#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06308" y="1384777"/>
            <a:ext cx="5701433" cy="4893647"/>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1" cstate="screen"/>
          <a:srcRect/>
          <a:stretch>
            <a:fillRect/>
          </a:stretch>
        </p:blipFill>
        <p:spPr>
          <a:xfrm>
            <a:off x="10948771" y="3343938"/>
            <a:ext cx="1056903" cy="1805049"/>
          </a:xfrm>
          <a:prstGeom prst="rect">
            <a:avLst/>
          </a:prstGeom>
        </p:spPr>
      </p:pic>
      <p:pic>
        <p:nvPicPr>
          <p:cNvPr id="33" name="图片 32"/>
          <p:cNvPicPr>
            <a:picLocks noChangeAspect="1"/>
          </p:cNvPicPr>
          <p:nvPr/>
        </p:nvPicPr>
        <p:blipFill rotWithShape="1">
          <a:blip r:embed="rId2" cstate="screen"/>
          <a:srcRect/>
          <a:stretch>
            <a:fillRect/>
          </a:stretch>
        </p:blipFill>
        <p:spPr>
          <a:xfrm>
            <a:off x="1727199" y="4051301"/>
            <a:ext cx="9486901" cy="2806699"/>
          </a:xfrm>
          <a:prstGeom prst="rect">
            <a:avLst/>
          </a:prstGeom>
        </p:spPr>
      </p:pic>
      <p:pic>
        <p:nvPicPr>
          <p:cNvPr id="67" name="图片 66"/>
          <p:cNvPicPr>
            <a:picLocks noChangeAspect="1"/>
          </p:cNvPicPr>
          <p:nvPr/>
        </p:nvPicPr>
        <p:blipFill rotWithShape="1">
          <a:blip r:embed="rId3" cstate="screen"/>
          <a:srcRect/>
          <a:stretch>
            <a:fillRect/>
          </a:stretch>
        </p:blipFill>
        <p:spPr>
          <a:xfrm>
            <a:off x="9688378" y="3053615"/>
            <a:ext cx="2790703" cy="2495337"/>
          </a:xfrm>
          <a:prstGeom prst="rect">
            <a:avLst/>
          </a:prstGeom>
        </p:spPr>
      </p:pic>
      <p:pic>
        <p:nvPicPr>
          <p:cNvPr id="35" name="图片 34"/>
          <p:cNvPicPr>
            <a:picLocks noChangeAspect="1"/>
          </p:cNvPicPr>
          <p:nvPr/>
        </p:nvPicPr>
        <p:blipFill rotWithShape="1">
          <a:blip r:embed="rId4" cstate="screen"/>
          <a:srcRect/>
          <a:stretch>
            <a:fillRect/>
          </a:stretch>
        </p:blipFill>
        <p:spPr>
          <a:xfrm>
            <a:off x="7920842" y="3800104"/>
            <a:ext cx="4271158" cy="3057896"/>
          </a:xfrm>
          <a:prstGeom prst="rect">
            <a:avLst/>
          </a:prstGeom>
        </p:spPr>
      </p:pic>
      <p:pic>
        <p:nvPicPr>
          <p:cNvPr id="38" name="图片 37"/>
          <p:cNvPicPr>
            <a:picLocks noChangeAspect="1"/>
          </p:cNvPicPr>
          <p:nvPr/>
        </p:nvPicPr>
        <p:blipFill rotWithShape="1">
          <a:blip r:embed="rId5" cstate="screen"/>
          <a:srcRect/>
          <a:stretch>
            <a:fillRect/>
          </a:stretch>
        </p:blipFill>
        <p:spPr>
          <a:xfrm>
            <a:off x="0" y="2930071"/>
            <a:ext cx="3206338" cy="2612572"/>
          </a:xfrm>
          <a:prstGeom prst="rect">
            <a:avLst/>
          </a:prstGeom>
        </p:spPr>
      </p:pic>
      <p:pic>
        <p:nvPicPr>
          <p:cNvPr id="39" name="图片 38"/>
          <p:cNvPicPr>
            <a:picLocks noChangeAspect="1"/>
          </p:cNvPicPr>
          <p:nvPr/>
        </p:nvPicPr>
        <p:blipFill rotWithShape="1">
          <a:blip r:embed="rId6" cstate="screen"/>
          <a:srcRect/>
          <a:stretch>
            <a:fillRect/>
          </a:stretch>
        </p:blipFill>
        <p:spPr>
          <a:xfrm>
            <a:off x="0" y="5058888"/>
            <a:ext cx="2671948" cy="1799112"/>
          </a:xfrm>
          <a:prstGeom prst="rect">
            <a:avLst/>
          </a:prstGeom>
        </p:spPr>
      </p:pic>
      <p:pic>
        <p:nvPicPr>
          <p:cNvPr id="40" name="图片 39"/>
          <p:cNvPicPr>
            <a:picLocks noChangeAspect="1"/>
          </p:cNvPicPr>
          <p:nvPr/>
        </p:nvPicPr>
        <p:blipFill rotWithShape="1">
          <a:blip r:embed="rId7" cstate="screen"/>
          <a:srcRect/>
          <a:stretch>
            <a:fillRect/>
          </a:stretch>
        </p:blipFill>
        <p:spPr>
          <a:xfrm>
            <a:off x="724395" y="3381333"/>
            <a:ext cx="2458192" cy="2280063"/>
          </a:xfrm>
          <a:prstGeom prst="rect">
            <a:avLst/>
          </a:prstGeom>
        </p:spPr>
      </p:pic>
      <p:pic>
        <p:nvPicPr>
          <p:cNvPr id="42" name="图片 41"/>
          <p:cNvPicPr>
            <a:picLocks noChangeAspect="1"/>
          </p:cNvPicPr>
          <p:nvPr/>
        </p:nvPicPr>
        <p:blipFill rotWithShape="1">
          <a:blip r:embed="rId8" cstate="screen"/>
          <a:srcRect/>
          <a:stretch>
            <a:fillRect/>
          </a:stretch>
        </p:blipFill>
        <p:spPr>
          <a:xfrm>
            <a:off x="693393" y="490511"/>
            <a:ext cx="1282535" cy="1318161"/>
          </a:xfrm>
          <a:prstGeom prst="rect">
            <a:avLst/>
          </a:prstGeom>
        </p:spPr>
      </p:pic>
      <p:pic>
        <p:nvPicPr>
          <p:cNvPr id="43" name="图片 42"/>
          <p:cNvPicPr>
            <a:picLocks noChangeAspect="1"/>
          </p:cNvPicPr>
          <p:nvPr/>
        </p:nvPicPr>
        <p:blipFill rotWithShape="1">
          <a:blip r:embed="rId9" cstate="screen"/>
          <a:srcRect/>
          <a:stretch>
            <a:fillRect/>
          </a:stretch>
        </p:blipFill>
        <p:spPr>
          <a:xfrm>
            <a:off x="0" y="4762004"/>
            <a:ext cx="2695699" cy="2095995"/>
          </a:xfrm>
          <a:prstGeom prst="rect">
            <a:avLst/>
          </a:prstGeom>
        </p:spPr>
      </p:pic>
      <p:pic>
        <p:nvPicPr>
          <p:cNvPr id="44" name="图片 43"/>
          <p:cNvPicPr>
            <a:picLocks noChangeAspect="1"/>
          </p:cNvPicPr>
          <p:nvPr/>
        </p:nvPicPr>
        <p:blipFill rotWithShape="1">
          <a:blip r:embed="rId10" cstate="screen"/>
          <a:srcRect/>
          <a:stretch>
            <a:fillRect/>
          </a:stretch>
        </p:blipFill>
        <p:spPr>
          <a:xfrm>
            <a:off x="8692738" y="4738255"/>
            <a:ext cx="3499262" cy="2119745"/>
          </a:xfrm>
          <a:prstGeom prst="rect">
            <a:avLst/>
          </a:prstGeom>
        </p:spPr>
      </p:pic>
      <p:pic>
        <p:nvPicPr>
          <p:cNvPr id="45" name="图片 44"/>
          <p:cNvPicPr>
            <a:picLocks noChangeAspect="1"/>
          </p:cNvPicPr>
          <p:nvPr/>
        </p:nvPicPr>
        <p:blipFill rotWithShape="1">
          <a:blip r:embed="rId11" cstate="screen"/>
          <a:srcRect/>
          <a:stretch>
            <a:fillRect/>
          </a:stretch>
        </p:blipFill>
        <p:spPr>
          <a:xfrm>
            <a:off x="0" y="3825339"/>
            <a:ext cx="2196935" cy="914400"/>
          </a:xfrm>
          <a:prstGeom prst="rect">
            <a:avLst/>
          </a:prstGeom>
        </p:spPr>
      </p:pic>
      <p:pic>
        <p:nvPicPr>
          <p:cNvPr id="46" name="图片 45"/>
          <p:cNvPicPr>
            <a:picLocks noChangeAspect="1"/>
          </p:cNvPicPr>
          <p:nvPr/>
        </p:nvPicPr>
        <p:blipFill rotWithShape="1">
          <a:blip r:embed="rId12" cstate="screen"/>
          <a:srcRect/>
          <a:stretch>
            <a:fillRect/>
          </a:stretch>
        </p:blipFill>
        <p:spPr>
          <a:xfrm>
            <a:off x="9630888" y="0"/>
            <a:ext cx="2561112" cy="1840675"/>
          </a:xfrm>
          <a:prstGeom prst="rect">
            <a:avLst/>
          </a:prstGeom>
        </p:spPr>
      </p:pic>
      <p:grpSp>
        <p:nvGrpSpPr>
          <p:cNvPr id="55" name="组合 54"/>
          <p:cNvGrpSpPr/>
          <p:nvPr/>
        </p:nvGrpSpPr>
        <p:grpSpPr>
          <a:xfrm>
            <a:off x="4012440" y="4301504"/>
            <a:ext cx="4167120" cy="0"/>
            <a:chOff x="4002815" y="4936771"/>
            <a:chExt cx="4167120" cy="0"/>
          </a:xfrm>
        </p:grpSpPr>
        <p:cxnSp>
          <p:nvCxnSpPr>
            <p:cNvPr id="57" name="直接连接符 56"/>
            <p:cNvCxnSpPr/>
            <p:nvPr/>
          </p:nvCxnSpPr>
          <p:spPr>
            <a:xfrm>
              <a:off x="4002815" y="4936771"/>
              <a:ext cx="540000" cy="0"/>
            </a:xfrm>
            <a:prstGeom prst="line">
              <a:avLst/>
            </a:prstGeom>
            <a:ln w="19050">
              <a:solidFill>
                <a:srgbClr val="20718C"/>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629935" y="4936771"/>
              <a:ext cx="540000" cy="0"/>
            </a:xfrm>
            <a:prstGeom prst="line">
              <a:avLst/>
            </a:prstGeom>
            <a:ln w="19050">
              <a:solidFill>
                <a:srgbClr val="20718C"/>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4537712" y="4070450"/>
            <a:ext cx="3045385" cy="461665"/>
          </a:xfrm>
          <a:prstGeom prst="rect">
            <a:avLst/>
          </a:prstGeom>
          <a:noFill/>
        </p:spPr>
        <p:txBody>
          <a:bodyPr wrap="none" rtlCol="0">
            <a:spAutoFit/>
          </a:bodyPr>
          <a:lstStyle/>
          <a:p>
            <a:pPr algn="l"/>
            <a:r>
              <a:rPr kumimoji="1" lang="en-US" altLang="zh-CN" sz="2400" b="1" dirty="0">
                <a:latin typeface="Calibri" panose="020F0502020204030204" pitchFamily="34" charset="0"/>
                <a:ea typeface="仿宋" panose="02010609060101010101" pitchFamily="49" charset="-122"/>
                <a:cs typeface="Calibri" panose="020F0502020204030204" pitchFamily="34" charset="0"/>
              </a:rPr>
              <a:t>Shirley</a:t>
            </a:r>
            <a:r>
              <a:rPr kumimoji="1" lang="zh-CN" altLang="en-US" sz="2400" b="1" dirty="0">
                <a:latin typeface="Calibri" panose="020F0502020204030204" pitchFamily="34" charset="0"/>
                <a:ea typeface="仿宋" panose="02010609060101010101" pitchFamily="49" charset="-122"/>
                <a:cs typeface="Calibri" panose="020F0502020204030204" pitchFamily="34" charset="0"/>
              </a:rPr>
              <a:t> </a:t>
            </a:r>
            <a:r>
              <a:rPr kumimoji="1" lang="en-US" altLang="zh-CN" sz="2400" b="1" dirty="0">
                <a:latin typeface="Calibri" panose="020F0502020204030204" pitchFamily="34" charset="0"/>
                <a:ea typeface="仿宋" panose="02010609060101010101" pitchFamily="49" charset="-122"/>
                <a:cs typeface="Calibri" panose="020F0502020204030204" pitchFamily="34" charset="0"/>
              </a:rPr>
              <a:t>Tong</a:t>
            </a:r>
            <a:r>
              <a:rPr kumimoji="1" lang="zh-CN" altLang="en-US" sz="2400" b="1" dirty="0">
                <a:latin typeface="Calibri" panose="020F0502020204030204" pitchFamily="34" charset="0"/>
                <a:ea typeface="仿宋" panose="02010609060101010101" pitchFamily="49" charset="-122"/>
                <a:cs typeface="Calibri" panose="020F0502020204030204" pitchFamily="34" charset="0"/>
              </a:rPr>
              <a:t> </a:t>
            </a:r>
            <a:r>
              <a:rPr kumimoji="1" lang="en-US" altLang="zh-CN" sz="2400" b="1" dirty="0">
                <a:latin typeface="Calibri" panose="020F0502020204030204" pitchFamily="34" charset="0"/>
                <a:ea typeface="仿宋" panose="02010609060101010101" pitchFamily="49" charset="-122"/>
                <a:cs typeface="Calibri" panose="020F0502020204030204" pitchFamily="34" charset="0"/>
              </a:rPr>
              <a:t>2026.2.28</a:t>
            </a:r>
            <a:endParaRPr kumimoji="1" lang="zh-CN" altLang="en-US" sz="2400" b="1" dirty="0">
              <a:latin typeface="Calibri" panose="020F0502020204030204" pitchFamily="34" charset="0"/>
              <a:ea typeface="仿宋" panose="02010609060101010101" pitchFamily="49" charset="-122"/>
              <a:cs typeface="Calibri" panose="020F0502020204030204" pitchFamily="34" charset="0"/>
            </a:endParaRPr>
          </a:p>
        </p:txBody>
      </p:sp>
      <p:sp>
        <p:nvSpPr>
          <p:cNvPr id="5" name="文本框 4"/>
          <p:cNvSpPr txBox="1"/>
          <p:nvPr/>
        </p:nvSpPr>
        <p:spPr>
          <a:xfrm>
            <a:off x="1819908" y="2961905"/>
            <a:ext cx="8337289" cy="1077218"/>
          </a:xfrm>
          <a:prstGeom prst="rect">
            <a:avLst/>
          </a:prstGeom>
          <a:noFill/>
        </p:spPr>
        <p:txBody>
          <a:bodyPr wrap="square">
            <a:spAutoFit/>
          </a:bodyPr>
          <a:lstStyle/>
          <a:p>
            <a:pPr algn="ctr">
              <a:buNone/>
            </a:pPr>
            <a:r>
              <a:rPr lang="en-US" altLang="zh-CN" sz="3200" dirty="0">
                <a:effectLst/>
                <a:latin typeface="Calibri" panose="020F0502020204030204" pitchFamily="34" charset="0"/>
                <a:cs typeface="Calibri" panose="020F0502020204030204" pitchFamily="34" charset="0"/>
              </a:rPr>
              <a:t>2025-2026 </a:t>
            </a:r>
            <a:r>
              <a:rPr lang="zh-CN" altLang="en-US" sz="3200" dirty="0">
                <a:effectLst/>
                <a:latin typeface="Calibri" panose="020F0502020204030204" pitchFamily="34" charset="0"/>
                <a:cs typeface="Calibri" panose="020F0502020204030204" pitchFamily="34" charset="0"/>
              </a:rPr>
              <a:t>学年第二学期精诚联盟</a:t>
            </a:r>
            <a:r>
              <a:rPr lang="en-US" altLang="zh-CN" sz="3200" dirty="0">
                <a:effectLst/>
                <a:latin typeface="Calibri" panose="020F0502020204030204" pitchFamily="34" charset="0"/>
                <a:cs typeface="Calibri" panose="020F0502020204030204" pitchFamily="34" charset="0"/>
              </a:rPr>
              <a:t>/</a:t>
            </a:r>
            <a:r>
              <a:rPr lang="zh-CN" altLang="en-US" sz="3200" dirty="0">
                <a:effectLst/>
                <a:latin typeface="Calibri" panose="020F0502020204030204" pitchFamily="34" charset="0"/>
                <a:cs typeface="Calibri" panose="020F0502020204030204" pitchFamily="34" charset="0"/>
              </a:rPr>
              <a:t>金兰教育</a:t>
            </a:r>
            <a:endParaRPr lang="zh-CN" altLang="en-US" sz="3200" dirty="0">
              <a:effectLst/>
              <a:latin typeface="Calibri" panose="020F0502020204030204" pitchFamily="34" charset="0"/>
              <a:cs typeface="Calibri" panose="020F0502020204030204" pitchFamily="34" charset="0"/>
            </a:endParaRPr>
          </a:p>
          <a:p>
            <a:pPr algn="ctr">
              <a:buNone/>
            </a:pPr>
            <a:r>
              <a:rPr lang="zh-CN" altLang="en-US" sz="3200" dirty="0">
                <a:effectLst/>
                <a:latin typeface="Calibri" panose="020F0502020204030204" pitchFamily="34" charset="0"/>
                <a:cs typeface="Calibri" panose="020F0502020204030204" pitchFamily="34" charset="0"/>
              </a:rPr>
              <a:t>高三返校联</a:t>
            </a:r>
            <a:endParaRPr lang="zh-CN" altLang="en-US" sz="3200" dirty="0">
              <a:effectLst/>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up)">
                                      <p:cBhvr>
                                        <p:cTn id="16" dur="500"/>
                                        <p:tgtEl>
                                          <p:spTgt spid="33"/>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anim calcmode="lin" valueType="num">
                                      <p:cBhvr>
                                        <p:cTn id="21" dur="500" fill="hold"/>
                                        <p:tgtEl>
                                          <p:spTgt spid="38"/>
                                        </p:tgtEl>
                                        <p:attrNameLst>
                                          <p:attrName>ppt_x</p:attrName>
                                        </p:attrNameLst>
                                      </p:cBhvr>
                                      <p:tavLst>
                                        <p:tav tm="0">
                                          <p:val>
                                            <p:strVal val="#ppt_x"/>
                                          </p:val>
                                        </p:tav>
                                        <p:tav tm="100000">
                                          <p:val>
                                            <p:strVal val="#ppt_x"/>
                                          </p:val>
                                        </p:tav>
                                      </p:tavLst>
                                    </p:anim>
                                    <p:anim calcmode="lin" valueType="num">
                                      <p:cBhvr>
                                        <p:cTn id="22" dur="500" fill="hold"/>
                                        <p:tgtEl>
                                          <p:spTgt spid="38"/>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anim calcmode="lin" valueType="num">
                                      <p:cBhvr>
                                        <p:cTn id="27" dur="500" fill="hold"/>
                                        <p:tgtEl>
                                          <p:spTgt spid="40"/>
                                        </p:tgtEl>
                                        <p:attrNameLst>
                                          <p:attrName>ppt_x</p:attrName>
                                        </p:attrNameLst>
                                      </p:cBhvr>
                                      <p:tavLst>
                                        <p:tav tm="0">
                                          <p:val>
                                            <p:strVal val="#ppt_x"/>
                                          </p:val>
                                        </p:tav>
                                        <p:tav tm="100000">
                                          <p:val>
                                            <p:strVal val="#ppt_x"/>
                                          </p:val>
                                        </p:tav>
                                      </p:tavLst>
                                    </p:anim>
                                    <p:anim calcmode="lin" valueType="num">
                                      <p:cBhvr>
                                        <p:cTn id="28" dur="500" fill="hold"/>
                                        <p:tgtEl>
                                          <p:spTgt spid="40"/>
                                        </p:tgtEl>
                                        <p:attrNameLst>
                                          <p:attrName>ppt_y</p:attrName>
                                        </p:attrNameLst>
                                      </p:cBhvr>
                                      <p:tavLst>
                                        <p:tav tm="0">
                                          <p:val>
                                            <p:strVal val="#ppt_y+.1"/>
                                          </p:val>
                                        </p:tav>
                                        <p:tav tm="100000">
                                          <p:val>
                                            <p:strVal val="#ppt_y"/>
                                          </p:val>
                                        </p:tav>
                                      </p:tavLst>
                                    </p:anim>
                                  </p:childTnLst>
                                </p:cTn>
                              </p:par>
                              <p:par>
                                <p:cTn id="29" presetID="10"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500"/>
                                        <p:tgtEl>
                                          <p:spTgt spid="67"/>
                                        </p:tgtEl>
                                      </p:cBhvr>
                                    </p:animEffect>
                                    <p:anim calcmode="lin" valueType="num">
                                      <p:cBhvr>
                                        <p:cTn id="36" dur="500" fill="hold"/>
                                        <p:tgtEl>
                                          <p:spTgt spid="67"/>
                                        </p:tgtEl>
                                        <p:attrNameLst>
                                          <p:attrName>ppt_x</p:attrName>
                                        </p:attrNameLst>
                                      </p:cBhvr>
                                      <p:tavLst>
                                        <p:tav tm="0">
                                          <p:val>
                                            <p:strVal val="#ppt_x"/>
                                          </p:val>
                                        </p:tav>
                                        <p:tav tm="100000">
                                          <p:val>
                                            <p:strVal val="#ppt_x"/>
                                          </p:val>
                                        </p:tav>
                                      </p:tavLst>
                                    </p:anim>
                                    <p:anim calcmode="lin" valueType="num">
                                      <p:cBhvr>
                                        <p:cTn id="37" dur="500" fill="hold"/>
                                        <p:tgtEl>
                                          <p:spTgt spid="67"/>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fade">
                                      <p:cBhvr>
                                        <p:cTn id="41" dur="500"/>
                                        <p:tgtEl>
                                          <p:spTgt spid="35"/>
                                        </p:tgtEl>
                                      </p:cBhvr>
                                    </p:animEffect>
                                    <p:anim calcmode="lin" valueType="num">
                                      <p:cBhvr>
                                        <p:cTn id="42" dur="500" fill="hold"/>
                                        <p:tgtEl>
                                          <p:spTgt spid="35"/>
                                        </p:tgtEl>
                                        <p:attrNameLst>
                                          <p:attrName>ppt_x</p:attrName>
                                        </p:attrNameLst>
                                      </p:cBhvr>
                                      <p:tavLst>
                                        <p:tav tm="0">
                                          <p:val>
                                            <p:strVal val="#ppt_x"/>
                                          </p:val>
                                        </p:tav>
                                        <p:tav tm="100000">
                                          <p:val>
                                            <p:strVal val="#ppt_x"/>
                                          </p:val>
                                        </p:tav>
                                      </p:tavLst>
                                    </p:anim>
                                    <p:anim calcmode="lin" valueType="num">
                                      <p:cBhvr>
                                        <p:cTn id="43" dur="500" fill="hold"/>
                                        <p:tgtEl>
                                          <p:spTgt spid="35"/>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anim calcmode="lin" valueType="num">
                                      <p:cBhvr>
                                        <p:cTn id="48" dur="500" fill="hold"/>
                                        <p:tgtEl>
                                          <p:spTgt spid="39"/>
                                        </p:tgtEl>
                                        <p:attrNameLst>
                                          <p:attrName>ppt_x</p:attrName>
                                        </p:attrNameLst>
                                      </p:cBhvr>
                                      <p:tavLst>
                                        <p:tav tm="0">
                                          <p:val>
                                            <p:strVal val="#ppt_x"/>
                                          </p:val>
                                        </p:tav>
                                        <p:tav tm="100000">
                                          <p:val>
                                            <p:strVal val="#ppt_x"/>
                                          </p:val>
                                        </p:tav>
                                      </p:tavLst>
                                    </p:anim>
                                    <p:anim calcmode="lin" valueType="num">
                                      <p:cBhvr>
                                        <p:cTn id="49" dur="500" fill="hold"/>
                                        <p:tgtEl>
                                          <p:spTgt spid="39"/>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10" presetClass="entr" presetSubtype="0"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fade">
                                      <p:cBhvr>
                                        <p:cTn id="53" dur="500"/>
                                        <p:tgtEl>
                                          <p:spTgt spid="45"/>
                                        </p:tgtEl>
                                      </p:cBhvr>
                                    </p:animEffect>
                                  </p:childTnLst>
                                </p:cTn>
                              </p:par>
                            </p:childTnLst>
                          </p:cTn>
                        </p:par>
                        <p:par>
                          <p:cTn id="54" fill="hold">
                            <p:stCondLst>
                              <p:cond delay="4500"/>
                            </p:stCondLst>
                            <p:childTnLst>
                              <p:par>
                                <p:cTn id="55" presetID="10" presetClass="entr" presetSubtype="0"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000"/>
                            </p:stCondLst>
                            <p:childTnLst>
                              <p:par>
                                <p:cTn id="59" presetID="10" presetClass="entr" presetSubtype="0"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fade">
                                      <p:cBhvr>
                                        <p:cTn id="61" dur="500"/>
                                        <p:tgtEl>
                                          <p:spTgt spid="44"/>
                                        </p:tgtEl>
                                      </p:cBhvr>
                                    </p:animEffect>
                                  </p:childTnLst>
                                </p:cTn>
                              </p:par>
                            </p:childTnLst>
                          </p:cTn>
                        </p:par>
                        <p:par>
                          <p:cTn id="62" fill="hold">
                            <p:stCondLst>
                              <p:cond delay="5500"/>
                            </p:stCondLst>
                            <p:childTnLst>
                              <p:par>
                                <p:cTn id="63" presetID="42" presetClass="entr" presetSubtype="0" fill="hold"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750"/>
                                        <p:tgtEl>
                                          <p:spTgt spid="55"/>
                                        </p:tgtEl>
                                      </p:cBhvr>
                                    </p:animEffect>
                                    <p:anim calcmode="lin" valueType="num">
                                      <p:cBhvr>
                                        <p:cTn id="66" dur="750" fill="hold"/>
                                        <p:tgtEl>
                                          <p:spTgt spid="55"/>
                                        </p:tgtEl>
                                        <p:attrNameLst>
                                          <p:attrName>ppt_x</p:attrName>
                                        </p:attrNameLst>
                                      </p:cBhvr>
                                      <p:tavLst>
                                        <p:tav tm="0">
                                          <p:val>
                                            <p:strVal val="#ppt_x"/>
                                          </p:val>
                                        </p:tav>
                                        <p:tav tm="100000">
                                          <p:val>
                                            <p:strVal val="#ppt_x"/>
                                          </p:val>
                                        </p:tav>
                                      </p:tavLst>
                                    </p:anim>
                                    <p:anim calcmode="lin" valueType="num">
                                      <p:cBhvr>
                                        <p:cTn id="67"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t>
            </a:r>
            <a:endParaRPr lang="zh-CN" altLang="en-US" dirty="0"/>
          </a:p>
        </p:txBody>
      </p:sp>
      <p:sp>
        <p:nvSpPr>
          <p:cNvPr id="12" name="文本框 11"/>
          <p:cNvSpPr txBox="1"/>
          <p:nvPr/>
        </p:nvSpPr>
        <p:spPr>
          <a:xfrm>
            <a:off x="171450" y="1344096"/>
            <a:ext cx="6229350" cy="5632311"/>
          </a:xfrm>
          <a:prstGeom prst="rect">
            <a:avLst/>
          </a:prstGeom>
          <a:noFill/>
        </p:spPr>
        <p:txBody>
          <a:bodyPr wrap="square">
            <a:spAutoFit/>
          </a:bodyPr>
          <a:lstStyle/>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wreck</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solidFill>
                  <a:srgbClr val="FF0000"/>
                </a:solidFill>
                <a:latin typeface="Calibri" panose="020F0502020204030204" pitchFamily="34" charset="0"/>
                <a:cs typeface="Calibri" panose="020F0502020204030204" pitchFamily="34" charset="0"/>
              </a:rPr>
              <a:t>introvert</a:t>
            </a:r>
            <a:endParaRPr lang="en-GB" altLang="zh-CN" sz="2400" dirty="0">
              <a:solidFill>
                <a:srgbClr val="FF0000"/>
              </a:solidFill>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inhabitant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escape room</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puzzle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trivia nights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corn maze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choir</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compose</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existential</a:t>
            </a:r>
            <a:r>
              <a:rPr lang="zh-CN" altLang="en-US" sz="2400" dirty="0">
                <a:latin typeface="Calibri" panose="020F0502020204030204" pitchFamily="34" charset="0"/>
                <a:cs typeface="Calibri" panose="020F0502020204030204" pitchFamily="34" charset="0"/>
              </a:rPr>
              <a:t> </a:t>
            </a:r>
            <a:r>
              <a:rPr lang="en-GB" altLang="zh-CN" sz="2400" dirty="0"/>
              <a:t>threat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solidFill>
                  <a:srgbClr val="FF0000"/>
                </a:solidFill>
                <a:latin typeface="Calibri" panose="020F0502020204030204" pitchFamily="34" charset="0"/>
                <a:cs typeface="Calibri" panose="020F0502020204030204" pitchFamily="34" charset="0"/>
              </a:rPr>
              <a:t>impersonal</a:t>
            </a:r>
            <a:r>
              <a:rPr lang="zh-CN" altLang="en-US" sz="2400" b="1" dirty="0">
                <a:solidFill>
                  <a:srgbClr val="FF0000"/>
                </a:solidFill>
                <a:latin typeface="Calibri" panose="020F0502020204030204" pitchFamily="34" charset="0"/>
                <a:cs typeface="Calibri" panose="020F0502020204030204" pitchFamily="34" charset="0"/>
              </a:rPr>
              <a:t> </a:t>
            </a:r>
            <a:r>
              <a:rPr lang="en-GB" altLang="zh-CN" sz="2400" dirty="0"/>
              <a:t>universal</a:t>
            </a:r>
            <a:endParaRPr lang="en-GB" altLang="zh-CN" sz="2400" b="1" dirty="0">
              <a:solidFill>
                <a:srgbClr val="FF0000"/>
              </a:solidFill>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polished</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straight line to the end</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end up doing</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 fair amount of</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AI-hacked</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hobby</a:t>
            </a:r>
            <a:endParaRPr lang="zh-CN" altLang="en-US" sz="2400" dirty="0">
              <a:latin typeface="Calibri" panose="020F0502020204030204" pitchFamily="34" charset="0"/>
              <a:cs typeface="Calibri" panose="020F0502020204030204" pitchFamily="34" charset="0"/>
            </a:endParaRPr>
          </a:p>
        </p:txBody>
      </p:sp>
      <p:sp>
        <p:nvSpPr>
          <p:cNvPr id="14" name="文本框 13"/>
          <p:cNvSpPr txBox="1"/>
          <p:nvPr/>
        </p:nvSpPr>
        <p:spPr>
          <a:xfrm>
            <a:off x="3590924" y="1344096"/>
            <a:ext cx="8601076" cy="5632311"/>
          </a:xfrm>
          <a:prstGeom prst="rect">
            <a:avLst/>
          </a:prstGeom>
          <a:noFill/>
        </p:spPr>
        <p:txBody>
          <a:bodyPr wrap="square">
            <a:spAutoFit/>
          </a:bodyPr>
          <a:lstStyle/>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破坏  </a:t>
            </a:r>
            <a:r>
              <a:rPr lang="en-GB" altLang="zh-CN" sz="2400" dirty="0">
                <a:latin typeface="Calibri" panose="020F0502020204030204" pitchFamily="34" charset="0"/>
                <a:cs typeface="Calibri" panose="020F0502020204030204" pitchFamily="34" charset="0"/>
              </a:rPr>
              <a:t>shipwreck</a:t>
            </a:r>
            <a:r>
              <a:rPr lang="zh-CN" altLang="en-US" sz="2400" dirty="0">
                <a:latin typeface="Calibri" panose="020F0502020204030204" pitchFamily="34" charset="0"/>
                <a:cs typeface="Calibri" panose="020F0502020204030204" pitchFamily="34" charset="0"/>
              </a:rPr>
              <a:t>沉船；</a:t>
            </a:r>
            <a:r>
              <a:rPr lang="zh-CN" altLang="en-US" sz="2000" dirty="0">
                <a:latin typeface="Calibri" panose="020F0502020204030204" pitchFamily="34" charset="0"/>
                <a:cs typeface="Calibri" panose="020F0502020204030204" pitchFamily="34" charset="0"/>
              </a:rPr>
              <a:t>（事故中）遭严重毁坏的汽车（或飞机等）</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内向的人</a:t>
            </a:r>
            <a:r>
              <a:rPr lang="en-US" altLang="zh-CN" sz="2400" dirty="0">
                <a:latin typeface="Calibri" panose="020F0502020204030204" pitchFamily="34" charset="0"/>
                <a:cs typeface="Calibri" panose="020F0502020204030204" pitchFamily="34" charset="0"/>
              </a:rPr>
              <a:t>- extrovert</a:t>
            </a:r>
            <a:r>
              <a:rPr lang="zh-CN" altLang="en-US" sz="2400" dirty="0">
                <a:latin typeface="Calibri" panose="020F0502020204030204" pitchFamily="34" charset="0"/>
                <a:cs typeface="Calibri" panose="020F0502020204030204" pitchFamily="34" charset="0"/>
              </a:rPr>
              <a:t> 外向的</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居民</a:t>
            </a:r>
            <a:r>
              <a:rPr lang="en-US" altLang="zh-CN" sz="2400" dirty="0">
                <a:latin typeface="Calibri" panose="020F0502020204030204" pitchFamily="34" charset="0"/>
                <a:cs typeface="Calibri" panose="020F0502020204030204" pitchFamily="34" charset="0"/>
              </a:rPr>
              <a:t>=resident= dweller</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密室逃脱谜题</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趣味答题夜</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玉米地迷宫</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合唱团 </a:t>
            </a:r>
            <a:r>
              <a:rPr lang="en-US" altLang="zh-CN" sz="2400" dirty="0">
                <a:latin typeface="Calibri" panose="020F0502020204030204" pitchFamily="34" charset="0"/>
                <a:cs typeface="Calibri" panose="020F0502020204030204" pitchFamily="34" charset="0"/>
              </a:rPr>
              <a:t>virtual</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choir</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创作</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存在的；关乎生存的威胁</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冰冷的共性化事物</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精湛的；打磨过的</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直通终点</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最终做某事</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相当多的</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t>AI</a:t>
            </a:r>
            <a:r>
              <a:rPr lang="zh-CN" altLang="en-US" sz="2400" dirty="0"/>
              <a:t>“黑掉”（操控）的爱好</a:t>
            </a:r>
            <a:endParaRPr lang="zh-CN" altLang="en-US" sz="2400" dirty="0">
              <a:latin typeface="Calibri" panose="020F0502020204030204" pitchFamily="34" charset="0"/>
              <a:cs typeface="Calibri" panose="020F0502020204030204" pitchFamily="34" charset="0"/>
            </a:endParaRPr>
          </a:p>
        </p:txBody>
      </p:sp>
      <p:sp>
        <p:nvSpPr>
          <p:cNvPr id="16" name="文本框 15"/>
          <p:cNvSpPr txBox="1"/>
          <p:nvPr/>
        </p:nvSpPr>
        <p:spPr>
          <a:xfrm>
            <a:off x="8501804" y="973408"/>
            <a:ext cx="6229350" cy="523220"/>
          </a:xfrm>
          <a:prstGeom prst="rect">
            <a:avLst/>
          </a:prstGeom>
          <a:noFill/>
        </p:spPr>
        <p:txBody>
          <a:bodyPr wrap="square">
            <a:spAutoFit/>
          </a:bodyPr>
          <a:lstStyle/>
          <a:p>
            <a:r>
              <a:rPr lang="en-US" altLang="zh-CN" sz="2800" dirty="0">
                <a:highlight>
                  <a:srgbClr val="FFFF00"/>
                </a:highlight>
              </a:rPr>
              <a:t>=</a:t>
            </a:r>
            <a:r>
              <a:rPr lang="zh-CN" altLang="en-US" sz="2800" dirty="0">
                <a:highlight>
                  <a:srgbClr val="FFFF00"/>
                </a:highlight>
              </a:rPr>
              <a:t>crash</a:t>
            </a:r>
            <a:endParaRPr lang="zh-CN" altLang="en-US" dirty="0">
              <a:highlight>
                <a:srgbClr val="FFFF00"/>
              </a:highlight>
            </a:endParaRPr>
          </a:p>
        </p:txBody>
      </p:sp>
      <p:pic>
        <p:nvPicPr>
          <p:cNvPr id="8194" name="Picture 2" descr="The Amazing History of Corn Mazes, Including Fun Facts You Never Knew -  Maize Adventure"/>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32789" y="4716512"/>
            <a:ext cx="3233737" cy="1900857"/>
          </a:xfrm>
          <a:prstGeom prst="rect">
            <a:avLst/>
          </a:prstGeom>
          <a:noFill/>
          <a:extLst>
            <a:ext uri="{909E8E84-426E-40DD-AFC4-6F175D3DCCD1}">
              <a14:hiddenFill xmlns:a14="http://schemas.microsoft.com/office/drawing/2010/main">
                <a:solidFill>
                  <a:srgbClr val="FFFFFF"/>
                </a:solidFill>
              </a14:hiddenFill>
            </a:ext>
          </a:extLst>
        </p:spPr>
      </p:pic>
      <p:sp>
        <p:nvSpPr>
          <p:cNvPr id="18" name="文本框 17"/>
          <p:cNvSpPr txBox="1"/>
          <p:nvPr/>
        </p:nvSpPr>
        <p:spPr>
          <a:xfrm>
            <a:off x="1998676" y="-13545"/>
            <a:ext cx="10021873" cy="1107996"/>
          </a:xfrm>
          <a:prstGeom prst="rect">
            <a:avLst/>
          </a:prstGeom>
          <a:noFill/>
        </p:spPr>
        <p:txBody>
          <a:bodyPr wrap="square">
            <a:spAutoFit/>
          </a:bodyPr>
          <a:lstStyle/>
          <a:p>
            <a:r>
              <a:rPr lang="zh-CN" altLang="en-US" sz="2400" dirty="0">
                <a:latin typeface="Calibri" panose="020F0502020204030204" pitchFamily="34" charset="0"/>
                <a:cs typeface="Calibri" panose="020F0502020204030204" pitchFamily="34" charset="0"/>
              </a:rPr>
              <a:t>a cold </a:t>
            </a:r>
            <a:r>
              <a:rPr lang="zh-CN" altLang="en-US" sz="2400" dirty="0">
                <a:solidFill>
                  <a:srgbClr val="FF0000"/>
                </a:solidFill>
                <a:latin typeface="Calibri" panose="020F0502020204030204" pitchFamily="34" charset="0"/>
                <a:cs typeface="Calibri" panose="020F0502020204030204" pitchFamily="34" charset="0"/>
              </a:rPr>
              <a:t>impersonal</a:t>
            </a:r>
            <a:r>
              <a:rPr lang="zh-CN" altLang="en-US" sz="2400" dirty="0">
                <a:latin typeface="Calibri" panose="020F0502020204030204" pitchFamily="34" charset="0"/>
                <a:cs typeface="Calibri" panose="020F0502020204030204" pitchFamily="34" charset="0"/>
              </a:rPr>
              <a:t> stare</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冷漠的凝视</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Let's keep the criticism general and </a:t>
            </a:r>
            <a:r>
              <a:rPr lang="en-GB" altLang="zh-CN" sz="2400" b="1" dirty="0">
                <a:solidFill>
                  <a:srgbClr val="FF0000"/>
                </a:solidFill>
                <a:latin typeface="Calibri" panose="020F0502020204030204" pitchFamily="34" charset="0"/>
                <a:cs typeface="Calibri" panose="020F0502020204030204" pitchFamily="34" charset="0"/>
              </a:rPr>
              <a:t>impersonal</a:t>
            </a:r>
            <a:r>
              <a:rPr lang="en-GB" altLang="zh-CN"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让我们作泛泛的批评，不要针对个人。（</a:t>
            </a:r>
            <a:r>
              <a:rPr lang="en-GB" altLang="zh-CN" dirty="0">
                <a:latin typeface="Calibri" panose="020F0502020204030204" pitchFamily="34" charset="0"/>
                <a:cs typeface="Calibri" panose="020F0502020204030204" pitchFamily="34" charset="0"/>
              </a:rPr>
              <a:t> not referring to any particular person</a:t>
            </a:r>
            <a:r>
              <a:rPr lang="zh-CN" altLang="en-US" dirty="0">
                <a:latin typeface="Calibri" panose="020F0502020204030204" pitchFamily="34" charset="0"/>
                <a:cs typeface="Calibri" panose="020F0502020204030204" pitchFamily="34" charset="0"/>
              </a:rPr>
              <a:t> 非指个人的；客观的）</a:t>
            </a:r>
            <a:endParaRPr lang="zh-CN" altLang="en-US" dirty="0">
              <a:latin typeface="Calibri" panose="020F0502020204030204" pitchFamily="34" charset="0"/>
              <a:cs typeface="Calibri" panose="020F0502020204030204" pitchFamily="34" charset="0"/>
            </a:endParaRPr>
          </a:p>
        </p:txBody>
      </p:sp>
      <p:sp>
        <p:nvSpPr>
          <p:cNvPr id="19" name="矩形 18"/>
          <p:cNvSpPr/>
          <p:nvPr/>
        </p:nvSpPr>
        <p:spPr>
          <a:xfrm>
            <a:off x="653458" y="5381624"/>
            <a:ext cx="2966850" cy="371476"/>
          </a:xfrm>
          <a:custGeom>
            <a:avLst/>
            <a:gdLst>
              <a:gd name="csX0" fmla="*/ 0 w 2966850"/>
              <a:gd name="csY0" fmla="*/ 0 h 371476"/>
              <a:gd name="csX1" fmla="*/ 563702 w 2966850"/>
              <a:gd name="csY1" fmla="*/ 0 h 371476"/>
              <a:gd name="csX2" fmla="*/ 1157072 w 2966850"/>
              <a:gd name="csY2" fmla="*/ 0 h 371476"/>
              <a:gd name="csX3" fmla="*/ 1780110 w 2966850"/>
              <a:gd name="csY3" fmla="*/ 0 h 371476"/>
              <a:gd name="csX4" fmla="*/ 2403149 w 2966850"/>
              <a:gd name="csY4" fmla="*/ 0 h 371476"/>
              <a:gd name="csX5" fmla="*/ 2966850 w 2966850"/>
              <a:gd name="csY5" fmla="*/ 0 h 371476"/>
              <a:gd name="csX6" fmla="*/ 2966850 w 2966850"/>
              <a:gd name="csY6" fmla="*/ 371476 h 371476"/>
              <a:gd name="csX7" fmla="*/ 2314143 w 2966850"/>
              <a:gd name="csY7" fmla="*/ 371476 h 371476"/>
              <a:gd name="csX8" fmla="*/ 1661436 w 2966850"/>
              <a:gd name="csY8" fmla="*/ 371476 h 371476"/>
              <a:gd name="csX9" fmla="*/ 1068066 w 2966850"/>
              <a:gd name="csY9" fmla="*/ 371476 h 371476"/>
              <a:gd name="csX10" fmla="*/ 0 w 2966850"/>
              <a:gd name="csY10" fmla="*/ 371476 h 371476"/>
              <a:gd name="csX11" fmla="*/ 0 w 2966850"/>
              <a:gd name="csY11"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966850" h="371476" fill="none" extrusionOk="0">
                <a:moveTo>
                  <a:pt x="0" y="0"/>
                </a:moveTo>
                <a:cubicBezTo>
                  <a:pt x="214891" y="-3296"/>
                  <a:pt x="351407" y="57323"/>
                  <a:pt x="563702" y="0"/>
                </a:cubicBezTo>
                <a:cubicBezTo>
                  <a:pt x="775997" y="-57323"/>
                  <a:pt x="869006" y="2735"/>
                  <a:pt x="1157072" y="0"/>
                </a:cubicBezTo>
                <a:cubicBezTo>
                  <a:pt x="1445138" y="-2735"/>
                  <a:pt x="1642803" y="56979"/>
                  <a:pt x="1780110" y="0"/>
                </a:cubicBezTo>
                <a:cubicBezTo>
                  <a:pt x="1917417" y="-56979"/>
                  <a:pt x="2264490" y="54710"/>
                  <a:pt x="2403149" y="0"/>
                </a:cubicBezTo>
                <a:cubicBezTo>
                  <a:pt x="2541808" y="-54710"/>
                  <a:pt x="2787128" y="56996"/>
                  <a:pt x="2966850" y="0"/>
                </a:cubicBezTo>
                <a:cubicBezTo>
                  <a:pt x="2993096" y="168674"/>
                  <a:pt x="2959699" y="272469"/>
                  <a:pt x="2966850" y="371476"/>
                </a:cubicBezTo>
                <a:cubicBezTo>
                  <a:pt x="2785033" y="446816"/>
                  <a:pt x="2488874" y="315398"/>
                  <a:pt x="2314143" y="371476"/>
                </a:cubicBezTo>
                <a:cubicBezTo>
                  <a:pt x="2139412" y="427554"/>
                  <a:pt x="1894491" y="295710"/>
                  <a:pt x="1661436" y="371476"/>
                </a:cubicBezTo>
                <a:cubicBezTo>
                  <a:pt x="1428381" y="447242"/>
                  <a:pt x="1267554" y="328130"/>
                  <a:pt x="1068066" y="371476"/>
                </a:cubicBezTo>
                <a:cubicBezTo>
                  <a:pt x="868578" y="414822"/>
                  <a:pt x="507242" y="336034"/>
                  <a:pt x="0" y="371476"/>
                </a:cubicBezTo>
                <a:cubicBezTo>
                  <a:pt x="-34077" y="252591"/>
                  <a:pt x="16381" y="175871"/>
                  <a:pt x="0" y="0"/>
                </a:cubicBezTo>
                <a:close/>
              </a:path>
              <a:path w="2966850" h="371476" stroke="0" extrusionOk="0">
                <a:moveTo>
                  <a:pt x="0" y="0"/>
                </a:moveTo>
                <a:cubicBezTo>
                  <a:pt x="156001" y="-36832"/>
                  <a:pt x="398963" y="66989"/>
                  <a:pt x="563702" y="0"/>
                </a:cubicBezTo>
                <a:cubicBezTo>
                  <a:pt x="728441" y="-66989"/>
                  <a:pt x="863456" y="20554"/>
                  <a:pt x="1068066" y="0"/>
                </a:cubicBezTo>
                <a:cubicBezTo>
                  <a:pt x="1272676" y="-20554"/>
                  <a:pt x="1438817" y="48556"/>
                  <a:pt x="1720773" y="0"/>
                </a:cubicBezTo>
                <a:cubicBezTo>
                  <a:pt x="2002729" y="-48556"/>
                  <a:pt x="2097253" y="2023"/>
                  <a:pt x="2284475" y="0"/>
                </a:cubicBezTo>
                <a:cubicBezTo>
                  <a:pt x="2471697" y="-2023"/>
                  <a:pt x="2687531" y="8968"/>
                  <a:pt x="2966850" y="0"/>
                </a:cubicBezTo>
                <a:cubicBezTo>
                  <a:pt x="2969438" y="141973"/>
                  <a:pt x="2943394" y="266108"/>
                  <a:pt x="2966850" y="371476"/>
                </a:cubicBezTo>
                <a:cubicBezTo>
                  <a:pt x="2778613" y="429458"/>
                  <a:pt x="2596442" y="327279"/>
                  <a:pt x="2373480" y="371476"/>
                </a:cubicBezTo>
                <a:cubicBezTo>
                  <a:pt x="2150518" y="415673"/>
                  <a:pt x="1927186" y="321759"/>
                  <a:pt x="1720773" y="371476"/>
                </a:cubicBezTo>
                <a:cubicBezTo>
                  <a:pt x="1514360" y="421193"/>
                  <a:pt x="1365491" y="362329"/>
                  <a:pt x="1216408" y="371476"/>
                </a:cubicBezTo>
                <a:cubicBezTo>
                  <a:pt x="1067326" y="380623"/>
                  <a:pt x="866686" y="366093"/>
                  <a:pt x="623038" y="371476"/>
                </a:cubicBezTo>
                <a:cubicBezTo>
                  <a:pt x="379390" y="376859"/>
                  <a:pt x="171451" y="328333"/>
                  <a:pt x="0" y="371476"/>
                </a:cubicBezTo>
                <a:cubicBezTo>
                  <a:pt x="-43761" y="214317"/>
                  <a:pt x="40931" y="127059"/>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20" name="矩形 19"/>
          <p:cNvSpPr/>
          <p:nvPr/>
        </p:nvSpPr>
        <p:spPr>
          <a:xfrm>
            <a:off x="653458" y="5789654"/>
            <a:ext cx="2966850" cy="371476"/>
          </a:xfrm>
          <a:custGeom>
            <a:avLst/>
            <a:gdLst>
              <a:gd name="csX0" fmla="*/ 0 w 2966850"/>
              <a:gd name="csY0" fmla="*/ 0 h 371476"/>
              <a:gd name="csX1" fmla="*/ 563702 w 2966850"/>
              <a:gd name="csY1" fmla="*/ 0 h 371476"/>
              <a:gd name="csX2" fmla="*/ 1157072 w 2966850"/>
              <a:gd name="csY2" fmla="*/ 0 h 371476"/>
              <a:gd name="csX3" fmla="*/ 1780110 w 2966850"/>
              <a:gd name="csY3" fmla="*/ 0 h 371476"/>
              <a:gd name="csX4" fmla="*/ 2403149 w 2966850"/>
              <a:gd name="csY4" fmla="*/ 0 h 371476"/>
              <a:gd name="csX5" fmla="*/ 2966850 w 2966850"/>
              <a:gd name="csY5" fmla="*/ 0 h 371476"/>
              <a:gd name="csX6" fmla="*/ 2966850 w 2966850"/>
              <a:gd name="csY6" fmla="*/ 371476 h 371476"/>
              <a:gd name="csX7" fmla="*/ 2314143 w 2966850"/>
              <a:gd name="csY7" fmla="*/ 371476 h 371476"/>
              <a:gd name="csX8" fmla="*/ 1661436 w 2966850"/>
              <a:gd name="csY8" fmla="*/ 371476 h 371476"/>
              <a:gd name="csX9" fmla="*/ 1068066 w 2966850"/>
              <a:gd name="csY9" fmla="*/ 371476 h 371476"/>
              <a:gd name="csX10" fmla="*/ 0 w 2966850"/>
              <a:gd name="csY10" fmla="*/ 371476 h 371476"/>
              <a:gd name="csX11" fmla="*/ 0 w 2966850"/>
              <a:gd name="csY11"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966850" h="371476" fill="none" extrusionOk="0">
                <a:moveTo>
                  <a:pt x="0" y="0"/>
                </a:moveTo>
                <a:cubicBezTo>
                  <a:pt x="214891" y="-3296"/>
                  <a:pt x="351407" y="57323"/>
                  <a:pt x="563702" y="0"/>
                </a:cubicBezTo>
                <a:cubicBezTo>
                  <a:pt x="775997" y="-57323"/>
                  <a:pt x="869006" y="2735"/>
                  <a:pt x="1157072" y="0"/>
                </a:cubicBezTo>
                <a:cubicBezTo>
                  <a:pt x="1445138" y="-2735"/>
                  <a:pt x="1642803" y="56979"/>
                  <a:pt x="1780110" y="0"/>
                </a:cubicBezTo>
                <a:cubicBezTo>
                  <a:pt x="1917417" y="-56979"/>
                  <a:pt x="2264490" y="54710"/>
                  <a:pt x="2403149" y="0"/>
                </a:cubicBezTo>
                <a:cubicBezTo>
                  <a:pt x="2541808" y="-54710"/>
                  <a:pt x="2787128" y="56996"/>
                  <a:pt x="2966850" y="0"/>
                </a:cubicBezTo>
                <a:cubicBezTo>
                  <a:pt x="2993096" y="168674"/>
                  <a:pt x="2959699" y="272469"/>
                  <a:pt x="2966850" y="371476"/>
                </a:cubicBezTo>
                <a:cubicBezTo>
                  <a:pt x="2785033" y="446816"/>
                  <a:pt x="2488874" y="315398"/>
                  <a:pt x="2314143" y="371476"/>
                </a:cubicBezTo>
                <a:cubicBezTo>
                  <a:pt x="2139412" y="427554"/>
                  <a:pt x="1894491" y="295710"/>
                  <a:pt x="1661436" y="371476"/>
                </a:cubicBezTo>
                <a:cubicBezTo>
                  <a:pt x="1428381" y="447242"/>
                  <a:pt x="1267554" y="328130"/>
                  <a:pt x="1068066" y="371476"/>
                </a:cubicBezTo>
                <a:cubicBezTo>
                  <a:pt x="868578" y="414822"/>
                  <a:pt x="507242" y="336034"/>
                  <a:pt x="0" y="371476"/>
                </a:cubicBezTo>
                <a:cubicBezTo>
                  <a:pt x="-34077" y="252591"/>
                  <a:pt x="16381" y="175871"/>
                  <a:pt x="0" y="0"/>
                </a:cubicBezTo>
                <a:close/>
              </a:path>
              <a:path w="2966850" h="371476" stroke="0" extrusionOk="0">
                <a:moveTo>
                  <a:pt x="0" y="0"/>
                </a:moveTo>
                <a:cubicBezTo>
                  <a:pt x="156001" y="-36832"/>
                  <a:pt x="398963" y="66989"/>
                  <a:pt x="563702" y="0"/>
                </a:cubicBezTo>
                <a:cubicBezTo>
                  <a:pt x="728441" y="-66989"/>
                  <a:pt x="863456" y="20554"/>
                  <a:pt x="1068066" y="0"/>
                </a:cubicBezTo>
                <a:cubicBezTo>
                  <a:pt x="1272676" y="-20554"/>
                  <a:pt x="1438817" y="48556"/>
                  <a:pt x="1720773" y="0"/>
                </a:cubicBezTo>
                <a:cubicBezTo>
                  <a:pt x="2002729" y="-48556"/>
                  <a:pt x="2097253" y="2023"/>
                  <a:pt x="2284475" y="0"/>
                </a:cubicBezTo>
                <a:cubicBezTo>
                  <a:pt x="2471697" y="-2023"/>
                  <a:pt x="2687531" y="8968"/>
                  <a:pt x="2966850" y="0"/>
                </a:cubicBezTo>
                <a:cubicBezTo>
                  <a:pt x="2969438" y="141973"/>
                  <a:pt x="2943394" y="266108"/>
                  <a:pt x="2966850" y="371476"/>
                </a:cubicBezTo>
                <a:cubicBezTo>
                  <a:pt x="2778613" y="429458"/>
                  <a:pt x="2596442" y="327279"/>
                  <a:pt x="2373480" y="371476"/>
                </a:cubicBezTo>
                <a:cubicBezTo>
                  <a:pt x="2150518" y="415673"/>
                  <a:pt x="1927186" y="321759"/>
                  <a:pt x="1720773" y="371476"/>
                </a:cubicBezTo>
                <a:cubicBezTo>
                  <a:pt x="1514360" y="421193"/>
                  <a:pt x="1365491" y="362329"/>
                  <a:pt x="1216408" y="371476"/>
                </a:cubicBezTo>
                <a:cubicBezTo>
                  <a:pt x="1067326" y="380623"/>
                  <a:pt x="866686" y="366093"/>
                  <a:pt x="623038" y="371476"/>
                </a:cubicBezTo>
                <a:cubicBezTo>
                  <a:pt x="379390" y="376859"/>
                  <a:pt x="171451" y="328333"/>
                  <a:pt x="0" y="371476"/>
                </a:cubicBezTo>
                <a:cubicBezTo>
                  <a:pt x="-43761" y="214317"/>
                  <a:pt x="40931" y="127059"/>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21" name="矩形 20"/>
          <p:cNvSpPr/>
          <p:nvPr/>
        </p:nvSpPr>
        <p:spPr>
          <a:xfrm>
            <a:off x="653458" y="6161130"/>
            <a:ext cx="2966850" cy="371476"/>
          </a:xfrm>
          <a:custGeom>
            <a:avLst/>
            <a:gdLst>
              <a:gd name="csX0" fmla="*/ 0 w 2966850"/>
              <a:gd name="csY0" fmla="*/ 0 h 371476"/>
              <a:gd name="csX1" fmla="*/ 563702 w 2966850"/>
              <a:gd name="csY1" fmla="*/ 0 h 371476"/>
              <a:gd name="csX2" fmla="*/ 1157072 w 2966850"/>
              <a:gd name="csY2" fmla="*/ 0 h 371476"/>
              <a:gd name="csX3" fmla="*/ 1780110 w 2966850"/>
              <a:gd name="csY3" fmla="*/ 0 h 371476"/>
              <a:gd name="csX4" fmla="*/ 2403149 w 2966850"/>
              <a:gd name="csY4" fmla="*/ 0 h 371476"/>
              <a:gd name="csX5" fmla="*/ 2966850 w 2966850"/>
              <a:gd name="csY5" fmla="*/ 0 h 371476"/>
              <a:gd name="csX6" fmla="*/ 2966850 w 2966850"/>
              <a:gd name="csY6" fmla="*/ 371476 h 371476"/>
              <a:gd name="csX7" fmla="*/ 2314143 w 2966850"/>
              <a:gd name="csY7" fmla="*/ 371476 h 371476"/>
              <a:gd name="csX8" fmla="*/ 1661436 w 2966850"/>
              <a:gd name="csY8" fmla="*/ 371476 h 371476"/>
              <a:gd name="csX9" fmla="*/ 1068066 w 2966850"/>
              <a:gd name="csY9" fmla="*/ 371476 h 371476"/>
              <a:gd name="csX10" fmla="*/ 0 w 2966850"/>
              <a:gd name="csY10" fmla="*/ 371476 h 371476"/>
              <a:gd name="csX11" fmla="*/ 0 w 2966850"/>
              <a:gd name="csY11" fmla="*/ 0 h 37147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2966850" h="371476" fill="none" extrusionOk="0">
                <a:moveTo>
                  <a:pt x="0" y="0"/>
                </a:moveTo>
                <a:cubicBezTo>
                  <a:pt x="214891" y="-3296"/>
                  <a:pt x="351407" y="57323"/>
                  <a:pt x="563702" y="0"/>
                </a:cubicBezTo>
                <a:cubicBezTo>
                  <a:pt x="775997" y="-57323"/>
                  <a:pt x="869006" y="2735"/>
                  <a:pt x="1157072" y="0"/>
                </a:cubicBezTo>
                <a:cubicBezTo>
                  <a:pt x="1445138" y="-2735"/>
                  <a:pt x="1642803" y="56979"/>
                  <a:pt x="1780110" y="0"/>
                </a:cubicBezTo>
                <a:cubicBezTo>
                  <a:pt x="1917417" y="-56979"/>
                  <a:pt x="2264490" y="54710"/>
                  <a:pt x="2403149" y="0"/>
                </a:cubicBezTo>
                <a:cubicBezTo>
                  <a:pt x="2541808" y="-54710"/>
                  <a:pt x="2787128" y="56996"/>
                  <a:pt x="2966850" y="0"/>
                </a:cubicBezTo>
                <a:cubicBezTo>
                  <a:pt x="2993096" y="168674"/>
                  <a:pt x="2959699" y="272469"/>
                  <a:pt x="2966850" y="371476"/>
                </a:cubicBezTo>
                <a:cubicBezTo>
                  <a:pt x="2785033" y="446816"/>
                  <a:pt x="2488874" y="315398"/>
                  <a:pt x="2314143" y="371476"/>
                </a:cubicBezTo>
                <a:cubicBezTo>
                  <a:pt x="2139412" y="427554"/>
                  <a:pt x="1894491" y="295710"/>
                  <a:pt x="1661436" y="371476"/>
                </a:cubicBezTo>
                <a:cubicBezTo>
                  <a:pt x="1428381" y="447242"/>
                  <a:pt x="1267554" y="328130"/>
                  <a:pt x="1068066" y="371476"/>
                </a:cubicBezTo>
                <a:cubicBezTo>
                  <a:pt x="868578" y="414822"/>
                  <a:pt x="507242" y="336034"/>
                  <a:pt x="0" y="371476"/>
                </a:cubicBezTo>
                <a:cubicBezTo>
                  <a:pt x="-34077" y="252591"/>
                  <a:pt x="16381" y="175871"/>
                  <a:pt x="0" y="0"/>
                </a:cubicBezTo>
                <a:close/>
              </a:path>
              <a:path w="2966850" h="371476" stroke="0" extrusionOk="0">
                <a:moveTo>
                  <a:pt x="0" y="0"/>
                </a:moveTo>
                <a:cubicBezTo>
                  <a:pt x="156001" y="-36832"/>
                  <a:pt x="398963" y="66989"/>
                  <a:pt x="563702" y="0"/>
                </a:cubicBezTo>
                <a:cubicBezTo>
                  <a:pt x="728441" y="-66989"/>
                  <a:pt x="863456" y="20554"/>
                  <a:pt x="1068066" y="0"/>
                </a:cubicBezTo>
                <a:cubicBezTo>
                  <a:pt x="1272676" y="-20554"/>
                  <a:pt x="1438817" y="48556"/>
                  <a:pt x="1720773" y="0"/>
                </a:cubicBezTo>
                <a:cubicBezTo>
                  <a:pt x="2002729" y="-48556"/>
                  <a:pt x="2097253" y="2023"/>
                  <a:pt x="2284475" y="0"/>
                </a:cubicBezTo>
                <a:cubicBezTo>
                  <a:pt x="2471697" y="-2023"/>
                  <a:pt x="2687531" y="8968"/>
                  <a:pt x="2966850" y="0"/>
                </a:cubicBezTo>
                <a:cubicBezTo>
                  <a:pt x="2969438" y="141973"/>
                  <a:pt x="2943394" y="266108"/>
                  <a:pt x="2966850" y="371476"/>
                </a:cubicBezTo>
                <a:cubicBezTo>
                  <a:pt x="2778613" y="429458"/>
                  <a:pt x="2596442" y="327279"/>
                  <a:pt x="2373480" y="371476"/>
                </a:cubicBezTo>
                <a:cubicBezTo>
                  <a:pt x="2150518" y="415673"/>
                  <a:pt x="1927186" y="321759"/>
                  <a:pt x="1720773" y="371476"/>
                </a:cubicBezTo>
                <a:cubicBezTo>
                  <a:pt x="1514360" y="421193"/>
                  <a:pt x="1365491" y="362329"/>
                  <a:pt x="1216408" y="371476"/>
                </a:cubicBezTo>
                <a:cubicBezTo>
                  <a:pt x="1067326" y="380623"/>
                  <a:pt x="866686" y="366093"/>
                  <a:pt x="623038" y="371476"/>
                </a:cubicBezTo>
                <a:cubicBezTo>
                  <a:pt x="379390" y="376859"/>
                  <a:pt x="171451" y="328333"/>
                  <a:pt x="0" y="371476"/>
                </a:cubicBezTo>
                <a:cubicBezTo>
                  <a:pt x="-43761" y="214317"/>
                  <a:pt x="40931" y="127059"/>
                  <a:pt x="0" y="0"/>
                </a:cubicBezTo>
                <a:close/>
              </a:path>
            </a:pathLst>
          </a:cu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4" name="文本框 3"/>
          <p:cNvSpPr txBox="1"/>
          <p:nvPr/>
        </p:nvSpPr>
        <p:spPr>
          <a:xfrm>
            <a:off x="7379081" y="2232078"/>
            <a:ext cx="4941152" cy="2277547"/>
          </a:xfrm>
          <a:prstGeom prst="rect">
            <a:avLst/>
          </a:prstGeom>
          <a:noFill/>
        </p:spPr>
        <p:txBody>
          <a:bodyPr wrap="square">
            <a:spAutoFit/>
          </a:bodyPr>
          <a:lstStyle/>
          <a:p>
            <a:r>
              <a:rPr lang="en-US" altLang="zh-CN" b="1" dirty="0">
                <a:latin typeface="Calibri" panose="020F0502020204030204" pitchFamily="34" charset="0"/>
                <a:cs typeface="Calibri" panose="020F0502020204030204" pitchFamily="34" charset="0"/>
              </a:rPr>
              <a:t>trivial</a:t>
            </a:r>
            <a:r>
              <a:rPr lang="zh-CN" altLang="en-US" b="1" dirty="0">
                <a:latin typeface="Calibri" panose="020F0502020204030204" pitchFamily="34" charset="0"/>
                <a:cs typeface="Calibri" panose="020F0502020204030204" pitchFamily="34" charset="0"/>
              </a:rPr>
              <a:t> 琐碎的，不重要的；容易解决的，不费吹灰之力的；</a:t>
            </a:r>
            <a:r>
              <a:rPr lang="en-GB" altLang="zh-CN" b="1" dirty="0">
                <a:latin typeface="Calibri" panose="020F0502020204030204" pitchFamily="34" charset="0"/>
                <a:cs typeface="Calibri" panose="020F0502020204030204" pitchFamily="34" charset="0"/>
              </a:rPr>
              <a:t>I know it sounds trivial , but I'm worried about it.</a:t>
            </a:r>
            <a:endParaRPr lang="en-GB" altLang="zh-CN" b="1" dirty="0">
              <a:latin typeface="Calibri" panose="020F0502020204030204" pitchFamily="34" charset="0"/>
              <a:cs typeface="Calibri" panose="020F0502020204030204" pitchFamily="34" charset="0"/>
            </a:endParaRPr>
          </a:p>
          <a:p>
            <a:r>
              <a:rPr lang="zh-CN" altLang="en-US" sz="1600" b="1" dirty="0">
                <a:latin typeface="Calibri" panose="020F0502020204030204" pitchFamily="34" charset="0"/>
                <a:cs typeface="Calibri" panose="020F0502020204030204" pitchFamily="34" charset="0"/>
              </a:rPr>
              <a:t>我知道这事听起来微不足道，但我还是放心不下。</a:t>
            </a:r>
            <a:endParaRPr lang="zh-CN" altLang="en-US" sz="1600"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a:t>
            </a:r>
            <a:r>
              <a:rPr lang="en-GB" altLang="zh-CN" b="1" dirty="0">
                <a:latin typeface="Calibri" panose="020F0502020204030204" pitchFamily="34" charset="0"/>
                <a:cs typeface="Calibri" panose="020F0502020204030204" pitchFamily="34" charset="0"/>
              </a:rPr>
              <a:t>I'll try to fix it — but it's not trivial (= it may be difficult to fix) .</a:t>
            </a:r>
            <a:endParaRPr lang="en-GB"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我要设法修好，不过也不是轻易就能修好的。</a:t>
            </a:r>
            <a:endParaRPr lang="en-US" altLang="zh-CN"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trivia un</a:t>
            </a:r>
            <a:r>
              <a:rPr lang="zh-CN" altLang="en-US" b="1" dirty="0">
                <a:latin typeface="Calibri" panose="020F0502020204030204" pitchFamily="34" charset="0"/>
                <a:cs typeface="Calibri" panose="020F0502020204030204" pitchFamily="34" charset="0"/>
              </a:rPr>
              <a:t>琐事；细枝末节</a:t>
            </a:r>
            <a:endParaRPr lang="zh-CN" altLang="en-US" b="1" dirty="0"/>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checkerboard(across)">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dissolv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checkerboard(across)">
                                      <p:cBhvr>
                                        <p:cTn id="17" dur="500"/>
                                        <p:tgtEl>
                                          <p:spTgt spid="1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checkerboard(across)">
                                      <p:cBhvr>
                                        <p:cTn id="22" dur="500"/>
                                        <p:tgtEl>
                                          <p:spTgt spid="1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checkerboard(across)">
                                      <p:cBhvr>
                                        <p:cTn id="27" dur="500"/>
                                        <p:tgtEl>
                                          <p:spTgt spid="1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4">
                                            <p:txEl>
                                              <p:pRg st="4" end="4"/>
                                            </p:txEl>
                                          </p:spTgt>
                                        </p:tgtEl>
                                        <p:attrNameLst>
                                          <p:attrName>style.visibility</p:attrName>
                                        </p:attrNameLst>
                                      </p:cBhvr>
                                      <p:to>
                                        <p:strVal val="visible"/>
                                      </p:to>
                                    </p:set>
                                    <p:animEffect transition="in" filter="checkerboard(across)">
                                      <p:cBhvr>
                                        <p:cTn id="32" dur="500"/>
                                        <p:tgtEl>
                                          <p:spTgt spid="1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checkerboard(across)">
                                      <p:cBhvr>
                                        <p:cTn id="37" dur="500"/>
                                        <p:tgtEl>
                                          <p:spTgt spid="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8194"/>
                                        </p:tgtEl>
                                        <p:attrNameLst>
                                          <p:attrName>style.visibility</p:attrName>
                                        </p:attrNameLst>
                                      </p:cBhvr>
                                      <p:to>
                                        <p:strVal val="visible"/>
                                      </p:to>
                                    </p:set>
                                    <p:animEffect transition="in" filter="dissolve">
                                      <p:cBhvr>
                                        <p:cTn id="42" dur="500"/>
                                        <p:tgtEl>
                                          <p:spTgt spid="819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4">
                                            <p:txEl>
                                              <p:pRg st="5" end="5"/>
                                            </p:txEl>
                                          </p:spTgt>
                                        </p:tgtEl>
                                        <p:attrNameLst>
                                          <p:attrName>style.visibility</p:attrName>
                                        </p:attrNameLst>
                                      </p:cBhvr>
                                      <p:to>
                                        <p:strVal val="visible"/>
                                      </p:to>
                                    </p:set>
                                    <p:animEffect transition="in" filter="checkerboard(across)">
                                      <p:cBhvr>
                                        <p:cTn id="47" dur="500"/>
                                        <p:tgtEl>
                                          <p:spTgt spid="14">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4">
                                            <p:txEl>
                                              <p:pRg st="6" end="6"/>
                                            </p:txEl>
                                          </p:spTgt>
                                        </p:tgtEl>
                                        <p:attrNameLst>
                                          <p:attrName>style.visibility</p:attrName>
                                        </p:attrNameLst>
                                      </p:cBhvr>
                                      <p:to>
                                        <p:strVal val="visible"/>
                                      </p:to>
                                    </p:set>
                                    <p:animEffect transition="in" filter="checkerboard(across)">
                                      <p:cBhvr>
                                        <p:cTn id="52" dur="500"/>
                                        <p:tgtEl>
                                          <p:spTgt spid="14">
                                            <p:txEl>
                                              <p:pRg st="6" end="6"/>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14">
                                            <p:txEl>
                                              <p:pRg st="7" end="7"/>
                                            </p:txEl>
                                          </p:spTgt>
                                        </p:tgtEl>
                                        <p:attrNameLst>
                                          <p:attrName>style.visibility</p:attrName>
                                        </p:attrNameLst>
                                      </p:cBhvr>
                                      <p:to>
                                        <p:strVal val="visible"/>
                                      </p:to>
                                    </p:set>
                                    <p:animEffect transition="in" filter="checkerboard(across)">
                                      <p:cBhvr>
                                        <p:cTn id="57" dur="500"/>
                                        <p:tgtEl>
                                          <p:spTgt spid="14">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14">
                                            <p:txEl>
                                              <p:pRg st="8" end="8"/>
                                            </p:txEl>
                                          </p:spTgt>
                                        </p:tgtEl>
                                        <p:attrNameLst>
                                          <p:attrName>style.visibility</p:attrName>
                                        </p:attrNameLst>
                                      </p:cBhvr>
                                      <p:to>
                                        <p:strVal val="visible"/>
                                      </p:to>
                                    </p:set>
                                    <p:animEffect transition="in" filter="checkerboard(across)">
                                      <p:cBhvr>
                                        <p:cTn id="62" dur="500"/>
                                        <p:tgtEl>
                                          <p:spTgt spid="14">
                                            <p:txEl>
                                              <p:pRg st="8" end="8"/>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18">
                                            <p:txEl>
                                              <p:pRg st="0" end="0"/>
                                            </p:txEl>
                                          </p:spTgt>
                                        </p:tgtEl>
                                        <p:attrNameLst>
                                          <p:attrName>style.visibility</p:attrName>
                                        </p:attrNameLst>
                                      </p:cBhvr>
                                      <p:to>
                                        <p:strVal val="visible"/>
                                      </p:to>
                                    </p:set>
                                    <p:animEffect transition="in" filter="checkerboard(across)">
                                      <p:cBhvr>
                                        <p:cTn id="67" dur="500"/>
                                        <p:tgtEl>
                                          <p:spTgt spid="18">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18">
                                            <p:txEl>
                                              <p:pRg st="1" end="1"/>
                                            </p:txEl>
                                          </p:spTgt>
                                        </p:tgtEl>
                                        <p:attrNameLst>
                                          <p:attrName>style.visibility</p:attrName>
                                        </p:attrNameLst>
                                      </p:cBhvr>
                                      <p:to>
                                        <p:strVal val="visible"/>
                                      </p:to>
                                    </p:set>
                                    <p:animEffect transition="in" filter="checkerboard(across)">
                                      <p:cBhvr>
                                        <p:cTn id="72" dur="500"/>
                                        <p:tgtEl>
                                          <p:spTgt spid="18">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18">
                                            <p:txEl>
                                              <p:pRg st="2" end="2"/>
                                            </p:txEl>
                                          </p:spTgt>
                                        </p:tgtEl>
                                        <p:attrNameLst>
                                          <p:attrName>style.visibility</p:attrName>
                                        </p:attrNameLst>
                                      </p:cBhvr>
                                      <p:to>
                                        <p:strVal val="visible"/>
                                      </p:to>
                                    </p:set>
                                    <p:animEffect transition="in" filter="checkerboard(across)">
                                      <p:cBhvr>
                                        <p:cTn id="77" dur="500"/>
                                        <p:tgtEl>
                                          <p:spTgt spid="18">
                                            <p:txEl>
                                              <p:pRg st="2" end="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14">
                                            <p:txEl>
                                              <p:pRg st="9" end="9"/>
                                            </p:txEl>
                                          </p:spTgt>
                                        </p:tgtEl>
                                        <p:attrNameLst>
                                          <p:attrName>style.visibility</p:attrName>
                                        </p:attrNameLst>
                                      </p:cBhvr>
                                      <p:to>
                                        <p:strVal val="visible"/>
                                      </p:to>
                                    </p:set>
                                    <p:animEffect transition="in" filter="checkerboard(across)">
                                      <p:cBhvr>
                                        <p:cTn id="82" dur="500"/>
                                        <p:tgtEl>
                                          <p:spTgt spid="14">
                                            <p:txEl>
                                              <p:pRg st="9" end="9"/>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14">
                                            <p:txEl>
                                              <p:pRg st="10" end="10"/>
                                            </p:txEl>
                                          </p:spTgt>
                                        </p:tgtEl>
                                        <p:attrNameLst>
                                          <p:attrName>style.visibility</p:attrName>
                                        </p:attrNameLst>
                                      </p:cBhvr>
                                      <p:to>
                                        <p:strVal val="visible"/>
                                      </p:to>
                                    </p:set>
                                    <p:animEffect transition="in" filter="checkerboard(across)">
                                      <p:cBhvr>
                                        <p:cTn id="87" dur="500"/>
                                        <p:tgtEl>
                                          <p:spTgt spid="14">
                                            <p:txEl>
                                              <p:pRg st="10" end="10"/>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19"/>
                                        </p:tgtEl>
                                      </p:cBhvr>
                                    </p:animEffect>
                                    <p:set>
                                      <p:cBhvr>
                                        <p:cTn id="92" dur="1" fill="hold">
                                          <p:stCondLst>
                                            <p:cond delay="499"/>
                                          </p:stCondLst>
                                        </p:cTn>
                                        <p:tgtEl>
                                          <p:spTgt spid="19"/>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22" presetClass="exit" presetSubtype="4" fill="hold" grpId="0" nodeType="clickEffect">
                                  <p:stCondLst>
                                    <p:cond delay="0"/>
                                  </p:stCondLst>
                                  <p:childTnLst>
                                    <p:animEffect transition="out" filter="wipe(down)">
                                      <p:cBhvr>
                                        <p:cTn id="96" dur="500"/>
                                        <p:tgtEl>
                                          <p:spTgt spid="20"/>
                                        </p:tgtEl>
                                      </p:cBhvr>
                                    </p:animEffect>
                                    <p:set>
                                      <p:cBhvr>
                                        <p:cTn id="97" dur="1" fill="hold">
                                          <p:stCondLst>
                                            <p:cond delay="499"/>
                                          </p:stCondLst>
                                        </p:cTn>
                                        <p:tgtEl>
                                          <p:spTgt spid="20"/>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xit" presetSubtype="4" fill="hold" grpId="0" nodeType="clickEffect">
                                  <p:stCondLst>
                                    <p:cond delay="0"/>
                                  </p:stCondLst>
                                  <p:childTnLst>
                                    <p:animEffect transition="out" filter="wipe(down)">
                                      <p:cBhvr>
                                        <p:cTn id="101" dur="500"/>
                                        <p:tgtEl>
                                          <p:spTgt spid="21"/>
                                        </p:tgtEl>
                                      </p:cBhvr>
                                    </p:animEffect>
                                    <p:set>
                                      <p:cBhvr>
                                        <p:cTn id="102" dur="1" fill="hold">
                                          <p:stCondLst>
                                            <p:cond delay="499"/>
                                          </p:stCondLst>
                                        </p:cTn>
                                        <p:tgtEl>
                                          <p:spTgt spid="21"/>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5" presetClass="entr" presetSubtype="10" fill="hold" nodeType="clickEffect">
                                  <p:stCondLst>
                                    <p:cond delay="0"/>
                                  </p:stCondLst>
                                  <p:childTnLst>
                                    <p:set>
                                      <p:cBhvr>
                                        <p:cTn id="106" dur="1" fill="hold">
                                          <p:stCondLst>
                                            <p:cond delay="0"/>
                                          </p:stCondLst>
                                        </p:cTn>
                                        <p:tgtEl>
                                          <p:spTgt spid="14">
                                            <p:txEl>
                                              <p:pRg st="14" end="14"/>
                                            </p:txEl>
                                          </p:spTgt>
                                        </p:tgtEl>
                                        <p:attrNameLst>
                                          <p:attrName>style.visibility</p:attrName>
                                        </p:attrNameLst>
                                      </p:cBhvr>
                                      <p:to>
                                        <p:strVal val="visible"/>
                                      </p:to>
                                    </p:set>
                                    <p:animEffect transition="in" filter="checkerboard(across)">
                                      <p:cBhvr>
                                        <p:cTn id="107" dur="500"/>
                                        <p:tgtEl>
                                          <p:spTgt spid="1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20" grpId="0" animBg="1"/>
      <p:bldP spid="21"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58324" y="4456965"/>
            <a:ext cx="4095381" cy="2559613"/>
          </a:xfrm>
          <a:prstGeom prst="rect">
            <a:avLst/>
          </a:prstGeom>
        </p:spPr>
      </p:pic>
      <p:sp>
        <p:nvSpPr>
          <p:cNvPr id="2" name="标题 1"/>
          <p:cNvSpPr>
            <a:spLocks noGrp="1"/>
          </p:cNvSpPr>
          <p:nvPr>
            <p:ph type="title"/>
          </p:nvPr>
        </p:nvSpPr>
        <p:spPr>
          <a:xfrm>
            <a:off x="1258480" y="524140"/>
            <a:ext cx="6619504" cy="554801"/>
          </a:xfrm>
        </p:spPr>
        <p:txBody>
          <a:bodyPr/>
          <a:lstStyle/>
          <a:p>
            <a:r>
              <a:rPr lang="en-US" altLang="zh-CN" dirty="0"/>
              <a:t>B</a:t>
            </a:r>
            <a:endParaRPr lang="zh-CN" altLang="en-US" dirty="0"/>
          </a:p>
        </p:txBody>
      </p:sp>
      <p:sp>
        <p:nvSpPr>
          <p:cNvPr id="9" name="文本框 8"/>
          <p:cNvSpPr txBox="1"/>
          <p:nvPr/>
        </p:nvSpPr>
        <p:spPr>
          <a:xfrm>
            <a:off x="232172" y="1222652"/>
            <a:ext cx="6779418" cy="2308324"/>
          </a:xfrm>
          <a:prstGeom prst="rect">
            <a:avLst/>
          </a:prstGeom>
          <a:noFill/>
        </p:spPr>
        <p:txBody>
          <a:bodyPr wrap="square">
            <a:spAutoFit/>
          </a:bodyPr>
          <a:lstStyle/>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let the </a:t>
            </a:r>
            <a:r>
              <a:rPr lang="en-GB" altLang="zh-CN" sz="2400" b="1" dirty="0">
                <a:solidFill>
                  <a:srgbClr val="FF0000"/>
                </a:solidFill>
                <a:latin typeface="Calibri" panose="020F0502020204030204" pitchFamily="34" charset="0"/>
                <a:cs typeface="Calibri" panose="020F0502020204030204" pitchFamily="34" charset="0"/>
              </a:rPr>
              <a:t>bots</a:t>
            </a:r>
            <a:r>
              <a:rPr lang="en-GB" altLang="zh-CN" sz="2400" b="1" dirty="0">
                <a:latin typeface="Calibri" panose="020F0502020204030204" pitchFamily="34" charset="0"/>
                <a:cs typeface="Calibri" panose="020F0502020204030204" pitchFamily="34" charset="0"/>
              </a:rPr>
              <a:t> take our work, but not our joy</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what makes me feel most vividly alive</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my individual fightback against the "impersonal universal”</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an all-you-can-eat human buffet</a:t>
            </a:r>
            <a:endParaRPr lang="en-GB"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it blends all our </a:t>
            </a:r>
            <a:r>
              <a:rPr lang="en-GB" altLang="zh-CN" sz="2400" b="1" dirty="0" err="1">
                <a:latin typeface="Calibri" panose="020F0502020204030204" pitchFamily="34" charset="0"/>
                <a:cs typeface="Calibri" panose="020F0502020204030204" pitchFamily="34" charset="0"/>
              </a:rPr>
              <a:t>colours</a:t>
            </a:r>
            <a:r>
              <a:rPr lang="en-GB" altLang="zh-CN" sz="2400" b="1" dirty="0">
                <a:latin typeface="Calibri" panose="020F0502020204030204" pitchFamily="34" charset="0"/>
                <a:cs typeface="Calibri" panose="020F0502020204030204" pitchFamily="34" charset="0"/>
              </a:rPr>
              <a:t> to a muddy brown</a:t>
            </a:r>
            <a:endParaRPr lang="zh-CN" altLang="en-US" sz="2400" b="1" dirty="0">
              <a:latin typeface="Calibri" panose="020F0502020204030204" pitchFamily="34" charset="0"/>
              <a:cs typeface="Calibri" panose="020F0502020204030204" pitchFamily="34" charset="0"/>
            </a:endParaRPr>
          </a:p>
        </p:txBody>
      </p:sp>
      <p:pic>
        <p:nvPicPr>
          <p:cNvPr id="13" name="图片 12" descr="图形用户界面, 网站&#10;&#10;AI 生成的内容可能不正确。"/>
          <p:cNvPicPr>
            <a:picLocks noChangeAspect="1"/>
          </p:cNvPicPr>
          <p:nvPr/>
        </p:nvPicPr>
        <p:blipFill>
          <a:blip r:embed="rId2">
            <a:extLst>
              <a:ext uri="{28A0092B-C50C-407E-A947-70E740481C1C}">
                <a14:useLocalDpi xmlns:a14="http://schemas.microsoft.com/office/drawing/2010/main" val="0"/>
              </a:ext>
            </a:extLst>
          </a:blip>
          <a:srcRect r="65331" b="51837"/>
          <a:stretch>
            <a:fillRect/>
          </a:stretch>
        </p:blipFill>
        <p:spPr>
          <a:xfrm>
            <a:off x="7434856" y="100920"/>
            <a:ext cx="4389835" cy="2418643"/>
          </a:xfrm>
          <a:prstGeom prst="rect">
            <a:avLst/>
          </a:prstGeom>
        </p:spPr>
      </p:pic>
      <p:sp>
        <p:nvSpPr>
          <p:cNvPr id="17" name="文本框 16"/>
          <p:cNvSpPr txBox="1"/>
          <p:nvPr/>
        </p:nvSpPr>
        <p:spPr>
          <a:xfrm>
            <a:off x="2111180" y="2310901"/>
            <a:ext cx="4685504" cy="461665"/>
          </a:xfrm>
          <a:prstGeom prst="rect">
            <a:avLst/>
          </a:prstGeom>
          <a:noFill/>
        </p:spPr>
        <p:txBody>
          <a:bodyPr wrap="square">
            <a:spAutoFit/>
          </a:bodyPr>
          <a:lstStyle/>
          <a:p>
            <a:r>
              <a:rPr lang="zh-CN" altLang="en-US" sz="2400" b="1" dirty="0">
                <a:solidFill>
                  <a:srgbClr val="FF0000"/>
                </a:solidFill>
              </a:rPr>
              <a:t>我对“无情的普遍性”的个人反击</a:t>
            </a:r>
            <a:endParaRPr lang="zh-CN" altLang="en-US" sz="2400" b="1" dirty="0">
              <a:solidFill>
                <a:srgbClr val="FF0000"/>
              </a:solidFill>
            </a:endParaRPr>
          </a:p>
        </p:txBody>
      </p:sp>
      <p:sp>
        <p:nvSpPr>
          <p:cNvPr id="19" name="文本框 18"/>
          <p:cNvSpPr txBox="1"/>
          <p:nvPr/>
        </p:nvSpPr>
        <p:spPr>
          <a:xfrm>
            <a:off x="5022270" y="2685444"/>
            <a:ext cx="5711428" cy="461665"/>
          </a:xfrm>
          <a:prstGeom prst="rect">
            <a:avLst/>
          </a:prstGeom>
          <a:noFill/>
        </p:spPr>
        <p:txBody>
          <a:bodyPr wrap="square">
            <a:spAutoFit/>
          </a:bodyPr>
          <a:lstStyle/>
          <a:p>
            <a:r>
              <a:rPr lang="zh-CN" altLang="en-US" sz="2400" b="1" dirty="0">
                <a:solidFill>
                  <a:srgbClr val="FF0000"/>
                </a:solidFill>
              </a:rPr>
              <a:t>一场人类观察的自助盛宴（生动比喻）</a:t>
            </a:r>
            <a:endParaRPr lang="zh-CN" altLang="en-US" sz="2400" b="1" dirty="0">
              <a:solidFill>
                <a:srgbClr val="FF0000"/>
              </a:solidFill>
            </a:endParaRPr>
          </a:p>
        </p:txBody>
      </p:sp>
      <p:sp>
        <p:nvSpPr>
          <p:cNvPr id="21" name="文本框 20"/>
          <p:cNvSpPr txBox="1"/>
          <p:nvPr/>
        </p:nvSpPr>
        <p:spPr>
          <a:xfrm>
            <a:off x="6257924" y="3104328"/>
            <a:ext cx="5711428" cy="830997"/>
          </a:xfrm>
          <a:prstGeom prst="rect">
            <a:avLst/>
          </a:prstGeom>
          <a:noFill/>
        </p:spPr>
        <p:txBody>
          <a:bodyPr wrap="square">
            <a:spAutoFit/>
          </a:bodyPr>
          <a:lstStyle/>
          <a:p>
            <a:r>
              <a:rPr lang="zh-CN" altLang="en-US" sz="2400" b="1" dirty="0">
                <a:solidFill>
                  <a:srgbClr val="FF0000"/>
                </a:solidFill>
                <a:latin typeface="Calibri" panose="020F0502020204030204" pitchFamily="34" charset="0"/>
                <a:cs typeface="Calibri" panose="020F0502020204030204" pitchFamily="34" charset="0"/>
              </a:rPr>
              <a:t>它把我们的所有颜色混合成淤泥般的棕色</a:t>
            </a:r>
            <a:r>
              <a:rPr lang="zh-CN" altLang="en-GB" sz="2400" b="1" dirty="0">
                <a:solidFill>
                  <a:srgbClr val="FF0000"/>
                </a:solidFill>
                <a:latin typeface="Calibri" panose="020F0502020204030204" pitchFamily="34" charset="0"/>
                <a:cs typeface="Calibri" panose="020F0502020204030204" pitchFamily="34" charset="0"/>
              </a:rPr>
              <a:t>（</a:t>
            </a:r>
            <a:r>
              <a:rPr lang="zh-CN" altLang="en-US" sz="2400" b="1" dirty="0">
                <a:solidFill>
                  <a:srgbClr val="FF0000"/>
                </a:solidFill>
                <a:latin typeface="Calibri" panose="020F0502020204030204" pitchFamily="34" charset="0"/>
                <a:cs typeface="Calibri" panose="020F0502020204030204" pitchFamily="34" charset="0"/>
              </a:rPr>
              <a:t>比喻 </a:t>
            </a:r>
            <a:r>
              <a:rPr lang="en-GB" altLang="zh-CN" sz="2400" b="1" dirty="0">
                <a:solidFill>
                  <a:srgbClr val="FF0000"/>
                </a:solidFill>
                <a:latin typeface="Calibri" panose="020F0502020204030204" pitchFamily="34" charset="0"/>
                <a:cs typeface="Calibri" panose="020F0502020204030204" pitchFamily="34" charset="0"/>
              </a:rPr>
              <a:t>AI </a:t>
            </a:r>
            <a:r>
              <a:rPr lang="zh-CN" altLang="en-US" sz="2400" b="1" dirty="0">
                <a:solidFill>
                  <a:srgbClr val="FF0000"/>
                </a:solidFill>
                <a:latin typeface="Calibri" panose="020F0502020204030204" pitchFamily="34" charset="0"/>
                <a:cs typeface="Calibri" panose="020F0502020204030204" pitchFamily="34" charset="0"/>
              </a:rPr>
              <a:t>抹杀个性）</a:t>
            </a:r>
            <a:endParaRPr lang="zh-CN" altLang="en-US" sz="2400" b="1" dirty="0">
              <a:solidFill>
                <a:srgbClr val="FF0000"/>
              </a:solidFill>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animEffect transition="in" filter="fade">
                                      <p:cBhvr>
                                        <p:cTn id="9" dur="75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wipe(left)">
                                      <p:cBhvr>
                                        <p:cTn id="14" dur="500"/>
                                        <p:tgtEl>
                                          <p:spTgt spid="1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87184" y="0"/>
            <a:ext cx="5004816" cy="3724096"/>
          </a:xfrm>
          <a:prstGeom prst="rect">
            <a:avLst/>
          </a:prstGeom>
          <a:solidFill>
            <a:schemeClr val="bg1"/>
          </a:solidFill>
        </p:spPr>
        <p:txBody>
          <a:bodyPr wrap="square">
            <a:spAutoFit/>
          </a:bodyPr>
          <a:lstStyle/>
          <a:p>
            <a:r>
              <a:rPr lang="zh-CN" altLang="en-US" sz="2400" dirty="0">
                <a:latin typeface="Calibri" panose="020F0502020204030204" pitchFamily="34" charset="0"/>
                <a:cs typeface="Calibri" panose="020F0502020204030204" pitchFamily="34" charset="0"/>
              </a:rPr>
              <a:t>24. What does the underlined word "wrecking" in the first paragraph mean?</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A. </a:t>
            </a:r>
            <a:r>
              <a:rPr lang="zh-CN" altLang="en-US" sz="2400" dirty="0">
                <a:latin typeface="Calibri" panose="020F0502020204030204" pitchFamily="34" charset="0"/>
                <a:cs typeface="Calibri" panose="020F0502020204030204" pitchFamily="34" charset="0"/>
              </a:rPr>
              <a:t>Ruining.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B. Creating.       </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C. Enjoying.         D. Spreading.</a:t>
            </a:r>
            <a:endParaRPr lang="en-US" altLang="zh-CN" sz="2400" dirty="0">
              <a:latin typeface="Calibri" panose="020F0502020204030204" pitchFamily="34" charset="0"/>
              <a:cs typeface="Calibri" panose="020F0502020204030204" pitchFamily="34" charset="0"/>
            </a:endParaRPr>
          </a:p>
          <a:p>
            <a:r>
              <a:rPr lang="en-US" altLang="zh-CN" sz="2000" i="1" u="sng" dirty="0">
                <a:solidFill>
                  <a:srgbClr val="0070C0"/>
                </a:solidFill>
                <a:latin typeface="Calibri" panose="020F0502020204030204" pitchFamily="34" charset="0"/>
                <a:cs typeface="Calibri" panose="020F0502020204030204" pitchFamily="34" charset="0"/>
              </a:rPr>
              <a:t>Tip</a:t>
            </a:r>
            <a:r>
              <a:rPr lang="zh-CN" altLang="en-US" sz="2000" i="1" u="sng" dirty="0">
                <a:solidFill>
                  <a:srgbClr val="0070C0"/>
                </a:solidFill>
                <a:latin typeface="Calibri" panose="020F0502020204030204" pitchFamily="34" charset="0"/>
                <a:cs typeface="Calibri" panose="020F0502020204030204" pitchFamily="34" charset="0"/>
              </a:rPr>
              <a:t>：</a:t>
            </a:r>
            <a:r>
              <a:rPr lang="zh-CN" altLang="en-US" sz="2000" b="1" i="1" u="sng" dirty="0">
                <a:solidFill>
                  <a:srgbClr val="0070C0"/>
                </a:solidFill>
                <a:latin typeface="Calibri" panose="020F0502020204030204" pitchFamily="34" charset="0"/>
                <a:cs typeface="Calibri" panose="020F0502020204030204" pitchFamily="34" charset="0"/>
              </a:rPr>
              <a:t>猜测词义时，关注语义场（</a:t>
            </a:r>
            <a:r>
              <a:rPr lang="en-GB" altLang="zh-CN" sz="2000" b="1" i="1" u="sng" dirty="0">
                <a:solidFill>
                  <a:srgbClr val="0070C0"/>
                </a:solidFill>
                <a:latin typeface="Calibri" panose="020F0502020204030204" pitchFamily="34" charset="0"/>
                <a:cs typeface="Calibri" panose="020F0502020204030204" pitchFamily="34" charset="0"/>
              </a:rPr>
              <a:t>semantic field</a:t>
            </a:r>
            <a:r>
              <a:rPr lang="zh-CN" altLang="en-GB" sz="2000" b="1" i="1" u="sng" dirty="0">
                <a:solidFill>
                  <a:srgbClr val="0070C0"/>
                </a:solidFill>
                <a:latin typeface="Calibri" panose="020F0502020204030204" pitchFamily="34" charset="0"/>
                <a:cs typeface="Calibri" panose="020F0502020204030204" pitchFamily="34" charset="0"/>
              </a:rPr>
              <a:t>）</a:t>
            </a:r>
            <a:endParaRPr lang="en-US" altLang="zh-CN" sz="2000" b="1" i="1" u="sng" dirty="0">
              <a:solidFill>
                <a:srgbClr val="0070C0"/>
              </a:solidFill>
              <a:latin typeface="Calibri" panose="020F0502020204030204" pitchFamily="34" charset="0"/>
              <a:cs typeface="Calibri" panose="020F0502020204030204" pitchFamily="34" charset="0"/>
            </a:endParaRPr>
          </a:p>
          <a:p>
            <a:r>
              <a:rPr lang="zh-CN" altLang="en-US" sz="2000" i="1" u="sng" dirty="0">
                <a:solidFill>
                  <a:srgbClr val="0070C0"/>
                </a:solidFill>
                <a:latin typeface="Calibri" panose="020F0502020204030204" pitchFamily="34" charset="0"/>
                <a:cs typeface="Calibri" panose="020F0502020204030204" pitchFamily="34" charset="0"/>
              </a:rPr>
              <a:t>语义场指的是一组在意义上相互关联的词语，它们共同营造出一种特定的氛围或情感倾向。通过分析生词周围的语义场，我们可以大致推断出这个词的褒贬色彩和大致含义。</a:t>
            </a:r>
            <a:endParaRPr lang="zh-CN" altLang="en-US" sz="2000" i="1" u="sng" dirty="0">
              <a:solidFill>
                <a:srgbClr val="0070C0"/>
              </a:solidFill>
              <a:latin typeface="Calibri" panose="020F0502020204030204" pitchFamily="34" charset="0"/>
              <a:cs typeface="Calibri" panose="020F0502020204030204" pitchFamily="34" charset="0"/>
            </a:endParaRPr>
          </a:p>
        </p:txBody>
      </p:sp>
      <p:pic>
        <p:nvPicPr>
          <p:cNvPr id="10" name="图片 9"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3846" r="4977"/>
          <a:stretch>
            <a:fillRect/>
          </a:stretch>
        </p:blipFill>
        <p:spPr>
          <a:xfrm>
            <a:off x="0" y="0"/>
            <a:ext cx="7086600" cy="6858000"/>
          </a:xfrm>
          <a:prstGeom prst="rect">
            <a:avLst/>
          </a:prstGeom>
        </p:spPr>
      </p:pic>
      <mc:AlternateContent xmlns:mc="http://schemas.openxmlformats.org/markup-compatibility/2006" xmlns:p14="http://schemas.microsoft.com/office/powerpoint/2010/main">
        <mc:Choice Requires="p14">
          <p:contentPart r:id="rId2" p14:bwMode="auto">
            <p14:nvContentPartPr>
              <p14:cNvPr id="11" name="墨迹 10"/>
              <p14:cNvContentPartPr/>
              <p14:nvPr/>
            </p14:nvContentPartPr>
            <p14:xfrm>
              <a:off x="904608" y="161376"/>
              <a:ext cx="720360" cy="22320"/>
            </p14:xfrm>
          </p:contentPart>
        </mc:Choice>
        <mc:Fallback xmlns="">
          <p:pic>
            <p:nvPicPr>
              <p:cNvPr id="11" name="墨迹 10"/>
            </p:nvPicPr>
            <p:blipFill>
              <a:blip r:embed="rId3"/>
            </p:blipFill>
            <p:spPr>
              <a:xfrm>
                <a:off x="904608" y="161376"/>
                <a:ext cx="720360" cy="2232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12" name="墨迹 11"/>
              <p14:cNvContentPartPr/>
              <p14:nvPr/>
            </p14:nvContentPartPr>
            <p14:xfrm>
              <a:off x="5462568" y="163176"/>
              <a:ext cx="326880" cy="17280"/>
            </p14:xfrm>
          </p:contentPart>
        </mc:Choice>
        <mc:Fallback xmlns="">
          <p:pic>
            <p:nvPicPr>
              <p:cNvPr id="12" name="墨迹 11"/>
            </p:nvPicPr>
            <p:blipFill>
              <a:blip r:embed="rId5"/>
            </p:blipFill>
            <p:spPr>
              <a:xfrm>
                <a:off x="5462568" y="163176"/>
                <a:ext cx="326880" cy="1728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13" name="墨迹 12"/>
              <p14:cNvContentPartPr/>
              <p14:nvPr/>
            </p14:nvContentPartPr>
            <p14:xfrm>
              <a:off x="101808" y="525696"/>
              <a:ext cx="5533560" cy="50040"/>
            </p14:xfrm>
          </p:contentPart>
        </mc:Choice>
        <mc:Fallback xmlns="">
          <p:pic>
            <p:nvPicPr>
              <p:cNvPr id="13" name="墨迹 12"/>
            </p:nvPicPr>
            <p:blipFill>
              <a:blip r:embed="rId7"/>
            </p:blipFill>
            <p:spPr>
              <a:xfrm>
                <a:off x="101808" y="525696"/>
                <a:ext cx="5533560" cy="50040"/>
              </a:xfrm>
              <a:prstGeom prst="rect"/>
            </p:spPr>
          </p:pic>
        </mc:Fallback>
      </mc:AlternateContent>
      <p:sp>
        <p:nvSpPr>
          <p:cNvPr id="15" name="文本框 14"/>
          <p:cNvSpPr txBox="1"/>
          <p:nvPr/>
        </p:nvSpPr>
        <p:spPr>
          <a:xfrm>
            <a:off x="2619756" y="672288"/>
            <a:ext cx="4466844" cy="584775"/>
          </a:xfrm>
          <a:prstGeom prst="rect">
            <a:avLst/>
          </a:prstGeom>
          <a:noFill/>
        </p:spPr>
        <p:txBody>
          <a:bodyPr wrap="square">
            <a:spAutoFit/>
          </a:bodyPr>
          <a:lstStyle/>
          <a:p>
            <a:r>
              <a:rPr lang="zh-CN" altLang="en-US" sz="1600" dirty="0">
                <a:solidFill>
                  <a:srgbClr val="FF0000"/>
                </a:solidFill>
              </a:rPr>
              <a:t>比喻破坏了迷宫本该有的探索乐趣，隐含“无趣”“破坏体验”之意</a:t>
            </a:r>
            <a:endParaRPr lang="zh-CN" altLang="en-US" sz="1600" dirty="0">
              <a:solidFill>
                <a:srgbClr val="FF0000"/>
              </a:solidFill>
            </a:endParaRPr>
          </a:p>
        </p:txBody>
      </p:sp>
      <p:sp>
        <p:nvSpPr>
          <p:cNvPr id="17" name="文本框 16"/>
          <p:cNvSpPr txBox="1"/>
          <p:nvPr/>
        </p:nvSpPr>
        <p:spPr>
          <a:xfrm>
            <a:off x="7174992" y="3870883"/>
            <a:ext cx="4821936" cy="923330"/>
          </a:xfrm>
          <a:prstGeom prst="rect">
            <a:avLst/>
          </a:prstGeom>
          <a:noFill/>
        </p:spPr>
        <p:txBody>
          <a:bodyPr wrap="square">
            <a:spAutoFit/>
          </a:bodyPr>
          <a:lstStyle/>
          <a:p>
            <a:r>
              <a:rPr lang="en-GB" altLang="zh-CN" b="1" dirty="0">
                <a:latin typeface="Calibri" panose="020F0502020204030204" pitchFamily="34" charset="0"/>
                <a:cs typeface="Calibri" panose="020F0502020204030204" pitchFamily="34" charset="0"/>
              </a:rPr>
              <a:t>“Surely”</a:t>
            </a:r>
            <a:r>
              <a:rPr lang="zh-CN" altLang="en-US" b="1" dirty="0">
                <a:latin typeface="Calibri" panose="020F0502020204030204" pitchFamily="34" charset="0"/>
                <a:cs typeface="Calibri" panose="020F0502020204030204" pitchFamily="34" charset="0"/>
              </a:rPr>
              <a:t>这个肯定副词，放在负面结论前，起到了加强语气的作用，使批评更有力量，让读者无法忽视作者的态度。</a:t>
            </a:r>
            <a:endParaRPr lang="zh-CN" altLang="en-US" b="1" dirty="0">
              <a:latin typeface="Calibri" panose="020F0502020204030204" pitchFamily="34" charset="0"/>
              <a:cs typeface="Calibri" panose="020F0502020204030204" pitchFamily="34" charset="0"/>
            </a:endParaRPr>
          </a:p>
        </p:txBody>
      </p:sp>
      <p:sp>
        <p:nvSpPr>
          <p:cNvPr id="18" name="椭圆 17"/>
          <p:cNvSpPr/>
          <p:nvPr/>
        </p:nvSpPr>
        <p:spPr>
          <a:xfrm>
            <a:off x="5635368" y="414528"/>
            <a:ext cx="606936" cy="257760"/>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0" name="文本框 19"/>
          <p:cNvSpPr txBox="1"/>
          <p:nvPr/>
        </p:nvSpPr>
        <p:spPr>
          <a:xfrm>
            <a:off x="7174992" y="4941000"/>
            <a:ext cx="5004816" cy="1477328"/>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通过分析“</a:t>
            </a:r>
            <a:r>
              <a:rPr lang="en-GB" altLang="zh-CN" b="1" dirty="0">
                <a:latin typeface="Calibri" panose="020F0502020204030204" pitchFamily="34" charset="0"/>
                <a:cs typeface="Calibri" panose="020F0502020204030204" pitchFamily="34" charset="0"/>
              </a:rPr>
              <a:t>depressing, cheat, maze, straight line, fun”</a:t>
            </a:r>
            <a:r>
              <a:rPr lang="zh-CN" altLang="en-US" b="1" dirty="0">
                <a:latin typeface="Calibri" panose="020F0502020204030204" pitchFamily="34" charset="0"/>
                <a:cs typeface="Calibri" panose="020F0502020204030204" pitchFamily="34" charset="0"/>
              </a:rPr>
              <a:t>这些词共同构成的消极、否定、破坏预期乐趣的语义场，我们可以非常有把握地推断出“</a:t>
            </a:r>
            <a:r>
              <a:rPr lang="en-GB" altLang="zh-CN" b="1" dirty="0">
                <a:latin typeface="Calibri" panose="020F0502020204030204" pitchFamily="34" charset="0"/>
                <a:cs typeface="Calibri" panose="020F0502020204030204" pitchFamily="34" charset="0"/>
              </a:rPr>
              <a:t>wrecking”</a:t>
            </a:r>
            <a:r>
              <a:rPr lang="zh-CN" altLang="en-US" b="1" dirty="0">
                <a:latin typeface="Calibri" panose="020F0502020204030204" pitchFamily="34" charset="0"/>
                <a:cs typeface="Calibri" panose="020F0502020204030204" pitchFamily="34" charset="0"/>
              </a:rPr>
              <a:t>在这里的意思是 </a:t>
            </a:r>
            <a:r>
              <a:rPr lang="en-GB" altLang="zh-CN" b="1" dirty="0">
                <a:latin typeface="Calibri" panose="020F0502020204030204" pitchFamily="34" charset="0"/>
                <a:cs typeface="Calibri" panose="020F0502020204030204" pitchFamily="34" charset="0"/>
              </a:rPr>
              <a:t>A. Ruining</a:t>
            </a:r>
            <a:r>
              <a:rPr lang="zh-CN" altLang="en-GB"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破坏</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毁掉）。</a:t>
            </a:r>
            <a:endParaRPr lang="zh-CN" altLang="en-US" b="1" dirty="0">
              <a:latin typeface="Calibri" panose="020F0502020204030204" pitchFamily="34" charset="0"/>
              <a:cs typeface="Calibri" panose="020F0502020204030204" pitchFamily="34" charset="0"/>
            </a:endParaRPr>
          </a:p>
        </p:txBody>
      </p:sp>
      <p:sp>
        <p:nvSpPr>
          <p:cNvPr id="21" name="椭圆 20"/>
          <p:cNvSpPr/>
          <p:nvPr/>
        </p:nvSpPr>
        <p:spPr>
          <a:xfrm>
            <a:off x="7187184" y="785713"/>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23" name="图片 22" descr="卡通人物&#10;&#10;AI 生成的内容可能不正确。"/>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808" y="1248024"/>
            <a:ext cx="6984792" cy="5559936"/>
          </a:xfrm>
          <a:prstGeom prst="rect">
            <a:avLst/>
          </a:prstGeom>
        </p:spPr>
      </p:pic>
      <p:pic>
        <p:nvPicPr>
          <p:cNvPr id="5124" name="图片 6" descr="logo横版 png"/>
          <p:cNvPicPr>
            <a:picLocks noChangeAspect="1"/>
          </p:cNvPicPr>
          <p:nvPr/>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linds(horizontal)">
                                      <p:cBhvr>
                                        <p:cTn id="18" dur="500"/>
                                        <p:tgtEl>
                                          <p:spTgt spid="11"/>
                                        </p:tgtEl>
                                      </p:cBhvr>
                                    </p:animEffect>
                                  </p:childTnLst>
                                </p:cTn>
                              </p:par>
                              <p:par>
                                <p:cTn id="19" presetID="3" presetClass="entr" presetSubtype="1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checkerboard(across)">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checkerboard(across)">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checkerboard(across)">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checkerboard(across)">
                                      <p:cBhvr>
                                        <p:cTn id="44" dur="5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checkerboard(across)">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animBg="1"/>
      <p:bldP spid="20" grpId="0"/>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187184" y="0"/>
            <a:ext cx="5004816" cy="3785652"/>
          </a:xfrm>
          <a:prstGeom prst="rect">
            <a:avLst/>
          </a:prstGeom>
          <a:solidFill>
            <a:schemeClr val="bg1"/>
          </a:solidFill>
        </p:spPr>
        <p:txBody>
          <a:bodyPr wrap="square">
            <a:spAutoFit/>
          </a:bodyPr>
          <a:lstStyle/>
          <a:p>
            <a:r>
              <a:rPr lang="zh-CN" altLang="en-US" sz="2400" dirty="0">
                <a:latin typeface="Calibri" panose="020F0502020204030204" pitchFamily="34" charset="0"/>
                <a:cs typeface="Calibri" panose="020F0502020204030204" pitchFamily="34" charset="0"/>
              </a:rPr>
              <a:t>25. Which of the following would the author disapprove of?</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A. </a:t>
            </a:r>
            <a:r>
              <a:rPr lang="zh-CN" altLang="en-US" sz="2400" dirty="0">
                <a:latin typeface="Calibri" panose="020F0502020204030204" pitchFamily="34" charset="0"/>
                <a:cs typeface="Calibri" panose="020F0502020204030204" pitchFamily="34" charset="0"/>
              </a:rPr>
              <a:t>Following AI-generated suggestions.     </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B. Encouraging others to enjoy themselves.      </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C. Taking advantage of AI in the workplace.      </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D. Making use of AI in recreational activities.</a:t>
            </a:r>
            <a:endParaRPr lang="en-US" altLang="zh-CN" sz="2400"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Tip: </a:t>
            </a:r>
            <a:r>
              <a:rPr lang="zh-CN" altLang="en-US" sz="2400" b="1" dirty="0">
                <a:latin typeface="Calibri" panose="020F0502020204030204" pitchFamily="34" charset="0"/>
                <a:cs typeface="Calibri" panose="020F0502020204030204" pitchFamily="34" charset="0"/>
              </a:rPr>
              <a:t>关注转折信号词</a:t>
            </a:r>
            <a:r>
              <a:rPr lang="en-US" altLang="zh-CN" sz="2400" b="1" dirty="0">
                <a:latin typeface="Calibri" panose="020F0502020204030204" pitchFamily="34" charset="0"/>
                <a:cs typeface="Calibri" panose="020F0502020204030204" pitchFamily="34" charset="0"/>
              </a:rPr>
              <a:t>——but</a:t>
            </a:r>
            <a:endParaRPr lang="zh-CN" altLang="en-US" sz="2400" b="1" dirty="0">
              <a:latin typeface="Calibri" panose="020F0502020204030204" pitchFamily="34" charset="0"/>
              <a:cs typeface="Calibri" panose="020F0502020204030204" pitchFamily="34" charset="0"/>
            </a:endParaRPr>
          </a:p>
        </p:txBody>
      </p:sp>
      <p:pic>
        <p:nvPicPr>
          <p:cNvPr id="10" name="图片 9"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3846" r="4977"/>
          <a:stretch>
            <a:fillRect/>
          </a:stretch>
        </p:blipFill>
        <p:spPr>
          <a:xfrm>
            <a:off x="0" y="-12680"/>
            <a:ext cx="7086600" cy="6858000"/>
          </a:xfrm>
          <a:prstGeom prst="rect">
            <a:avLst/>
          </a:prstGeom>
        </p:spPr>
      </p:pic>
      <p:sp>
        <p:nvSpPr>
          <p:cNvPr id="21" name="椭圆 20"/>
          <p:cNvSpPr/>
          <p:nvPr/>
        </p:nvSpPr>
        <p:spPr>
          <a:xfrm>
            <a:off x="7241196" y="2629194"/>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mc:AlternateContent xmlns:mc="http://schemas.openxmlformats.org/markup-compatibility/2006" xmlns:p14="http://schemas.microsoft.com/office/powerpoint/2010/main">
        <mc:Choice Requires="p14">
          <p:contentPart r:id="rId2" p14:bwMode="auto">
            <p14:nvContentPartPr>
              <p14:cNvPr id="2" name="墨迹 1"/>
              <p14:cNvContentPartPr/>
              <p14:nvPr/>
            </p14:nvContentPartPr>
            <p14:xfrm>
              <a:off x="8274441" y="588547"/>
              <a:ext cx="1608113" cy="51953"/>
            </p14:xfrm>
          </p:contentPart>
        </mc:Choice>
        <mc:Fallback xmlns="">
          <p:pic>
            <p:nvPicPr>
              <p:cNvPr id="2" name="墨迹 1"/>
            </p:nvPicPr>
            <p:blipFill>
              <a:blip r:embed="rId3"/>
            </p:blipFill>
            <p:spPr>
              <a:xfrm>
                <a:off x="8274441" y="588547"/>
                <a:ext cx="1608113" cy="51953"/>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5" name="墨迹 4"/>
              <p14:cNvContentPartPr/>
              <p14:nvPr/>
            </p14:nvContentPartPr>
            <p14:xfrm>
              <a:off x="625071" y="1957126"/>
              <a:ext cx="1304280" cy="25920"/>
            </p14:xfrm>
          </p:contentPart>
        </mc:Choice>
        <mc:Fallback xmlns="">
          <p:pic>
            <p:nvPicPr>
              <p:cNvPr id="5" name="墨迹 4"/>
            </p:nvPicPr>
            <p:blipFill>
              <a:blip r:embed="rId5"/>
            </p:blipFill>
            <p:spPr>
              <a:xfrm>
                <a:off x="625071" y="1957126"/>
                <a:ext cx="1304280" cy="2592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6" name="墨迹 5"/>
              <p14:cNvContentPartPr/>
              <p14:nvPr/>
            </p14:nvContentPartPr>
            <p14:xfrm>
              <a:off x="2321391" y="1990966"/>
              <a:ext cx="2807640" cy="85320"/>
            </p14:xfrm>
          </p:contentPart>
        </mc:Choice>
        <mc:Fallback xmlns="">
          <p:pic>
            <p:nvPicPr>
              <p:cNvPr id="6" name="墨迹 5"/>
            </p:nvPicPr>
            <p:blipFill>
              <a:blip r:embed="rId7"/>
            </p:blipFill>
            <p:spPr>
              <a:xfrm>
                <a:off x="2321391" y="1990966"/>
                <a:ext cx="2807640" cy="85320"/>
              </a:xfrm>
              <a:prstGeom prst="rect"/>
            </p:spPr>
          </p:pic>
        </mc:Fallback>
      </mc:AlternateContent>
      <p:sp>
        <p:nvSpPr>
          <p:cNvPr id="8" name="文本框 7"/>
          <p:cNvSpPr txBox="1"/>
          <p:nvPr/>
        </p:nvSpPr>
        <p:spPr>
          <a:xfrm>
            <a:off x="7136892" y="4169447"/>
            <a:ext cx="5105400" cy="2554545"/>
          </a:xfrm>
          <a:prstGeom prst="rect">
            <a:avLst/>
          </a:prstGeom>
          <a:noFill/>
        </p:spPr>
        <p:txBody>
          <a:bodyPr wrap="square">
            <a:spAutoFit/>
          </a:bodyPr>
          <a:lstStyle/>
          <a:p>
            <a:r>
              <a:rPr lang="en-US" altLang="zh-CN" sz="2000" b="1" dirty="0">
                <a:latin typeface="Calibri" panose="020F0502020204030204" pitchFamily="34" charset="0"/>
                <a:cs typeface="Calibri" panose="020F0502020204030204" pitchFamily="34" charset="0"/>
              </a:rPr>
              <a:t>bot</a:t>
            </a:r>
            <a:r>
              <a:rPr lang="zh-CN" altLang="en-US" sz="2000" b="1" dirty="0">
                <a:latin typeface="Calibri" panose="020F0502020204030204" pitchFamily="34" charset="0"/>
                <a:cs typeface="Calibri" panose="020F0502020204030204" pitchFamily="34" charset="0"/>
              </a:rPr>
              <a:t>  </a:t>
            </a:r>
            <a:r>
              <a:rPr lang="zh-CN" altLang="en-US" sz="2000" b="1" i="1" dirty="0">
                <a:solidFill>
                  <a:srgbClr val="FF0000"/>
                </a:solidFill>
                <a:latin typeface="Calibri" panose="020F0502020204030204" pitchFamily="34" charset="0"/>
                <a:cs typeface="Calibri" panose="020F0502020204030204" pitchFamily="34" charset="0"/>
              </a:rPr>
              <a:t>( computing 计</a:t>
            </a:r>
            <a:r>
              <a:rPr lang="zh-CN" altLang="en-US" sz="2000" b="1" i="1" u="sng" dirty="0">
                <a:solidFill>
                  <a:srgbClr val="FF0000"/>
                </a:solidFill>
                <a:latin typeface="Calibri" panose="020F0502020204030204" pitchFamily="34" charset="0"/>
                <a:cs typeface="Calibri" panose="020F0502020204030204" pitchFamily="34" charset="0"/>
              </a:rPr>
              <a:t>) </a:t>
            </a:r>
            <a:r>
              <a:rPr lang="zh-CN" altLang="en-US" sz="2000" b="1" i="1" dirty="0">
                <a:solidFill>
                  <a:srgbClr val="FF0000"/>
                </a:solidFill>
                <a:latin typeface="Calibri" panose="020F0502020204030204" pitchFamily="34" charset="0"/>
                <a:cs typeface="Calibri" panose="020F0502020204030204" pitchFamily="34" charset="0"/>
              </a:rPr>
              <a:t> </a:t>
            </a:r>
            <a:r>
              <a:rPr lang="zh-CN" altLang="en-US" sz="2000" b="1" i="1" u="sng" dirty="0">
                <a:solidFill>
                  <a:srgbClr val="FF0000"/>
                </a:solidFill>
                <a:latin typeface="Calibri" panose="020F0502020204030204" pitchFamily="34" charset="0"/>
                <a:cs typeface="Calibri" panose="020F0502020204030204" pitchFamily="34" charset="0"/>
              </a:rPr>
              <a:t>a computer program that performs a particular task again and again many times网上机器人；自动程序；机器人程式</a:t>
            </a:r>
            <a:endParaRPr lang="en-US" altLang="zh-CN" sz="2000" b="1" i="1" u="sng" dirty="0">
              <a:solidFill>
                <a:srgbClr val="FF0000"/>
              </a:solidFill>
              <a:latin typeface="Calibri" panose="020F0502020204030204" pitchFamily="34" charset="0"/>
              <a:cs typeface="Calibri" panose="020F0502020204030204" pitchFamily="34" charset="0"/>
            </a:endParaRPr>
          </a:p>
          <a:p>
            <a:r>
              <a:rPr lang="en-US" altLang="zh-CN" sz="2000" b="1" dirty="0">
                <a:latin typeface="Calibri" panose="020F0502020204030204" pitchFamily="34" charset="0"/>
                <a:cs typeface="Calibri" panose="020F0502020204030204" pitchFamily="34" charset="0"/>
              </a:rPr>
              <a:t>recreational</a:t>
            </a:r>
            <a:r>
              <a:rPr lang="zh-CN" altLang="en-US" sz="2000" b="1" i="1" u="sng" dirty="0">
                <a:solidFill>
                  <a:srgbClr val="FF0000"/>
                </a:solidFill>
                <a:latin typeface="Calibri" panose="020F0502020204030204" pitchFamily="34" charset="0"/>
                <a:cs typeface="Calibri" panose="020F0502020204030204" pitchFamily="34" charset="0"/>
              </a:rPr>
              <a:t> </a:t>
            </a:r>
            <a:r>
              <a:rPr lang="en-GB" altLang="zh-CN" sz="2000" b="1" i="1" u="sng" dirty="0">
                <a:solidFill>
                  <a:srgbClr val="FF0000"/>
                </a:solidFill>
                <a:latin typeface="Calibri" panose="020F0502020204030204" pitchFamily="34" charset="0"/>
                <a:cs typeface="Calibri" panose="020F0502020204030204" pitchFamily="34" charset="0"/>
              </a:rPr>
              <a:t>connected with activities that people do for enjoyment when they are not working</a:t>
            </a:r>
            <a:r>
              <a:rPr lang="zh-CN" altLang="en-US" sz="2000" b="1" i="1" u="sng" dirty="0">
                <a:solidFill>
                  <a:srgbClr val="FF0000"/>
                </a:solidFill>
                <a:latin typeface="Calibri" panose="020F0502020204030204" pitchFamily="34" charset="0"/>
                <a:cs typeface="Calibri" panose="020F0502020204030204" pitchFamily="34" charset="0"/>
              </a:rPr>
              <a:t>娱乐的；消遣的</a:t>
            </a:r>
            <a:endParaRPr lang="en-US" altLang="zh-CN" sz="2000" b="1" i="1" u="sng" dirty="0">
              <a:solidFill>
                <a:srgbClr val="FF0000"/>
              </a:solidFill>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recreational facilities</a:t>
            </a:r>
            <a:r>
              <a:rPr lang="zh-CN" altLang="en-US" sz="2000" b="1" dirty="0">
                <a:latin typeface="Calibri" panose="020F0502020204030204" pitchFamily="34" charset="0"/>
                <a:cs typeface="Calibri" panose="020F0502020204030204" pitchFamily="34" charset="0"/>
              </a:rPr>
              <a:t>  娱乐设施</a:t>
            </a:r>
            <a:endParaRPr lang="zh-CN" altLang="en-US" sz="2000" b="1"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8" p14:bwMode="auto">
            <p14:nvContentPartPr>
              <p14:cNvPr id="9" name="墨迹 8"/>
              <p14:cNvContentPartPr/>
              <p14:nvPr/>
            </p14:nvContentPartPr>
            <p14:xfrm>
              <a:off x="657831" y="1222726"/>
              <a:ext cx="558360" cy="18360"/>
            </p14:xfrm>
          </p:contentPart>
        </mc:Choice>
        <mc:Fallback xmlns="">
          <p:pic>
            <p:nvPicPr>
              <p:cNvPr id="9" name="墨迹 8"/>
            </p:nvPicPr>
            <p:blipFill>
              <a:blip r:embed="rId9"/>
            </p:blipFill>
            <p:spPr>
              <a:xfrm>
                <a:off x="657831" y="1222726"/>
                <a:ext cx="558360" cy="1836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16" name="墨迹 15"/>
              <p14:cNvContentPartPr/>
              <p14:nvPr/>
            </p14:nvContentPartPr>
            <p14:xfrm>
              <a:off x="1329951" y="1616926"/>
              <a:ext cx="1185480" cy="27720"/>
            </p14:xfrm>
          </p:contentPart>
        </mc:Choice>
        <mc:Fallback xmlns="">
          <p:pic>
            <p:nvPicPr>
              <p:cNvPr id="16" name="墨迹 15"/>
            </p:nvPicPr>
            <p:blipFill>
              <a:blip r:embed="rId11"/>
            </p:blipFill>
            <p:spPr>
              <a:xfrm>
                <a:off x="1329951" y="1616926"/>
                <a:ext cx="1185480" cy="2772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19" name="墨迹 18"/>
              <p14:cNvContentPartPr/>
              <p14:nvPr/>
            </p14:nvContentPartPr>
            <p14:xfrm>
              <a:off x="10049151" y="2817526"/>
              <a:ext cx="1624680" cy="25560"/>
            </p14:xfrm>
          </p:contentPart>
        </mc:Choice>
        <mc:Fallback xmlns="">
          <p:pic>
            <p:nvPicPr>
              <p:cNvPr id="19" name="墨迹 18"/>
            </p:nvPicPr>
            <p:blipFill>
              <a:blip r:embed="rId13"/>
            </p:blipFill>
            <p:spPr>
              <a:xfrm>
                <a:off x="10049151" y="2817526"/>
                <a:ext cx="1624680" cy="25560"/>
              </a:xfrm>
              <a:prstGeom prst="rect"/>
            </p:spPr>
          </p:pic>
        </mc:Fallback>
      </mc:AlternateContent>
      <mc:AlternateContent xmlns:mc="http://schemas.openxmlformats.org/markup-compatibility/2006" xmlns:p14="http://schemas.microsoft.com/office/powerpoint/2010/main">
        <mc:Choice Requires="p14">
          <p:contentPart r:id="rId14" p14:bwMode="auto">
            <p14:nvContentPartPr>
              <p14:cNvPr id="22" name="墨迹 21"/>
              <p14:cNvContentPartPr/>
              <p14:nvPr/>
            </p14:nvContentPartPr>
            <p14:xfrm>
              <a:off x="7206591" y="3255286"/>
              <a:ext cx="1178280" cy="4320"/>
            </p14:xfrm>
          </p:contentPart>
        </mc:Choice>
        <mc:Fallback xmlns="">
          <p:pic>
            <p:nvPicPr>
              <p:cNvPr id="22" name="墨迹 21"/>
            </p:nvPicPr>
            <p:blipFill>
              <a:blip r:embed="rId15"/>
            </p:blipFill>
            <p:spPr>
              <a:xfrm>
                <a:off x="7206591" y="3255286"/>
                <a:ext cx="1178280" cy="4320"/>
              </a:xfrm>
              <a:prstGeom prst="rect"/>
            </p:spPr>
          </p:pic>
        </mc:Fallback>
      </mc:AlternateContent>
      <p:cxnSp>
        <p:nvCxnSpPr>
          <p:cNvPr id="25" name="直线箭头连接符 24"/>
          <p:cNvCxnSpPr/>
          <p:nvPr/>
        </p:nvCxnSpPr>
        <p:spPr>
          <a:xfrm>
            <a:off x="4853354" y="2076286"/>
            <a:ext cx="5908431" cy="5529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线箭头连接符 28"/>
          <p:cNvCxnSpPr/>
          <p:nvPr/>
        </p:nvCxnSpPr>
        <p:spPr>
          <a:xfrm>
            <a:off x="2515431" y="1665748"/>
            <a:ext cx="8246354" cy="96344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5330662" y="798704"/>
            <a:ext cx="2086892" cy="369332"/>
          </a:xfrm>
          <a:prstGeom prst="rect">
            <a:avLst/>
          </a:prstGeom>
          <a:noFill/>
        </p:spPr>
        <p:txBody>
          <a:bodyPr wrap="square">
            <a:spAutoFit/>
          </a:bodyPr>
          <a:lstStyle/>
          <a:p>
            <a:pPr>
              <a:buNone/>
            </a:pPr>
            <a:r>
              <a:rPr lang="zh-CN" altLang="en-US" b="1" dirty="0"/>
              <a:t>遵循</a:t>
            </a:r>
            <a:r>
              <a:rPr lang="en-GB" altLang="zh-CN" b="1" dirty="0"/>
              <a:t>AI</a:t>
            </a:r>
            <a:r>
              <a:rPr lang="zh-CN" altLang="en-US" b="1" dirty="0"/>
              <a:t>生成的建议</a:t>
            </a:r>
            <a:endParaRPr lang="zh-CN" altLang="en-US" b="1" dirty="0"/>
          </a:p>
        </p:txBody>
      </p:sp>
      <p:sp>
        <p:nvSpPr>
          <p:cNvPr id="35" name="文本框 34"/>
          <p:cNvSpPr txBox="1"/>
          <p:nvPr/>
        </p:nvSpPr>
        <p:spPr>
          <a:xfrm>
            <a:off x="0" y="3523166"/>
            <a:ext cx="7086600" cy="3416320"/>
          </a:xfrm>
          <a:prstGeom prst="rect">
            <a:avLst/>
          </a:prstGeom>
          <a:solidFill>
            <a:schemeClr val="bg1"/>
          </a:solidFill>
          <a:ln>
            <a:solidFill>
              <a:srgbClr val="FF0000"/>
            </a:solidFill>
          </a:ln>
        </p:spPr>
        <p:txBody>
          <a:bodyPr wrap="square">
            <a:spAutoFit/>
          </a:bodyPr>
          <a:lstStyle/>
          <a:p>
            <a:pPr>
              <a:buNone/>
            </a:pPr>
            <a:r>
              <a:rPr lang="en-GB" altLang="zh-CN" b="1" dirty="0">
                <a:latin typeface="Calibri" panose="020F0502020204030204" pitchFamily="34" charset="0"/>
                <a:cs typeface="Calibri" panose="020F0502020204030204" pitchFamily="34" charset="0"/>
              </a:rPr>
              <a:t>A. Following AI-generated suggestions. </a:t>
            </a:r>
            <a:endParaRPr lang="zh-CN" altLang="en-US" b="1" dirty="0">
              <a:latin typeface="Calibri" panose="020F0502020204030204" pitchFamily="34" charset="0"/>
              <a:cs typeface="Calibri" panose="020F0502020204030204" pitchFamily="34" charset="0"/>
            </a:endParaRPr>
          </a:p>
          <a:p>
            <a:pPr>
              <a:buFont typeface="Arial" panose="020B0604020202020204" pitchFamily="34" charset="0"/>
              <a:buChar char="•"/>
            </a:pPr>
            <a:r>
              <a:rPr lang="zh-CN" altLang="en-US" dirty="0">
                <a:latin typeface="Calibri" panose="020F0502020204030204" pitchFamily="34" charset="0"/>
                <a:cs typeface="Calibri" panose="020F0502020204030204" pitchFamily="34" charset="0"/>
              </a:rPr>
              <a:t>原文从未讨论“遵循</a:t>
            </a:r>
            <a:r>
              <a:rPr lang="en-GB" altLang="zh-CN" dirty="0">
                <a:latin typeface="Calibri" panose="020F0502020204030204" pitchFamily="34" charset="0"/>
                <a:cs typeface="Calibri" panose="020F0502020204030204" pitchFamily="34" charset="0"/>
              </a:rPr>
              <a:t>AI</a:t>
            </a:r>
            <a:r>
              <a:rPr lang="zh-CN" altLang="en-US" dirty="0">
                <a:latin typeface="Calibri" panose="020F0502020204030204" pitchFamily="34" charset="0"/>
                <a:cs typeface="Calibri" panose="020F0502020204030204" pitchFamily="34" charset="0"/>
              </a:rPr>
              <a:t>生成的建议”这一宽泛行为，作者只针对</a:t>
            </a:r>
            <a:r>
              <a:rPr lang="zh-CN" altLang="en-US" b="1" dirty="0">
                <a:latin typeface="Calibri" panose="020F0502020204030204" pitchFamily="34" charset="0"/>
                <a:cs typeface="Calibri" panose="020F0502020204030204" pitchFamily="34" charset="0"/>
              </a:rPr>
              <a:t>在娱乐活动中用</a:t>
            </a:r>
            <a:r>
              <a:rPr lang="en-GB" altLang="zh-CN" b="1" dirty="0">
                <a:latin typeface="Calibri" panose="020F0502020204030204" pitchFamily="34" charset="0"/>
                <a:cs typeface="Calibri" panose="020F0502020204030204" pitchFamily="34" charset="0"/>
              </a:rPr>
              <a:t>AI</a:t>
            </a:r>
            <a:r>
              <a:rPr lang="zh-CN" altLang="en-US" b="1" dirty="0">
                <a:latin typeface="Calibri" panose="020F0502020204030204" pitchFamily="34" charset="0"/>
                <a:cs typeface="Calibri" panose="020F0502020204030204" pitchFamily="34" charset="0"/>
              </a:rPr>
              <a:t>替代思考</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体验</a:t>
            </a:r>
            <a:r>
              <a:rPr lang="zh-CN" altLang="en-US" dirty="0">
                <a:latin typeface="Calibri" panose="020F0502020204030204" pitchFamily="34" charset="0"/>
                <a:cs typeface="Calibri" panose="020F0502020204030204" pitchFamily="34" charset="0"/>
              </a:rPr>
              <a:t>的具体场景（如解谜、问答夜作弊）。</a:t>
            </a:r>
            <a:endParaRPr lang="zh-CN" altLang="en-US" dirty="0">
              <a:latin typeface="Calibri" panose="020F0502020204030204" pitchFamily="34" charset="0"/>
              <a:cs typeface="Calibri" panose="020F0502020204030204" pitchFamily="34" charset="0"/>
            </a:endParaRPr>
          </a:p>
          <a:p>
            <a:pPr>
              <a:buFont typeface="Arial" panose="020B0604020202020204" pitchFamily="34" charset="0"/>
              <a:buChar char="•"/>
            </a:pPr>
            <a:r>
              <a:rPr lang="zh-CN" altLang="en-US" dirty="0">
                <a:latin typeface="Calibri" panose="020F0502020204030204" pitchFamily="34" charset="0"/>
                <a:cs typeface="Calibri" panose="020F0502020204030204" pitchFamily="34" charset="0"/>
              </a:rPr>
              <a:t>该选项将范围扩大到所有</a:t>
            </a:r>
            <a:r>
              <a:rPr lang="en-GB" altLang="zh-CN" dirty="0">
                <a:latin typeface="Calibri" panose="020F0502020204030204" pitchFamily="34" charset="0"/>
                <a:cs typeface="Calibri" panose="020F0502020204030204" pitchFamily="34" charset="0"/>
              </a:rPr>
              <a:t>AI</a:t>
            </a:r>
            <a:r>
              <a:rPr lang="zh-CN" altLang="en-US" dirty="0">
                <a:latin typeface="Calibri" panose="020F0502020204030204" pitchFamily="34" charset="0"/>
                <a:cs typeface="Calibri" panose="020F0502020204030204" pitchFamily="34" charset="0"/>
              </a:rPr>
              <a:t>建议，文中无对应依据，因此是“无中生有”。</a:t>
            </a:r>
            <a:endParaRPr lang="en-US" altLang="zh-CN" dirty="0">
              <a:latin typeface="Calibri" panose="020F0502020204030204" pitchFamily="34" charset="0"/>
              <a:cs typeface="Calibri" panose="020F0502020204030204" pitchFamily="34" charset="0"/>
            </a:endParaRPr>
          </a:p>
          <a:p>
            <a:r>
              <a:rPr lang="en-GB" altLang="zh-CN" b="1" dirty="0">
                <a:latin typeface="Calibri" panose="020F0502020204030204" pitchFamily="34" charset="0"/>
                <a:cs typeface="Calibri" panose="020F0502020204030204" pitchFamily="34" charset="0"/>
              </a:rPr>
              <a:t>B. Encouraging others to enjoy themselves. </a:t>
            </a:r>
            <a:endParaRPr lang="zh-CN" altLang="en-US" b="1"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作者全文都在捍卫乐趣、分享获得快乐的方式（唱歌、观察人群），本质上是鼓励他人享受生活。</a:t>
            </a:r>
            <a:endParaRPr lang="zh-CN" altLang="en-US"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因此作者</a:t>
            </a:r>
            <a:r>
              <a:rPr lang="zh-CN" altLang="en-US" b="1" dirty="0">
                <a:latin typeface="Calibri" panose="020F0502020204030204" pitchFamily="34" charset="0"/>
                <a:cs typeface="Calibri" panose="020F0502020204030204" pitchFamily="34" charset="0"/>
              </a:rPr>
              <a:t>赞成</a:t>
            </a:r>
            <a:r>
              <a:rPr lang="zh-CN" altLang="en-US" dirty="0">
                <a:latin typeface="Calibri" panose="020F0502020204030204" pitchFamily="34" charset="0"/>
                <a:cs typeface="Calibri" panose="020F0502020204030204" pitchFamily="34" charset="0"/>
              </a:rPr>
              <a:t>这一行为，与题目要求的“不赞成”正好相反。</a:t>
            </a:r>
            <a:endParaRPr lang="zh-CN" altLang="en-US" dirty="0">
              <a:latin typeface="Calibri" panose="020F0502020204030204" pitchFamily="34" charset="0"/>
              <a:cs typeface="Calibri" panose="020F0502020204030204" pitchFamily="34" charset="0"/>
            </a:endParaRPr>
          </a:p>
          <a:p>
            <a:r>
              <a:rPr lang="en-GB" altLang="zh-CN" b="1" dirty="0">
                <a:latin typeface="Calibri" panose="020F0502020204030204" pitchFamily="34" charset="0"/>
                <a:cs typeface="Calibri" panose="020F0502020204030204" pitchFamily="34" charset="0"/>
              </a:rPr>
              <a:t>C. Taking advantage of AI in the workplace. </a:t>
            </a:r>
            <a:endParaRPr lang="zh-CN" altLang="en-US" b="1"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作者明确说“</a:t>
            </a:r>
            <a:r>
              <a:rPr lang="en-GB" altLang="zh-CN" dirty="0">
                <a:latin typeface="Calibri" panose="020F0502020204030204" pitchFamily="34" charset="0"/>
                <a:cs typeface="Calibri" panose="020F0502020204030204" pitchFamily="34" charset="0"/>
              </a:rPr>
              <a:t>let the bots take our work”</a:t>
            </a:r>
            <a:r>
              <a:rPr lang="zh-CN" altLang="en-GB"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即</a:t>
            </a:r>
            <a:r>
              <a:rPr lang="zh-CN" altLang="en-US" b="1" dirty="0">
                <a:latin typeface="Calibri" panose="020F0502020204030204" pitchFamily="34" charset="0"/>
                <a:cs typeface="Calibri" panose="020F0502020204030204" pitchFamily="34" charset="0"/>
              </a:rPr>
              <a:t>允许在工作中使用</a:t>
            </a:r>
            <a:r>
              <a:rPr lang="en-GB" altLang="zh-CN" b="1" dirty="0">
                <a:latin typeface="Calibri" panose="020F0502020204030204" pitchFamily="34" charset="0"/>
                <a:cs typeface="Calibri" panose="020F0502020204030204" pitchFamily="34" charset="0"/>
              </a:rPr>
              <a:t>AI</a:t>
            </a:r>
            <a:r>
              <a:rPr lang="zh-CN" altLang="en-GB" dirty="0">
                <a:latin typeface="Calibri" panose="020F0502020204030204" pitchFamily="34" charset="0"/>
                <a:cs typeface="Calibri" panose="020F0502020204030204" pitchFamily="34" charset="0"/>
              </a:rPr>
              <a:t>。</a:t>
            </a:r>
            <a:endParaRPr lang="zh-CN" altLang="en-GB"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因此作者</a:t>
            </a:r>
            <a:r>
              <a:rPr lang="zh-CN" altLang="en-US" b="1" dirty="0">
                <a:latin typeface="Calibri" panose="020F0502020204030204" pitchFamily="34" charset="0"/>
                <a:cs typeface="Calibri" panose="020F0502020204030204" pitchFamily="34" charset="0"/>
              </a:rPr>
              <a:t>赞成</a:t>
            </a:r>
            <a:r>
              <a:rPr lang="zh-CN" altLang="en-US" dirty="0">
                <a:latin typeface="Calibri" panose="020F0502020204030204" pitchFamily="34" charset="0"/>
                <a:cs typeface="Calibri" panose="020F0502020204030204" pitchFamily="34" charset="0"/>
              </a:rPr>
              <a:t>这一行为，同样与题目要求相反。</a:t>
            </a:r>
            <a:endParaRPr lang="zh-CN" altLang="en-US"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par>
                                <p:cTn id="13" presetID="3"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linds(horizont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checkerboard(across)">
                                      <p:cBhvr>
                                        <p:cTn id="20" dur="5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par>
                                <p:cTn id="26" presetID="3" presetClass="entr" presetSubtype="1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par>
                                <p:cTn id="29" presetID="1"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blinds(horizontal)">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5" presetClass="entr" presetSubtype="10" fill="hold" nodeType="clickEffect">
                                  <p:stCondLst>
                                    <p:cond delay="0"/>
                                  </p:stCondLst>
                                  <p:childTnLst>
                                    <p:set>
                                      <p:cBhvr>
                                        <p:cTn id="44" dur="1" fill="hold">
                                          <p:stCondLst>
                                            <p:cond delay="0"/>
                                          </p:stCondLst>
                                        </p:cTn>
                                        <p:tgtEl>
                                          <p:spTgt spid="8">
                                            <p:txEl>
                                              <p:pRg st="1" end="1"/>
                                            </p:txEl>
                                          </p:spTgt>
                                        </p:tgtEl>
                                        <p:attrNameLst>
                                          <p:attrName>style.visibility</p:attrName>
                                        </p:attrNameLst>
                                      </p:cBhvr>
                                      <p:to>
                                        <p:strVal val="visible"/>
                                      </p:to>
                                    </p:set>
                                    <p:animEffect transition="in" filter="checkerboard(across)">
                                      <p:cBhvr>
                                        <p:cTn id="45" dur="500"/>
                                        <p:tgtEl>
                                          <p:spTgt spid="8">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8">
                                            <p:txEl>
                                              <p:pRg st="2" end="2"/>
                                            </p:txEl>
                                          </p:spTgt>
                                        </p:tgtEl>
                                        <p:attrNameLst>
                                          <p:attrName>style.visibility</p:attrName>
                                        </p:attrNameLst>
                                      </p:cBhvr>
                                      <p:to>
                                        <p:strVal val="visible"/>
                                      </p:to>
                                    </p:set>
                                    <p:animEffect transition="in" filter="checkerboard(across)">
                                      <p:cBhvr>
                                        <p:cTn id="50" dur="500"/>
                                        <p:tgtEl>
                                          <p:spTgt spid="8">
                                            <p:txEl>
                                              <p:pRg st="2" end="2"/>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5" presetClass="entr" presetSubtype="10" fill="hold" grpId="1"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checkerboard(across)">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additive="base">
                                        <p:cTn id="60" dur="500" fill="hold"/>
                                        <p:tgtEl>
                                          <p:spTgt spid="33"/>
                                        </p:tgtEl>
                                        <p:attrNameLst>
                                          <p:attrName>ppt_x</p:attrName>
                                        </p:attrNameLst>
                                      </p:cBhvr>
                                      <p:tavLst>
                                        <p:tav tm="0">
                                          <p:val>
                                            <p:strVal val="#ppt_x"/>
                                          </p:val>
                                        </p:tav>
                                        <p:tav tm="100000">
                                          <p:val>
                                            <p:strVal val="#ppt_x"/>
                                          </p:val>
                                        </p:tav>
                                      </p:tavLst>
                                    </p:anim>
                                    <p:anim calcmode="lin" valueType="num">
                                      <p:cBhvr additive="base">
                                        <p:cTn id="61"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dissolve">
                                      <p:cBhvr>
                                        <p:cTn id="6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animBg="1"/>
      <p:bldP spid="33" grpId="0"/>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3846" r="4977"/>
          <a:stretch>
            <a:fillRect/>
          </a:stretch>
        </p:blipFill>
        <p:spPr>
          <a:xfrm>
            <a:off x="0" y="-12680"/>
            <a:ext cx="7086600" cy="6858000"/>
          </a:xfrm>
          <a:prstGeom prst="rect">
            <a:avLst/>
          </a:prstGeom>
        </p:spPr>
      </p:pic>
      <p:sp>
        <p:nvSpPr>
          <p:cNvPr id="4" name="文本框 3"/>
          <p:cNvSpPr txBox="1"/>
          <p:nvPr/>
        </p:nvSpPr>
        <p:spPr>
          <a:xfrm>
            <a:off x="7086601" y="12680"/>
            <a:ext cx="5105400" cy="3108543"/>
          </a:xfrm>
          <a:prstGeom prst="rect">
            <a:avLst/>
          </a:prstGeom>
          <a:solidFill>
            <a:schemeClr val="bg1"/>
          </a:solidFill>
        </p:spPr>
        <p:txBody>
          <a:bodyPr wrap="square">
            <a:spAutoFit/>
          </a:bodyPr>
          <a:lstStyle/>
          <a:p>
            <a:r>
              <a:rPr lang="zh-CN" altLang="en-US" sz="2800" dirty="0">
                <a:latin typeface="Calibri" panose="020F0502020204030204" pitchFamily="34" charset="0"/>
                <a:cs typeface="Calibri" panose="020F0502020204030204" pitchFamily="34" charset="0"/>
              </a:rPr>
              <a:t>26. What is the problem of AI-generated music?</a:t>
            </a:r>
            <a:endParaRPr lang="zh-CN" altLang="en-US" sz="2800" dirty="0">
              <a:latin typeface="Calibri" panose="020F0502020204030204" pitchFamily="34" charset="0"/>
              <a:cs typeface="Calibri" panose="020F0502020204030204" pitchFamily="34" charset="0"/>
            </a:endParaRPr>
          </a:p>
          <a:p>
            <a:r>
              <a:rPr lang="en-US" altLang="zh-CN" sz="2800" dirty="0">
                <a:latin typeface="Calibri" panose="020F0502020204030204" pitchFamily="34" charset="0"/>
                <a:cs typeface="Calibri" panose="020F0502020204030204" pitchFamily="34" charset="0"/>
              </a:rPr>
              <a:t>A. </a:t>
            </a:r>
            <a:r>
              <a:rPr lang="zh-CN" altLang="en-US" sz="2800" dirty="0">
                <a:latin typeface="Calibri" panose="020F0502020204030204" pitchFamily="34" charset="0"/>
                <a:cs typeface="Calibri" panose="020F0502020204030204" pitchFamily="34" charset="0"/>
              </a:rPr>
              <a:t>It is impersonal.      </a:t>
            </a:r>
            <a:endParaRPr lang="en-US" altLang="zh-CN" sz="2800" dirty="0">
              <a:latin typeface="Calibri" panose="020F0502020204030204" pitchFamily="34" charset="0"/>
              <a:cs typeface="Calibri" panose="020F0502020204030204" pitchFamily="34" charset="0"/>
            </a:endParaRPr>
          </a:p>
          <a:p>
            <a:r>
              <a:rPr lang="zh-CN" altLang="en-US" sz="2800" dirty="0">
                <a:latin typeface="Calibri" panose="020F0502020204030204" pitchFamily="34" charset="0"/>
                <a:cs typeface="Calibri" panose="020F0502020204030204" pitchFamily="34" charset="0"/>
              </a:rPr>
              <a:t>B. It is unoriginal.    </a:t>
            </a:r>
            <a:endParaRPr lang="en-US" altLang="zh-CN" sz="2800" dirty="0">
              <a:latin typeface="Calibri" panose="020F0502020204030204" pitchFamily="34" charset="0"/>
              <a:cs typeface="Calibri" panose="020F0502020204030204" pitchFamily="34" charset="0"/>
            </a:endParaRPr>
          </a:p>
          <a:p>
            <a:r>
              <a:rPr lang="zh-CN" altLang="en-US" sz="2800" dirty="0">
                <a:latin typeface="Calibri" panose="020F0502020204030204" pitchFamily="34" charset="0"/>
                <a:cs typeface="Calibri" panose="020F0502020204030204" pitchFamily="34" charset="0"/>
              </a:rPr>
              <a:t>C. It is serious.     </a:t>
            </a:r>
            <a:endParaRPr lang="en-US" altLang="zh-CN" sz="2800" dirty="0">
              <a:latin typeface="Calibri" panose="020F0502020204030204" pitchFamily="34" charset="0"/>
              <a:cs typeface="Calibri" panose="020F0502020204030204" pitchFamily="34" charset="0"/>
            </a:endParaRPr>
          </a:p>
          <a:p>
            <a:r>
              <a:rPr lang="zh-CN" altLang="en-US" sz="2800" dirty="0">
                <a:latin typeface="Calibri" panose="020F0502020204030204" pitchFamily="34" charset="0"/>
                <a:cs typeface="Calibri" panose="020F0502020204030204" pitchFamily="34" charset="0"/>
              </a:rPr>
              <a:t>D. It is complex.</a:t>
            </a:r>
            <a:endParaRPr lang="en-US" altLang="zh-CN" sz="2800"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Tip: </a:t>
            </a:r>
            <a:r>
              <a:rPr lang="zh-CN" altLang="en-US" sz="2400" b="1" dirty="0">
                <a:latin typeface="Calibri" panose="020F0502020204030204" pitchFamily="34" charset="0"/>
                <a:cs typeface="Calibri" panose="020F0502020204030204" pitchFamily="34" charset="0"/>
              </a:rPr>
              <a:t>关注转折信号词</a:t>
            </a:r>
            <a:r>
              <a:rPr lang="en-US" altLang="zh-CN" sz="2400" b="1" dirty="0">
                <a:latin typeface="Calibri" panose="020F0502020204030204" pitchFamily="34" charset="0"/>
                <a:cs typeface="Calibri" panose="020F0502020204030204" pitchFamily="34" charset="0"/>
              </a:rPr>
              <a:t>——but</a:t>
            </a:r>
            <a:endParaRPr lang="zh-CN" altLang="en-US" sz="2400" b="1"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2" p14:bwMode="auto">
            <p14:nvContentPartPr>
              <p14:cNvPr id="5" name="墨迹 4"/>
              <p14:cNvContentPartPr/>
              <p14:nvPr/>
            </p14:nvContentPartPr>
            <p14:xfrm>
              <a:off x="9452611" y="289609"/>
              <a:ext cx="1415151" cy="45719"/>
            </p14:xfrm>
          </p:contentPart>
        </mc:Choice>
        <mc:Fallback xmlns="">
          <p:pic>
            <p:nvPicPr>
              <p:cNvPr id="5" name="墨迹 4"/>
            </p:nvPicPr>
            <p:blipFill>
              <a:blip r:embed="rId3"/>
            </p:blipFill>
            <p:spPr>
              <a:xfrm>
                <a:off x="9452611" y="289609"/>
                <a:ext cx="1415151" cy="45719"/>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6" name="墨迹 5"/>
              <p14:cNvContentPartPr/>
              <p14:nvPr/>
            </p14:nvContentPartPr>
            <p14:xfrm>
              <a:off x="1466723" y="3807665"/>
              <a:ext cx="558360" cy="18360"/>
            </p14:xfrm>
          </p:contentPart>
        </mc:Choice>
        <mc:Fallback xmlns="">
          <p:pic>
            <p:nvPicPr>
              <p:cNvPr id="6" name="墨迹 5"/>
            </p:nvPicPr>
            <p:blipFill>
              <a:blip r:embed="rId5"/>
            </p:blipFill>
            <p:spPr>
              <a:xfrm>
                <a:off x="1466723" y="3807665"/>
                <a:ext cx="558360" cy="1836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7" name="墨迹 6"/>
              <p14:cNvContentPartPr/>
              <p14:nvPr/>
            </p14:nvContentPartPr>
            <p14:xfrm>
              <a:off x="544791" y="4170766"/>
              <a:ext cx="938160" cy="21600"/>
            </p14:xfrm>
          </p:contentPart>
        </mc:Choice>
        <mc:Fallback xmlns="">
          <p:pic>
            <p:nvPicPr>
              <p:cNvPr id="7" name="墨迹 6"/>
            </p:nvPicPr>
            <p:blipFill>
              <a:blip r:embed="rId7"/>
            </p:blipFill>
            <p:spPr>
              <a:xfrm>
                <a:off x="544791" y="4170766"/>
                <a:ext cx="938160" cy="2160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8" name="墨迹 7"/>
              <p14:cNvContentPartPr/>
              <p14:nvPr/>
            </p14:nvContentPartPr>
            <p14:xfrm>
              <a:off x="2918631" y="4135846"/>
              <a:ext cx="3536640" cy="68400"/>
            </p14:xfrm>
          </p:contentPart>
        </mc:Choice>
        <mc:Fallback xmlns="">
          <p:pic>
            <p:nvPicPr>
              <p:cNvPr id="8" name="墨迹 7"/>
            </p:nvPicPr>
            <p:blipFill>
              <a:blip r:embed="rId9"/>
            </p:blipFill>
            <p:spPr>
              <a:xfrm>
                <a:off x="2918631" y="4135846"/>
                <a:ext cx="3536640" cy="6840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9" name="墨迹 8"/>
              <p14:cNvContentPartPr/>
              <p14:nvPr/>
            </p14:nvContentPartPr>
            <p14:xfrm>
              <a:off x="2428311" y="4444366"/>
              <a:ext cx="1609200" cy="84960"/>
            </p14:xfrm>
          </p:contentPart>
        </mc:Choice>
        <mc:Fallback xmlns="">
          <p:pic>
            <p:nvPicPr>
              <p:cNvPr id="9" name="墨迹 8"/>
            </p:nvPicPr>
            <p:blipFill>
              <a:blip r:embed="rId11"/>
            </p:blipFill>
            <p:spPr>
              <a:xfrm>
                <a:off x="2428311" y="4444366"/>
                <a:ext cx="1609200" cy="8496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10" name="墨迹 9"/>
              <p14:cNvContentPartPr/>
              <p14:nvPr/>
            </p14:nvContentPartPr>
            <p14:xfrm>
              <a:off x="392151" y="4845766"/>
              <a:ext cx="2013840" cy="60480"/>
            </p14:xfrm>
          </p:contentPart>
        </mc:Choice>
        <mc:Fallback xmlns="">
          <p:pic>
            <p:nvPicPr>
              <p:cNvPr id="10" name="墨迹 9"/>
            </p:nvPicPr>
            <p:blipFill>
              <a:blip r:embed="rId13"/>
            </p:blipFill>
            <p:spPr>
              <a:xfrm>
                <a:off x="392151" y="4845766"/>
                <a:ext cx="2013840" cy="60480"/>
              </a:xfrm>
              <a:prstGeom prst="rect"/>
            </p:spPr>
          </p:pic>
        </mc:Fallback>
      </mc:AlternateContent>
      <mc:AlternateContent xmlns:mc="http://schemas.openxmlformats.org/markup-compatibility/2006" xmlns:p14="http://schemas.microsoft.com/office/powerpoint/2010/main">
        <mc:Choice Requires="p14">
          <p:contentPart r:id="rId14" p14:bwMode="auto">
            <p14:nvContentPartPr>
              <p14:cNvPr id="11" name="墨迹 10"/>
              <p14:cNvContentPartPr/>
              <p14:nvPr/>
            </p14:nvContentPartPr>
            <p14:xfrm>
              <a:off x="922431" y="5193166"/>
              <a:ext cx="1073160" cy="20520"/>
            </p14:xfrm>
          </p:contentPart>
        </mc:Choice>
        <mc:Fallback xmlns="">
          <p:pic>
            <p:nvPicPr>
              <p:cNvPr id="11" name="墨迹 10"/>
            </p:nvPicPr>
            <p:blipFill>
              <a:blip r:embed="rId15"/>
            </p:blipFill>
            <p:spPr>
              <a:xfrm>
                <a:off x="922431" y="5193166"/>
                <a:ext cx="1073160" cy="20520"/>
              </a:xfrm>
              <a:prstGeom prst="rect"/>
            </p:spPr>
          </p:pic>
        </mc:Fallback>
      </mc:AlternateContent>
      <mc:AlternateContent xmlns:mc="http://schemas.openxmlformats.org/markup-compatibility/2006" xmlns:p14="http://schemas.microsoft.com/office/powerpoint/2010/main">
        <mc:Choice Requires="p14">
          <p:contentPart r:id="rId16" p14:bwMode="auto">
            <p14:nvContentPartPr>
              <p14:cNvPr id="12" name="墨迹 11"/>
              <p14:cNvContentPartPr/>
              <p14:nvPr/>
            </p14:nvContentPartPr>
            <p14:xfrm>
              <a:off x="3482751" y="5223046"/>
              <a:ext cx="764280" cy="5760"/>
            </p14:xfrm>
          </p:contentPart>
        </mc:Choice>
        <mc:Fallback xmlns="">
          <p:pic>
            <p:nvPicPr>
              <p:cNvPr id="12" name="墨迹 11"/>
            </p:nvPicPr>
            <p:blipFill>
              <a:blip r:embed="rId17"/>
            </p:blipFill>
            <p:spPr>
              <a:xfrm>
                <a:off x="3482751" y="5223046"/>
                <a:ext cx="764280" cy="5760"/>
              </a:xfrm>
              <a:prstGeom prst="rect"/>
            </p:spPr>
          </p:pic>
        </mc:Fallback>
      </mc:AlternateContent>
      <p:sp>
        <p:nvSpPr>
          <p:cNvPr id="14" name="文本框 13"/>
          <p:cNvSpPr txBox="1"/>
          <p:nvPr/>
        </p:nvSpPr>
        <p:spPr>
          <a:xfrm>
            <a:off x="7101540" y="3210307"/>
            <a:ext cx="5105400" cy="830997"/>
          </a:xfrm>
          <a:prstGeom prst="rect">
            <a:avLst/>
          </a:prstGeom>
          <a:noFill/>
        </p:spPr>
        <p:txBody>
          <a:bodyPr wrap="square">
            <a:spAutoFit/>
          </a:bodyPr>
          <a:lstStyle/>
          <a:p>
            <a:pPr>
              <a:buNone/>
            </a:pPr>
            <a:r>
              <a:rPr lang="en-US" altLang="zh-CN" sz="2400" b="1" i="1" dirty="0">
                <a:latin typeface="Calibri" panose="020F0502020204030204" pitchFamily="34" charset="0"/>
                <a:cs typeface="Calibri" panose="020F0502020204030204" pitchFamily="34" charset="0"/>
              </a:rPr>
              <a:t>Which words and phrases</a:t>
            </a:r>
            <a:r>
              <a:rPr lang="zh-CN" altLang="en-US" sz="2400" b="1" i="1" dirty="0">
                <a:latin typeface="Calibri" panose="020F0502020204030204" pitchFamily="34" charset="0"/>
                <a:cs typeface="Calibri" panose="020F0502020204030204" pitchFamily="34" charset="0"/>
              </a:rPr>
              <a:t> </a:t>
            </a:r>
            <a:r>
              <a:rPr lang="en-US" altLang="zh-CN" sz="2400" b="1" i="1" dirty="0">
                <a:latin typeface="Calibri" panose="020F0502020204030204" pitchFamily="34" charset="0"/>
                <a:cs typeface="Calibri" panose="020F0502020204030204" pitchFamily="34" charset="0"/>
              </a:rPr>
              <a:t>show</a:t>
            </a:r>
            <a:r>
              <a:rPr lang="zh-CN" altLang="en-US" sz="2400" b="1" i="1" dirty="0">
                <a:latin typeface="Calibri" panose="020F0502020204030204" pitchFamily="34" charset="0"/>
                <a:cs typeface="Calibri" panose="020F0502020204030204" pitchFamily="34" charset="0"/>
              </a:rPr>
              <a:t> “</a:t>
            </a:r>
            <a:r>
              <a:rPr lang="en-US" altLang="zh-CN" sz="2400" b="1" i="1" dirty="0">
                <a:latin typeface="Calibri" panose="020F0502020204030204" pitchFamily="34" charset="0"/>
                <a:cs typeface="Calibri" panose="020F0502020204030204" pitchFamily="34" charset="0"/>
              </a:rPr>
              <a:t>problem</a:t>
            </a:r>
            <a:r>
              <a:rPr lang="zh-CN" altLang="en-US" sz="2400" b="1" i="1" dirty="0">
                <a:latin typeface="Calibri" panose="020F0502020204030204" pitchFamily="34" charset="0"/>
                <a:cs typeface="Calibri" panose="020F0502020204030204" pitchFamily="34" charset="0"/>
              </a:rPr>
              <a:t>”？</a:t>
            </a:r>
            <a:endParaRPr lang="zh-CN" altLang="en-US" sz="2400" b="1" i="1" dirty="0">
              <a:latin typeface="Calibri" panose="020F0502020204030204" pitchFamily="34" charset="0"/>
              <a:cs typeface="Calibri" panose="020F0502020204030204" pitchFamily="34" charset="0"/>
            </a:endParaRPr>
          </a:p>
        </p:txBody>
      </p:sp>
      <p:sp>
        <p:nvSpPr>
          <p:cNvPr id="16" name="文本框 15"/>
          <p:cNvSpPr txBox="1"/>
          <p:nvPr/>
        </p:nvSpPr>
        <p:spPr>
          <a:xfrm>
            <a:off x="7210989" y="4082178"/>
            <a:ext cx="5105399" cy="1200329"/>
          </a:xfrm>
          <a:prstGeom prst="rect">
            <a:avLst/>
          </a:prstGeom>
          <a:noFill/>
        </p:spPr>
        <p:txBody>
          <a:bodyPr wrap="square">
            <a:spAutoFit/>
          </a:bodyPr>
          <a:lstStyle/>
          <a:p>
            <a:r>
              <a:rPr lang="en-GB" altLang="zh-CN" sz="2400" i="1" dirty="0">
                <a:latin typeface="Times New Roman" panose="02020603050405020304" pitchFamily="18" charset="0"/>
                <a:cs typeface="Times New Roman" panose="02020603050405020304" pitchFamily="18" charset="0"/>
              </a:rPr>
              <a:t>impersonal = not involving personal feelings; lacking human warmth or individuality</a:t>
            </a:r>
            <a:r>
              <a:rPr lang="zh-CN" altLang="en-US" sz="2400" i="1" dirty="0">
                <a:latin typeface="Times New Roman" panose="02020603050405020304" pitchFamily="18" charset="0"/>
                <a:cs typeface="Times New Roman" panose="02020603050405020304" pitchFamily="18" charset="0"/>
              </a:rPr>
              <a:t> </a:t>
            </a:r>
            <a:endParaRPr lang="zh-CN" altLang="en-US" sz="2400" i="1" dirty="0">
              <a:latin typeface="Times New Roman" panose="02020603050405020304" pitchFamily="18" charset="0"/>
              <a:cs typeface="Times New Roman" panose="02020603050405020304" pitchFamily="18" charset="0"/>
            </a:endParaRPr>
          </a:p>
        </p:txBody>
      </p:sp>
      <p:sp>
        <p:nvSpPr>
          <p:cNvPr id="18" name="文本框 17"/>
          <p:cNvSpPr txBox="1"/>
          <p:nvPr/>
        </p:nvSpPr>
        <p:spPr>
          <a:xfrm>
            <a:off x="-2" y="-12680"/>
            <a:ext cx="7086599" cy="3693319"/>
          </a:xfrm>
          <a:prstGeom prst="rect">
            <a:avLst/>
          </a:prstGeom>
          <a:solidFill>
            <a:schemeClr val="bg1"/>
          </a:solidFill>
        </p:spPr>
        <p:txBody>
          <a:bodyPr wrap="square">
            <a:spAutoFit/>
          </a:bodyPr>
          <a:lstStyle/>
          <a:p>
            <a:pPr>
              <a:buNone/>
            </a:pPr>
            <a:r>
              <a:rPr lang="en-GB" altLang="zh-CN" b="1" dirty="0"/>
              <a:t>B. It is unoriginal.</a:t>
            </a:r>
            <a:r>
              <a:rPr lang="zh-CN" altLang="en-GB" b="1" dirty="0"/>
              <a:t>（</a:t>
            </a:r>
            <a:r>
              <a:rPr lang="zh-CN" altLang="en-US" b="1" dirty="0"/>
              <a:t>缺乏原创性）</a:t>
            </a:r>
            <a:endParaRPr lang="zh-CN" altLang="en-US" b="1" dirty="0"/>
          </a:p>
          <a:p>
            <a:pPr>
              <a:buFont typeface="Arial" panose="020B0604020202020204" pitchFamily="34" charset="0"/>
              <a:buChar char="•"/>
            </a:pPr>
            <a:r>
              <a:rPr lang="zh-CN" altLang="en-US" dirty="0"/>
              <a:t>原文第一句说“</a:t>
            </a:r>
            <a:r>
              <a:rPr lang="en-GB" altLang="zh-CN" dirty="0"/>
              <a:t>AI search through musical classics to compose great songs”—— AI</a:t>
            </a:r>
            <a:r>
              <a:rPr lang="zh-CN" altLang="en-US" dirty="0"/>
              <a:t>可以搜索经典并创作，说明它能生成新的组合</a:t>
            </a:r>
            <a:endParaRPr lang="zh-CN" altLang="en-US" dirty="0"/>
          </a:p>
          <a:p>
            <a:pPr>
              <a:buFont typeface="Arial" panose="020B0604020202020204" pitchFamily="34" charset="0"/>
              <a:buChar char="•"/>
            </a:pPr>
            <a:r>
              <a:rPr lang="zh-CN" altLang="en-US" dirty="0"/>
              <a:t>作者从未批评</a:t>
            </a:r>
            <a:r>
              <a:rPr lang="en-GB" altLang="zh-CN" dirty="0"/>
              <a:t>AI“</a:t>
            </a:r>
            <a:r>
              <a:rPr lang="zh-CN" altLang="en-US" dirty="0"/>
              <a:t>抄袭”或“不原创” 问题在于：即使</a:t>
            </a:r>
            <a:r>
              <a:rPr lang="en-GB" altLang="zh-CN" dirty="0"/>
              <a:t>AI</a:t>
            </a:r>
            <a:r>
              <a:rPr lang="zh-CN" altLang="en-US" dirty="0"/>
              <a:t>能生成“新”的东西，它也是</a:t>
            </a:r>
            <a:r>
              <a:rPr lang="zh-CN" altLang="en-US" b="1" dirty="0"/>
              <a:t>平均化、无个性</a:t>
            </a:r>
            <a:r>
              <a:rPr lang="zh-CN" altLang="en-US" dirty="0"/>
              <a:t>的，而不是“不原创”</a:t>
            </a:r>
            <a:endParaRPr lang="en-US" altLang="zh-CN" dirty="0"/>
          </a:p>
          <a:p>
            <a:r>
              <a:rPr lang="en-GB" altLang="zh-CN" b="1" dirty="0"/>
              <a:t>C. It is serious.</a:t>
            </a:r>
            <a:r>
              <a:rPr lang="zh-CN" altLang="en-GB" b="1" dirty="0"/>
              <a:t>（</a:t>
            </a:r>
            <a:r>
              <a:rPr lang="zh-CN" altLang="en-US" b="1" dirty="0"/>
              <a:t>严肃的）</a:t>
            </a:r>
            <a:endParaRPr lang="zh-CN" altLang="en-US" b="1" dirty="0"/>
          </a:p>
          <a:p>
            <a:r>
              <a:rPr lang="zh-CN" altLang="en-US" dirty="0"/>
              <a:t>原文完全没有提到</a:t>
            </a:r>
            <a:r>
              <a:rPr lang="en-GB" altLang="zh-CN" dirty="0"/>
              <a:t>AI</a:t>
            </a:r>
            <a:r>
              <a:rPr lang="zh-CN" altLang="en-US" dirty="0"/>
              <a:t>音乐是“严肃”还是“轻松”</a:t>
            </a:r>
            <a:endParaRPr lang="zh-CN" altLang="en-US" dirty="0"/>
          </a:p>
          <a:p>
            <a:r>
              <a:rPr lang="zh-CN" altLang="en-US" dirty="0"/>
              <a:t>这是完全无关的选项，文中无任何对应证据</a:t>
            </a:r>
            <a:endParaRPr lang="zh-CN" altLang="en-US" dirty="0"/>
          </a:p>
          <a:p>
            <a:r>
              <a:rPr lang="en-GB" altLang="zh-CN" b="1" dirty="0"/>
              <a:t>D. It is complex.</a:t>
            </a:r>
            <a:r>
              <a:rPr lang="zh-CN" altLang="en-GB" b="1" dirty="0"/>
              <a:t>（</a:t>
            </a:r>
            <a:r>
              <a:rPr lang="zh-CN" altLang="en-US" b="1" dirty="0"/>
              <a:t>复杂的）</a:t>
            </a:r>
            <a:endParaRPr lang="zh-CN" altLang="en-US" b="1" dirty="0"/>
          </a:p>
          <a:p>
            <a:pPr>
              <a:buFont typeface="Arial" panose="020B0604020202020204" pitchFamily="34" charset="0"/>
              <a:buChar char="•"/>
            </a:pPr>
            <a:r>
              <a:rPr lang="zh-CN" altLang="en-US" dirty="0"/>
              <a:t>原文没有讨论</a:t>
            </a:r>
            <a:r>
              <a:rPr lang="en-GB" altLang="zh-CN" dirty="0"/>
              <a:t>AI</a:t>
            </a:r>
            <a:r>
              <a:rPr lang="zh-CN" altLang="en-US" dirty="0"/>
              <a:t>音乐的复杂程度</a:t>
            </a:r>
            <a:endParaRPr lang="zh-CN" altLang="en-US" dirty="0"/>
          </a:p>
          <a:p>
            <a:r>
              <a:rPr lang="zh-CN" altLang="en-US" dirty="0"/>
              <a:t>作者强调的是</a:t>
            </a:r>
            <a:r>
              <a:rPr lang="en-GB" altLang="zh-CN" dirty="0"/>
              <a:t>AI</a:t>
            </a:r>
            <a:r>
              <a:rPr lang="zh-CN" altLang="en-US" dirty="0"/>
              <a:t>音乐缺乏什么（个性、连接感），而不是它是否复杂</a:t>
            </a:r>
            <a:endParaRPr lang="zh-CN" altLang="en-US" dirty="0"/>
          </a:p>
          <a:p>
            <a:r>
              <a:rPr lang="zh-CN" altLang="en-US" dirty="0"/>
              <a:t>如果</a:t>
            </a:r>
            <a:r>
              <a:rPr lang="en-GB" altLang="zh-CN" dirty="0"/>
              <a:t>AI</a:t>
            </a:r>
            <a:r>
              <a:rPr lang="zh-CN" altLang="en-US" dirty="0"/>
              <a:t>音乐很复杂，作者反而可能批评它“复杂但无灵魂”，但文中根本没提</a:t>
            </a:r>
            <a:endParaRPr lang="zh-CN" altLang="en-US" dirty="0"/>
          </a:p>
        </p:txBody>
      </p:sp>
      <p:sp>
        <p:nvSpPr>
          <p:cNvPr id="22" name="椭圆 21"/>
          <p:cNvSpPr/>
          <p:nvPr/>
        </p:nvSpPr>
        <p:spPr>
          <a:xfrm>
            <a:off x="7101540" y="923136"/>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1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checkerboard(across)">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1"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checkerboard(across)">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blinds(horizontal)">
                                      <p:cBhvr>
                                        <p:cTn id="62" dur="500"/>
                                        <p:tgtEl>
                                          <p:spTgt spid="18">
                                            <p:txEl>
                                              <p:pRg st="0" end="0"/>
                                            </p:txEl>
                                          </p:spTgt>
                                        </p:tgtEl>
                                      </p:cBhvr>
                                    </p:animEffect>
                                  </p:childTnLst>
                                </p:cTn>
                              </p:par>
                              <p:par>
                                <p:cTn id="63" presetID="3" presetClass="entr" presetSubtype="10" fill="hold" nodeType="withEffect">
                                  <p:stCondLst>
                                    <p:cond delay="0"/>
                                  </p:stCondLst>
                                  <p:childTnLst>
                                    <p:set>
                                      <p:cBhvr>
                                        <p:cTn id="64" dur="1" fill="hold">
                                          <p:stCondLst>
                                            <p:cond delay="0"/>
                                          </p:stCondLst>
                                        </p:cTn>
                                        <p:tgtEl>
                                          <p:spTgt spid="18">
                                            <p:txEl>
                                              <p:pRg st="1" end="1"/>
                                            </p:txEl>
                                          </p:spTgt>
                                        </p:tgtEl>
                                        <p:attrNameLst>
                                          <p:attrName>style.visibility</p:attrName>
                                        </p:attrNameLst>
                                      </p:cBhvr>
                                      <p:to>
                                        <p:strVal val="visible"/>
                                      </p:to>
                                    </p:set>
                                    <p:animEffect transition="in" filter="blinds(horizontal)">
                                      <p:cBhvr>
                                        <p:cTn id="65" dur="500"/>
                                        <p:tgtEl>
                                          <p:spTgt spid="18">
                                            <p:txEl>
                                              <p:pRg st="1" end="1"/>
                                            </p:txEl>
                                          </p:spTgt>
                                        </p:tgtEl>
                                      </p:cBhvr>
                                    </p:animEffect>
                                  </p:childTnLst>
                                </p:cTn>
                              </p:par>
                              <p:par>
                                <p:cTn id="66" presetID="3" presetClass="entr" presetSubtype="10" fill="hold" nodeType="withEffect">
                                  <p:stCondLst>
                                    <p:cond delay="0"/>
                                  </p:stCondLst>
                                  <p:childTnLst>
                                    <p:set>
                                      <p:cBhvr>
                                        <p:cTn id="67" dur="1" fill="hold">
                                          <p:stCondLst>
                                            <p:cond delay="0"/>
                                          </p:stCondLst>
                                        </p:cTn>
                                        <p:tgtEl>
                                          <p:spTgt spid="18">
                                            <p:txEl>
                                              <p:pRg st="2" end="2"/>
                                            </p:txEl>
                                          </p:spTgt>
                                        </p:tgtEl>
                                        <p:attrNameLst>
                                          <p:attrName>style.visibility</p:attrName>
                                        </p:attrNameLst>
                                      </p:cBhvr>
                                      <p:to>
                                        <p:strVal val="visible"/>
                                      </p:to>
                                    </p:set>
                                    <p:animEffect transition="in" filter="blinds(horizontal)">
                                      <p:cBhvr>
                                        <p:cTn id="68" dur="500"/>
                                        <p:tgtEl>
                                          <p:spTgt spid="18">
                                            <p:txEl>
                                              <p:pRg st="2" end="2"/>
                                            </p:txEl>
                                          </p:spTgt>
                                        </p:tgtEl>
                                      </p:cBhvr>
                                    </p:animEffect>
                                  </p:childTnLst>
                                </p:cTn>
                              </p:par>
                              <p:par>
                                <p:cTn id="69" presetID="3" presetClass="entr" presetSubtype="10" fill="hold" nodeType="withEffect">
                                  <p:stCondLst>
                                    <p:cond delay="0"/>
                                  </p:stCondLst>
                                  <p:childTnLst>
                                    <p:set>
                                      <p:cBhvr>
                                        <p:cTn id="70" dur="1" fill="hold">
                                          <p:stCondLst>
                                            <p:cond delay="0"/>
                                          </p:stCondLst>
                                        </p:cTn>
                                        <p:tgtEl>
                                          <p:spTgt spid="18">
                                            <p:txEl>
                                              <p:pRg st="3" end="3"/>
                                            </p:txEl>
                                          </p:spTgt>
                                        </p:tgtEl>
                                        <p:attrNameLst>
                                          <p:attrName>style.visibility</p:attrName>
                                        </p:attrNameLst>
                                      </p:cBhvr>
                                      <p:to>
                                        <p:strVal val="visible"/>
                                      </p:to>
                                    </p:set>
                                    <p:animEffect transition="in" filter="blinds(horizontal)">
                                      <p:cBhvr>
                                        <p:cTn id="71" dur="500"/>
                                        <p:tgtEl>
                                          <p:spTgt spid="18">
                                            <p:txEl>
                                              <p:pRg st="3" end="3"/>
                                            </p:txEl>
                                          </p:spTgt>
                                        </p:tgtEl>
                                      </p:cBhvr>
                                    </p:animEffect>
                                  </p:childTnLst>
                                </p:cTn>
                              </p:par>
                              <p:par>
                                <p:cTn id="72" presetID="3" presetClass="entr" presetSubtype="10" fill="hold" nodeType="withEffect">
                                  <p:stCondLst>
                                    <p:cond delay="0"/>
                                  </p:stCondLst>
                                  <p:childTnLst>
                                    <p:set>
                                      <p:cBhvr>
                                        <p:cTn id="73" dur="1" fill="hold">
                                          <p:stCondLst>
                                            <p:cond delay="0"/>
                                          </p:stCondLst>
                                        </p:cTn>
                                        <p:tgtEl>
                                          <p:spTgt spid="18">
                                            <p:txEl>
                                              <p:pRg st="4" end="4"/>
                                            </p:txEl>
                                          </p:spTgt>
                                        </p:tgtEl>
                                        <p:attrNameLst>
                                          <p:attrName>style.visibility</p:attrName>
                                        </p:attrNameLst>
                                      </p:cBhvr>
                                      <p:to>
                                        <p:strVal val="visible"/>
                                      </p:to>
                                    </p:set>
                                    <p:animEffect transition="in" filter="blinds(horizontal)">
                                      <p:cBhvr>
                                        <p:cTn id="74" dur="500"/>
                                        <p:tgtEl>
                                          <p:spTgt spid="18">
                                            <p:txEl>
                                              <p:pRg st="4" end="4"/>
                                            </p:txEl>
                                          </p:spTgt>
                                        </p:tgtEl>
                                      </p:cBhvr>
                                    </p:animEffect>
                                  </p:childTnLst>
                                </p:cTn>
                              </p:par>
                              <p:par>
                                <p:cTn id="75" presetID="3" presetClass="entr" presetSubtype="10" fill="hold" nodeType="withEffect">
                                  <p:stCondLst>
                                    <p:cond delay="0"/>
                                  </p:stCondLst>
                                  <p:childTnLst>
                                    <p:set>
                                      <p:cBhvr>
                                        <p:cTn id="76" dur="1" fill="hold">
                                          <p:stCondLst>
                                            <p:cond delay="0"/>
                                          </p:stCondLst>
                                        </p:cTn>
                                        <p:tgtEl>
                                          <p:spTgt spid="18">
                                            <p:txEl>
                                              <p:pRg st="5" end="5"/>
                                            </p:txEl>
                                          </p:spTgt>
                                        </p:tgtEl>
                                        <p:attrNameLst>
                                          <p:attrName>style.visibility</p:attrName>
                                        </p:attrNameLst>
                                      </p:cBhvr>
                                      <p:to>
                                        <p:strVal val="visible"/>
                                      </p:to>
                                    </p:set>
                                    <p:animEffect transition="in" filter="blinds(horizontal)">
                                      <p:cBhvr>
                                        <p:cTn id="77" dur="500"/>
                                        <p:tgtEl>
                                          <p:spTgt spid="18">
                                            <p:txEl>
                                              <p:pRg st="5" end="5"/>
                                            </p:txEl>
                                          </p:spTgt>
                                        </p:tgtEl>
                                      </p:cBhvr>
                                    </p:animEffect>
                                  </p:childTnLst>
                                </p:cTn>
                              </p:par>
                              <p:par>
                                <p:cTn id="78" presetID="3" presetClass="entr" presetSubtype="10" fill="hold" nodeType="withEffect">
                                  <p:stCondLst>
                                    <p:cond delay="0"/>
                                  </p:stCondLst>
                                  <p:childTnLst>
                                    <p:set>
                                      <p:cBhvr>
                                        <p:cTn id="79" dur="1" fill="hold">
                                          <p:stCondLst>
                                            <p:cond delay="0"/>
                                          </p:stCondLst>
                                        </p:cTn>
                                        <p:tgtEl>
                                          <p:spTgt spid="18">
                                            <p:txEl>
                                              <p:pRg st="6" end="6"/>
                                            </p:txEl>
                                          </p:spTgt>
                                        </p:tgtEl>
                                        <p:attrNameLst>
                                          <p:attrName>style.visibility</p:attrName>
                                        </p:attrNameLst>
                                      </p:cBhvr>
                                      <p:to>
                                        <p:strVal val="visible"/>
                                      </p:to>
                                    </p:set>
                                    <p:animEffect transition="in" filter="blinds(horizontal)">
                                      <p:cBhvr>
                                        <p:cTn id="80" dur="500"/>
                                        <p:tgtEl>
                                          <p:spTgt spid="18">
                                            <p:txEl>
                                              <p:pRg st="6" end="6"/>
                                            </p:txEl>
                                          </p:spTgt>
                                        </p:tgtEl>
                                      </p:cBhvr>
                                    </p:animEffect>
                                  </p:childTnLst>
                                </p:cTn>
                              </p:par>
                              <p:par>
                                <p:cTn id="81" presetID="3" presetClass="entr" presetSubtype="10" fill="hold" nodeType="withEffect">
                                  <p:stCondLst>
                                    <p:cond delay="0"/>
                                  </p:stCondLst>
                                  <p:childTnLst>
                                    <p:set>
                                      <p:cBhvr>
                                        <p:cTn id="82" dur="1" fill="hold">
                                          <p:stCondLst>
                                            <p:cond delay="0"/>
                                          </p:stCondLst>
                                        </p:cTn>
                                        <p:tgtEl>
                                          <p:spTgt spid="18">
                                            <p:txEl>
                                              <p:pRg st="7" end="7"/>
                                            </p:txEl>
                                          </p:spTgt>
                                        </p:tgtEl>
                                        <p:attrNameLst>
                                          <p:attrName>style.visibility</p:attrName>
                                        </p:attrNameLst>
                                      </p:cBhvr>
                                      <p:to>
                                        <p:strVal val="visible"/>
                                      </p:to>
                                    </p:set>
                                    <p:animEffect transition="in" filter="blinds(horizontal)">
                                      <p:cBhvr>
                                        <p:cTn id="83" dur="500"/>
                                        <p:tgtEl>
                                          <p:spTgt spid="18">
                                            <p:txEl>
                                              <p:pRg st="7" end="7"/>
                                            </p:txEl>
                                          </p:spTgt>
                                        </p:tgtEl>
                                      </p:cBhvr>
                                    </p:animEffect>
                                  </p:childTnLst>
                                </p:cTn>
                              </p:par>
                              <p:par>
                                <p:cTn id="84" presetID="3" presetClass="entr" presetSubtype="10" fill="hold" nodeType="withEffect">
                                  <p:stCondLst>
                                    <p:cond delay="0"/>
                                  </p:stCondLst>
                                  <p:childTnLst>
                                    <p:set>
                                      <p:cBhvr>
                                        <p:cTn id="85" dur="1" fill="hold">
                                          <p:stCondLst>
                                            <p:cond delay="0"/>
                                          </p:stCondLst>
                                        </p:cTn>
                                        <p:tgtEl>
                                          <p:spTgt spid="18">
                                            <p:txEl>
                                              <p:pRg st="8" end="8"/>
                                            </p:txEl>
                                          </p:spTgt>
                                        </p:tgtEl>
                                        <p:attrNameLst>
                                          <p:attrName>style.visibility</p:attrName>
                                        </p:attrNameLst>
                                      </p:cBhvr>
                                      <p:to>
                                        <p:strVal val="visible"/>
                                      </p:to>
                                    </p:set>
                                    <p:animEffect transition="in" filter="blinds(horizontal)">
                                      <p:cBhvr>
                                        <p:cTn id="86" dur="500"/>
                                        <p:tgtEl>
                                          <p:spTgt spid="18">
                                            <p:txEl>
                                              <p:pRg st="8" end="8"/>
                                            </p:txEl>
                                          </p:spTgt>
                                        </p:tgtEl>
                                      </p:cBhvr>
                                    </p:animEffect>
                                  </p:childTnLst>
                                </p:cTn>
                              </p:par>
                              <p:par>
                                <p:cTn id="87" presetID="3" presetClass="entr" presetSubtype="10" fill="hold" nodeType="withEffect">
                                  <p:stCondLst>
                                    <p:cond delay="0"/>
                                  </p:stCondLst>
                                  <p:childTnLst>
                                    <p:set>
                                      <p:cBhvr>
                                        <p:cTn id="88" dur="1" fill="hold">
                                          <p:stCondLst>
                                            <p:cond delay="0"/>
                                          </p:stCondLst>
                                        </p:cTn>
                                        <p:tgtEl>
                                          <p:spTgt spid="18">
                                            <p:txEl>
                                              <p:pRg st="9" end="9"/>
                                            </p:txEl>
                                          </p:spTgt>
                                        </p:tgtEl>
                                        <p:attrNameLst>
                                          <p:attrName>style.visibility</p:attrName>
                                        </p:attrNameLst>
                                      </p:cBhvr>
                                      <p:to>
                                        <p:strVal val="visible"/>
                                      </p:to>
                                    </p:set>
                                    <p:animEffect transition="in" filter="blinds(horizontal)">
                                      <p:cBhvr>
                                        <p:cTn id="89" dur="500"/>
                                        <p:tgtEl>
                                          <p:spTgt spid="1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2"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954" y="3657600"/>
            <a:ext cx="12063046" cy="2677656"/>
          </a:xfrm>
          <a:prstGeom prst="rect">
            <a:avLst/>
          </a:prstGeom>
          <a:solidFill>
            <a:schemeClr val="bg1"/>
          </a:solidFill>
        </p:spPr>
        <p:txBody>
          <a:bodyPr wrap="square">
            <a:spAutoFit/>
          </a:bodyPr>
          <a:lstStyle/>
          <a:p>
            <a:r>
              <a:rPr lang="zh-CN" altLang="en-US" sz="2800" dirty="0">
                <a:latin typeface="Calibri" panose="020F0502020204030204" pitchFamily="34" charset="0"/>
                <a:cs typeface="Calibri" panose="020F0502020204030204" pitchFamily="34" charset="0"/>
              </a:rPr>
              <a:t>27. What does the author imply in the last paragraph?</a:t>
            </a:r>
            <a:endParaRPr lang="zh-CN" altLang="en-US"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AI is less intelligent than humans.             </a:t>
            </a:r>
            <a:r>
              <a:rPr lang="en-US" altLang="zh-CN" sz="2800" dirty="0">
                <a:latin typeface="Calibri" panose="020F0502020204030204" pitchFamily="34" charset="0"/>
                <a:cs typeface="Calibri" panose="020F0502020204030204" pitchFamily="34" charset="0"/>
              </a:rPr>
              <a:t>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True joy lies in individual uniqueness.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Particularity is the key to improving AI.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 whole is more than the sum of its parts.</a:t>
            </a:r>
            <a:endParaRPr lang="en-US" altLang="zh-CN" sz="2800" dirty="0">
              <a:latin typeface="Calibri" panose="020F0502020204030204" pitchFamily="34" charset="0"/>
              <a:cs typeface="Calibri" panose="020F0502020204030204" pitchFamily="34" charset="0"/>
            </a:endParaRPr>
          </a:p>
          <a:p>
            <a:r>
              <a:rPr lang="en-US" altLang="zh-CN" sz="2800" b="1" dirty="0">
                <a:latin typeface="Calibri" panose="020F0502020204030204" pitchFamily="34" charset="0"/>
                <a:cs typeface="Calibri" panose="020F0502020204030204" pitchFamily="34" charset="0"/>
              </a:rPr>
              <a:t>Tip: </a:t>
            </a:r>
            <a:r>
              <a:rPr lang="zh-CN" altLang="en-US" sz="2800" b="1" dirty="0">
                <a:latin typeface="Calibri" panose="020F0502020204030204" pitchFamily="34" charset="0"/>
                <a:cs typeface="Calibri" panose="020F0502020204030204" pitchFamily="34" charset="0"/>
              </a:rPr>
              <a:t>关注转折信号词</a:t>
            </a:r>
            <a:r>
              <a:rPr lang="en-US" altLang="zh-CN" sz="2800" b="1" dirty="0">
                <a:latin typeface="Calibri" panose="020F0502020204030204" pitchFamily="34" charset="0"/>
                <a:cs typeface="Calibri" panose="020F0502020204030204" pitchFamily="34" charset="0"/>
              </a:rPr>
              <a:t>——but</a:t>
            </a:r>
            <a:endParaRPr lang="en-US" altLang="zh-CN" sz="2800" b="1" dirty="0">
              <a:latin typeface="Calibri" panose="020F0502020204030204" pitchFamily="34" charset="0"/>
              <a:cs typeface="Calibri" panose="020F0502020204030204" pitchFamily="34" charset="0"/>
            </a:endParaRPr>
          </a:p>
        </p:txBody>
      </p:sp>
      <p:pic>
        <p:nvPicPr>
          <p:cNvPr id="4" name="图片 3"/>
          <p:cNvPicPr>
            <a:picLocks noChangeAspect="1"/>
          </p:cNvPicPr>
          <p:nvPr/>
        </p:nvPicPr>
        <p:blipFill>
          <a:blip r:embed="rId1"/>
          <a:srcRect l="4911" t="42374" r="6836"/>
          <a:stretch>
            <a:fillRect/>
          </a:stretch>
        </p:blipFill>
        <p:spPr>
          <a:xfrm>
            <a:off x="0" y="0"/>
            <a:ext cx="12063046" cy="3657600"/>
          </a:xfrm>
          <a:prstGeom prst="rect">
            <a:avLst/>
          </a:prstGeom>
        </p:spPr>
      </p:pic>
      <mc:AlternateContent xmlns:mc="http://schemas.openxmlformats.org/markup-compatibility/2006" xmlns:p14="http://schemas.microsoft.com/office/powerpoint/2010/main">
        <mc:Choice Requires="p14">
          <p:contentPart r:id="rId2" p14:bwMode="auto">
            <p14:nvContentPartPr>
              <p14:cNvPr id="6" name="墨迹 5"/>
              <p14:cNvContentPartPr/>
              <p14:nvPr/>
            </p14:nvContentPartPr>
            <p14:xfrm>
              <a:off x="8102631" y="2338006"/>
              <a:ext cx="419400" cy="373320"/>
            </p14:xfrm>
          </p:contentPart>
        </mc:Choice>
        <mc:Fallback xmlns="">
          <p:pic>
            <p:nvPicPr>
              <p:cNvPr id="6" name="墨迹 5"/>
            </p:nvPicPr>
            <p:blipFill>
              <a:blip r:embed="rId3"/>
            </p:blipFill>
            <p:spPr>
              <a:xfrm>
                <a:off x="8102631" y="2338006"/>
                <a:ext cx="419400" cy="37332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7" name="墨迹 6"/>
              <p14:cNvContentPartPr/>
              <p14:nvPr/>
            </p14:nvContentPartPr>
            <p14:xfrm>
              <a:off x="8645511" y="2510446"/>
              <a:ext cx="3171960" cy="66240"/>
            </p14:xfrm>
          </p:contentPart>
        </mc:Choice>
        <mc:Fallback xmlns="">
          <p:pic>
            <p:nvPicPr>
              <p:cNvPr id="7" name="墨迹 6"/>
            </p:nvPicPr>
            <p:blipFill>
              <a:blip r:embed="rId5"/>
            </p:blipFill>
            <p:spPr>
              <a:xfrm>
                <a:off x="8645511" y="2510446"/>
                <a:ext cx="3171960" cy="6624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8" name="墨迹 7"/>
              <p14:cNvContentPartPr/>
              <p14:nvPr/>
            </p14:nvContentPartPr>
            <p14:xfrm>
              <a:off x="197751" y="3052246"/>
              <a:ext cx="7579080" cy="110160"/>
            </p14:xfrm>
          </p:contentPart>
        </mc:Choice>
        <mc:Fallback xmlns="">
          <p:pic>
            <p:nvPicPr>
              <p:cNvPr id="8" name="墨迹 7"/>
            </p:nvPicPr>
            <p:blipFill>
              <a:blip r:embed="rId7"/>
            </p:blipFill>
            <p:spPr>
              <a:xfrm>
                <a:off x="197751" y="3052246"/>
                <a:ext cx="7579080" cy="11016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9" name="墨迹 8"/>
              <p14:cNvContentPartPr/>
              <p14:nvPr/>
            </p14:nvContentPartPr>
            <p14:xfrm>
              <a:off x="6391191" y="2815366"/>
              <a:ext cx="1589400" cy="554040"/>
            </p14:xfrm>
          </p:contentPart>
        </mc:Choice>
        <mc:Fallback xmlns="">
          <p:pic>
            <p:nvPicPr>
              <p:cNvPr id="9" name="墨迹 8"/>
            </p:nvPicPr>
            <p:blipFill>
              <a:blip r:embed="rId9"/>
            </p:blipFill>
            <p:spPr>
              <a:xfrm>
                <a:off x="6391191" y="2815366"/>
                <a:ext cx="1589400" cy="554040"/>
              </a:xfrm>
              <a:prstGeom prst="rect"/>
            </p:spPr>
          </p:pic>
        </mc:Fallback>
      </mc:AlternateContent>
      <p:sp>
        <p:nvSpPr>
          <p:cNvPr id="12" name="圆角矩形标注 11"/>
          <p:cNvSpPr/>
          <p:nvPr/>
        </p:nvSpPr>
        <p:spPr>
          <a:xfrm>
            <a:off x="7473462" y="1459523"/>
            <a:ext cx="4344009" cy="762729"/>
          </a:xfrm>
          <a:custGeom>
            <a:avLst/>
            <a:gdLst>
              <a:gd name="csX0" fmla="*/ 0 w 4344009"/>
              <a:gd name="csY0" fmla="*/ 127124 h 762729"/>
              <a:gd name="csX1" fmla="*/ 127124 w 4344009"/>
              <a:gd name="csY1" fmla="*/ 0 h 762729"/>
              <a:gd name="csX2" fmla="*/ 724002 w 4344009"/>
              <a:gd name="csY2" fmla="*/ 0 h 762729"/>
              <a:gd name="csX3" fmla="*/ 724002 w 4344009"/>
              <a:gd name="csY3" fmla="*/ 0 h 762729"/>
              <a:gd name="csX4" fmla="*/ 1256143 w 4344009"/>
              <a:gd name="csY4" fmla="*/ 0 h 762729"/>
              <a:gd name="csX5" fmla="*/ 1810004 w 4344009"/>
              <a:gd name="csY5" fmla="*/ 0 h 762729"/>
              <a:gd name="csX6" fmla="*/ 2291380 w 4344009"/>
              <a:gd name="csY6" fmla="*/ 0 h 762729"/>
              <a:gd name="csX7" fmla="*/ 2748688 w 4344009"/>
              <a:gd name="csY7" fmla="*/ 0 h 762729"/>
              <a:gd name="csX8" fmla="*/ 3205995 w 4344009"/>
              <a:gd name="csY8" fmla="*/ 0 h 762729"/>
              <a:gd name="csX9" fmla="*/ 3663302 w 4344009"/>
              <a:gd name="csY9" fmla="*/ 0 h 762729"/>
              <a:gd name="csX10" fmla="*/ 4216885 w 4344009"/>
              <a:gd name="csY10" fmla="*/ 0 h 762729"/>
              <a:gd name="csX11" fmla="*/ 4344009 w 4344009"/>
              <a:gd name="csY11" fmla="*/ 127124 h 762729"/>
              <a:gd name="csX12" fmla="*/ 4344009 w 4344009"/>
              <a:gd name="csY12" fmla="*/ 444925 h 762729"/>
              <a:gd name="csX13" fmla="*/ 4344009 w 4344009"/>
              <a:gd name="csY13" fmla="*/ 444925 h 762729"/>
              <a:gd name="csX14" fmla="*/ 4344009 w 4344009"/>
              <a:gd name="csY14" fmla="*/ 635608 h 762729"/>
              <a:gd name="csX15" fmla="*/ 4344009 w 4344009"/>
              <a:gd name="csY15" fmla="*/ 635605 h 762729"/>
              <a:gd name="csX16" fmla="*/ 4216885 w 4344009"/>
              <a:gd name="csY16" fmla="*/ 762729 h 762729"/>
              <a:gd name="csX17" fmla="*/ 3711440 w 4344009"/>
              <a:gd name="csY17" fmla="*/ 762729 h 762729"/>
              <a:gd name="csX18" fmla="*/ 3302270 w 4344009"/>
              <a:gd name="csY18" fmla="*/ 762729 h 762729"/>
              <a:gd name="csX19" fmla="*/ 2844963 w 4344009"/>
              <a:gd name="csY19" fmla="*/ 762729 h 762729"/>
              <a:gd name="csX20" fmla="*/ 2435793 w 4344009"/>
              <a:gd name="csY20" fmla="*/ 762729 h 762729"/>
              <a:gd name="csX21" fmla="*/ 1810004 w 4344009"/>
              <a:gd name="csY21" fmla="*/ 762729 h 762729"/>
              <a:gd name="csX22" fmla="*/ 1900070 w 4344009"/>
              <a:gd name="csY22" fmla="*/ 928409 h 762729"/>
              <a:gd name="csX23" fmla="*/ 1335557 w 4344009"/>
              <a:gd name="csY23" fmla="*/ 848883 h 762729"/>
              <a:gd name="csX24" fmla="*/ 724002 w 4344009"/>
              <a:gd name="csY24" fmla="*/ 762729 h 762729"/>
              <a:gd name="csX25" fmla="*/ 127124 w 4344009"/>
              <a:gd name="csY25" fmla="*/ 762729 h 762729"/>
              <a:gd name="csX26" fmla="*/ 0 w 4344009"/>
              <a:gd name="csY26" fmla="*/ 635605 h 762729"/>
              <a:gd name="csX27" fmla="*/ 0 w 4344009"/>
              <a:gd name="csY27" fmla="*/ 635608 h 762729"/>
              <a:gd name="csX28" fmla="*/ 0 w 4344009"/>
              <a:gd name="csY28" fmla="*/ 444925 h 762729"/>
              <a:gd name="csX29" fmla="*/ 0 w 4344009"/>
              <a:gd name="csY29" fmla="*/ 444925 h 762729"/>
              <a:gd name="csX30" fmla="*/ 0 w 4344009"/>
              <a:gd name="csY30" fmla="*/ 127124 h 7627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Lst>
            <a:rect l="l" t="t" r="r" b="b"/>
            <a:pathLst>
              <a:path w="4344009" h="762729" fill="none" extrusionOk="0">
                <a:moveTo>
                  <a:pt x="0" y="127124"/>
                </a:moveTo>
                <a:cubicBezTo>
                  <a:pt x="-11858" y="40064"/>
                  <a:pt x="55224" y="715"/>
                  <a:pt x="127124" y="0"/>
                </a:cubicBezTo>
                <a:cubicBezTo>
                  <a:pt x="362837" y="-62014"/>
                  <a:pt x="572671" y="47255"/>
                  <a:pt x="724002" y="0"/>
                </a:cubicBezTo>
                <a:lnTo>
                  <a:pt x="724002" y="0"/>
                </a:lnTo>
                <a:cubicBezTo>
                  <a:pt x="983885" y="-6377"/>
                  <a:pt x="996497" y="57370"/>
                  <a:pt x="1256143" y="0"/>
                </a:cubicBezTo>
                <a:cubicBezTo>
                  <a:pt x="1515789" y="-57370"/>
                  <a:pt x="1654048" y="46643"/>
                  <a:pt x="1810004" y="0"/>
                </a:cubicBezTo>
                <a:cubicBezTo>
                  <a:pt x="1978270" y="-36691"/>
                  <a:pt x="2076459" y="6292"/>
                  <a:pt x="2291380" y="0"/>
                </a:cubicBezTo>
                <a:cubicBezTo>
                  <a:pt x="2506301" y="-6292"/>
                  <a:pt x="2550157" y="25431"/>
                  <a:pt x="2748688" y="0"/>
                </a:cubicBezTo>
                <a:cubicBezTo>
                  <a:pt x="2947219" y="-25431"/>
                  <a:pt x="2994692" y="44564"/>
                  <a:pt x="3205995" y="0"/>
                </a:cubicBezTo>
                <a:cubicBezTo>
                  <a:pt x="3417298" y="-44564"/>
                  <a:pt x="3524286" y="13054"/>
                  <a:pt x="3663302" y="0"/>
                </a:cubicBezTo>
                <a:cubicBezTo>
                  <a:pt x="3802318" y="-13054"/>
                  <a:pt x="3944760" y="3301"/>
                  <a:pt x="4216885" y="0"/>
                </a:cubicBezTo>
                <a:cubicBezTo>
                  <a:pt x="4276567" y="13296"/>
                  <a:pt x="4355119" y="67783"/>
                  <a:pt x="4344009" y="127124"/>
                </a:cubicBezTo>
                <a:cubicBezTo>
                  <a:pt x="4373628" y="265647"/>
                  <a:pt x="4343481" y="377377"/>
                  <a:pt x="4344009" y="444925"/>
                </a:cubicBezTo>
                <a:lnTo>
                  <a:pt x="4344009" y="444925"/>
                </a:lnTo>
                <a:cubicBezTo>
                  <a:pt x="4346211" y="486043"/>
                  <a:pt x="4323292" y="576351"/>
                  <a:pt x="4344009" y="635608"/>
                </a:cubicBezTo>
                <a:lnTo>
                  <a:pt x="4344009" y="635605"/>
                </a:lnTo>
                <a:cubicBezTo>
                  <a:pt x="4331440" y="713013"/>
                  <a:pt x="4290058" y="769666"/>
                  <a:pt x="4216885" y="762729"/>
                </a:cubicBezTo>
                <a:cubicBezTo>
                  <a:pt x="4083191" y="814524"/>
                  <a:pt x="3875556" y="744434"/>
                  <a:pt x="3711440" y="762729"/>
                </a:cubicBezTo>
                <a:cubicBezTo>
                  <a:pt x="3547324" y="781024"/>
                  <a:pt x="3401638" y="720456"/>
                  <a:pt x="3302270" y="762729"/>
                </a:cubicBezTo>
                <a:cubicBezTo>
                  <a:pt x="3202902" y="805002"/>
                  <a:pt x="3005373" y="762130"/>
                  <a:pt x="2844963" y="762729"/>
                </a:cubicBezTo>
                <a:cubicBezTo>
                  <a:pt x="2684553" y="763328"/>
                  <a:pt x="2626209" y="749803"/>
                  <a:pt x="2435793" y="762729"/>
                </a:cubicBezTo>
                <a:cubicBezTo>
                  <a:pt x="2245377" y="775655"/>
                  <a:pt x="2061771" y="739552"/>
                  <a:pt x="1810004" y="762729"/>
                </a:cubicBezTo>
                <a:cubicBezTo>
                  <a:pt x="1845115" y="815308"/>
                  <a:pt x="1857786" y="862860"/>
                  <a:pt x="1900070" y="928409"/>
                </a:cubicBezTo>
                <a:cubicBezTo>
                  <a:pt x="1621779" y="920500"/>
                  <a:pt x="1567910" y="836707"/>
                  <a:pt x="1335557" y="848883"/>
                </a:cubicBezTo>
                <a:cubicBezTo>
                  <a:pt x="1103204" y="861059"/>
                  <a:pt x="872395" y="719049"/>
                  <a:pt x="724002" y="762729"/>
                </a:cubicBezTo>
                <a:cubicBezTo>
                  <a:pt x="574194" y="798155"/>
                  <a:pt x="416231" y="734837"/>
                  <a:pt x="127124" y="762729"/>
                </a:cubicBezTo>
                <a:cubicBezTo>
                  <a:pt x="54678" y="759605"/>
                  <a:pt x="-2191" y="704855"/>
                  <a:pt x="0" y="635605"/>
                </a:cubicBezTo>
                <a:lnTo>
                  <a:pt x="0" y="635608"/>
                </a:lnTo>
                <a:cubicBezTo>
                  <a:pt x="-7034" y="575063"/>
                  <a:pt x="10279" y="508151"/>
                  <a:pt x="0" y="444925"/>
                </a:cubicBezTo>
                <a:lnTo>
                  <a:pt x="0" y="444925"/>
                </a:lnTo>
                <a:cubicBezTo>
                  <a:pt x="-17116" y="288019"/>
                  <a:pt x="31024" y="209617"/>
                  <a:pt x="0" y="127124"/>
                </a:cubicBezTo>
                <a:close/>
              </a:path>
              <a:path w="4344009" h="762729" stroke="0" extrusionOk="0">
                <a:moveTo>
                  <a:pt x="0" y="127124"/>
                </a:moveTo>
                <a:cubicBezTo>
                  <a:pt x="-1741" y="56989"/>
                  <a:pt x="61711" y="4715"/>
                  <a:pt x="127124" y="0"/>
                </a:cubicBezTo>
                <a:cubicBezTo>
                  <a:pt x="252436" y="-6235"/>
                  <a:pt x="521629" y="51929"/>
                  <a:pt x="724002" y="0"/>
                </a:cubicBezTo>
                <a:lnTo>
                  <a:pt x="724002" y="0"/>
                </a:lnTo>
                <a:cubicBezTo>
                  <a:pt x="896966" y="-33138"/>
                  <a:pt x="1079581" y="55159"/>
                  <a:pt x="1234423" y="0"/>
                </a:cubicBezTo>
                <a:cubicBezTo>
                  <a:pt x="1389265" y="-55159"/>
                  <a:pt x="1546101" y="62380"/>
                  <a:pt x="1810004" y="0"/>
                </a:cubicBezTo>
                <a:cubicBezTo>
                  <a:pt x="1971741" y="-47769"/>
                  <a:pt x="2097979" y="38755"/>
                  <a:pt x="2243243" y="0"/>
                </a:cubicBezTo>
                <a:cubicBezTo>
                  <a:pt x="2388507" y="-38755"/>
                  <a:pt x="2550669" y="35897"/>
                  <a:pt x="2652412" y="0"/>
                </a:cubicBezTo>
                <a:cubicBezTo>
                  <a:pt x="2754155" y="-35897"/>
                  <a:pt x="2876122" y="27504"/>
                  <a:pt x="3061582" y="0"/>
                </a:cubicBezTo>
                <a:cubicBezTo>
                  <a:pt x="3247042" y="-27504"/>
                  <a:pt x="3401834" y="27853"/>
                  <a:pt x="3567027" y="0"/>
                </a:cubicBezTo>
                <a:cubicBezTo>
                  <a:pt x="3732220" y="-27853"/>
                  <a:pt x="3931873" y="57887"/>
                  <a:pt x="4216885" y="0"/>
                </a:cubicBezTo>
                <a:cubicBezTo>
                  <a:pt x="4298007" y="10446"/>
                  <a:pt x="4345544" y="68062"/>
                  <a:pt x="4344009" y="127124"/>
                </a:cubicBezTo>
                <a:cubicBezTo>
                  <a:pt x="4357379" y="213729"/>
                  <a:pt x="4314317" y="335652"/>
                  <a:pt x="4344009" y="444925"/>
                </a:cubicBezTo>
                <a:lnTo>
                  <a:pt x="4344009" y="444925"/>
                </a:lnTo>
                <a:cubicBezTo>
                  <a:pt x="4364102" y="514404"/>
                  <a:pt x="4322573" y="568335"/>
                  <a:pt x="4344009" y="635608"/>
                </a:cubicBezTo>
                <a:lnTo>
                  <a:pt x="4344009" y="635605"/>
                </a:lnTo>
                <a:cubicBezTo>
                  <a:pt x="4339159" y="707409"/>
                  <a:pt x="4295072" y="762949"/>
                  <a:pt x="4216885" y="762729"/>
                </a:cubicBezTo>
                <a:cubicBezTo>
                  <a:pt x="4098940" y="794545"/>
                  <a:pt x="3934778" y="722602"/>
                  <a:pt x="3735509" y="762729"/>
                </a:cubicBezTo>
                <a:cubicBezTo>
                  <a:pt x="3536240" y="802856"/>
                  <a:pt x="3435891" y="717878"/>
                  <a:pt x="3278201" y="762729"/>
                </a:cubicBezTo>
                <a:cubicBezTo>
                  <a:pt x="3120511" y="807580"/>
                  <a:pt x="3006658" y="751113"/>
                  <a:pt x="2820894" y="762729"/>
                </a:cubicBezTo>
                <a:cubicBezTo>
                  <a:pt x="2635130" y="774345"/>
                  <a:pt x="2483096" y="746948"/>
                  <a:pt x="2363587" y="762729"/>
                </a:cubicBezTo>
                <a:cubicBezTo>
                  <a:pt x="2244078" y="778510"/>
                  <a:pt x="2079196" y="708503"/>
                  <a:pt x="1810004" y="762729"/>
                </a:cubicBezTo>
                <a:cubicBezTo>
                  <a:pt x="1853359" y="798700"/>
                  <a:pt x="1848168" y="862215"/>
                  <a:pt x="1900070" y="928409"/>
                </a:cubicBezTo>
                <a:cubicBezTo>
                  <a:pt x="1714475" y="902326"/>
                  <a:pt x="1565098" y="815687"/>
                  <a:pt x="1323797" y="847226"/>
                </a:cubicBezTo>
                <a:cubicBezTo>
                  <a:pt x="1082496" y="878765"/>
                  <a:pt x="1005298" y="765580"/>
                  <a:pt x="724002" y="762729"/>
                </a:cubicBezTo>
                <a:cubicBezTo>
                  <a:pt x="547986" y="822003"/>
                  <a:pt x="401015" y="709456"/>
                  <a:pt x="127124" y="762729"/>
                </a:cubicBezTo>
                <a:cubicBezTo>
                  <a:pt x="47082" y="752762"/>
                  <a:pt x="15026" y="705478"/>
                  <a:pt x="0" y="635605"/>
                </a:cubicBezTo>
                <a:lnTo>
                  <a:pt x="0" y="635608"/>
                </a:lnTo>
                <a:cubicBezTo>
                  <a:pt x="-13638" y="545252"/>
                  <a:pt x="8662" y="521900"/>
                  <a:pt x="0" y="444925"/>
                </a:cubicBezTo>
                <a:lnTo>
                  <a:pt x="0" y="444925"/>
                </a:lnTo>
                <a:cubicBezTo>
                  <a:pt x="-33172" y="368890"/>
                  <a:pt x="9402" y="211443"/>
                  <a:pt x="0" y="127124"/>
                </a:cubicBezTo>
                <a:close/>
              </a:path>
            </a:pathLst>
          </a:custGeom>
          <a:solidFill>
            <a:srgbClr val="92D05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b="1" dirty="0">
                <a:solidFill>
                  <a:schemeClr val="tx1"/>
                </a:solidFill>
              </a:rPr>
              <a:t>比喻</a:t>
            </a:r>
            <a:r>
              <a:rPr lang="en-GB" altLang="zh-CN" b="1" dirty="0">
                <a:solidFill>
                  <a:schemeClr val="tx1"/>
                </a:solidFill>
              </a:rPr>
              <a:t>AI</a:t>
            </a:r>
            <a:r>
              <a:rPr lang="zh-CN" altLang="en-US" b="1" dirty="0">
                <a:solidFill>
                  <a:schemeClr val="tx1"/>
                </a:solidFill>
              </a:rPr>
              <a:t>将所有人的个性色彩混合成</a:t>
            </a:r>
            <a:r>
              <a:rPr lang="zh-CN" altLang="en-US" b="1" dirty="0">
                <a:solidFill>
                  <a:schemeClr val="tx1"/>
                </a:solidFill>
                <a:highlight>
                  <a:srgbClr val="FFFF00"/>
                </a:highlight>
              </a:rPr>
              <a:t>浑浊的棕色</a:t>
            </a:r>
            <a:r>
              <a:rPr lang="zh-CN" altLang="en-US" b="1" dirty="0">
                <a:solidFill>
                  <a:schemeClr val="tx1"/>
                </a:solidFill>
              </a:rPr>
              <a:t>，失去了各自的鲜明特色。</a:t>
            </a:r>
            <a:endParaRPr lang="zh-CN" altLang="en-US" b="1" dirty="0">
              <a:solidFill>
                <a:schemeClr val="tx1"/>
              </a:solidFill>
            </a:endParaRPr>
          </a:p>
        </p:txBody>
      </p:sp>
      <p:cxnSp>
        <p:nvCxnSpPr>
          <p:cNvPr id="13" name="直线箭头连接符 12"/>
          <p:cNvCxnSpPr/>
          <p:nvPr/>
        </p:nvCxnSpPr>
        <p:spPr>
          <a:xfrm>
            <a:off x="1336431" y="3200400"/>
            <a:ext cx="3903784" cy="1565031"/>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线箭头连接符 15"/>
          <p:cNvCxnSpPr/>
          <p:nvPr/>
        </p:nvCxnSpPr>
        <p:spPr>
          <a:xfrm flipH="1">
            <a:off x="5240215" y="3369406"/>
            <a:ext cx="1711572" cy="139602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185891" y="5456354"/>
            <a:ext cx="6339252" cy="369332"/>
          </a:xfrm>
          <a:prstGeom prst="rect">
            <a:avLst/>
          </a:prstGeom>
          <a:noFill/>
        </p:spPr>
        <p:txBody>
          <a:bodyPr wrap="square">
            <a:spAutoFit/>
          </a:bodyPr>
          <a:lstStyle/>
          <a:p>
            <a:r>
              <a:rPr lang="zh-CN" altLang="en-US" dirty="0"/>
              <a:t>整体大于部分之和</a:t>
            </a:r>
            <a:endParaRPr lang="zh-CN" altLang="en-US" dirty="0"/>
          </a:p>
        </p:txBody>
      </p:sp>
      <p:sp>
        <p:nvSpPr>
          <p:cNvPr id="22" name="文本框 21"/>
          <p:cNvSpPr txBox="1"/>
          <p:nvPr/>
        </p:nvSpPr>
        <p:spPr>
          <a:xfrm>
            <a:off x="6373606" y="5022720"/>
            <a:ext cx="6937130" cy="369332"/>
          </a:xfrm>
          <a:prstGeom prst="rect">
            <a:avLst/>
          </a:prstGeom>
          <a:noFill/>
        </p:spPr>
        <p:txBody>
          <a:bodyPr wrap="square">
            <a:spAutoFit/>
          </a:bodyPr>
          <a:lstStyle/>
          <a:p>
            <a:r>
              <a:rPr lang="zh-CN" altLang="en-US" dirty="0"/>
              <a:t>独特性是改进</a:t>
            </a:r>
            <a:r>
              <a:rPr lang="en-GB" altLang="zh-CN" dirty="0"/>
              <a:t>AI</a:t>
            </a:r>
            <a:r>
              <a:rPr lang="zh-CN" altLang="en-US" dirty="0"/>
              <a:t>的关键</a:t>
            </a:r>
            <a:endParaRPr lang="zh-CN" altLang="en-US" dirty="0"/>
          </a:p>
        </p:txBody>
      </p:sp>
      <p:cxnSp>
        <p:nvCxnSpPr>
          <p:cNvPr id="24" name="直线连接符 23"/>
          <p:cNvCxnSpPr/>
          <p:nvPr/>
        </p:nvCxnSpPr>
        <p:spPr>
          <a:xfrm>
            <a:off x="4325815" y="5242556"/>
            <a:ext cx="1565031" cy="0"/>
          </a:xfrm>
          <a:prstGeom prst="line">
            <a:avLst/>
          </a:prstGeom>
          <a:ln w="38100"/>
        </p:spPr>
        <p:style>
          <a:lnRef idx="1">
            <a:schemeClr val="accent2"/>
          </a:lnRef>
          <a:fillRef idx="0">
            <a:schemeClr val="accent2"/>
          </a:fillRef>
          <a:effectRef idx="0">
            <a:schemeClr val="accent2"/>
          </a:effectRef>
          <a:fontRef idx="minor">
            <a:schemeClr val="tx1"/>
          </a:fontRef>
        </p:style>
      </p:cxnSp>
      <mc:AlternateContent xmlns:mc="http://schemas.openxmlformats.org/markup-compatibility/2006" xmlns:p14="http://schemas.microsoft.com/office/powerpoint/2010/main">
        <mc:Choice Requires="p14">
          <p:contentPart r:id="rId10" p14:bwMode="auto">
            <p14:nvContentPartPr>
              <p14:cNvPr id="25" name="墨迹 24"/>
              <p14:cNvContentPartPr/>
              <p14:nvPr/>
            </p14:nvContentPartPr>
            <p14:xfrm>
              <a:off x="4397871" y="4777366"/>
              <a:ext cx="1592280" cy="26640"/>
            </p14:xfrm>
          </p:contentPart>
        </mc:Choice>
        <mc:Fallback xmlns="">
          <p:pic>
            <p:nvPicPr>
              <p:cNvPr id="25" name="墨迹 24"/>
            </p:nvPicPr>
            <p:blipFill>
              <a:blip r:embed="rId11"/>
            </p:blipFill>
            <p:spPr>
              <a:xfrm>
                <a:off x="4397871" y="4777366"/>
                <a:ext cx="1592280" cy="26640"/>
              </a:xfrm>
              <a:prstGeom prst="rect"/>
            </p:spPr>
          </p:pic>
        </mc:Fallback>
      </mc:AlternateContent>
      <p:sp>
        <p:nvSpPr>
          <p:cNvPr id="26" name="椭圆 25"/>
          <p:cNvSpPr/>
          <p:nvPr/>
        </p:nvSpPr>
        <p:spPr>
          <a:xfrm>
            <a:off x="139142" y="4598404"/>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checkerboard(across)">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par>
                                <p:cTn id="33" presetID="3" presetClass="entr" presetSubtype="1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linds(horizontal)">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linds(horizontal)">
                                      <p:cBhvr>
                                        <p:cTn id="44" dur="500"/>
                                        <p:tgtEl>
                                          <p:spTgt spid="22"/>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blinds(horizontal)">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linds(horizontal)">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P spid="22" grpId="0"/>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截图图人的照片上写着字&#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66736" y="1405466"/>
            <a:ext cx="7772400" cy="2937933"/>
          </a:xfrm>
          <a:prstGeom prst="rect">
            <a:avLst/>
          </a:prstGeom>
        </p:spPr>
      </p:pic>
      <p:sp>
        <p:nvSpPr>
          <p:cNvPr id="4" name="标题 1"/>
          <p:cNvSpPr>
            <a:spLocks noGrp="1"/>
          </p:cNvSpPr>
          <p:nvPr>
            <p:ph type="title"/>
          </p:nvPr>
        </p:nvSpPr>
        <p:spPr>
          <a:xfrm>
            <a:off x="1258480" y="524140"/>
            <a:ext cx="6619504" cy="554801"/>
          </a:xfrm>
        </p:spPr>
        <p:txBody>
          <a:bodyPr/>
          <a:lstStyle/>
          <a:p>
            <a:r>
              <a:rPr lang="en-US" altLang="zh-CN" dirty="0"/>
              <a:t>C</a:t>
            </a:r>
            <a:endParaRPr lang="zh-CN" altLang="en-US" dirty="0"/>
          </a:p>
        </p:txBody>
      </p:sp>
      <p:pic>
        <p:nvPicPr>
          <p:cNvPr id="10242" name="Picture 2" descr="Philip Jean-Richard-dit-Bressel - UNSW | Linked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864" y="1405466"/>
            <a:ext cx="3758736" cy="2937933"/>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0" y="4539103"/>
            <a:ext cx="12192000" cy="1384995"/>
          </a:xfrm>
          <a:prstGeom prst="rect">
            <a:avLst/>
          </a:prstGeom>
          <a:noFill/>
        </p:spPr>
        <p:txBody>
          <a:bodyPr wrap="square">
            <a:spAutoFit/>
          </a:bodyPr>
          <a:lstStyle/>
          <a:p>
            <a:r>
              <a:rPr lang="en-GB" altLang="zh-CN" sz="2800" dirty="0">
                <a:latin typeface="Calibri" panose="020F0502020204030204" pitchFamily="34" charset="0"/>
                <a:cs typeface="Calibri" panose="020F0502020204030204" pitchFamily="34" charset="0"/>
              </a:rPr>
              <a:t>     The main idea of this passage is that a study led by Dr. Philip Jean-Richard-</a:t>
            </a:r>
            <a:r>
              <a:rPr lang="en-GB" altLang="zh-CN" sz="2800" dirty="0" err="1">
                <a:latin typeface="Calibri" panose="020F0502020204030204" pitchFamily="34" charset="0"/>
                <a:cs typeface="Calibri" panose="020F0502020204030204" pitchFamily="34" charset="0"/>
              </a:rPr>
              <a:t>dit</a:t>
            </a:r>
            <a:r>
              <a:rPr lang="en-GB" altLang="zh-CN" sz="2800" dirty="0">
                <a:latin typeface="Calibri" panose="020F0502020204030204" pitchFamily="34" charset="0"/>
                <a:cs typeface="Calibri" panose="020F0502020204030204" pitchFamily="34" charset="0"/>
              </a:rPr>
              <a:t>-Bressel at UNSW Sydney explored why some people continue making harmful choices despite clear consequences. </a:t>
            </a:r>
            <a:endParaRPr lang="zh-CN" altLang="en-US" sz="2800"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a:t>
            </a:r>
            <a:endParaRPr lang="zh-CN" altLang="en-US" dirty="0"/>
          </a:p>
        </p:txBody>
      </p:sp>
      <p:sp>
        <p:nvSpPr>
          <p:cNvPr id="10" name="文本框 9"/>
          <p:cNvSpPr txBox="1"/>
          <p:nvPr/>
        </p:nvSpPr>
        <p:spPr>
          <a:xfrm>
            <a:off x="0" y="1315522"/>
            <a:ext cx="4314825" cy="5632311"/>
          </a:xfrm>
          <a:prstGeom prst="rect">
            <a:avLst/>
          </a:prstGeom>
          <a:noFill/>
        </p:spPr>
        <p:txBody>
          <a:bodyPr wrap="square">
            <a:spAutoFit/>
          </a:bodyPr>
          <a:lstStyle/>
          <a:p>
            <a:pPr marL="457200" indent="-457200">
              <a:buFont typeface="+mj-lt"/>
              <a:buAutoNum type="arabicPeriod"/>
            </a:pPr>
            <a:r>
              <a:rPr lang="en-GB" altLang="zh-CN" sz="2400" dirty="0">
                <a:solidFill>
                  <a:srgbClr val="FF0000"/>
                </a:solidFill>
                <a:latin typeface="Calibri" panose="020F0502020204030204" pitchFamily="34" charset="0"/>
                <a:cs typeface="Calibri" panose="020F0502020204030204" pitchFamily="34" charset="0"/>
              </a:rPr>
              <a:t>intervention</a:t>
            </a:r>
            <a:endParaRPr lang="en-GB" altLang="zh-CN" sz="2400" dirty="0">
              <a:solidFill>
                <a:srgbClr val="FF0000"/>
              </a:solidFill>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addiction</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gambling</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Sensitives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Unawares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Compulsives</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modify</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act on</a:t>
            </a:r>
            <a:r>
              <a:rPr lang="zh-CN" altLang="en-US" sz="2400" dirty="0">
                <a:latin typeface="Calibri" panose="020F0502020204030204" pitchFamily="34" charset="0"/>
                <a:cs typeface="Calibri" panose="020F0502020204030204" pitchFamily="34" charset="0"/>
              </a:rPr>
              <a:t> </a:t>
            </a:r>
            <a:r>
              <a:rPr lang="en-GB" altLang="zh-CN" sz="2400" dirty="0"/>
              <a:t>information</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distinct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self-destructive</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with the assumption that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implication</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dirty="0">
                <a:latin typeface="Calibri" panose="020F0502020204030204" pitchFamily="34" charset="0"/>
                <a:cs typeface="Calibri" panose="020F0502020204030204" pitchFamily="34" charset="0"/>
              </a:rPr>
              <a:t>campaign</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endParaRPr lang="zh-CN" altLang="en-US" sz="2400" dirty="0">
              <a:latin typeface="Calibri" panose="020F0502020204030204" pitchFamily="34" charset="0"/>
              <a:cs typeface="Calibri" panose="020F0502020204030204" pitchFamily="34" charset="0"/>
            </a:endParaRPr>
          </a:p>
        </p:txBody>
      </p:sp>
      <p:sp>
        <p:nvSpPr>
          <p:cNvPr id="11" name="文本框 10"/>
          <p:cNvSpPr txBox="1"/>
          <p:nvPr/>
        </p:nvSpPr>
        <p:spPr>
          <a:xfrm>
            <a:off x="4000499" y="1315521"/>
            <a:ext cx="8290461" cy="5262979"/>
          </a:xfrm>
          <a:prstGeom prst="rect">
            <a:avLst/>
          </a:prstGeom>
          <a:noFill/>
        </p:spPr>
        <p:txBody>
          <a:bodyPr wrap="square">
            <a:spAutoFit/>
          </a:bodyPr>
          <a:lstStyle/>
          <a:p>
            <a:pPr marL="457200" indent="-457200">
              <a:buFont typeface="+mj-lt"/>
              <a:buAutoNum type="arabicPeriod"/>
            </a:pPr>
            <a:r>
              <a:rPr lang="zh-CN" altLang="en-US" sz="2400" dirty="0">
                <a:solidFill>
                  <a:srgbClr val="FF0000"/>
                </a:solidFill>
                <a:latin typeface="Calibri" panose="020F0502020204030204" pitchFamily="34" charset="0"/>
                <a:cs typeface="Calibri" panose="020F0502020204030204" pitchFamily="34" charset="0"/>
              </a:rPr>
              <a:t>干预；介入；干预措施 （</a:t>
            </a:r>
            <a:r>
              <a:rPr lang="en-US" altLang="zh-CN" sz="2400" dirty="0">
                <a:solidFill>
                  <a:srgbClr val="FF0000"/>
                </a:solidFill>
                <a:latin typeface="Calibri" panose="020F0502020204030204" pitchFamily="34" charset="0"/>
                <a:cs typeface="Calibri" panose="020F0502020204030204" pitchFamily="34" charset="0"/>
              </a:rPr>
              <a:t>intervene</a:t>
            </a:r>
            <a:r>
              <a:rPr lang="zh-CN" altLang="en-US" sz="2400" dirty="0">
                <a:solidFill>
                  <a:srgbClr val="FF0000"/>
                </a:solidFill>
                <a:latin typeface="Calibri" panose="020F0502020204030204" pitchFamily="34" charset="0"/>
                <a:cs typeface="Calibri" panose="020F0502020204030204" pitchFamily="34" charset="0"/>
              </a:rPr>
              <a:t>）</a:t>
            </a:r>
            <a:endParaRPr lang="en-GB" altLang="zh-CN" sz="2400" dirty="0">
              <a:solidFill>
                <a:srgbClr val="FF0000"/>
              </a:solidFill>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上瘾 （</a:t>
            </a:r>
            <a:r>
              <a:rPr lang="en-US" altLang="zh-CN" sz="2400" dirty="0">
                <a:latin typeface="Calibri" panose="020F0502020204030204" pitchFamily="34" charset="0"/>
                <a:cs typeface="Calibri" panose="020F0502020204030204" pitchFamily="34" charset="0"/>
              </a:rPr>
              <a:t>be</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addicted</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to</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doing</a:t>
            </a:r>
            <a:r>
              <a:rPr lang="zh-CN" altLang="en-US" sz="2400" dirty="0">
                <a:latin typeface="Calibri" panose="020F0502020204030204" pitchFamily="34" charset="0"/>
                <a:cs typeface="Calibri" panose="020F0502020204030204" pitchFamily="34" charset="0"/>
              </a:rPr>
              <a:t>）</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GB" sz="2400" dirty="0">
                <a:latin typeface="Calibri" panose="020F0502020204030204" pitchFamily="34" charset="0"/>
                <a:cs typeface="Calibri" panose="020F0502020204030204" pitchFamily="34" charset="0"/>
              </a:rPr>
              <a:t>赌博</a:t>
            </a:r>
            <a:r>
              <a:rPr lang="zh-CN" altLang="en-US" sz="2400" dirty="0">
                <a:latin typeface="Calibri" panose="020F0502020204030204" pitchFamily="34" charset="0"/>
                <a:cs typeface="Calibri" panose="020F0502020204030204" pitchFamily="34" charset="0"/>
              </a:rPr>
              <a:t> </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文中指“能敏感调整行为的人”</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文中是名词，指“未意识到错误的人”</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文中指“强迫性重复的人”</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修改，改进；修饰，限定；缓和，使温和；使改形，使转化；变（音）（</a:t>
            </a:r>
            <a:r>
              <a:rPr lang="en-US" altLang="zh-CN" sz="2400" dirty="0">
                <a:latin typeface="Calibri" panose="020F0502020204030204" pitchFamily="34" charset="0"/>
                <a:cs typeface="Calibri" panose="020F0502020204030204" pitchFamily="34" charset="0"/>
              </a:rPr>
              <a:t>n</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modification</a:t>
            </a:r>
            <a:r>
              <a:rPr lang="zh-CN" altLang="en-US" sz="2400" dirty="0">
                <a:latin typeface="Calibri" panose="020F0502020204030204" pitchFamily="34" charset="0"/>
                <a:cs typeface="Calibri" panose="020F0502020204030204" pitchFamily="34" charset="0"/>
              </a:rPr>
              <a:t>）</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依信息行动</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不同的，有区别的；清楚的，明显的；确切的</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自毁的；表现自杀欲望的</a:t>
            </a:r>
            <a:endParaRPr lang="en-GB"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抱着</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的假设</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可能的影响（或作用、结果）；含意，暗指；牵连，涉及</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（有计划的）活动，运动；战役，战斗</a:t>
            </a:r>
            <a:endParaRPr lang="zh-CN" altLang="en-US" sz="2400"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checkerboard(across)">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checkerboard(across)">
                                      <p:cBhvr>
                                        <p:cTn id="17" dur="500"/>
                                        <p:tgtEl>
                                          <p:spTgt spid="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checkerboard(across)">
                                      <p:cBhvr>
                                        <p:cTn id="22" dur="500"/>
                                        <p:tgtEl>
                                          <p:spTgt spid="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checkerboard(across)">
                                      <p:cBhvr>
                                        <p:cTn id="27" dur="500"/>
                                        <p:tgtEl>
                                          <p:spTgt spid="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checkerboard(across)">
                                      <p:cBhvr>
                                        <p:cTn id="32" dur="500"/>
                                        <p:tgtEl>
                                          <p:spTgt spid="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1">
                                            <p:txEl>
                                              <p:pRg st="6" end="6"/>
                                            </p:txEl>
                                          </p:spTgt>
                                        </p:tgtEl>
                                        <p:attrNameLst>
                                          <p:attrName>style.visibility</p:attrName>
                                        </p:attrNameLst>
                                      </p:cBhvr>
                                      <p:to>
                                        <p:strVal val="visible"/>
                                      </p:to>
                                    </p:set>
                                    <p:animEffect transition="in" filter="checkerboard(across)">
                                      <p:cBhvr>
                                        <p:cTn id="37" dur="500"/>
                                        <p:tgtEl>
                                          <p:spTgt spid="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11">
                                            <p:txEl>
                                              <p:pRg st="7" end="7"/>
                                            </p:txEl>
                                          </p:spTgt>
                                        </p:tgtEl>
                                        <p:attrNameLst>
                                          <p:attrName>style.visibility</p:attrName>
                                        </p:attrNameLst>
                                      </p:cBhvr>
                                      <p:to>
                                        <p:strVal val="visible"/>
                                      </p:to>
                                    </p:set>
                                    <p:animEffect transition="in" filter="checkerboard(across)">
                                      <p:cBhvr>
                                        <p:cTn id="42" dur="500"/>
                                        <p:tgtEl>
                                          <p:spTgt spid="1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1">
                                            <p:txEl>
                                              <p:pRg st="8" end="8"/>
                                            </p:txEl>
                                          </p:spTgt>
                                        </p:tgtEl>
                                        <p:attrNameLst>
                                          <p:attrName>style.visibility</p:attrName>
                                        </p:attrNameLst>
                                      </p:cBhvr>
                                      <p:to>
                                        <p:strVal val="visible"/>
                                      </p:to>
                                    </p:set>
                                    <p:animEffect transition="in" filter="checkerboard(across)">
                                      <p:cBhvr>
                                        <p:cTn id="47" dur="500"/>
                                        <p:tgtEl>
                                          <p:spTgt spid="1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11">
                                            <p:txEl>
                                              <p:pRg st="9" end="9"/>
                                            </p:txEl>
                                          </p:spTgt>
                                        </p:tgtEl>
                                        <p:attrNameLst>
                                          <p:attrName>style.visibility</p:attrName>
                                        </p:attrNameLst>
                                      </p:cBhvr>
                                      <p:to>
                                        <p:strVal val="visible"/>
                                      </p:to>
                                    </p:set>
                                    <p:animEffect transition="in" filter="checkerboard(across)">
                                      <p:cBhvr>
                                        <p:cTn id="52" dur="500"/>
                                        <p:tgtEl>
                                          <p:spTgt spid="11">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11">
                                            <p:txEl>
                                              <p:pRg st="10" end="10"/>
                                            </p:txEl>
                                          </p:spTgt>
                                        </p:tgtEl>
                                        <p:attrNameLst>
                                          <p:attrName>style.visibility</p:attrName>
                                        </p:attrNameLst>
                                      </p:cBhvr>
                                      <p:to>
                                        <p:strVal val="visible"/>
                                      </p:to>
                                    </p:set>
                                    <p:animEffect transition="in" filter="checkerboard(across)">
                                      <p:cBhvr>
                                        <p:cTn id="57" dur="500"/>
                                        <p:tgtEl>
                                          <p:spTgt spid="11">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11">
                                            <p:txEl>
                                              <p:pRg st="11" end="11"/>
                                            </p:txEl>
                                          </p:spTgt>
                                        </p:tgtEl>
                                        <p:attrNameLst>
                                          <p:attrName>style.visibility</p:attrName>
                                        </p:attrNameLst>
                                      </p:cBhvr>
                                      <p:to>
                                        <p:strVal val="visible"/>
                                      </p:to>
                                    </p:set>
                                    <p:animEffect transition="in" filter="checkerboard(across)">
                                      <p:cBhvr>
                                        <p:cTn id="62" dur="500"/>
                                        <p:tgtEl>
                                          <p:spTgt spid="11">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11">
                                            <p:txEl>
                                              <p:pRg st="12" end="12"/>
                                            </p:txEl>
                                          </p:spTgt>
                                        </p:tgtEl>
                                        <p:attrNameLst>
                                          <p:attrName>style.visibility</p:attrName>
                                        </p:attrNameLst>
                                      </p:cBhvr>
                                      <p:to>
                                        <p:strVal val="visible"/>
                                      </p:to>
                                    </p:set>
                                    <p:animEffect transition="in" filter="checkerboard(across)">
                                      <p:cBhvr>
                                        <p:cTn id="67" dur="500"/>
                                        <p:tgtEl>
                                          <p:spTgt spid="11">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 </a:t>
            </a:r>
            <a:endParaRPr lang="zh-CN" altLang="en-US" dirty="0"/>
          </a:p>
        </p:txBody>
      </p:sp>
      <p:sp>
        <p:nvSpPr>
          <p:cNvPr id="11" name="文本框 10"/>
          <p:cNvSpPr txBox="1"/>
          <p:nvPr/>
        </p:nvSpPr>
        <p:spPr>
          <a:xfrm>
            <a:off x="208548" y="1499755"/>
            <a:ext cx="11630526" cy="5262979"/>
          </a:xfrm>
          <a:prstGeom prst="rect">
            <a:avLst/>
          </a:prstGeom>
          <a:noFill/>
        </p:spPr>
        <p:txBody>
          <a:bodyPr wrap="square">
            <a:spAutoFit/>
          </a:bodyPr>
          <a:lstStyle/>
          <a:p>
            <a:r>
              <a:rPr lang="en-GB" altLang="zh-CN" sz="2800" dirty="0">
                <a:latin typeface="Calibri" panose="020F0502020204030204" pitchFamily="34" charset="0"/>
                <a:cs typeface="Calibri" panose="020F0502020204030204" pitchFamily="34" charset="0"/>
              </a:rPr>
              <a:t>public health messaging</a:t>
            </a:r>
            <a:endParaRPr lang="en-GB" altLang="zh-CN"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 - </a:t>
            </a:r>
            <a:r>
              <a:rPr lang="zh-CN" altLang="en-US" sz="2800" dirty="0">
                <a:latin typeface="Calibri" panose="020F0502020204030204" pitchFamily="34" charset="0"/>
                <a:cs typeface="Calibri" panose="020F0502020204030204" pitchFamily="34" charset="0"/>
              </a:rPr>
              <a:t>公共健康宣传</a:t>
            </a:r>
            <a:endParaRPr lang="zh-CN" altLang="en-US"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connect actions with consequences </a:t>
            </a:r>
            <a:endParaRPr lang="en-GB" altLang="zh-CN"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 </a:t>
            </a:r>
            <a:r>
              <a:rPr lang="zh-CN" altLang="en-US" sz="2800" dirty="0">
                <a:latin typeface="Calibri" panose="020F0502020204030204" pitchFamily="34" charset="0"/>
                <a:cs typeface="Calibri" panose="020F0502020204030204" pitchFamily="34" charset="0"/>
              </a:rPr>
              <a:t>将行为与结果关联</a:t>
            </a:r>
            <a:endParaRPr lang="zh-CN" altLang="en-US"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tailor treatments </a:t>
            </a:r>
            <a:endParaRPr lang="en-GB" altLang="zh-CN"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 </a:t>
            </a:r>
            <a:r>
              <a:rPr lang="zh-CN" altLang="en-US" sz="2800" dirty="0">
                <a:latin typeface="Calibri" panose="020F0502020204030204" pitchFamily="34" charset="0"/>
                <a:cs typeface="Calibri" panose="020F0502020204030204" pitchFamily="34" charset="0"/>
              </a:rPr>
              <a:t>量身定制治疗方案</a:t>
            </a:r>
            <a:endParaRPr lang="zh-CN" altLang="en-US"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drug and alcohol addictions </a:t>
            </a:r>
            <a:endParaRPr lang="en-GB" altLang="zh-CN"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 </a:t>
            </a:r>
            <a:r>
              <a:rPr lang="zh-CN" altLang="en-US" sz="2800" dirty="0">
                <a:latin typeface="Calibri" panose="020F0502020204030204" pitchFamily="34" charset="0"/>
                <a:cs typeface="Calibri" panose="020F0502020204030204" pitchFamily="34" charset="0"/>
              </a:rPr>
              <a:t>毒品和酒瘾</a:t>
            </a:r>
            <a:endParaRPr lang="en-US" altLang="zh-CN" sz="2800" dirty="0">
              <a:latin typeface="Calibri" panose="020F0502020204030204" pitchFamily="34" charset="0"/>
              <a:cs typeface="Calibri" panose="020F0502020204030204" pitchFamily="34" charset="0"/>
            </a:endParaRPr>
          </a:p>
          <a:p>
            <a:r>
              <a:rPr lang="en-GB" altLang="zh-CN" sz="2800" dirty="0" err="1">
                <a:latin typeface="Calibri" panose="020F0502020204030204" pitchFamily="34" charset="0"/>
                <a:cs typeface="Calibri" panose="020F0502020204030204" pitchFamily="34" charset="0"/>
              </a:rPr>
              <a:t>behavioural</a:t>
            </a:r>
            <a:r>
              <a:rPr lang="en-GB" altLang="zh-CN" sz="2800" dirty="0">
                <a:latin typeface="Calibri" panose="020F0502020204030204" pitchFamily="34" charset="0"/>
                <a:cs typeface="Calibri" panose="020F0502020204030204" pitchFamily="34" charset="0"/>
              </a:rPr>
              <a:t> types</a:t>
            </a:r>
            <a:endParaRPr lang="en-GB" altLang="zh-CN" sz="2800" dirty="0">
              <a:latin typeface="Calibri" panose="020F0502020204030204" pitchFamily="34" charset="0"/>
              <a:cs typeface="Calibri" panose="020F0502020204030204" pitchFamily="34" charset="0"/>
            </a:endParaRPr>
          </a:p>
          <a:p>
            <a:r>
              <a:rPr lang="en-GB" altLang="zh-CN" sz="2800" dirty="0">
                <a:latin typeface="Calibri" panose="020F0502020204030204" pitchFamily="34" charset="0"/>
                <a:cs typeface="Calibri" panose="020F0502020204030204" pitchFamily="34" charset="0"/>
              </a:rPr>
              <a:t> - </a:t>
            </a:r>
            <a:r>
              <a:rPr lang="zh-CN" altLang="en-US" sz="2800" dirty="0">
                <a:latin typeface="Calibri" panose="020F0502020204030204" pitchFamily="34" charset="0"/>
                <a:cs typeface="Calibri" panose="020F0502020204030204" pitchFamily="34" charset="0"/>
              </a:rPr>
              <a:t>行为类型</a:t>
            </a:r>
            <a:endParaRPr lang="zh-CN" altLang="en-US" sz="2800" dirty="0">
              <a:latin typeface="Calibri" panose="020F0502020204030204" pitchFamily="34" charset="0"/>
              <a:cs typeface="Calibri" panose="020F0502020204030204" pitchFamily="34" charset="0"/>
            </a:endParaRPr>
          </a:p>
          <a:p>
            <a:endParaRPr lang="zh-CN" altLang="en-US" sz="2800" dirty="0">
              <a:latin typeface="Calibri" panose="020F0502020204030204" pitchFamily="34" charset="0"/>
              <a:cs typeface="Calibri" panose="020F0502020204030204" pitchFamily="34" charset="0"/>
            </a:endParaRPr>
          </a:p>
          <a:p>
            <a:endParaRPr lang="zh-CN" altLang="en-US" sz="2800"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checkerboard(across)">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checkerboard(across)">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checkerboard(across)">
                                      <p:cBhvr>
                                        <p:cTn id="17" dur="500"/>
                                        <p:tgtEl>
                                          <p:spTgt spid="11">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1">
                                            <p:txEl>
                                              <p:pRg st="6" end="6"/>
                                            </p:txEl>
                                          </p:spTgt>
                                        </p:tgtEl>
                                        <p:attrNameLst>
                                          <p:attrName>style.visibility</p:attrName>
                                        </p:attrNameLst>
                                      </p:cBhvr>
                                      <p:to>
                                        <p:strVal val="visible"/>
                                      </p:to>
                                    </p:set>
                                    <p:animEffect transition="in" filter="checkerboard(across)">
                                      <p:cBhvr>
                                        <p:cTn id="22" dur="500"/>
                                        <p:tgtEl>
                                          <p:spTgt spid="11">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1">
                                            <p:txEl>
                                              <p:pRg st="8" end="8"/>
                                            </p:txEl>
                                          </p:spTgt>
                                        </p:tgtEl>
                                        <p:attrNameLst>
                                          <p:attrName>style.visibility</p:attrName>
                                        </p:attrNameLst>
                                      </p:cBhvr>
                                      <p:to>
                                        <p:strVal val="visible"/>
                                      </p:to>
                                    </p:set>
                                    <p:animEffect transition="in" filter="checkerboard(across)">
                                      <p:cBhvr>
                                        <p:cTn id="27" dur="500"/>
                                        <p:tgtEl>
                                          <p:spTgt spid="1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3202" t="5723" r="6004" b="68665"/>
          <a:stretch>
            <a:fillRect/>
          </a:stretch>
        </p:blipFill>
        <p:spPr>
          <a:xfrm>
            <a:off x="0" y="0"/>
            <a:ext cx="10909786" cy="3825472"/>
          </a:xfrm>
          <a:prstGeom prst="rect">
            <a:avLst/>
          </a:prstGeom>
        </p:spPr>
      </p:pic>
      <p:sp>
        <p:nvSpPr>
          <p:cNvPr id="10" name="文本框 9"/>
          <p:cNvSpPr txBox="1"/>
          <p:nvPr/>
        </p:nvSpPr>
        <p:spPr>
          <a:xfrm>
            <a:off x="101600" y="3960939"/>
            <a:ext cx="12090400" cy="2246769"/>
          </a:xfrm>
          <a:prstGeom prst="rect">
            <a:avLst/>
          </a:prstGeom>
          <a:solidFill>
            <a:schemeClr val="bg1"/>
          </a:solidFill>
        </p:spPr>
        <p:txBody>
          <a:bodyPr wrap="square">
            <a:spAutoFit/>
          </a:bodyPr>
          <a:lstStyle/>
          <a:p>
            <a:r>
              <a:rPr lang="zh-CN" altLang="en-US" sz="2800" dirty="0">
                <a:latin typeface="Calibri" panose="020F0502020204030204" pitchFamily="34" charset="0"/>
                <a:cs typeface="Calibri" panose="020F0502020204030204" pitchFamily="34" charset="0"/>
              </a:rPr>
              <a:t>28. What does Dr Philip Jean-Richard-dit-Bressel's research focus on?</a:t>
            </a:r>
            <a:endParaRPr lang="zh-CN" altLang="en-US"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Key elements in choice-making.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Opportunity cost in choice-making.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 link between choices and outcomes.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 causes of self-destructive choices.</a:t>
            </a:r>
            <a:endParaRPr lang="zh-CN" altLang="en-US" sz="2800"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2" p14:bwMode="auto">
            <p14:nvContentPartPr>
              <p14:cNvPr id="11" name="墨迹 10"/>
              <p14:cNvContentPartPr/>
              <p14:nvPr/>
            </p14:nvContentPartPr>
            <p14:xfrm>
              <a:off x="367068" y="-3000"/>
              <a:ext cx="927360" cy="524520"/>
            </p14:xfrm>
          </p:contentPart>
        </mc:Choice>
        <mc:Fallback xmlns="">
          <p:pic>
            <p:nvPicPr>
              <p:cNvPr id="11" name="墨迹 10"/>
            </p:nvPicPr>
            <p:blipFill>
              <a:blip r:embed="rId3"/>
            </p:blipFill>
            <p:spPr>
              <a:xfrm>
                <a:off x="367068" y="-3000"/>
                <a:ext cx="927360" cy="524520"/>
              </a:xfrm>
              <a:prstGeom prst="rect"/>
            </p:spPr>
          </p:pic>
        </mc:Fallback>
      </mc:AlternateContent>
      <p:sp>
        <p:nvSpPr>
          <p:cNvPr id="12" name="矩形 11"/>
          <p:cNvSpPr/>
          <p:nvPr/>
        </p:nvSpPr>
        <p:spPr>
          <a:xfrm>
            <a:off x="10909786" y="47386"/>
            <a:ext cx="1282214" cy="440267"/>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latin typeface="Calibri" panose="020F0502020204030204" pitchFamily="34" charset="0"/>
                <a:cs typeface="Calibri" panose="020F0502020204030204" pitchFamily="34" charset="0"/>
              </a:rPr>
              <a:t>研究问题</a:t>
            </a:r>
            <a:endParaRPr kumimoji="1" lang="zh-CN" altLang="en-US" sz="2000" b="1" dirty="0">
              <a:latin typeface="Calibri" panose="020F0502020204030204" pitchFamily="34" charset="0"/>
              <a:cs typeface="Calibri" panose="020F0502020204030204" pitchFamily="34" charset="0"/>
            </a:endParaRPr>
          </a:p>
        </p:txBody>
      </p:sp>
      <p:sp>
        <p:nvSpPr>
          <p:cNvPr id="13" name="矩形 12"/>
          <p:cNvSpPr/>
          <p:nvPr/>
        </p:nvSpPr>
        <p:spPr>
          <a:xfrm>
            <a:off x="10909786" y="1114186"/>
            <a:ext cx="1282214" cy="440267"/>
          </a:xfrm>
          <a:prstGeom prst="rect">
            <a:avLst/>
          </a:prstGeom>
          <a:solidFill>
            <a:srgbClr val="92D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zh-CN" altLang="en-US" sz="2000" b="1" dirty="0">
                <a:latin typeface="Calibri" panose="020F0502020204030204" pitchFamily="34" charset="0"/>
                <a:cs typeface="Calibri" panose="020F0502020204030204" pitchFamily="34" charset="0"/>
              </a:rPr>
              <a:t>研究</a:t>
            </a:r>
            <a:r>
              <a:rPr lang="zh-CN" altLang="en-US" sz="2000" b="1" dirty="0"/>
              <a:t>发现</a:t>
            </a:r>
            <a:endParaRPr kumimoji="1" lang="zh-CN" altLang="en-US" sz="2000" b="1" dirty="0">
              <a:latin typeface="Calibri" panose="020F0502020204030204" pitchFamily="34" charset="0"/>
              <a:cs typeface="Calibri" panose="020F0502020204030204" pitchFamily="34" charset="0"/>
            </a:endParaRPr>
          </a:p>
        </p:txBody>
      </p:sp>
      <p:cxnSp>
        <p:nvCxnSpPr>
          <p:cNvPr id="15" name="直线箭头连接符 14"/>
          <p:cNvCxnSpPr/>
          <p:nvPr/>
        </p:nvCxnSpPr>
        <p:spPr>
          <a:xfrm>
            <a:off x="999067" y="487653"/>
            <a:ext cx="1744133" cy="714614"/>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mc:AlternateContent xmlns:mc="http://schemas.openxmlformats.org/markup-compatibility/2006" xmlns:p14="http://schemas.microsoft.com/office/powerpoint/2010/main">
        <mc:Choice Requires="p14">
          <p:contentPart r:id="rId4" p14:bwMode="auto">
            <p14:nvContentPartPr>
              <p14:cNvPr id="16" name="墨迹 15"/>
              <p14:cNvContentPartPr/>
              <p14:nvPr/>
            </p14:nvContentPartPr>
            <p14:xfrm>
              <a:off x="2184933" y="1314573"/>
              <a:ext cx="2547360" cy="131760"/>
            </p14:xfrm>
          </p:contentPart>
        </mc:Choice>
        <mc:Fallback xmlns="">
          <p:pic>
            <p:nvPicPr>
              <p:cNvPr id="16" name="墨迹 15"/>
            </p:nvPicPr>
            <p:blipFill>
              <a:blip r:embed="rId5"/>
            </p:blipFill>
            <p:spPr>
              <a:xfrm>
                <a:off x="2184933" y="1314573"/>
                <a:ext cx="2547360" cy="13176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17" name="墨迹 16"/>
              <p14:cNvContentPartPr/>
              <p14:nvPr/>
            </p14:nvContentPartPr>
            <p14:xfrm>
              <a:off x="8345253" y="1359933"/>
              <a:ext cx="936000" cy="7560"/>
            </p14:xfrm>
          </p:contentPart>
        </mc:Choice>
        <mc:Fallback xmlns="">
          <p:pic>
            <p:nvPicPr>
              <p:cNvPr id="17" name="墨迹 16"/>
            </p:nvPicPr>
            <p:blipFill>
              <a:blip r:embed="rId7"/>
            </p:blipFill>
            <p:spPr>
              <a:xfrm>
                <a:off x="8345253" y="1359933"/>
                <a:ext cx="936000" cy="7560"/>
              </a:xfrm>
              <a:prstGeom prst="rect"/>
            </p:spPr>
          </p:pic>
        </mc:Fallback>
      </mc:AlternateContent>
      <p:sp>
        <p:nvSpPr>
          <p:cNvPr id="18" name="文本框 17"/>
          <p:cNvSpPr txBox="1"/>
          <p:nvPr/>
        </p:nvSpPr>
        <p:spPr>
          <a:xfrm>
            <a:off x="3070216" y="830534"/>
            <a:ext cx="7328866" cy="461665"/>
          </a:xfrm>
          <a:prstGeom prst="rect">
            <a:avLst/>
          </a:prstGeom>
          <a:noFill/>
        </p:spPr>
        <p:txBody>
          <a:bodyPr wrap="none" rtlCol="0">
            <a:spAutoFit/>
          </a:bodyPr>
          <a:lstStyle/>
          <a:p>
            <a:r>
              <a:rPr kumimoji="1" lang="en-US" altLang="zh-CN" sz="2400" b="1" i="1" dirty="0">
                <a:solidFill>
                  <a:srgbClr val="FF0000"/>
                </a:solidFill>
                <a:latin typeface="Times New Roman" panose="02020603050405020304" pitchFamily="18" charset="0"/>
                <a:ea typeface="阿里巴巴普惠体" panose="00020600040101010101" pitchFamily="18" charset="-122"/>
                <a:cs typeface="Times New Roman" panose="02020603050405020304" pitchFamily="18" charset="0"/>
              </a:rPr>
              <a:t>isn’t due to A, but rather B  </a:t>
            </a:r>
            <a:r>
              <a:rPr lang="zh-CN" altLang="en-US" sz="2400" b="1" dirty="0">
                <a:solidFill>
                  <a:srgbClr val="FF0000"/>
                </a:solidFill>
                <a:latin typeface="Times New Roman" panose="02020603050405020304" pitchFamily="18" charset="0"/>
                <a:cs typeface="Times New Roman" panose="02020603050405020304" pitchFamily="18" charset="0"/>
              </a:rPr>
              <a:t>回答“</a:t>
            </a:r>
            <a:r>
              <a:rPr lang="en-GB" altLang="zh-CN" sz="2400" b="1" dirty="0">
                <a:solidFill>
                  <a:srgbClr val="FF0000"/>
                </a:solidFill>
                <a:latin typeface="Times New Roman" panose="02020603050405020304" pitchFamily="18" charset="0"/>
                <a:cs typeface="Times New Roman" panose="02020603050405020304" pitchFamily="18" charset="0"/>
              </a:rPr>
              <a:t>why”</a:t>
            </a:r>
            <a:r>
              <a:rPr lang="zh-CN" altLang="en-US" sz="2400" b="1" dirty="0">
                <a:solidFill>
                  <a:srgbClr val="FF0000"/>
                </a:solidFill>
                <a:latin typeface="Times New Roman" panose="02020603050405020304" pitchFamily="18" charset="0"/>
                <a:cs typeface="Times New Roman" panose="02020603050405020304" pitchFamily="18" charset="0"/>
              </a:rPr>
              <a:t>问题的经典句型</a:t>
            </a:r>
            <a:endParaRPr kumimoji="1" lang="en-US" altLang="zh-CN" sz="2400" b="1" i="1" dirty="0">
              <a:solidFill>
                <a:srgbClr val="FF0000"/>
              </a:solidFill>
              <a:latin typeface="Times New Roman" panose="02020603050405020304" pitchFamily="18" charset="0"/>
              <a:ea typeface="阿里巴巴普惠体" panose="00020600040101010101" pitchFamily="18" charset="-122"/>
              <a:cs typeface="Times New Roman" panose="02020603050405020304" pitchFamily="18" charset="0"/>
            </a:endParaRPr>
          </a:p>
        </p:txBody>
      </p:sp>
      <p:sp>
        <p:nvSpPr>
          <p:cNvPr id="20" name="文本框 19"/>
          <p:cNvSpPr txBox="1"/>
          <p:nvPr/>
        </p:nvSpPr>
        <p:spPr>
          <a:xfrm>
            <a:off x="6538626" y="5174901"/>
            <a:ext cx="5771907" cy="646331"/>
          </a:xfrm>
          <a:prstGeom prst="rect">
            <a:avLst/>
          </a:prstGeom>
          <a:noFill/>
        </p:spPr>
        <p:txBody>
          <a:bodyPr wrap="square">
            <a:spAutoFit/>
          </a:bodyPr>
          <a:lstStyle/>
          <a:p>
            <a:r>
              <a:rPr lang="zh-CN" altLang="en-US" dirty="0"/>
              <a:t>这是研究发现的现象，但不是研究的最终焦点；研究聚焦于</a:t>
            </a:r>
            <a:r>
              <a:rPr lang="zh-CN" altLang="en-US" b="1" dirty="0"/>
              <a:t>为什么有些人无法建立这种联系</a:t>
            </a:r>
            <a:endParaRPr lang="zh-CN" altLang="en-US" dirty="0"/>
          </a:p>
        </p:txBody>
      </p:sp>
      <p:cxnSp>
        <p:nvCxnSpPr>
          <p:cNvPr id="22" name="直线连接符 21"/>
          <p:cNvCxnSpPr/>
          <p:nvPr/>
        </p:nvCxnSpPr>
        <p:spPr>
          <a:xfrm flipV="1">
            <a:off x="1524000" y="427371"/>
            <a:ext cx="8875082" cy="825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线箭头连接符 22"/>
          <p:cNvCxnSpPr/>
          <p:nvPr/>
        </p:nvCxnSpPr>
        <p:spPr>
          <a:xfrm flipH="1">
            <a:off x="4538133" y="427371"/>
            <a:ext cx="1275283" cy="5262229"/>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mc:AlternateContent xmlns:mc="http://schemas.openxmlformats.org/markup-compatibility/2006" xmlns:p14="http://schemas.microsoft.com/office/powerpoint/2010/main">
        <mc:Choice Requires="p14">
          <p:contentPart r:id="rId8" p14:bwMode="auto">
            <p14:nvContentPartPr>
              <p14:cNvPr id="27" name="墨迹 26"/>
              <p14:cNvContentPartPr/>
              <p14:nvPr/>
            </p14:nvContentPartPr>
            <p14:xfrm>
              <a:off x="2781533" y="5811707"/>
              <a:ext cx="3179880" cy="92160"/>
            </p14:xfrm>
          </p:contentPart>
        </mc:Choice>
        <mc:Fallback xmlns="">
          <p:pic>
            <p:nvPicPr>
              <p:cNvPr id="27" name="墨迹 26"/>
            </p:nvPicPr>
            <p:blipFill>
              <a:blip r:embed="rId9"/>
            </p:blipFill>
            <p:spPr>
              <a:xfrm>
                <a:off x="2781533" y="5811707"/>
                <a:ext cx="3179880" cy="92160"/>
              </a:xfrm>
              <a:prstGeom prst="rect"/>
            </p:spPr>
          </p:pic>
        </mc:Fallback>
      </mc:AlternateContent>
      <p:cxnSp>
        <p:nvCxnSpPr>
          <p:cNvPr id="28" name="直线箭头连接符 27"/>
          <p:cNvCxnSpPr/>
          <p:nvPr/>
        </p:nvCxnSpPr>
        <p:spPr>
          <a:xfrm flipH="1">
            <a:off x="1699959" y="1446333"/>
            <a:ext cx="7199005" cy="4411454"/>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mc:AlternateContent xmlns:mc="http://schemas.openxmlformats.org/markup-compatibility/2006" xmlns:p14="http://schemas.microsoft.com/office/powerpoint/2010/main">
        <mc:Choice Requires="p14">
          <p:contentPart r:id="rId10" p14:bwMode="auto">
            <p14:nvContentPartPr>
              <p14:cNvPr id="31" name="墨迹 30"/>
              <p14:cNvContentPartPr/>
              <p14:nvPr/>
            </p14:nvContentPartPr>
            <p14:xfrm>
              <a:off x="1357373" y="5954267"/>
              <a:ext cx="1042200" cy="32760"/>
            </p14:xfrm>
          </p:contentPart>
        </mc:Choice>
        <mc:Fallback xmlns="">
          <p:pic>
            <p:nvPicPr>
              <p:cNvPr id="31" name="墨迹 30"/>
            </p:nvPicPr>
            <p:blipFill>
              <a:blip r:embed="rId11"/>
            </p:blipFill>
            <p:spPr>
              <a:xfrm>
                <a:off x="1357373" y="5954267"/>
                <a:ext cx="1042200" cy="32760"/>
              </a:xfrm>
              <a:prstGeom prst="rect"/>
            </p:spPr>
          </p:pic>
        </mc:Fallback>
      </mc:AlternateContent>
      <p:sp>
        <p:nvSpPr>
          <p:cNvPr id="32" name="椭圆 31"/>
          <p:cNvSpPr/>
          <p:nvPr/>
        </p:nvSpPr>
        <p:spPr>
          <a:xfrm>
            <a:off x="139142" y="5749869"/>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500"/>
                                        <p:tgtEl>
                                          <p:spTgt spid="2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linds(horizont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linds(horizontal)">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3">
                                            <p:bg/>
                                          </p:spTgt>
                                        </p:tgtEl>
                                        <p:attrNameLst>
                                          <p:attrName>style.visibility</p:attrName>
                                        </p:attrNameLst>
                                      </p:cBhvr>
                                      <p:to>
                                        <p:strVal val="visible"/>
                                      </p:to>
                                    </p:set>
                                    <p:animEffect transition="in" filter="blinds(horizontal)">
                                      <p:cBhvr>
                                        <p:cTn id="34" dur="500"/>
                                        <p:tgtEl>
                                          <p:spTgt spid="13">
                                            <p:bg/>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xEl>
                                              <p:pRg st="0" end="0"/>
                                            </p:txEl>
                                          </p:spTgt>
                                        </p:tgtEl>
                                        <p:attrNameLst>
                                          <p:attrName>style.visibility</p:attrName>
                                        </p:attrNameLst>
                                      </p:cBhvr>
                                      <p:to>
                                        <p:strVal val="visible"/>
                                      </p:to>
                                    </p:set>
                                    <p:animEffect transition="in" filter="blinds(horizontal)">
                                      <p:cBhvr>
                                        <p:cTn id="37" dur="500"/>
                                        <p:tgtEl>
                                          <p:spTgt spid="1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par>
                                <p:cTn id="43" presetID="3" presetClass="entr" presetSubtype="1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blinds(horizontal)">
                                      <p:cBhvr>
                                        <p:cTn id="45" dur="500"/>
                                        <p:tgtEl>
                                          <p:spTgt spid="27"/>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checkerboard(across)">
                                      <p:cBhvr>
                                        <p:cTn id="50" dur="500"/>
                                        <p:tgtEl>
                                          <p:spTgt spid="28"/>
                                        </p:tgtEl>
                                      </p:cBhvr>
                                    </p:animEffect>
                                  </p:childTnLst>
                                </p:cTn>
                              </p:par>
                              <p:par>
                                <p:cTn id="51" presetID="5" presetClass="entr" presetSubtype="10"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checkerboard(across)">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checkerboard(across)">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linds(horizont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build="allAtOnce"/>
      <p:bldP spid="18" grpId="0"/>
      <p:bldP spid="20" grpId="0"/>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403536"/>
            <a:ext cx="12192000" cy="4401205"/>
          </a:xfrm>
          <a:prstGeom prst="rect">
            <a:avLst/>
          </a:prstGeom>
          <a:solidFill>
            <a:schemeClr val="bg1"/>
          </a:solidFill>
        </p:spPr>
        <p:txBody>
          <a:bodyPr wrap="square">
            <a:spAutoFit/>
          </a:bodyPr>
          <a:lstStyle/>
          <a:p>
            <a:pPr algn="ctr">
              <a:buNone/>
              <a:tabLst>
                <a:tab pos="1059180" algn="l"/>
              </a:tabLst>
            </a:pPr>
            <a:r>
              <a:rPr lang="zh-CN" altLang="zh-CN" sz="4000" b="1" kern="100" dirty="0">
                <a:effectLst/>
                <a:latin typeface="Times New Roman" panose="02020603050405020304" pitchFamily="18" charset="0"/>
                <a:ea typeface="宋体" panose="02010600030101010101" pitchFamily="2" charset="-122"/>
                <a:cs typeface="Times New Roman" panose="02020603050405020304" pitchFamily="18" charset="0"/>
              </a:rPr>
              <a:t>英语学科参考答案</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200025" algn="l"/>
                <a:tab pos="1600200" algn="l"/>
                <a:tab pos="2933700" algn="l"/>
                <a:tab pos="4267200" algn="l"/>
              </a:tabLst>
            </a:pP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第一部分：听力（每小题</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200025" algn="l"/>
                <a:tab pos="1600200" algn="l"/>
                <a:tab pos="2933700" algn="l"/>
                <a:tab pos="4267200" algn="l"/>
              </a:tabLst>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1-5 CACBB    6-10 ACABC   11-15 ACCAC   16-20 BBACA</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200025" algn="l"/>
                <a:tab pos="1600200" algn="l"/>
                <a:tab pos="2933700" algn="l"/>
                <a:tab pos="4267200" algn="l"/>
              </a:tabLst>
            </a:pP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第二部分：阅读理解及七选五（每小题</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2.5</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1059180" algn="l"/>
              </a:tabLst>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21-23 BDA    	24-27 ADAB   	28-31 DCDB	32-35 ABCC    36-40 GCEDB</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200025" algn="l"/>
                <a:tab pos="1600200" algn="l"/>
                <a:tab pos="2933700" algn="l"/>
                <a:tab pos="4267200" algn="l"/>
              </a:tabLst>
            </a:pP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第三部分：语言运用（满分</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200025" algn="l"/>
                <a:tab pos="1600200" algn="l"/>
                <a:tab pos="2933700" algn="l"/>
                <a:tab pos="4267200" algn="l"/>
              </a:tabLst>
            </a:pP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第一节：完形填空（每小题</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2400" b="1" kern="100" dirty="0">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1059180" algn="l"/>
              </a:tabLst>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41-45 BAACD  46-50 CBBDA  51-55 DDCAC</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200025" algn="l"/>
                <a:tab pos="1600200" algn="l"/>
                <a:tab pos="2933700" algn="l"/>
                <a:tab pos="4267200" algn="l"/>
              </a:tabLst>
            </a:pPr>
            <a:r>
              <a:rPr lang="zh-CN" altLang="zh-CN" sz="2400" b="1" kern="0" dirty="0">
                <a:effectLst/>
                <a:latin typeface="Times New Roman" panose="02020603050405020304" pitchFamily="18" charset="0"/>
                <a:ea typeface="宋体" panose="02010600030101010101" pitchFamily="2" charset="-122"/>
                <a:cs typeface="Times New Roman" panose="02020603050405020304" pitchFamily="18" charset="0"/>
              </a:rPr>
              <a:t>第二节：语法填空（每小题</a:t>
            </a:r>
            <a:r>
              <a:rPr lang="en-US" altLang="zh-CN" sz="2400" b="1" kern="0"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2400" b="1" kern="0" dirty="0">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2400" b="1" kern="0" dirty="0">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2400" b="1" kern="0" dirty="0">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1059180" algn="l"/>
              </a:tabLst>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56. has become	57. to enhance		58. closed	59. but			60. Updates</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tabLst>
                <a:tab pos="1059180" algn="l"/>
              </a:tabLst>
            </a:pPr>
            <a:r>
              <a:rPr lang="en-US" altLang="zh-CN" sz="2400" kern="100" dirty="0">
                <a:effectLst/>
                <a:latin typeface="Times New Roman" panose="02020603050405020304" pitchFamily="18" charset="0"/>
                <a:ea typeface="宋体" panose="02010600030101010101" pitchFamily="2" charset="-122"/>
                <a:cs typeface="Times New Roman" panose="02020603050405020304" pitchFamily="18" charset="0"/>
              </a:rPr>
              <a:t>61. observer		62. how		63. a		64. sustainable		65. at</a:t>
            </a:r>
            <a:endParaRPr lang="zh-CN" altLang="zh-CN" sz="2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9335" y="3708401"/>
            <a:ext cx="12022665" cy="2246769"/>
          </a:xfrm>
          <a:prstGeom prst="rect">
            <a:avLst/>
          </a:prstGeom>
          <a:solidFill>
            <a:schemeClr val="bg1"/>
          </a:solidFill>
        </p:spPr>
        <p:txBody>
          <a:bodyPr wrap="square">
            <a:spAutoFit/>
          </a:bodyPr>
          <a:lstStyle/>
          <a:p>
            <a:r>
              <a:rPr lang="zh-CN" altLang="en-US" sz="2800" dirty="0">
                <a:latin typeface="Calibri" panose="020F0502020204030204" pitchFamily="34" charset="0"/>
                <a:cs typeface="Calibri" panose="020F0502020204030204" pitchFamily="34" charset="0"/>
              </a:rPr>
              <a:t>29. What do we know about the Compulsives?</a:t>
            </a:r>
            <a:endParaRPr lang="zh-CN" altLang="en-US"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They lack the ability to concentrate.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They fail to recognize bad outcomes.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They are unable to learn from experience.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They are unwilling to admit their mistakes.</a:t>
            </a:r>
            <a:endParaRPr lang="zh-CN" altLang="en-US" sz="2800" dirty="0">
              <a:latin typeface="Calibri" panose="020F0502020204030204" pitchFamily="34" charset="0"/>
              <a:cs typeface="Calibri" panose="020F0502020204030204" pitchFamily="34" charset="0"/>
            </a:endParaRPr>
          </a:p>
        </p:txBody>
      </p:sp>
      <p:pic>
        <p:nvPicPr>
          <p:cNvPr id="5" name="图片 4"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2779" t="31634" r="6427" b="38838"/>
          <a:stretch>
            <a:fillRect/>
          </a:stretch>
        </p:blipFill>
        <p:spPr>
          <a:xfrm>
            <a:off x="-1" y="1"/>
            <a:ext cx="12191999" cy="3708400"/>
          </a:xfrm>
          <a:prstGeom prst="rect">
            <a:avLst/>
          </a:prstGeom>
        </p:spPr>
      </p:pic>
      <mc:AlternateContent xmlns:mc="http://schemas.openxmlformats.org/markup-compatibility/2006" xmlns:p14="http://schemas.microsoft.com/office/powerpoint/2010/main">
        <mc:Choice Requires="p14">
          <p:contentPart r:id="rId2" p14:bwMode="auto">
            <p14:nvContentPartPr>
              <p14:cNvPr id="6" name="墨迹 5"/>
              <p14:cNvContentPartPr/>
              <p14:nvPr/>
            </p14:nvContentPartPr>
            <p14:xfrm>
              <a:off x="5080853" y="3918467"/>
              <a:ext cx="1672200" cy="15480"/>
            </p14:xfrm>
          </p:contentPart>
        </mc:Choice>
        <mc:Fallback xmlns="">
          <p:pic>
            <p:nvPicPr>
              <p:cNvPr id="6" name="墨迹 5"/>
            </p:nvPicPr>
            <p:blipFill>
              <a:blip r:embed="rId3"/>
            </p:blipFill>
            <p:spPr>
              <a:xfrm>
                <a:off x="5080853" y="3918467"/>
                <a:ext cx="1672200" cy="1548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7" name="墨迹 6"/>
              <p14:cNvContentPartPr/>
              <p14:nvPr/>
            </p14:nvContentPartPr>
            <p14:xfrm>
              <a:off x="8178293" y="1562267"/>
              <a:ext cx="1379160" cy="48240"/>
            </p14:xfrm>
          </p:contentPart>
        </mc:Choice>
        <mc:Fallback xmlns="">
          <p:pic>
            <p:nvPicPr>
              <p:cNvPr id="7" name="墨迹 6"/>
            </p:nvPicPr>
            <p:blipFill>
              <a:blip r:embed="rId5"/>
            </p:blipFill>
            <p:spPr>
              <a:xfrm>
                <a:off x="8178293" y="1562267"/>
                <a:ext cx="1379160" cy="4824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8" name="墨迹 7"/>
              <p14:cNvContentPartPr/>
              <p14:nvPr/>
            </p14:nvContentPartPr>
            <p14:xfrm>
              <a:off x="8589773" y="2940347"/>
              <a:ext cx="3312720" cy="41400"/>
            </p14:xfrm>
          </p:contentPart>
        </mc:Choice>
        <mc:Fallback xmlns="">
          <p:pic>
            <p:nvPicPr>
              <p:cNvPr id="8" name="墨迹 7"/>
            </p:nvPicPr>
            <p:blipFill>
              <a:blip r:embed="rId7"/>
            </p:blipFill>
            <p:spPr>
              <a:xfrm>
                <a:off x="8589773" y="2940347"/>
                <a:ext cx="3312720" cy="4140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9" name="墨迹 8"/>
              <p14:cNvContentPartPr/>
              <p14:nvPr/>
            </p14:nvContentPartPr>
            <p14:xfrm>
              <a:off x="259373" y="3436067"/>
              <a:ext cx="3752640" cy="28800"/>
            </p14:xfrm>
          </p:contentPart>
        </mc:Choice>
        <mc:Fallback xmlns="">
          <p:pic>
            <p:nvPicPr>
              <p:cNvPr id="9" name="墨迹 8"/>
            </p:nvPicPr>
            <p:blipFill>
              <a:blip r:embed="rId9"/>
            </p:blipFill>
            <p:spPr>
              <a:xfrm>
                <a:off x="259373" y="3436067"/>
                <a:ext cx="3752640" cy="2880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10" name="墨迹 9"/>
              <p14:cNvContentPartPr/>
              <p14:nvPr/>
            </p14:nvContentPartPr>
            <p14:xfrm>
              <a:off x="4378133" y="-711133"/>
              <a:ext cx="360" cy="360"/>
            </p14:xfrm>
          </p:contentPart>
        </mc:Choice>
        <mc:Fallback xmlns="">
          <p:pic>
            <p:nvPicPr>
              <p:cNvPr id="10" name="墨迹 9"/>
            </p:nvPicPr>
            <p:blipFill>
              <a:blip r:embed="rId11"/>
            </p:blipFill>
            <p:spPr>
              <a:xfrm>
                <a:off x="4378133" y="-711133"/>
                <a:ext cx="360" cy="36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11" name="墨迹 10"/>
              <p14:cNvContentPartPr/>
              <p14:nvPr/>
            </p14:nvContentPartPr>
            <p14:xfrm>
              <a:off x="428213" y="2887427"/>
              <a:ext cx="2097720" cy="75240"/>
            </p14:xfrm>
          </p:contentPart>
        </mc:Choice>
        <mc:Fallback xmlns="">
          <p:pic>
            <p:nvPicPr>
              <p:cNvPr id="11" name="墨迹 10"/>
            </p:nvPicPr>
            <p:blipFill>
              <a:blip r:embed="rId13"/>
            </p:blipFill>
            <p:spPr>
              <a:xfrm>
                <a:off x="428213" y="2887427"/>
                <a:ext cx="2097720" cy="75240"/>
              </a:xfrm>
              <a:prstGeom prst="rect"/>
            </p:spPr>
          </p:pic>
        </mc:Fallback>
      </mc:AlternateContent>
      <mc:AlternateContent xmlns:mc="http://schemas.openxmlformats.org/markup-compatibility/2006" xmlns:p14="http://schemas.microsoft.com/office/powerpoint/2010/main">
        <mc:Choice Requires="p14">
          <p:contentPart r:id="rId14" p14:bwMode="auto">
            <p14:nvContentPartPr>
              <p14:cNvPr id="12" name="墨迹 11"/>
              <p14:cNvContentPartPr/>
              <p14:nvPr/>
            </p14:nvContentPartPr>
            <p14:xfrm>
              <a:off x="6581333" y="2986787"/>
              <a:ext cx="1727640" cy="58680"/>
            </p14:xfrm>
          </p:contentPart>
        </mc:Choice>
        <mc:Fallback xmlns="">
          <p:pic>
            <p:nvPicPr>
              <p:cNvPr id="12" name="墨迹 11"/>
            </p:nvPicPr>
            <p:blipFill>
              <a:blip r:embed="rId15"/>
            </p:blipFill>
            <p:spPr>
              <a:xfrm>
                <a:off x="6581333" y="2986787"/>
                <a:ext cx="1727640" cy="58680"/>
              </a:xfrm>
              <a:prstGeom prst="rect"/>
            </p:spPr>
          </p:pic>
        </mc:Fallback>
      </mc:AlternateContent>
      <p:cxnSp>
        <p:nvCxnSpPr>
          <p:cNvPr id="14" name="直线连接符 13"/>
          <p:cNvCxnSpPr/>
          <p:nvPr/>
        </p:nvCxnSpPr>
        <p:spPr>
          <a:xfrm>
            <a:off x="1477073" y="4419600"/>
            <a:ext cx="223132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6" name="直线箭头连接符 15"/>
          <p:cNvCxnSpPr/>
          <p:nvPr/>
        </p:nvCxnSpPr>
        <p:spPr>
          <a:xfrm flipH="1">
            <a:off x="3589867" y="3045467"/>
            <a:ext cx="3539066" cy="125560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16" p14:bwMode="auto">
            <p14:nvContentPartPr>
              <p14:cNvPr id="18" name="墨迹 17"/>
              <p14:cNvContentPartPr/>
              <p14:nvPr/>
            </p14:nvContentPartPr>
            <p14:xfrm>
              <a:off x="4354013" y="2000027"/>
              <a:ext cx="6484680" cy="102960"/>
            </p14:xfrm>
          </p:contentPart>
        </mc:Choice>
        <mc:Fallback xmlns="">
          <p:pic>
            <p:nvPicPr>
              <p:cNvPr id="18" name="墨迹 17"/>
            </p:nvPicPr>
            <p:blipFill>
              <a:blip r:embed="rId17"/>
            </p:blipFill>
            <p:spPr>
              <a:xfrm>
                <a:off x="4354013" y="2000027"/>
                <a:ext cx="6484680" cy="102960"/>
              </a:xfrm>
              <a:prstGeom prst="rect"/>
            </p:spPr>
          </p:pic>
        </mc:Fallback>
      </mc:AlternateContent>
      <p:cxnSp>
        <p:nvCxnSpPr>
          <p:cNvPr id="19" name="直线连接符 18"/>
          <p:cNvCxnSpPr/>
          <p:nvPr/>
        </p:nvCxnSpPr>
        <p:spPr>
          <a:xfrm>
            <a:off x="1477073" y="4865652"/>
            <a:ext cx="2231327" cy="0"/>
          </a:xfrm>
          <a:prstGeom prst="line">
            <a:avLst/>
          </a:prstGeom>
          <a:ln w="38100">
            <a:solidFill>
              <a:srgbClr val="FF29F9"/>
            </a:solidFill>
          </a:ln>
        </p:spPr>
        <p:style>
          <a:lnRef idx="1">
            <a:schemeClr val="accent1"/>
          </a:lnRef>
          <a:fillRef idx="0">
            <a:schemeClr val="accent1"/>
          </a:fillRef>
          <a:effectRef idx="0">
            <a:schemeClr val="accent1"/>
          </a:effectRef>
          <a:fontRef idx="minor">
            <a:schemeClr val="tx1"/>
          </a:fontRef>
        </p:style>
      </p:cxnSp>
      <p:cxnSp>
        <p:nvCxnSpPr>
          <p:cNvPr id="20" name="直线箭头连接符 19"/>
          <p:cNvCxnSpPr/>
          <p:nvPr/>
        </p:nvCxnSpPr>
        <p:spPr>
          <a:xfrm flipH="1">
            <a:off x="3437287" y="2161667"/>
            <a:ext cx="3601607" cy="2593347"/>
          </a:xfrm>
          <a:prstGeom prst="straightConnector1">
            <a:avLst/>
          </a:prstGeom>
          <a:ln w="38100">
            <a:solidFill>
              <a:srgbClr val="FF29F9"/>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6753053" y="5481668"/>
            <a:ext cx="6231466" cy="369332"/>
          </a:xfrm>
          <a:prstGeom prst="rect">
            <a:avLst/>
          </a:prstGeom>
          <a:noFill/>
        </p:spPr>
        <p:txBody>
          <a:bodyPr wrap="square">
            <a:spAutoFit/>
          </a:bodyPr>
          <a:lstStyle/>
          <a:p>
            <a:r>
              <a:rPr lang="zh-CN" altLang="en-US" dirty="0"/>
              <a:t>文中未讨论“承认错误”的态度问题，只讨论行为模式</a:t>
            </a:r>
            <a:endParaRPr lang="zh-CN" altLang="en-US" dirty="0"/>
          </a:p>
        </p:txBody>
      </p:sp>
      <p:cxnSp>
        <p:nvCxnSpPr>
          <p:cNvPr id="25" name="直线箭头连接符 24"/>
          <p:cNvCxnSpPr/>
          <p:nvPr/>
        </p:nvCxnSpPr>
        <p:spPr>
          <a:xfrm flipH="1">
            <a:off x="3285067" y="3104147"/>
            <a:ext cx="6961066" cy="2080720"/>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208081" y="5123745"/>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1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heckerboard(across)">
                                      <p:cBhvr>
                                        <p:cTn id="22" dur="500"/>
                                        <p:tgtEl>
                                          <p:spTgt spid="20"/>
                                        </p:tgtEl>
                                      </p:cBhvr>
                                    </p:animEffect>
                                  </p:childTnLst>
                                </p:cTn>
                              </p:par>
                              <p:par>
                                <p:cTn id="23" presetID="5" presetClass="entr" presetSubtype="1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heckerboard(across)">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checkerboard(across)">
                                      <p:cBhvr>
                                        <p:cTn id="38" dur="500"/>
                                        <p:tgtEl>
                                          <p:spTgt spid="16"/>
                                        </p:tgtEl>
                                      </p:cBhvr>
                                    </p:animEffect>
                                  </p:childTnLst>
                                </p:cTn>
                              </p:par>
                              <p:par>
                                <p:cTn id="39" presetID="5" presetClass="entr" presetSubtype="1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checkerboard(across)">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par>
                                <p:cTn id="47" presetID="3" presetClass="entr" presetSubtype="1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linds(horizontal)">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checkerboard(across)">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linds(horizontal)">
                                      <p:cBhvr>
                                        <p:cTn id="5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2827867"/>
            <a:ext cx="12192000" cy="2677656"/>
          </a:xfrm>
          <a:prstGeom prst="rect">
            <a:avLst/>
          </a:prstGeom>
          <a:solidFill>
            <a:schemeClr val="bg1"/>
          </a:solidFill>
        </p:spPr>
        <p:txBody>
          <a:bodyPr wrap="square">
            <a:spAutoFit/>
          </a:bodyPr>
          <a:lstStyle/>
          <a:p>
            <a:r>
              <a:rPr lang="zh-CN" altLang="en-US" sz="2800" dirty="0">
                <a:latin typeface="Calibri" panose="020F0502020204030204" pitchFamily="34" charset="0"/>
                <a:cs typeface="Calibri" panose="020F0502020204030204" pitchFamily="34" charset="0"/>
              </a:rPr>
              <a:t>30. What is paragraph 5 mainly about?</a:t>
            </a:r>
            <a:endParaRPr lang="zh-CN" altLang="en-US"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A limitation of the research.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An explanation of the research methods.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Supporting evidence for the research results.     </a:t>
            </a:r>
            <a:endParaRPr lang="en-US" altLang="zh-CN" sz="2800" dirty="0">
              <a:latin typeface="Calibri" panose="020F0502020204030204" pitchFamily="34" charset="0"/>
              <a:cs typeface="Calibri" panose="020F0502020204030204" pitchFamily="34" charset="0"/>
            </a:endParaRPr>
          </a:p>
          <a:p>
            <a:pPr marL="514350" indent="-514350">
              <a:buAutoNum type="alphaUcPeriod"/>
            </a:pPr>
            <a:r>
              <a:rPr lang="zh-CN" altLang="en-US" sz="2800" dirty="0">
                <a:latin typeface="Calibri" panose="020F0502020204030204" pitchFamily="34" charset="0"/>
                <a:cs typeface="Calibri" panose="020F0502020204030204" pitchFamily="34" charset="0"/>
              </a:rPr>
              <a:t>Potential application of the research findings.</a:t>
            </a:r>
            <a:endParaRPr lang="en-US" altLang="zh-CN" sz="2800" dirty="0">
              <a:latin typeface="Calibri" panose="020F0502020204030204" pitchFamily="34" charset="0"/>
              <a:cs typeface="Calibri" panose="020F0502020204030204" pitchFamily="34" charset="0"/>
            </a:endParaRPr>
          </a:p>
          <a:p>
            <a:r>
              <a:rPr lang="en-US" altLang="zh-CN" sz="2800" dirty="0">
                <a:latin typeface="Times New Roman" panose="02020603050405020304" pitchFamily="18" charset="0"/>
                <a:cs typeface="Times New Roman" panose="02020603050405020304" pitchFamily="18" charset="0"/>
              </a:rPr>
              <a:t>Tip</a:t>
            </a:r>
            <a:r>
              <a:rPr lang="zh-CN" altLang="en-US" sz="2800" dirty="0">
                <a:latin typeface="Times New Roman" panose="02020603050405020304" pitchFamily="18" charset="0"/>
                <a:cs typeface="Times New Roman" panose="02020603050405020304" pitchFamily="18" charset="0"/>
              </a:rPr>
              <a:t>：</a:t>
            </a:r>
            <a:r>
              <a:rPr lang="zh-CN" altLang="en-US" sz="2800" b="1" dirty="0">
                <a:latin typeface="Times New Roman" panose="02020603050405020304" pitchFamily="18" charset="0"/>
                <a:cs typeface="Times New Roman" panose="02020603050405020304" pitchFamily="18" charset="0"/>
              </a:rPr>
              <a:t>寻找</a:t>
            </a:r>
            <a:r>
              <a:rPr lang="en-GB" altLang="zh-CN" sz="2800" b="1" dirty="0">
                <a:latin typeface="Times New Roman" panose="02020603050405020304" pitchFamily="18" charset="0"/>
                <a:cs typeface="Times New Roman" panose="02020603050405020304" pitchFamily="18" charset="0"/>
              </a:rPr>
              <a:t>topic sentence + </a:t>
            </a:r>
            <a:r>
              <a:rPr lang="zh-CN" altLang="en-US" sz="2800" b="1" dirty="0">
                <a:latin typeface="Times New Roman" panose="02020603050405020304" pitchFamily="18" charset="0"/>
                <a:cs typeface="Times New Roman" panose="02020603050405020304" pitchFamily="18" charset="0"/>
              </a:rPr>
              <a:t>关注转折词</a:t>
            </a:r>
            <a:r>
              <a:rPr lang="en-GB" altLang="zh-CN" sz="2800" b="1" dirty="0">
                <a:latin typeface="Times New Roman" panose="02020603050405020304" pitchFamily="18" charset="0"/>
                <a:cs typeface="Times New Roman" panose="02020603050405020304" pitchFamily="18" charset="0"/>
              </a:rPr>
              <a:t>while</a:t>
            </a:r>
            <a:endParaRPr lang="zh-CN" altLang="en-US" sz="2800" dirty="0">
              <a:latin typeface="Times New Roman" panose="02020603050405020304" pitchFamily="18" charset="0"/>
              <a:cs typeface="Times New Roman" panose="02020603050405020304" pitchFamily="18" charset="0"/>
            </a:endParaRPr>
          </a:p>
        </p:txBody>
      </p:sp>
      <p:pic>
        <p:nvPicPr>
          <p:cNvPr id="2" name="图片 1"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2022" t="60892" r="7183" b="16726"/>
          <a:stretch>
            <a:fillRect/>
          </a:stretch>
        </p:blipFill>
        <p:spPr>
          <a:xfrm>
            <a:off x="1" y="0"/>
            <a:ext cx="12191999" cy="2810934"/>
          </a:xfrm>
          <a:prstGeom prst="rect">
            <a:avLst/>
          </a:prstGeom>
        </p:spPr>
      </p:pic>
      <mc:AlternateContent xmlns:mc="http://schemas.openxmlformats.org/markup-compatibility/2006" xmlns:p14="http://schemas.microsoft.com/office/powerpoint/2010/main">
        <mc:Choice Requires="p14">
          <p:contentPart r:id="rId2" p14:bwMode="auto">
            <p14:nvContentPartPr>
              <p14:cNvPr id="3" name="墨迹 2"/>
              <p14:cNvContentPartPr/>
              <p14:nvPr/>
            </p14:nvContentPartPr>
            <p14:xfrm>
              <a:off x="671868" y="-16933"/>
              <a:ext cx="927360" cy="524520"/>
            </p14:xfrm>
          </p:contentPart>
        </mc:Choice>
        <mc:Fallback xmlns="">
          <p:pic>
            <p:nvPicPr>
              <p:cNvPr id="3" name="墨迹 2"/>
            </p:nvPicPr>
            <p:blipFill>
              <a:blip r:embed="rId3"/>
            </p:blipFill>
            <p:spPr>
              <a:xfrm>
                <a:off x="671868" y="-16933"/>
                <a:ext cx="927360" cy="52452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5" name="墨迹 4"/>
              <p14:cNvContentPartPr/>
              <p14:nvPr/>
            </p14:nvContentPartPr>
            <p14:xfrm>
              <a:off x="8445413" y="219467"/>
              <a:ext cx="1217160" cy="32760"/>
            </p14:xfrm>
          </p:contentPart>
        </mc:Choice>
        <mc:Fallback xmlns="">
          <p:pic>
            <p:nvPicPr>
              <p:cNvPr id="5" name="墨迹 4"/>
            </p:nvPicPr>
            <p:blipFill>
              <a:blip r:embed="rId5"/>
            </p:blipFill>
            <p:spPr>
              <a:xfrm>
                <a:off x="8445413" y="219467"/>
                <a:ext cx="1217160" cy="3276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6" name="墨迹 5"/>
              <p14:cNvContentPartPr/>
              <p14:nvPr/>
            </p14:nvContentPartPr>
            <p14:xfrm>
              <a:off x="4344293" y="677387"/>
              <a:ext cx="1697400" cy="33120"/>
            </p14:xfrm>
          </p:contentPart>
        </mc:Choice>
        <mc:Fallback xmlns="">
          <p:pic>
            <p:nvPicPr>
              <p:cNvPr id="6" name="墨迹 5"/>
            </p:nvPicPr>
            <p:blipFill>
              <a:blip r:embed="rId7"/>
            </p:blipFill>
            <p:spPr>
              <a:xfrm>
                <a:off x="4344293" y="677387"/>
                <a:ext cx="1697400" cy="33120"/>
              </a:xfrm>
              <a:prstGeom prst="rect"/>
            </p:spPr>
          </p:pic>
        </mc:Fallback>
      </mc:AlternateContent>
      <p:sp>
        <p:nvSpPr>
          <p:cNvPr id="8" name="文本框 7"/>
          <p:cNvSpPr txBox="1"/>
          <p:nvPr/>
        </p:nvSpPr>
        <p:spPr>
          <a:xfrm>
            <a:off x="176358" y="5397801"/>
            <a:ext cx="7687733" cy="461665"/>
          </a:xfrm>
          <a:prstGeom prst="rect">
            <a:avLst/>
          </a:prstGeom>
          <a:noFill/>
        </p:spPr>
        <p:txBody>
          <a:bodyPr wrap="square">
            <a:spAutoFit/>
          </a:bodyPr>
          <a:lstStyle/>
          <a:p>
            <a:r>
              <a:rPr lang="zh-CN" altLang="en-US" sz="2400" dirty="0">
                <a:highlight>
                  <a:srgbClr val="FFFF00"/>
                </a:highlight>
              </a:rPr>
              <a:t>在</a:t>
            </a:r>
            <a:r>
              <a:rPr lang="en-US" altLang="zh-CN" sz="2400" dirty="0">
                <a:highlight>
                  <a:srgbClr val="FFFF00"/>
                </a:highlight>
              </a:rPr>
              <a:t>"</a:t>
            </a:r>
            <a:r>
              <a:rPr lang="en-GB" altLang="zh-CN" sz="2400" dirty="0">
                <a:highlight>
                  <a:srgbClr val="FFFF00"/>
                </a:highlight>
              </a:rPr>
              <a:t>While A, B"</a:t>
            </a:r>
            <a:r>
              <a:rPr lang="zh-CN" altLang="en-US" sz="2400" dirty="0">
                <a:highlight>
                  <a:srgbClr val="FFFF00"/>
                </a:highlight>
              </a:rPr>
              <a:t>结构中，</a:t>
            </a:r>
            <a:r>
              <a:rPr lang="en-GB" altLang="zh-CN" sz="2400" b="1" dirty="0">
                <a:highlight>
                  <a:srgbClr val="FFFF00"/>
                </a:highlight>
              </a:rPr>
              <a:t>B</a:t>
            </a:r>
            <a:r>
              <a:rPr lang="zh-CN" altLang="en-US" sz="2400" b="1" dirty="0">
                <a:highlight>
                  <a:srgbClr val="FFFF00"/>
                </a:highlight>
              </a:rPr>
              <a:t>是作者真正想强调的内容</a:t>
            </a:r>
            <a:r>
              <a:rPr lang="zh-CN" altLang="en-US" sz="2400" dirty="0">
                <a:highlight>
                  <a:srgbClr val="FFFF00"/>
                </a:highlight>
              </a:rPr>
              <a:t>。</a:t>
            </a:r>
            <a:endParaRPr lang="zh-CN" altLang="en-US" sz="2400" dirty="0">
              <a:highlight>
                <a:srgbClr val="FFFF00"/>
              </a:highlight>
            </a:endParaRPr>
          </a:p>
        </p:txBody>
      </p:sp>
      <p:sp>
        <p:nvSpPr>
          <p:cNvPr id="11" name="文本框 10"/>
          <p:cNvSpPr txBox="1"/>
          <p:nvPr/>
        </p:nvSpPr>
        <p:spPr>
          <a:xfrm>
            <a:off x="7224172" y="2950978"/>
            <a:ext cx="4967828" cy="2554545"/>
          </a:xfrm>
          <a:prstGeom prst="rect">
            <a:avLst/>
          </a:prstGeom>
          <a:noFill/>
        </p:spPr>
        <p:txBody>
          <a:bodyPr wrap="square">
            <a:spAutoFit/>
          </a:bodyPr>
          <a:lstStyle/>
          <a:p>
            <a:r>
              <a:rPr lang="zh-CN" altLang="en-US" sz="2000" b="1" dirty="0">
                <a:solidFill>
                  <a:srgbClr val="FF0000"/>
                </a:solidFill>
                <a:latin typeface="Calibri" panose="020F0502020204030204" pitchFamily="34" charset="0"/>
                <a:cs typeface="Calibri" panose="020F0502020204030204" pitchFamily="34" charset="0"/>
              </a:rPr>
              <a:t>"could inform"（可以为...提供信息）→ 表示可能性/潜力</a:t>
            </a:r>
            <a:endParaRPr lang="zh-CN" altLang="en-US" sz="2000" b="1" dirty="0">
              <a:solidFill>
                <a:srgbClr val="FF0000"/>
              </a:solidFill>
              <a:latin typeface="Calibri" panose="020F0502020204030204" pitchFamily="34" charset="0"/>
              <a:cs typeface="Calibri" panose="020F0502020204030204" pitchFamily="34" charset="0"/>
            </a:endParaRPr>
          </a:p>
          <a:p>
            <a:r>
              <a:rPr lang="zh-CN" altLang="en-US" sz="2000" b="1" dirty="0">
                <a:solidFill>
                  <a:srgbClr val="FF0000"/>
                </a:solidFill>
                <a:latin typeface="Calibri" panose="020F0502020204030204" pitchFamily="34" charset="0"/>
                <a:cs typeface="Calibri" panose="020F0502020204030204" pitchFamily="34" charset="0"/>
              </a:rPr>
              <a:t>"tailor treatments"（定制治疗方案）→ 指向实际应用</a:t>
            </a:r>
            <a:endParaRPr lang="zh-CN" altLang="en-US" sz="2000" b="1" dirty="0">
              <a:solidFill>
                <a:srgbClr val="FF0000"/>
              </a:solidFill>
              <a:latin typeface="Calibri" panose="020F0502020204030204" pitchFamily="34" charset="0"/>
              <a:cs typeface="Calibri" panose="020F0502020204030204" pitchFamily="34" charset="0"/>
            </a:endParaRPr>
          </a:p>
          <a:p>
            <a:r>
              <a:rPr lang="zh-CN" altLang="en-US" sz="2000" b="1" dirty="0">
                <a:solidFill>
                  <a:srgbClr val="FF0000"/>
                </a:solidFill>
                <a:latin typeface="Calibri" panose="020F0502020204030204" pitchFamily="34" charset="0"/>
                <a:cs typeface="Calibri" panose="020F0502020204030204" pitchFamily="34" charset="0"/>
              </a:rPr>
              <a:t>"for self-destructive behaviour like gambling, drug and alcohol addictions"（针对赌博、吸毒、酗酒等自我毁灭行为）→ 具体的应用领域</a:t>
            </a:r>
            <a:endParaRPr lang="zh-CN" altLang="en-US" sz="2000" b="1" dirty="0">
              <a:solidFill>
                <a:srgbClr val="FF0000"/>
              </a:solidFill>
              <a:latin typeface="Calibri" panose="020F0502020204030204" pitchFamily="34" charset="0"/>
              <a:cs typeface="Calibri" panose="020F0502020204030204" pitchFamily="34" charset="0"/>
            </a:endParaRPr>
          </a:p>
        </p:txBody>
      </p:sp>
      <p:sp>
        <p:nvSpPr>
          <p:cNvPr id="12" name="椭圆 11"/>
          <p:cNvSpPr/>
          <p:nvPr/>
        </p:nvSpPr>
        <p:spPr>
          <a:xfrm>
            <a:off x="0" y="4604706"/>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mc:AlternateContent xmlns:mc="http://schemas.openxmlformats.org/markup-compatibility/2006" xmlns:p14="http://schemas.microsoft.com/office/powerpoint/2010/main">
        <mc:Choice Requires="p14">
          <p:contentPart r:id="rId8" p14:bwMode="auto">
            <p14:nvContentPartPr>
              <p14:cNvPr id="13" name="墨迹 12"/>
              <p14:cNvContentPartPr/>
              <p14:nvPr/>
            </p14:nvContentPartPr>
            <p14:xfrm>
              <a:off x="6570746" y="693947"/>
              <a:ext cx="1697400" cy="33120"/>
            </p14:xfrm>
          </p:contentPart>
        </mc:Choice>
        <mc:Fallback xmlns="">
          <p:pic>
            <p:nvPicPr>
              <p:cNvPr id="13" name="墨迹 12"/>
            </p:nvPicPr>
            <p:blipFill>
              <a:blip r:embed="rId7"/>
            </p:blipFill>
            <p:spPr>
              <a:xfrm>
                <a:off x="6570746" y="693947"/>
                <a:ext cx="1697400" cy="33120"/>
              </a:xfrm>
              <a:prstGeom prst="rect"/>
            </p:spPr>
          </p:pic>
        </mc:Fallback>
      </mc:AlternateContent>
      <mc:AlternateContent xmlns:mc="http://schemas.openxmlformats.org/markup-compatibility/2006" xmlns:p14="http://schemas.microsoft.com/office/powerpoint/2010/main">
        <mc:Choice Requires="p14">
          <p:contentPart r:id="rId9" p14:bwMode="auto">
            <p14:nvContentPartPr>
              <p14:cNvPr id="14" name="墨迹 13"/>
              <p14:cNvContentPartPr/>
              <p14:nvPr/>
            </p14:nvContentPartPr>
            <p14:xfrm>
              <a:off x="8688585" y="677387"/>
              <a:ext cx="3215548" cy="62742"/>
            </p14:xfrm>
          </p:contentPart>
        </mc:Choice>
        <mc:Fallback xmlns="">
          <p:pic>
            <p:nvPicPr>
              <p:cNvPr id="14" name="墨迹 13"/>
            </p:nvPicPr>
            <p:blipFill>
              <a:blip r:embed="rId10"/>
            </p:blipFill>
            <p:spPr>
              <a:xfrm>
                <a:off x="8688585" y="677387"/>
                <a:ext cx="3215548" cy="62742"/>
              </a:xfrm>
              <a:prstGeom prst="rect"/>
            </p:spPr>
          </p:pic>
        </mc:Fallback>
      </mc:AlternateContent>
      <p:pic>
        <p:nvPicPr>
          <p:cNvPr id="5124" name="图片 6" descr="logo横版 png"/>
          <p:cNvPicPr>
            <a:picLocks noChangeAspect="1"/>
          </p:cNvPicPr>
          <p:nvPr/>
        </p:nvPicPr>
        <p:blipFill>
          <a:blip r:embed="rId1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par>
                                <p:cTn id="18" presetID="21" presetClass="entr" presetSubtype="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1)">
                                      <p:cBhvr>
                                        <p:cTn id="20" dur="2000"/>
                                        <p:tgtEl>
                                          <p:spTgt spid="6"/>
                                        </p:tgtEl>
                                      </p:cBhvr>
                                    </p:animEffect>
                                  </p:childTnLst>
                                </p:cTn>
                              </p:par>
                              <p:par>
                                <p:cTn id="21" presetID="21"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1)">
                                      <p:cBhvr>
                                        <p:cTn id="23" dur="2000"/>
                                        <p:tgtEl>
                                          <p:spTgt spid="13"/>
                                        </p:tgtEl>
                                      </p:cBhvr>
                                    </p:animEffect>
                                  </p:childTnLst>
                                </p:cTn>
                              </p:par>
                              <p:par>
                                <p:cTn id="24" presetID="21" presetClass="entr" presetSubtype="1"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1)">
                                      <p:cBhvr>
                                        <p:cTn id="26" dur="20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checkerboard(across)">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5467" y="0"/>
            <a:ext cx="5825068" cy="6740307"/>
          </a:xfrm>
          <a:prstGeom prst="rect">
            <a:avLst/>
          </a:prstGeom>
          <a:solidFill>
            <a:schemeClr val="bg1"/>
          </a:solidFill>
        </p:spPr>
        <p:txBody>
          <a:bodyPr wrap="square">
            <a:spAutoFit/>
          </a:bodyPr>
          <a:lstStyle/>
          <a:p>
            <a:pPr marL="457200" indent="-457200">
              <a:buAutoNum type="alphaUcPeriod"/>
            </a:pPr>
            <a:r>
              <a:rPr lang="en-GB" altLang="zh-CN" sz="2400" b="1" dirty="0">
                <a:latin typeface="Calibri" panose="020F0502020204030204" pitchFamily="34" charset="0"/>
                <a:cs typeface="Calibri" panose="020F0502020204030204" pitchFamily="34" charset="0"/>
              </a:rPr>
              <a:t>A limitation of the research</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limitation / limit</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cautious / not overstate</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caveat</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complexity / complex</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real life / real world</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simplified / simple game</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further research / more studies needed</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cannot generalize / limited scope</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B. An explanation of the research methods</a:t>
            </a:r>
            <a:endParaRPr lang="en-US"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method / methodology</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experiment / online game</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participants / subjects</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procedure / steps</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design / task</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measure / variable</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control group / condition</a:t>
            </a:r>
            <a:endParaRPr lang="en-GB" altLang="zh-CN"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data collection / analysis</a:t>
            </a:r>
            <a:endParaRPr lang="en-GB" altLang="zh-CN" sz="2400" b="1" dirty="0">
              <a:latin typeface="Calibri" panose="020F0502020204030204" pitchFamily="34" charset="0"/>
              <a:cs typeface="Calibri" panose="020F0502020204030204" pitchFamily="34" charset="0"/>
            </a:endParaRPr>
          </a:p>
        </p:txBody>
      </p:sp>
      <p:sp>
        <p:nvSpPr>
          <p:cNvPr id="6" name="文本框 5"/>
          <p:cNvSpPr txBox="1"/>
          <p:nvPr/>
        </p:nvSpPr>
        <p:spPr>
          <a:xfrm>
            <a:off x="6096000" y="0"/>
            <a:ext cx="5960533" cy="5632311"/>
          </a:xfrm>
          <a:prstGeom prst="rect">
            <a:avLst/>
          </a:prstGeom>
          <a:solidFill>
            <a:schemeClr val="bg1"/>
          </a:solidFill>
        </p:spPr>
        <p:txBody>
          <a:bodyPr wrap="square">
            <a:spAutoFit/>
          </a:bodyPr>
          <a:lstStyle/>
          <a:p>
            <a:pPr>
              <a:buNone/>
            </a:pPr>
            <a:r>
              <a:rPr lang="en-GB" altLang="zh-CN" sz="2400" b="1" dirty="0">
                <a:latin typeface="Calibri" panose="020F0502020204030204" pitchFamily="34" charset="0"/>
                <a:cs typeface="Calibri" panose="020F0502020204030204" pitchFamily="34" charset="0"/>
              </a:rPr>
              <a:t>C. Supporting evidence for the research results</a:t>
            </a:r>
            <a:r>
              <a:rPr lang="zh-CN" altLang="en-GB" sz="2400" b="1" dirty="0">
                <a:latin typeface="Calibri" panose="020F0502020204030204" pitchFamily="34" charset="0"/>
                <a:cs typeface="Calibri" panose="020F0502020204030204" pitchFamily="34" charset="0"/>
              </a:rPr>
              <a:t>（</a:t>
            </a:r>
            <a:r>
              <a:rPr lang="zh-CN" altLang="en-US" sz="2400" b="1" dirty="0">
                <a:latin typeface="Calibri" panose="020F0502020204030204" pitchFamily="34" charset="0"/>
                <a:cs typeface="Calibri" panose="020F0502020204030204" pitchFamily="34" charset="0"/>
              </a:rPr>
              <a:t>研究结果的支持证据）（易误选）</a:t>
            </a:r>
            <a:endParaRPr lang="zh-CN" altLang="en-US"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evidence / support</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confirm / consistent with</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similar to </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patterns / trends</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data / findings</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show / indicate</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additional analysis / further proof</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replicate / validate</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These results are supported by previous studies.</a:t>
            </a:r>
            <a:r>
              <a:rPr lang="zh-CN" altLang="en-US" sz="2400" b="1" dirty="0">
                <a:latin typeface="Calibri" panose="020F0502020204030204" pitchFamily="34" charset="0"/>
                <a:cs typeface="Calibri" panose="020F0502020204030204" pitchFamily="34" charset="0"/>
              </a:rPr>
              <a:t> </a:t>
            </a:r>
            <a:endParaRPr lang="en-US"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The patterns observed are similar to those in real-world gambling.</a:t>
            </a:r>
            <a:endParaRPr lang="en-GB" altLang="zh-CN" sz="2400" b="1" dirty="0">
              <a:latin typeface="Calibri" panose="020F0502020204030204" pitchFamily="34" charset="0"/>
              <a:cs typeface="Calibri" panose="020F0502020204030204" pitchFamily="34" charset="0"/>
            </a:endParaRPr>
          </a:p>
          <a:p>
            <a:pPr>
              <a:buFont typeface="Arial" panose="020B0604020202020204" pitchFamily="34" charset="0"/>
              <a:buChar char="•"/>
            </a:pPr>
            <a:r>
              <a:rPr lang="en-GB" altLang="zh-CN" sz="2400" b="1" dirty="0">
                <a:latin typeface="Calibri" panose="020F0502020204030204" pitchFamily="34" charset="0"/>
                <a:cs typeface="Calibri" panose="020F0502020204030204" pitchFamily="34" charset="0"/>
              </a:rPr>
              <a:t>Further evidence comes from the fact that...</a:t>
            </a:r>
            <a:endParaRPr lang="en-GB" altLang="zh-CN" sz="2400" b="1"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2252133"/>
            <a:ext cx="12192000" cy="954107"/>
          </a:xfrm>
          <a:prstGeom prst="rect">
            <a:avLst/>
          </a:prstGeom>
          <a:solidFill>
            <a:schemeClr val="bg1"/>
          </a:solidFill>
        </p:spPr>
        <p:txBody>
          <a:bodyPr wrap="square">
            <a:spAutoFit/>
          </a:bodyPr>
          <a:lstStyle/>
          <a:p>
            <a:r>
              <a:rPr lang="zh-CN" altLang="en-US" sz="2800" dirty="0">
                <a:latin typeface="Calibri" panose="020F0502020204030204" pitchFamily="34" charset="0"/>
                <a:cs typeface="Calibri" panose="020F0502020204030204" pitchFamily="34" charset="0"/>
              </a:rPr>
              <a:t>31. What does the author think of current public health messaging?</a:t>
            </a:r>
            <a:endParaRPr lang="zh-CN" altLang="en-US" sz="2800" dirty="0">
              <a:latin typeface="Calibri" panose="020F0502020204030204" pitchFamily="34" charset="0"/>
              <a:cs typeface="Calibri" panose="020F0502020204030204" pitchFamily="34" charset="0"/>
            </a:endParaRPr>
          </a:p>
          <a:p>
            <a:r>
              <a:rPr lang="zh-CN" altLang="en-US" sz="2800" dirty="0">
                <a:latin typeface="Calibri" panose="020F0502020204030204" pitchFamily="34" charset="0"/>
                <a:cs typeface="Calibri" panose="020F0502020204030204" pitchFamily="34" charset="0"/>
              </a:rPr>
              <a:t>A. It's inaccessible.      B. It's insufficient.      C. It's misleading.      D. It's unnecessary.</a:t>
            </a:r>
            <a:endParaRPr lang="zh-CN" altLang="en-US" sz="2800" dirty="0">
              <a:latin typeface="Calibri" panose="020F0502020204030204" pitchFamily="34" charset="0"/>
              <a:cs typeface="Calibri" panose="020F0502020204030204" pitchFamily="34" charset="0"/>
            </a:endParaRPr>
          </a:p>
        </p:txBody>
      </p:sp>
      <p:pic>
        <p:nvPicPr>
          <p:cNvPr id="2" name="图片 1" descr="文本, 信件&#10;&#10;AI 生成的内容可能不正确。"/>
          <p:cNvPicPr>
            <a:picLocks noChangeAspect="1"/>
          </p:cNvPicPr>
          <p:nvPr/>
        </p:nvPicPr>
        <p:blipFill>
          <a:blip r:embed="rId1">
            <a:extLst>
              <a:ext uri="{28A0092B-C50C-407E-A947-70E740481C1C}">
                <a14:useLocalDpi xmlns:a14="http://schemas.microsoft.com/office/drawing/2010/main" val="0"/>
              </a:ext>
            </a:extLst>
          </a:blip>
          <a:srcRect l="2148" t="83005" r="7057" b="1355"/>
          <a:stretch>
            <a:fillRect/>
          </a:stretch>
        </p:blipFill>
        <p:spPr>
          <a:xfrm>
            <a:off x="0" y="0"/>
            <a:ext cx="12191999" cy="2252133"/>
          </a:xfrm>
          <a:prstGeom prst="rect">
            <a:avLst/>
          </a:prstGeom>
        </p:spPr>
      </p:pic>
      <mc:AlternateContent xmlns:mc="http://schemas.openxmlformats.org/markup-compatibility/2006" xmlns:p14="http://schemas.microsoft.com/office/powerpoint/2010/main">
        <mc:Choice Requires="p14">
          <p:contentPart r:id="rId2" p14:bwMode="auto">
            <p14:nvContentPartPr>
              <p14:cNvPr id="5" name="墨迹 4"/>
              <p14:cNvContentPartPr/>
              <p14:nvPr/>
            </p14:nvContentPartPr>
            <p14:xfrm>
              <a:off x="5083013" y="2521667"/>
              <a:ext cx="4625640" cy="45000"/>
            </p14:xfrm>
          </p:contentPart>
        </mc:Choice>
        <mc:Fallback xmlns="">
          <p:pic>
            <p:nvPicPr>
              <p:cNvPr id="5" name="墨迹 4"/>
            </p:nvPicPr>
            <p:blipFill>
              <a:blip r:embed="rId3"/>
            </p:blipFill>
            <p:spPr>
              <a:xfrm>
                <a:off x="5083013" y="2521667"/>
                <a:ext cx="4625640" cy="4500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6" name="墨迹 5"/>
              <p14:cNvContentPartPr/>
              <p14:nvPr/>
            </p14:nvContentPartPr>
            <p14:xfrm>
              <a:off x="10058933" y="198947"/>
              <a:ext cx="1055160" cy="21960"/>
            </p14:xfrm>
          </p:contentPart>
        </mc:Choice>
        <mc:Fallback xmlns="">
          <p:pic>
            <p:nvPicPr>
              <p:cNvPr id="6" name="墨迹 5"/>
            </p:nvPicPr>
            <p:blipFill>
              <a:blip r:embed="rId5"/>
            </p:blipFill>
            <p:spPr>
              <a:xfrm>
                <a:off x="10058933" y="198947"/>
                <a:ext cx="1055160" cy="2196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7" name="墨迹 6"/>
              <p14:cNvContentPartPr/>
              <p14:nvPr/>
            </p14:nvContentPartPr>
            <p14:xfrm>
              <a:off x="5490173" y="1077347"/>
              <a:ext cx="557640" cy="373320"/>
            </p14:xfrm>
          </p:contentPart>
        </mc:Choice>
        <mc:Fallback xmlns="">
          <p:pic>
            <p:nvPicPr>
              <p:cNvPr id="7" name="墨迹 6"/>
            </p:nvPicPr>
            <p:blipFill>
              <a:blip r:embed="rId7"/>
            </p:blipFill>
            <p:spPr>
              <a:xfrm>
                <a:off x="5490173" y="1077347"/>
                <a:ext cx="557640" cy="37332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8" name="墨迹 7"/>
              <p14:cNvContentPartPr/>
              <p14:nvPr/>
            </p14:nvContentPartPr>
            <p14:xfrm>
              <a:off x="6129533" y="1319627"/>
              <a:ext cx="5693040" cy="42480"/>
            </p14:xfrm>
          </p:contentPart>
        </mc:Choice>
        <mc:Fallback xmlns="">
          <p:pic>
            <p:nvPicPr>
              <p:cNvPr id="8" name="墨迹 7"/>
            </p:nvPicPr>
            <p:blipFill>
              <a:blip r:embed="rId9"/>
            </p:blipFill>
            <p:spPr>
              <a:xfrm>
                <a:off x="6129533" y="1319627"/>
                <a:ext cx="5693040" cy="4248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9" name="墨迹 8"/>
              <p14:cNvContentPartPr/>
              <p14:nvPr/>
            </p14:nvContentPartPr>
            <p14:xfrm>
              <a:off x="301853" y="1773227"/>
              <a:ext cx="5313600" cy="82440"/>
            </p14:xfrm>
          </p:contentPart>
        </mc:Choice>
        <mc:Fallback xmlns="">
          <p:pic>
            <p:nvPicPr>
              <p:cNvPr id="9" name="墨迹 8"/>
            </p:nvPicPr>
            <p:blipFill>
              <a:blip r:embed="rId11"/>
            </p:blipFill>
            <p:spPr>
              <a:xfrm>
                <a:off x="301853" y="1773227"/>
                <a:ext cx="5313600" cy="8244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10" name="墨迹 9"/>
              <p14:cNvContentPartPr/>
              <p14:nvPr/>
            </p14:nvContentPartPr>
            <p14:xfrm>
              <a:off x="11367173" y="272027"/>
              <a:ext cx="867960" cy="68760"/>
            </p14:xfrm>
          </p:contentPart>
        </mc:Choice>
        <mc:Fallback xmlns="">
          <p:pic>
            <p:nvPicPr>
              <p:cNvPr id="10" name="墨迹 9"/>
            </p:nvPicPr>
            <p:blipFill>
              <a:blip r:embed="rId13"/>
            </p:blipFill>
            <p:spPr>
              <a:xfrm>
                <a:off x="11367173" y="272027"/>
                <a:ext cx="867960" cy="68760"/>
              </a:xfrm>
              <a:prstGeom prst="rect"/>
            </p:spPr>
          </p:pic>
        </mc:Fallback>
      </mc:AlternateContent>
      <mc:AlternateContent xmlns:mc="http://schemas.openxmlformats.org/markup-compatibility/2006" xmlns:p14="http://schemas.microsoft.com/office/powerpoint/2010/main">
        <mc:Choice Requires="p14">
          <p:contentPart r:id="rId14" p14:bwMode="auto">
            <p14:nvContentPartPr>
              <p14:cNvPr id="11" name="墨迹 10"/>
              <p14:cNvContentPartPr/>
              <p14:nvPr/>
            </p14:nvContentPartPr>
            <p14:xfrm>
              <a:off x="317693" y="760907"/>
              <a:ext cx="4789080" cy="64080"/>
            </p14:xfrm>
          </p:contentPart>
        </mc:Choice>
        <mc:Fallback xmlns="">
          <p:pic>
            <p:nvPicPr>
              <p:cNvPr id="11" name="墨迹 10"/>
            </p:nvPicPr>
            <p:blipFill>
              <a:blip r:embed="rId15"/>
            </p:blipFill>
            <p:spPr>
              <a:xfrm>
                <a:off x="317693" y="760907"/>
                <a:ext cx="4789080" cy="64080"/>
              </a:xfrm>
              <a:prstGeom prst="rect"/>
            </p:spPr>
          </p:pic>
        </mc:Fallback>
      </mc:AlternateContent>
      <mc:AlternateContent xmlns:mc="http://schemas.openxmlformats.org/markup-compatibility/2006" xmlns:p14="http://schemas.microsoft.com/office/powerpoint/2010/main">
        <mc:Choice Requires="p14">
          <p:contentPart r:id="rId16" p14:bwMode="auto">
            <p14:nvContentPartPr>
              <p14:cNvPr id="12" name="墨迹 11"/>
              <p14:cNvContentPartPr/>
              <p14:nvPr/>
            </p14:nvContentPartPr>
            <p14:xfrm>
              <a:off x="369173" y="1314947"/>
              <a:ext cx="5179680" cy="79560"/>
            </p14:xfrm>
          </p:contentPart>
        </mc:Choice>
        <mc:Fallback xmlns="">
          <p:pic>
            <p:nvPicPr>
              <p:cNvPr id="12" name="墨迹 11"/>
            </p:nvPicPr>
            <p:blipFill>
              <a:blip r:embed="rId17"/>
            </p:blipFill>
            <p:spPr>
              <a:xfrm>
                <a:off x="369173" y="1314947"/>
                <a:ext cx="5179680" cy="79560"/>
              </a:xfrm>
              <a:prstGeom prst="rect"/>
            </p:spPr>
          </p:pic>
        </mc:Fallback>
      </mc:AlternateContent>
      <p:sp>
        <p:nvSpPr>
          <p:cNvPr id="15" name="文本框 14"/>
          <p:cNvSpPr txBox="1"/>
          <p:nvPr/>
        </p:nvSpPr>
        <p:spPr>
          <a:xfrm>
            <a:off x="0" y="3166848"/>
            <a:ext cx="11535832" cy="1200329"/>
          </a:xfrm>
          <a:prstGeom prst="rect">
            <a:avLst/>
          </a:prstGeom>
          <a:noFill/>
        </p:spPr>
        <p:txBody>
          <a:bodyPr wrap="square">
            <a:spAutoFit/>
          </a:bodyPr>
          <a:lstStyle/>
          <a:p>
            <a:r>
              <a:rPr lang="zh-CN" altLang="en-US" sz="2400" b="1" dirty="0">
                <a:latin typeface="Calibri" panose="020F0502020204030204" pitchFamily="34" charset="0"/>
                <a:cs typeface="Calibri" panose="020F0502020204030204" pitchFamily="34" charset="0"/>
              </a:rPr>
              <a:t>当前做法：依赖提供信息，假设人们会据此行动</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研究启示：对某些人（如Compulsives）来说，需要不同类型的干预</a:t>
            </a:r>
            <a:endParaRPr lang="zh-CN" altLang="en-US"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隐含批评：仅仅提供信息不够（insufficient）</a:t>
            </a:r>
            <a:endParaRPr lang="zh-CN" altLang="en-US" sz="2400" b="1" dirty="0">
              <a:latin typeface="Calibri" panose="020F0502020204030204" pitchFamily="34" charset="0"/>
              <a:cs typeface="Calibri" panose="020F0502020204030204" pitchFamily="34" charset="0"/>
            </a:endParaRPr>
          </a:p>
        </p:txBody>
      </p:sp>
      <p:sp>
        <p:nvSpPr>
          <p:cNvPr id="16" name="椭圆 15"/>
          <p:cNvSpPr/>
          <p:nvPr/>
        </p:nvSpPr>
        <p:spPr>
          <a:xfrm>
            <a:off x="3239717" y="2763939"/>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18" name="文本框 17"/>
          <p:cNvSpPr txBox="1"/>
          <p:nvPr/>
        </p:nvSpPr>
        <p:spPr>
          <a:xfrm>
            <a:off x="16457" y="4420896"/>
            <a:ext cx="5300610" cy="2308324"/>
          </a:xfrm>
          <a:prstGeom prst="rect">
            <a:avLst/>
          </a:prstGeom>
          <a:noFill/>
        </p:spPr>
        <p:txBody>
          <a:bodyPr wrap="square">
            <a:spAutoFit/>
          </a:bodyPr>
          <a:lstStyle/>
          <a:p>
            <a:pPr>
              <a:buNone/>
            </a:pPr>
            <a:r>
              <a:rPr lang="en-US" altLang="zh-CN" sz="2400" b="1" dirty="0">
                <a:solidFill>
                  <a:srgbClr val="FF0000"/>
                </a:solidFill>
              </a:rPr>
              <a:t>Focus</a:t>
            </a:r>
            <a:r>
              <a:rPr lang="zh-CN" altLang="en-US" sz="2400" b="1" dirty="0">
                <a:solidFill>
                  <a:srgbClr val="FF0000"/>
                </a:solidFill>
              </a:rPr>
              <a:t> </a:t>
            </a:r>
            <a:r>
              <a:rPr lang="en-US" altLang="zh-CN" sz="2400" b="1" dirty="0">
                <a:solidFill>
                  <a:srgbClr val="FF0000"/>
                </a:solidFill>
              </a:rPr>
              <a:t>on</a:t>
            </a:r>
            <a:r>
              <a:rPr lang="zh-CN" altLang="en-US" sz="2400" b="1" dirty="0">
                <a:solidFill>
                  <a:srgbClr val="FF0000"/>
                </a:solidFill>
              </a:rPr>
              <a:t> </a:t>
            </a:r>
            <a:r>
              <a:rPr lang="en-US" altLang="zh-CN" sz="2400" b="1" dirty="0">
                <a:solidFill>
                  <a:srgbClr val="FF0000"/>
                </a:solidFill>
              </a:rPr>
              <a:t>structure</a:t>
            </a:r>
            <a:r>
              <a:rPr lang="zh-CN" altLang="en-US" sz="2400" b="1" dirty="0">
                <a:solidFill>
                  <a:srgbClr val="FF0000"/>
                </a:solidFill>
              </a:rPr>
              <a:t>：</a:t>
            </a:r>
            <a:endParaRPr lang="en-US" altLang="zh-CN" sz="2400" b="1" dirty="0">
              <a:solidFill>
                <a:srgbClr val="FF0000"/>
              </a:solidFill>
            </a:endParaRPr>
          </a:p>
          <a:p>
            <a:pPr>
              <a:buNone/>
            </a:pPr>
            <a:r>
              <a:rPr lang="zh-CN" altLang="en-US" sz="2400" b="1" dirty="0">
                <a:solidFill>
                  <a:srgbClr val="FF0000"/>
                </a:solidFill>
              </a:rPr>
              <a:t>文本的结构</a:t>
            </a:r>
            <a:r>
              <a:rPr lang="zh-CN" altLang="en-US" sz="2400" dirty="0"/>
              <a:t>是</a:t>
            </a:r>
            <a:r>
              <a:rPr lang="zh-CN" altLang="en-US" sz="2400" b="1" dirty="0"/>
              <a:t>经典的实验研究报告</a:t>
            </a:r>
            <a:r>
              <a:rPr lang="zh-CN" altLang="en-US" sz="2400" dirty="0"/>
              <a:t>：</a:t>
            </a:r>
            <a:endParaRPr lang="zh-CN" altLang="en-US" sz="2400" dirty="0"/>
          </a:p>
          <a:p>
            <a:pPr>
              <a:buFont typeface="Arial" panose="020B0604020202020204" pitchFamily="34" charset="0"/>
              <a:buChar char="•"/>
            </a:pPr>
            <a:r>
              <a:rPr lang="zh-CN" altLang="en-US" sz="2400" b="1" dirty="0"/>
              <a:t>第</a:t>
            </a:r>
            <a:r>
              <a:rPr lang="en-US" altLang="zh-CN" sz="2400" b="1" dirty="0"/>
              <a:t>1</a:t>
            </a:r>
            <a:r>
              <a:rPr lang="zh-CN" altLang="en-US" sz="2400" b="1" dirty="0"/>
              <a:t>段</a:t>
            </a:r>
            <a:r>
              <a:rPr lang="zh-CN" altLang="en-US" sz="2400" dirty="0"/>
              <a:t>：提出问题，吸引兴趣</a:t>
            </a:r>
            <a:endParaRPr lang="zh-CN" altLang="en-US" sz="2400" dirty="0"/>
          </a:p>
          <a:p>
            <a:pPr>
              <a:buFont typeface="Arial" panose="020B0604020202020204" pitchFamily="34" charset="0"/>
              <a:buChar char="•"/>
            </a:pPr>
            <a:r>
              <a:rPr lang="zh-CN" altLang="en-US" sz="2400" b="1" dirty="0"/>
              <a:t>第</a:t>
            </a:r>
            <a:r>
              <a:rPr lang="en-US" altLang="zh-CN" sz="2400" b="1" dirty="0"/>
              <a:t>2</a:t>
            </a:r>
            <a:r>
              <a:rPr lang="zh-CN" altLang="en-US" sz="2400" b="1" dirty="0"/>
              <a:t>段</a:t>
            </a:r>
            <a:r>
              <a:rPr lang="zh-CN" altLang="en-US" sz="2400" dirty="0"/>
              <a:t>：简述方法，铺垫背景</a:t>
            </a:r>
            <a:endParaRPr lang="zh-CN" altLang="en-US" sz="2400" dirty="0"/>
          </a:p>
          <a:p>
            <a:pPr>
              <a:buFont typeface="Arial" panose="020B0604020202020204" pitchFamily="34" charset="0"/>
              <a:buChar char="•"/>
            </a:pPr>
            <a:r>
              <a:rPr lang="zh-CN" altLang="en-US" sz="2400" b="1" dirty="0"/>
              <a:t>第</a:t>
            </a:r>
            <a:r>
              <a:rPr lang="en-US" altLang="zh-CN" sz="2400" b="1" dirty="0"/>
              <a:t>3-4</a:t>
            </a:r>
            <a:r>
              <a:rPr lang="zh-CN" altLang="en-US" sz="2400" b="1" dirty="0"/>
              <a:t>段</a:t>
            </a:r>
            <a:r>
              <a:rPr lang="zh-CN" altLang="en-US" sz="2400" dirty="0"/>
              <a:t>：报告发现，突出核心</a:t>
            </a:r>
            <a:endParaRPr lang="zh-CN" altLang="en-US" sz="2400" dirty="0"/>
          </a:p>
          <a:p>
            <a:pPr>
              <a:buFont typeface="Arial" panose="020B0604020202020204" pitchFamily="34" charset="0"/>
              <a:buChar char="•"/>
            </a:pPr>
            <a:r>
              <a:rPr lang="zh-CN" altLang="en-US" sz="2400" b="1" dirty="0"/>
              <a:t>第</a:t>
            </a:r>
            <a:r>
              <a:rPr lang="en-US" altLang="zh-CN" sz="2400" b="1" dirty="0"/>
              <a:t>5-6</a:t>
            </a:r>
            <a:r>
              <a:rPr lang="zh-CN" altLang="en-US" sz="2400" b="1" dirty="0"/>
              <a:t>段</a:t>
            </a:r>
            <a:r>
              <a:rPr lang="zh-CN" altLang="en-US" sz="2400" dirty="0"/>
              <a:t>：讨论意义，延伸应用</a:t>
            </a:r>
            <a:endParaRPr lang="zh-CN" altLang="en-US" sz="2400" dirty="0"/>
          </a:p>
        </p:txBody>
      </p:sp>
      <p:sp>
        <p:nvSpPr>
          <p:cNvPr id="20" name="文本框 19"/>
          <p:cNvSpPr txBox="1"/>
          <p:nvPr/>
        </p:nvSpPr>
        <p:spPr>
          <a:xfrm>
            <a:off x="5106773" y="4504266"/>
            <a:ext cx="6915894" cy="2308324"/>
          </a:xfrm>
          <a:prstGeom prst="rect">
            <a:avLst/>
          </a:prstGeom>
          <a:noFill/>
        </p:spPr>
        <p:txBody>
          <a:bodyPr wrap="square">
            <a:spAutoFit/>
          </a:bodyPr>
          <a:lstStyle/>
          <a:p>
            <a:pPr>
              <a:buNone/>
            </a:pPr>
            <a:r>
              <a:rPr lang="en-GB" altLang="zh-CN" sz="2400" b="1" dirty="0">
                <a:solidFill>
                  <a:srgbClr val="FF0000"/>
                </a:solidFill>
                <a:latin typeface="Calibri" panose="020F0502020204030204" pitchFamily="34" charset="0"/>
                <a:cs typeface="Calibri" panose="020F0502020204030204" pitchFamily="34" charset="0"/>
              </a:rPr>
              <a:t>C</a:t>
            </a:r>
            <a:r>
              <a:rPr lang="zh-CN" altLang="en-US" sz="2400" b="1" dirty="0">
                <a:solidFill>
                  <a:srgbClr val="FF0000"/>
                </a:solidFill>
                <a:latin typeface="Calibri" panose="020F0502020204030204" pitchFamily="34" charset="0"/>
                <a:cs typeface="Calibri" panose="020F0502020204030204" pitchFamily="34" charset="0"/>
              </a:rPr>
              <a:t>篇的</a:t>
            </a:r>
            <a:r>
              <a:rPr lang="en-US" altLang="zh-CN" sz="2400" b="1" dirty="0">
                <a:solidFill>
                  <a:srgbClr val="FF0000"/>
                </a:solidFill>
                <a:latin typeface="Calibri" panose="020F0502020204030204" pitchFamily="34" charset="0"/>
                <a:cs typeface="Calibri" panose="020F0502020204030204" pitchFamily="34" charset="0"/>
              </a:rPr>
              <a:t>5</a:t>
            </a:r>
            <a:r>
              <a:rPr lang="zh-CN" altLang="en-US" sz="2400" b="1" dirty="0">
                <a:solidFill>
                  <a:srgbClr val="FF0000"/>
                </a:solidFill>
                <a:latin typeface="Calibri" panose="020F0502020204030204" pitchFamily="34" charset="0"/>
                <a:cs typeface="Calibri" panose="020F0502020204030204" pitchFamily="34" charset="0"/>
              </a:rPr>
              <a:t>道题是按实验研究报告的逻辑主线设计的：</a:t>
            </a:r>
            <a:endParaRPr lang="zh-CN" altLang="en-US" sz="2400" b="1" dirty="0">
              <a:solidFill>
                <a:srgbClr val="FF0000"/>
              </a:solidFill>
              <a:latin typeface="Calibri" panose="020F0502020204030204" pitchFamily="34" charset="0"/>
              <a:cs typeface="Calibri" panose="020F0502020204030204" pitchFamily="34" charset="0"/>
            </a:endParaRPr>
          </a:p>
          <a:p>
            <a:pPr>
              <a:buFont typeface="+mj-lt"/>
              <a:buAutoNum type="arabicPeriod"/>
            </a:pPr>
            <a:r>
              <a:rPr lang="zh-CN" altLang="en-US" sz="2400" b="1" dirty="0">
                <a:latin typeface="Calibri" panose="020F0502020204030204" pitchFamily="34" charset="0"/>
                <a:cs typeface="Calibri" panose="020F0502020204030204" pitchFamily="34" charset="0"/>
              </a:rPr>
              <a:t>研究问题是什么（</a:t>
            </a:r>
            <a:r>
              <a:rPr lang="en-US" altLang="zh-CN" sz="2400" b="1" dirty="0">
                <a:latin typeface="Calibri" panose="020F0502020204030204" pitchFamily="34" charset="0"/>
                <a:cs typeface="Calibri" panose="020F0502020204030204" pitchFamily="34" charset="0"/>
              </a:rPr>
              <a:t>28</a:t>
            </a:r>
            <a:r>
              <a:rPr lang="zh-CN" altLang="en-US" sz="2400" b="1" dirty="0">
                <a:latin typeface="Calibri" panose="020F0502020204030204" pitchFamily="34" charset="0"/>
                <a:cs typeface="Calibri" panose="020F0502020204030204" pitchFamily="34" charset="0"/>
              </a:rPr>
              <a:t>）</a:t>
            </a:r>
            <a:endParaRPr lang="zh-CN" altLang="en-US" sz="2400" b="1" dirty="0">
              <a:latin typeface="Calibri" panose="020F0502020204030204" pitchFamily="34" charset="0"/>
              <a:cs typeface="Calibri" panose="020F0502020204030204" pitchFamily="34" charset="0"/>
            </a:endParaRPr>
          </a:p>
          <a:p>
            <a:pPr>
              <a:buFont typeface="+mj-lt"/>
              <a:buAutoNum type="arabicPeriod"/>
            </a:pPr>
            <a:r>
              <a:rPr lang="zh-CN" altLang="en-US" sz="2400" b="1" dirty="0">
                <a:latin typeface="Calibri" panose="020F0502020204030204" pitchFamily="34" charset="0"/>
                <a:cs typeface="Calibri" panose="020F0502020204030204" pitchFamily="34" charset="0"/>
              </a:rPr>
              <a:t>关键发现是什么（</a:t>
            </a:r>
            <a:r>
              <a:rPr lang="en-US" altLang="zh-CN" sz="2400" b="1" dirty="0">
                <a:latin typeface="Calibri" panose="020F0502020204030204" pitchFamily="34" charset="0"/>
                <a:cs typeface="Calibri" panose="020F0502020204030204" pitchFamily="34" charset="0"/>
              </a:rPr>
              <a:t>29</a:t>
            </a:r>
            <a:r>
              <a:rPr lang="zh-CN" altLang="en-US" sz="2400" b="1" dirty="0">
                <a:latin typeface="Calibri" panose="020F0502020204030204" pitchFamily="34" charset="0"/>
                <a:cs typeface="Calibri" panose="020F0502020204030204" pitchFamily="34" charset="0"/>
              </a:rPr>
              <a:t>）</a:t>
            </a:r>
            <a:endParaRPr lang="zh-CN" altLang="en-US" sz="2400" b="1" dirty="0">
              <a:latin typeface="Calibri" panose="020F0502020204030204" pitchFamily="34" charset="0"/>
              <a:cs typeface="Calibri" panose="020F0502020204030204" pitchFamily="34" charset="0"/>
            </a:endParaRPr>
          </a:p>
          <a:p>
            <a:pPr>
              <a:buFont typeface="+mj-lt"/>
              <a:buAutoNum type="arabicPeriod"/>
            </a:pPr>
            <a:r>
              <a:rPr lang="zh-CN" altLang="en-US" sz="2400" b="1" dirty="0">
                <a:latin typeface="Calibri" panose="020F0502020204030204" pitchFamily="34" charset="0"/>
                <a:cs typeface="Calibri" panose="020F0502020204030204" pitchFamily="34" charset="0"/>
              </a:rPr>
              <a:t>这些发现在哪里可以应用（</a:t>
            </a:r>
            <a:r>
              <a:rPr lang="en-US" altLang="zh-CN" sz="2400" b="1" dirty="0">
                <a:latin typeface="Calibri" panose="020F0502020204030204" pitchFamily="34" charset="0"/>
                <a:cs typeface="Calibri" panose="020F0502020204030204" pitchFamily="34" charset="0"/>
              </a:rPr>
              <a:t>30-31</a:t>
            </a:r>
            <a:r>
              <a:rPr lang="zh-CN" altLang="en-US" sz="2400" b="1" dirty="0">
                <a:latin typeface="Calibri" panose="020F0502020204030204" pitchFamily="34" charset="0"/>
                <a:cs typeface="Calibri" panose="020F0502020204030204" pitchFamily="34" charset="0"/>
              </a:rPr>
              <a:t>）</a:t>
            </a:r>
            <a:endParaRPr lang="en-US" altLang="zh-CN" sz="2400" b="1" dirty="0">
              <a:latin typeface="Calibri" panose="020F0502020204030204" pitchFamily="34" charset="0"/>
              <a:cs typeface="Calibri" panose="020F0502020204030204" pitchFamily="34" charset="0"/>
            </a:endParaRPr>
          </a:p>
          <a:p>
            <a:r>
              <a:rPr lang="zh-CN" altLang="en-US" sz="2400" b="1" dirty="0"/>
              <a:t>研究类文章的写作逻辑</a:t>
            </a:r>
            <a:r>
              <a:rPr lang="zh-CN" altLang="en-US" sz="2400" dirty="0"/>
              <a:t>：问题 → 方法 → 发现 → 意义。</a:t>
            </a:r>
            <a:endParaRPr lang="zh-CN" altLang="en-US" sz="2400" b="1"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par>
                                <p:cTn id="27" presetID="2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down)">
                                      <p:cBhvr>
                                        <p:cTn id="29" dur="500"/>
                                        <p:tgtEl>
                                          <p:spTgt spid="8"/>
                                        </p:tgtEl>
                                      </p:cBhvr>
                                    </p:animEffect>
                                  </p:childTnLst>
                                </p:cTn>
                              </p:par>
                              <p:par>
                                <p:cTn id="30" presetID="22" presetClass="entr" presetSubtype="4"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15">
                                            <p:txEl>
                                              <p:pRg st="0" end="0"/>
                                            </p:txEl>
                                          </p:spTgt>
                                        </p:tgtEl>
                                        <p:attrNameLst>
                                          <p:attrName>style.visibility</p:attrName>
                                        </p:attrNameLst>
                                      </p:cBhvr>
                                      <p:to>
                                        <p:strVal val="visible"/>
                                      </p:to>
                                    </p:set>
                                    <p:animEffect transition="in" filter="checkerboard(across)">
                                      <p:cBhvr>
                                        <p:cTn id="37" dur="500"/>
                                        <p:tgtEl>
                                          <p:spTgt spid="15">
                                            <p:txEl>
                                              <p:pRg st="0" end="0"/>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15">
                                            <p:txEl>
                                              <p:pRg st="1" end="1"/>
                                            </p:txEl>
                                          </p:spTgt>
                                        </p:tgtEl>
                                        <p:attrNameLst>
                                          <p:attrName>style.visibility</p:attrName>
                                        </p:attrNameLst>
                                      </p:cBhvr>
                                      <p:to>
                                        <p:strVal val="visible"/>
                                      </p:to>
                                    </p:set>
                                    <p:animEffect transition="in" filter="checkerboard(across)">
                                      <p:cBhvr>
                                        <p:cTn id="40" dur="500"/>
                                        <p:tgtEl>
                                          <p:spTgt spid="15">
                                            <p:txEl>
                                              <p:pRg st="1" end="1"/>
                                            </p:txEl>
                                          </p:spTgt>
                                        </p:tgtEl>
                                      </p:cBhvr>
                                    </p:animEffect>
                                  </p:childTnLst>
                                </p:cTn>
                              </p:par>
                              <p:par>
                                <p:cTn id="41" presetID="5" presetClass="entr" presetSubtype="10" fill="hold" nodeType="withEffect">
                                  <p:stCondLst>
                                    <p:cond delay="0"/>
                                  </p:stCondLst>
                                  <p:childTnLst>
                                    <p:set>
                                      <p:cBhvr>
                                        <p:cTn id="42" dur="1" fill="hold">
                                          <p:stCondLst>
                                            <p:cond delay="0"/>
                                          </p:stCondLst>
                                        </p:cTn>
                                        <p:tgtEl>
                                          <p:spTgt spid="15">
                                            <p:txEl>
                                              <p:pRg st="2" end="2"/>
                                            </p:txEl>
                                          </p:spTgt>
                                        </p:tgtEl>
                                        <p:attrNameLst>
                                          <p:attrName>style.visibility</p:attrName>
                                        </p:attrNameLst>
                                      </p:cBhvr>
                                      <p:to>
                                        <p:strVal val="visible"/>
                                      </p:to>
                                    </p:set>
                                    <p:animEffect transition="in" filter="checkerboard(across)">
                                      <p:cBhvr>
                                        <p:cTn id="43" dur="500"/>
                                        <p:tgtEl>
                                          <p:spTgt spid="15">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dissolve">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one Zero and Fire Hazard Severity Zone | Murrieta, CA"/>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3014" y="1620981"/>
            <a:ext cx="5797700" cy="4308764"/>
          </a:xfrm>
          <a:prstGeom prst="rect">
            <a:avLst/>
          </a:prstGeom>
          <a:noFill/>
          <a:extLst>
            <a:ext uri="{909E8E84-426E-40DD-AFC4-6F175D3DCCD1}">
              <a14:hiddenFill xmlns:a14="http://schemas.microsoft.com/office/drawing/2010/main">
                <a:solidFill>
                  <a:srgbClr val="FFFFFF"/>
                </a:solidFill>
              </a14:hiddenFill>
            </a:ext>
          </a:extLst>
        </p:spPr>
      </p:pic>
      <p:sp>
        <p:nvSpPr>
          <p:cNvPr id="5" name="标题 1"/>
          <p:cNvSpPr>
            <a:spLocks noGrp="1"/>
          </p:cNvSpPr>
          <p:nvPr>
            <p:ph type="title"/>
          </p:nvPr>
        </p:nvSpPr>
        <p:spPr>
          <a:xfrm>
            <a:off x="1301342" y="567003"/>
            <a:ext cx="6619504" cy="554801"/>
          </a:xfrm>
        </p:spPr>
        <p:txBody>
          <a:bodyPr/>
          <a:lstStyle/>
          <a:p>
            <a:r>
              <a:rPr lang="en-US" altLang="zh-CN" dirty="0"/>
              <a:t>D </a:t>
            </a:r>
            <a:endParaRPr lang="zh-CN" altLang="en-US" dirty="0"/>
          </a:p>
        </p:txBody>
      </p:sp>
      <p:sp>
        <p:nvSpPr>
          <p:cNvPr id="7" name="文本框 6"/>
          <p:cNvSpPr txBox="1"/>
          <p:nvPr/>
        </p:nvSpPr>
        <p:spPr>
          <a:xfrm>
            <a:off x="5957456" y="2068692"/>
            <a:ext cx="6234544" cy="3108543"/>
          </a:xfrm>
          <a:prstGeom prst="rect">
            <a:avLst/>
          </a:prstGeom>
          <a:noFill/>
        </p:spPr>
        <p:txBody>
          <a:bodyPr wrap="square">
            <a:spAutoFit/>
          </a:bodyPr>
          <a:lstStyle/>
          <a:p>
            <a:pPr algn="just"/>
            <a:r>
              <a:rPr lang="zh-CN" altLang="en-US" sz="2800" b="1" dirty="0">
                <a:latin typeface="Calibri" panose="020F0502020204030204" pitchFamily="34" charset="0"/>
                <a:cs typeface="Calibri" panose="020F0502020204030204" pitchFamily="34" charset="0"/>
              </a:rPr>
              <a:t>    </a:t>
            </a:r>
            <a:r>
              <a:rPr lang="en-GB" altLang="zh-CN" sz="2800" b="1" dirty="0">
                <a:latin typeface="Calibri" panose="020F0502020204030204" pitchFamily="34" charset="0"/>
                <a:cs typeface="Calibri" panose="020F0502020204030204" pitchFamily="34" charset="0"/>
              </a:rPr>
              <a:t>California is proposing "Zone Zero" regulations, requiring homeowners to clear vegetation within five feet of their homes to prevent wildfires. While some fire experts support the idea, there is resistance from homeowners concerned about losing greenery and shade.</a:t>
            </a:r>
            <a:endParaRPr lang="zh-CN" altLang="en-US" sz="2800" b="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78661"/>
            <a:ext cx="636713" cy="400110"/>
          </a:xfrm>
          <a:prstGeom prst="rect">
            <a:avLst/>
          </a:prstGeom>
          <a:noFill/>
        </p:spPr>
        <p:txBody>
          <a:bodyPr wrap="none" rtlCol="0">
            <a:spAutoFit/>
          </a:bodyPr>
          <a:lstStyle/>
          <a:p>
            <a:pPr algn="l"/>
            <a:r>
              <a:rPr lang="en-US" altLang="zh-CN"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D</a:t>
            </a:r>
            <a:r>
              <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篇</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aphicFrame>
        <p:nvGraphicFramePr>
          <p:cNvPr id="3" name="表格 2"/>
          <p:cNvGraphicFramePr>
            <a:graphicFrameLocks noGrp="1"/>
          </p:cNvGraphicFramePr>
          <p:nvPr/>
        </p:nvGraphicFramePr>
        <p:xfrm>
          <a:off x="6195981" y="5424759"/>
          <a:ext cx="6189261" cy="1295148"/>
        </p:xfrm>
        <a:graphic>
          <a:graphicData uri="http://schemas.openxmlformats.org/drawingml/2006/table">
            <a:tbl>
              <a:tblPr/>
              <a:tblGrid>
                <a:gridCol w="723331"/>
                <a:gridCol w="1834603"/>
                <a:gridCol w="1631929"/>
                <a:gridCol w="1999398"/>
              </a:tblGrid>
              <a:tr h="322880">
                <a:tc>
                  <a:txBody>
                    <a:bodyPr/>
                    <a:lstStyle/>
                    <a:p>
                      <a:pPr algn="l">
                        <a:lnSpc>
                          <a:spcPts val="1800"/>
                        </a:lnSpc>
                        <a:buNone/>
                      </a:pPr>
                      <a:r>
                        <a:rPr lang="en-US" b="0">
                          <a:solidFill>
                            <a:srgbClr val="000000"/>
                          </a:solidFill>
                          <a:effectLst/>
                          <a:latin typeface="ui-sans-serif"/>
                        </a:rPr>
                        <a:t>hug</a:t>
                      </a:r>
                      <a:endParaRPr 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a:solidFill>
                            <a:srgbClr val="000000"/>
                          </a:solidFill>
                          <a:effectLst/>
                          <a:latin typeface="ui-sans-serif"/>
                        </a:rPr>
                        <a:t>拥抱</a:t>
                      </a:r>
                      <a:endParaRPr lang="zh-CN" alt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a:solidFill>
                            <a:srgbClr val="000000"/>
                          </a:solidFill>
                          <a:effectLst/>
                          <a:latin typeface="ui-sans-serif"/>
                        </a:rPr>
                        <a:t>紧靠着；依偎</a:t>
                      </a:r>
                      <a:endParaRPr lang="zh-CN" alt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en-US" b="0" dirty="0">
                          <a:solidFill>
                            <a:srgbClr val="000000"/>
                          </a:solidFill>
                          <a:effectLst/>
                          <a:latin typeface="ui-sans-serif"/>
                        </a:rPr>
                        <a:t>hug external walls</a:t>
                      </a:r>
                      <a:endParaRPr lang="en-US" b="0" dirty="0">
                        <a:solidFill>
                          <a:srgbClr val="000000"/>
                        </a:solidFill>
                        <a:effectLst/>
                        <a:latin typeface="ui-sans-serif"/>
                      </a:endParaRPr>
                    </a:p>
                  </a:txBody>
                  <a:tcPr anchor="ctr">
                    <a:lnL>
                      <a:noFill/>
                    </a:lnL>
                    <a:lnR>
                      <a:noFill/>
                    </a:lnR>
                    <a:lnT>
                      <a:noFill/>
                    </a:lnT>
                    <a:lnB>
                      <a:noFill/>
                    </a:lnB>
                    <a:noFill/>
                  </a:tcPr>
                </a:tc>
              </a:tr>
              <a:tr h="322880">
                <a:tc>
                  <a:txBody>
                    <a:bodyPr/>
                    <a:lstStyle/>
                    <a:p>
                      <a:pPr algn="l">
                        <a:lnSpc>
                          <a:spcPts val="1800"/>
                        </a:lnSpc>
                        <a:buNone/>
                      </a:pPr>
                      <a:r>
                        <a:rPr lang="en-US" b="0">
                          <a:solidFill>
                            <a:srgbClr val="000000"/>
                          </a:solidFill>
                          <a:effectLst/>
                          <a:latin typeface="ui-sans-serif"/>
                        </a:rPr>
                        <a:t>clear</a:t>
                      </a:r>
                      <a:endParaRPr 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a:solidFill>
                            <a:srgbClr val="000000"/>
                          </a:solidFill>
                          <a:effectLst/>
                          <a:latin typeface="ui-sans-serif"/>
                        </a:rPr>
                        <a:t>清楚的；清晰的</a:t>
                      </a:r>
                      <a:endParaRPr lang="zh-CN" alt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dirty="0">
                          <a:solidFill>
                            <a:srgbClr val="000000"/>
                          </a:solidFill>
                          <a:effectLst/>
                          <a:latin typeface="ui-sans-serif"/>
                        </a:rPr>
                        <a:t>清除；清理</a:t>
                      </a:r>
                      <a:endParaRPr lang="zh-CN" altLang="en-US" b="0" dirty="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en-US" b="0" dirty="0">
                          <a:solidFill>
                            <a:srgbClr val="000000"/>
                          </a:solidFill>
                          <a:effectLst/>
                          <a:latin typeface="ui-sans-serif"/>
                        </a:rPr>
                        <a:t>clear the plants</a:t>
                      </a:r>
                      <a:endParaRPr lang="en-US" b="0" dirty="0">
                        <a:solidFill>
                          <a:srgbClr val="000000"/>
                        </a:solidFill>
                        <a:effectLst/>
                        <a:latin typeface="ui-sans-serif"/>
                      </a:endParaRPr>
                    </a:p>
                  </a:txBody>
                  <a:tcPr anchor="ctr">
                    <a:lnL>
                      <a:noFill/>
                    </a:lnL>
                    <a:lnR>
                      <a:noFill/>
                    </a:lnR>
                    <a:lnT>
                      <a:noFill/>
                    </a:lnT>
                    <a:lnB>
                      <a:noFill/>
                    </a:lnB>
                    <a:noFill/>
                  </a:tcPr>
                </a:tc>
              </a:tr>
              <a:tr h="322880">
                <a:tc>
                  <a:txBody>
                    <a:bodyPr/>
                    <a:lstStyle/>
                    <a:p>
                      <a:pPr algn="l">
                        <a:lnSpc>
                          <a:spcPts val="1800"/>
                        </a:lnSpc>
                        <a:buNone/>
                      </a:pPr>
                      <a:r>
                        <a:rPr lang="en-US" b="0">
                          <a:solidFill>
                            <a:srgbClr val="000000"/>
                          </a:solidFill>
                          <a:effectLst/>
                          <a:latin typeface="ui-sans-serif"/>
                        </a:rPr>
                        <a:t>voice</a:t>
                      </a:r>
                      <a:endParaRPr 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a:solidFill>
                            <a:srgbClr val="000000"/>
                          </a:solidFill>
                          <a:effectLst/>
                          <a:latin typeface="ui-sans-serif"/>
                        </a:rPr>
                        <a:t>声音</a:t>
                      </a:r>
                      <a:endParaRPr lang="zh-CN" alt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dirty="0">
                          <a:solidFill>
                            <a:srgbClr val="000000"/>
                          </a:solidFill>
                          <a:effectLst/>
                          <a:latin typeface="ui-sans-serif"/>
                        </a:rPr>
                        <a:t>表达；吐露</a:t>
                      </a:r>
                      <a:endParaRPr lang="zh-CN" altLang="en-US" b="0" dirty="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en-US" b="0">
                          <a:solidFill>
                            <a:srgbClr val="000000"/>
                          </a:solidFill>
                          <a:effectLst/>
                          <a:latin typeface="ui-sans-serif"/>
                        </a:rPr>
                        <a:t>voice concerns</a:t>
                      </a:r>
                      <a:endParaRPr lang="en-US" b="0">
                        <a:solidFill>
                          <a:srgbClr val="000000"/>
                        </a:solidFill>
                        <a:effectLst/>
                        <a:latin typeface="ui-sans-serif"/>
                      </a:endParaRPr>
                    </a:p>
                  </a:txBody>
                  <a:tcPr anchor="ctr">
                    <a:lnL>
                      <a:noFill/>
                    </a:lnL>
                    <a:lnR>
                      <a:noFill/>
                    </a:lnR>
                    <a:lnT>
                      <a:noFill/>
                    </a:lnT>
                    <a:lnB>
                      <a:noFill/>
                    </a:lnB>
                    <a:noFill/>
                  </a:tcPr>
                </a:tc>
              </a:tr>
              <a:tr h="322880">
                <a:tc>
                  <a:txBody>
                    <a:bodyPr/>
                    <a:lstStyle/>
                    <a:p>
                      <a:pPr algn="l">
                        <a:lnSpc>
                          <a:spcPts val="1800"/>
                        </a:lnSpc>
                        <a:buNone/>
                      </a:pPr>
                      <a:r>
                        <a:rPr lang="en-US" b="0">
                          <a:solidFill>
                            <a:srgbClr val="000000"/>
                          </a:solidFill>
                          <a:effectLst/>
                          <a:latin typeface="ui-sans-serif"/>
                        </a:rPr>
                        <a:t>pose</a:t>
                      </a:r>
                      <a:endParaRPr 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a:solidFill>
                            <a:srgbClr val="000000"/>
                          </a:solidFill>
                          <a:effectLst/>
                          <a:latin typeface="ui-sans-serif"/>
                        </a:rPr>
                        <a:t>摆姿势</a:t>
                      </a:r>
                      <a:endParaRPr lang="zh-CN" altLang="en-US" b="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zh-CN" altLang="en-US" b="0" dirty="0">
                          <a:solidFill>
                            <a:srgbClr val="000000"/>
                          </a:solidFill>
                          <a:effectLst/>
                          <a:latin typeface="ui-sans-serif"/>
                        </a:rPr>
                        <a:t>造成；带来</a:t>
                      </a:r>
                      <a:endParaRPr lang="zh-CN" altLang="en-US" b="0" dirty="0">
                        <a:solidFill>
                          <a:srgbClr val="000000"/>
                        </a:solidFill>
                        <a:effectLst/>
                        <a:latin typeface="ui-sans-serif"/>
                      </a:endParaRPr>
                    </a:p>
                  </a:txBody>
                  <a:tcPr anchor="ctr">
                    <a:lnL>
                      <a:noFill/>
                    </a:lnL>
                    <a:lnR>
                      <a:noFill/>
                    </a:lnR>
                    <a:lnT>
                      <a:noFill/>
                    </a:lnT>
                    <a:lnB>
                      <a:noFill/>
                    </a:lnB>
                    <a:noFill/>
                  </a:tcPr>
                </a:tc>
                <a:tc>
                  <a:txBody>
                    <a:bodyPr/>
                    <a:lstStyle/>
                    <a:p>
                      <a:pPr algn="l">
                        <a:lnSpc>
                          <a:spcPts val="1800"/>
                        </a:lnSpc>
                        <a:buNone/>
                      </a:pPr>
                      <a:r>
                        <a:rPr lang="en-US" b="0" dirty="0">
                          <a:solidFill>
                            <a:srgbClr val="000000"/>
                          </a:solidFill>
                          <a:effectLst/>
                          <a:latin typeface="ui-sans-serif"/>
                        </a:rPr>
                        <a:t>pose a risk to</a:t>
                      </a:r>
                      <a:endParaRPr lang="en-US" b="0" dirty="0">
                        <a:solidFill>
                          <a:srgbClr val="000000"/>
                        </a:solidFill>
                        <a:effectLst/>
                        <a:latin typeface="ui-sans-serif"/>
                      </a:endParaRPr>
                    </a:p>
                  </a:txBody>
                  <a:tcPr anchor="ctr">
                    <a:lnL>
                      <a:noFill/>
                    </a:lnL>
                    <a:lnR>
                      <a:noFill/>
                    </a:lnR>
                    <a:lnT>
                      <a:noFill/>
                    </a:lnT>
                    <a:lnB>
                      <a:noFill/>
                    </a:lnB>
                    <a:noFill/>
                  </a:tcPr>
                </a:tc>
              </a:tr>
            </a:tbl>
          </a:graphicData>
        </a:graphic>
      </p:graphicFrame>
      <p:sp>
        <p:nvSpPr>
          <p:cNvPr id="4" name="文本框 3"/>
          <p:cNvSpPr txBox="1"/>
          <p:nvPr/>
        </p:nvSpPr>
        <p:spPr>
          <a:xfrm>
            <a:off x="319137" y="1125047"/>
            <a:ext cx="3042789" cy="5355312"/>
          </a:xfrm>
          <a:prstGeom prst="rect">
            <a:avLst/>
          </a:prstGeom>
          <a:noFill/>
        </p:spPr>
        <p:txBody>
          <a:bodyPr wrap="square" rtlCol="0">
            <a:spAutoFit/>
          </a:bodyPr>
          <a:lstStyle/>
          <a:p>
            <a:pPr algn="l"/>
            <a:r>
              <a:rPr lang="en-US" altLang="zh-CN" dirty="0">
                <a:latin typeface="Calibri" panose="020F0502020204030204" pitchFamily="34" charset="0"/>
                <a:cs typeface="Calibri" panose="020F0502020204030204" pitchFamily="34" charset="0"/>
              </a:rPr>
              <a:t>be encircled by green </a:t>
            </a:r>
            <a:endParaRPr lang="zh-CN" altLang="en-US" dirty="0">
              <a:latin typeface="Calibri" panose="020F0502020204030204" pitchFamily="34" charset="0"/>
              <a:cs typeface="Calibri" panose="020F0502020204030204" pitchFamily="34" charset="0"/>
            </a:endParaRPr>
          </a:p>
          <a:p>
            <a:pPr algn="l"/>
            <a:r>
              <a:rPr lang="en-US" altLang="zh-CN" b="1" dirty="0">
                <a:latin typeface="Calibri" panose="020F0502020204030204" pitchFamily="34" charset="0"/>
                <a:cs typeface="Calibri" panose="020F0502020204030204" pitchFamily="34" charset="0"/>
              </a:rPr>
              <a:t>hug</a:t>
            </a:r>
            <a:endParaRPr lang="en-US" altLang="zh-CN" b="1" dirty="0">
              <a:latin typeface="Calibri" panose="020F0502020204030204" pitchFamily="34" charset="0"/>
              <a:cs typeface="Calibri" panose="020F0502020204030204" pitchFamily="34" charset="0"/>
            </a:endParaRPr>
          </a:p>
          <a:p>
            <a:pPr algn="l"/>
            <a:endParaRPr lang="en-US" altLang="zh-CN" b="1" dirty="0">
              <a:latin typeface="Calibri" panose="020F0502020204030204" pitchFamily="34" charset="0"/>
              <a:cs typeface="Calibri" panose="020F0502020204030204" pitchFamily="34" charset="0"/>
            </a:endParaRPr>
          </a:p>
          <a:p>
            <a:pPr algn="l"/>
            <a:r>
              <a:rPr lang="en-US" altLang="zh-CN" b="1" dirty="0">
                <a:latin typeface="Calibri" panose="020F0502020204030204" pitchFamily="34" charset="0"/>
                <a:cs typeface="Calibri" panose="020F0502020204030204" pitchFamily="34" charset="0"/>
              </a:rPr>
              <a:t>vegetation</a:t>
            </a:r>
            <a:r>
              <a:rPr lang="en-US" altLang="zh-CN" dirty="0">
                <a:latin typeface="Calibri" panose="020F0502020204030204" pitchFamily="34" charset="0"/>
                <a:cs typeface="Calibri" panose="020F0502020204030204" pitchFamily="34" charset="0"/>
              </a:rPr>
              <a:t> </a:t>
            </a:r>
            <a:endParaRPr lang="en-US" altLang="zh-CN" dirty="0">
              <a:latin typeface="Calibri" panose="020F0502020204030204" pitchFamily="34" charset="0"/>
              <a:cs typeface="Calibri" panose="020F0502020204030204" pitchFamily="34" charset="0"/>
            </a:endParaRPr>
          </a:p>
          <a:p>
            <a:pPr algn="l"/>
            <a:r>
              <a:rPr lang="en-US" altLang="zh-CN" b="1" dirty="0">
                <a:latin typeface="Calibri" panose="020F0502020204030204" pitchFamily="34" charset="0"/>
                <a:cs typeface="Calibri" panose="020F0502020204030204" pitchFamily="34" charset="0"/>
              </a:rPr>
              <a:t>greenery</a:t>
            </a:r>
            <a:r>
              <a:rPr lang="en-US" altLang="zh-CN" dirty="0">
                <a:latin typeface="Calibri" panose="020F0502020204030204" pitchFamily="34" charset="0"/>
                <a:cs typeface="Calibri" panose="020F0502020204030204" pitchFamily="34" charset="0"/>
              </a:rPr>
              <a:t> </a:t>
            </a:r>
            <a:endParaRPr lang="en-US" altLang="zh-CN" dirty="0">
              <a:latin typeface="Calibri" panose="020F0502020204030204" pitchFamily="34" charset="0"/>
              <a:cs typeface="Calibri" panose="020F0502020204030204" pitchFamily="34" charset="0"/>
            </a:endParaRPr>
          </a:p>
          <a:p>
            <a:pPr algn="l"/>
            <a:r>
              <a:rPr lang="en-US" altLang="zh-CN" b="1" dirty="0">
                <a:latin typeface="Calibri" panose="020F0502020204030204" pitchFamily="34" charset="0"/>
                <a:cs typeface="Calibri" panose="020F0502020204030204" pitchFamily="34" charset="0"/>
              </a:rPr>
              <a:t>wildfire</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draft rules</a:t>
            </a:r>
            <a:endParaRPr lang="zh-CN" altLang="en-US" dirty="0">
              <a:latin typeface="Calibri" panose="020F0502020204030204" pitchFamily="34" charset="0"/>
              <a:cs typeface="Calibri" panose="020F0502020204030204" pitchFamily="34" charset="0"/>
            </a:endParaRPr>
          </a:p>
          <a:p>
            <a:pPr algn="l"/>
            <a:r>
              <a:rPr lang="en-US" altLang="zh-CN" b="1" dirty="0">
                <a:latin typeface="Calibri" panose="020F0502020204030204" pitchFamily="34" charset="0"/>
                <a:cs typeface="Calibri" panose="020F0502020204030204" pitchFamily="34" charset="0"/>
              </a:rPr>
              <a:t>regulator</a:t>
            </a:r>
            <a:endParaRPr lang="zh-CN" altLang="en-US" dirty="0">
              <a:latin typeface="Calibri" panose="020F0502020204030204" pitchFamily="34" charset="0"/>
              <a:cs typeface="Calibri" panose="020F0502020204030204" pitchFamily="34" charset="0"/>
            </a:endParaRPr>
          </a:p>
          <a:p>
            <a:pPr algn="l"/>
            <a:r>
              <a:rPr lang="en-US" altLang="zh-CN" b="1" dirty="0">
                <a:latin typeface="Calibri" panose="020F0502020204030204" pitchFamily="34" charset="0"/>
                <a:cs typeface="Calibri" panose="020F0502020204030204" pitchFamily="34" charset="0"/>
              </a:rPr>
              <a:t>flammable</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strong pushback against  voice concerns</a:t>
            </a:r>
            <a:endParaRPr lang="zh-CN" altLang="en-US" dirty="0">
              <a:latin typeface="Calibri" panose="020F0502020204030204" pitchFamily="34" charset="0"/>
              <a:cs typeface="Calibri" panose="020F0502020204030204" pitchFamily="34" charset="0"/>
            </a:endParaRPr>
          </a:p>
          <a:p>
            <a:pPr algn="l"/>
            <a:r>
              <a:rPr lang="en-US" altLang="zh-CN" dirty="0">
                <a:latin typeface="Calibri" panose="020F0502020204030204" pitchFamily="34" charset="0"/>
                <a:cs typeface="Calibri" panose="020F0502020204030204" pitchFamily="34" charset="0"/>
              </a:rPr>
              <a:t>act as a buffer</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defensible space</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catch fire</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spread flames</a:t>
            </a:r>
            <a:endParaRPr lang="zh-CN" altLang="en-US"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juniper</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accumulate dead material </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vegetation clearance </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let…accumulate </a:t>
            </a:r>
            <a:endParaRPr lang="zh-CN" altLang="en-US" dirty="0">
              <a:latin typeface="Calibri" panose="020F0502020204030204" pitchFamily="34" charset="0"/>
              <a:cs typeface="Calibri" panose="020F0502020204030204" pitchFamily="34" charset="0"/>
            </a:endParaRPr>
          </a:p>
        </p:txBody>
      </p:sp>
      <p:sp>
        <p:nvSpPr>
          <p:cNvPr id="5" name="文本框 4"/>
          <p:cNvSpPr txBox="1"/>
          <p:nvPr/>
        </p:nvSpPr>
        <p:spPr>
          <a:xfrm>
            <a:off x="657033" y="17051"/>
            <a:ext cx="11534967" cy="923330"/>
          </a:xfrm>
          <a:prstGeom prst="rect">
            <a:avLst/>
          </a:prstGeom>
          <a:noFill/>
        </p:spPr>
        <p:txBody>
          <a:bodyPr wrap="square" rtlCol="0">
            <a:spAutoFit/>
          </a:bodyPr>
          <a:lstStyle/>
          <a:p>
            <a:r>
              <a:rPr lang="en-US" altLang="zh-CN" dirty="0">
                <a:latin typeface="Calibri" panose="020F0502020204030204" pitchFamily="34" charset="0"/>
                <a:cs typeface="Calibri" panose="020F0502020204030204" pitchFamily="34" charset="0"/>
              </a:rPr>
              <a:t>A typical single-family house is encircled by green, its shrubs and plants sitting just under windows and hugging external walls.</a:t>
            </a:r>
            <a:endParaRPr lang="en-US" altLang="zh-CN"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一栋典型的</a:t>
            </a:r>
            <a:r>
              <a:rPr lang="zh-CN" altLang="en-US" b="1" dirty="0">
                <a:latin typeface="Calibri" panose="020F0502020204030204" pitchFamily="34" charset="0"/>
                <a:cs typeface="Calibri" panose="020F0502020204030204" pitchFamily="34" charset="0"/>
              </a:rPr>
              <a:t>独栋住宅</a:t>
            </a:r>
            <a:r>
              <a:rPr lang="zh-CN" altLang="en-US" dirty="0">
                <a:latin typeface="Calibri" panose="020F0502020204030204" pitchFamily="34" charset="0"/>
                <a:cs typeface="Calibri" panose="020F0502020204030204" pitchFamily="34" charset="0"/>
              </a:rPr>
              <a:t>被绿色植被环绕，灌木和绿植长在窗下，紧靠着外墙。（</a:t>
            </a:r>
            <a:r>
              <a:rPr lang="zh-CN" altLang="en-US" b="1" dirty="0">
                <a:latin typeface="Calibri" panose="020F0502020204030204" pitchFamily="34" charset="0"/>
                <a:cs typeface="Calibri" panose="020F0502020204030204" pitchFamily="34" charset="0"/>
              </a:rPr>
              <a:t>独立主格：</a:t>
            </a:r>
            <a:r>
              <a:rPr lang="zh-CN" altLang="en-US" dirty="0">
                <a:latin typeface="Calibri" panose="020F0502020204030204" pitchFamily="34" charset="0"/>
                <a:cs typeface="Calibri" panose="020F0502020204030204" pitchFamily="34" charset="0"/>
              </a:rPr>
              <a:t>名词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现在分词）伴随</a:t>
            </a:r>
            <a:endParaRPr lang="zh-CN" altLang="en-US"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7" name="文本框 6"/>
          <p:cNvSpPr txBox="1"/>
          <p:nvPr/>
        </p:nvSpPr>
        <p:spPr>
          <a:xfrm>
            <a:off x="3487861" y="1125047"/>
            <a:ext cx="7254969" cy="5632311"/>
          </a:xfrm>
          <a:prstGeom prst="rect">
            <a:avLst/>
          </a:prstGeom>
          <a:noFill/>
        </p:spPr>
        <p:txBody>
          <a:bodyPr wrap="square">
            <a:spAutoFit/>
          </a:bodyPr>
          <a:lstStyle/>
          <a:p>
            <a:r>
              <a:rPr lang="zh-CN" altLang="en-US" b="1" dirty="0">
                <a:latin typeface="Calibri" panose="020F0502020204030204" pitchFamily="34" charset="0"/>
                <a:cs typeface="Calibri" panose="020F0502020204030204" pitchFamily="34" charset="0"/>
              </a:rPr>
              <a:t>被绿植环绕</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紧靠着；依偎（熟词生义，高频考点）</a:t>
            </a:r>
            <a:endParaRPr lang="en-US" altLang="zh-CN" b="1" dirty="0">
              <a:latin typeface="Calibri" panose="020F0502020204030204" pitchFamily="34" charset="0"/>
              <a:cs typeface="Calibri" panose="020F0502020204030204" pitchFamily="34" charset="0"/>
            </a:endParaRPr>
          </a:p>
          <a:p>
            <a:endParaRPr lang="en-US" altLang="zh-CN"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/ˌ</a:t>
            </a:r>
            <a:r>
              <a:rPr lang="en-US" altLang="zh-CN" b="1" dirty="0" err="1">
                <a:latin typeface="Calibri" panose="020F0502020204030204" pitchFamily="34" charset="0"/>
                <a:cs typeface="Calibri" panose="020F0502020204030204" pitchFamily="34" charset="0"/>
              </a:rPr>
              <a:t>vedʒəˈteɪʃn</a:t>
            </a:r>
            <a:r>
              <a:rPr lang="en-US" altLang="zh-CN" b="1" dirty="0">
                <a:latin typeface="Calibri" panose="020F0502020204030204" pitchFamily="34" charset="0"/>
                <a:cs typeface="Calibri" panose="020F0502020204030204" pitchFamily="34" charset="0"/>
              </a:rPr>
              <a:t>/ </a:t>
            </a:r>
            <a:r>
              <a:rPr lang="zh-CN" altLang="en-US" b="1" dirty="0">
                <a:latin typeface="Calibri" panose="020F0502020204030204" pitchFamily="34" charset="0"/>
                <a:cs typeface="Calibri" panose="020F0502020204030204" pitchFamily="34" charset="0"/>
              </a:rPr>
              <a:t>植被；植物（总称）</a:t>
            </a:r>
            <a:endParaRPr lang="zh-CN" altLang="en-US"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sym typeface="+mn-ea"/>
              </a:rPr>
              <a:t>= green vegetation </a:t>
            </a:r>
            <a:r>
              <a:rPr lang="zh-CN" altLang="en-US" b="1" dirty="0">
                <a:latin typeface="Calibri" panose="020F0502020204030204" pitchFamily="34" charset="0"/>
                <a:cs typeface="Calibri" panose="020F0502020204030204" pitchFamily="34" charset="0"/>
                <a:sym typeface="+mn-ea"/>
              </a:rPr>
              <a:t>绿色植被</a:t>
            </a:r>
            <a:endParaRPr lang="zh-CN" altLang="en-US"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野火；山火</a:t>
            </a:r>
            <a:endParaRPr lang="zh-CN" altLang="en-US"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起草规定</a:t>
            </a:r>
            <a:endParaRPr lang="en-US" altLang="zh-CN"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/ˈ</a:t>
            </a:r>
            <a:r>
              <a:rPr lang="en-US" altLang="zh-CN" b="1" dirty="0" err="1">
                <a:latin typeface="Calibri" panose="020F0502020204030204" pitchFamily="34" charset="0"/>
                <a:cs typeface="Calibri" panose="020F0502020204030204" pitchFamily="34" charset="0"/>
              </a:rPr>
              <a:t>reɡjuleɪtə</a:t>
            </a:r>
            <a:r>
              <a:rPr lang="en-US" altLang="zh-CN" b="1" dirty="0">
                <a:latin typeface="Calibri" panose="020F0502020204030204" pitchFamily="34" charset="0"/>
                <a:cs typeface="Calibri" panose="020F0502020204030204" pitchFamily="34" charset="0"/>
              </a:rPr>
              <a:t>(r)/ </a:t>
            </a:r>
            <a:r>
              <a:rPr lang="zh-CN" altLang="en-US" b="1" dirty="0">
                <a:latin typeface="Calibri" panose="020F0502020204030204" pitchFamily="34" charset="0"/>
                <a:cs typeface="Calibri" panose="020F0502020204030204" pitchFamily="34" charset="0"/>
              </a:rPr>
              <a:t>监管者；管理者</a:t>
            </a:r>
            <a:endParaRPr lang="en-US" altLang="zh-CN"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/ˈ</a:t>
            </a:r>
            <a:r>
              <a:rPr lang="en-US" altLang="zh-CN" b="1" dirty="0" err="1">
                <a:latin typeface="Calibri" panose="020F0502020204030204" pitchFamily="34" charset="0"/>
                <a:cs typeface="Calibri" panose="020F0502020204030204" pitchFamily="34" charset="0"/>
              </a:rPr>
              <a:t>flæməbl</a:t>
            </a:r>
            <a:r>
              <a:rPr lang="en-US" altLang="zh-CN" b="1" dirty="0">
                <a:latin typeface="Calibri" panose="020F0502020204030204" pitchFamily="34" charset="0"/>
                <a:cs typeface="Calibri" panose="020F0502020204030204" pitchFamily="34" charset="0"/>
              </a:rPr>
              <a:t>/adj. </a:t>
            </a:r>
            <a:r>
              <a:rPr lang="zh-CN" altLang="en-US" b="1" dirty="0">
                <a:latin typeface="Calibri" panose="020F0502020204030204" pitchFamily="34" charset="0"/>
                <a:cs typeface="Calibri" panose="020F0502020204030204" pitchFamily="34" charset="0"/>
              </a:rPr>
              <a:t>易燃的 → </a:t>
            </a:r>
            <a:r>
              <a:rPr lang="en-US" altLang="zh-CN" b="1" dirty="0">
                <a:latin typeface="Calibri" panose="020F0502020204030204" pitchFamily="34" charset="0"/>
                <a:cs typeface="Calibri" panose="020F0502020204030204" pitchFamily="34" charset="0"/>
              </a:rPr>
              <a:t>flammable items </a:t>
            </a:r>
            <a:r>
              <a:rPr lang="zh-CN" altLang="en-US" b="1" dirty="0">
                <a:latin typeface="Calibri" panose="020F0502020204030204" pitchFamily="34" charset="0"/>
                <a:cs typeface="Calibri" panose="020F0502020204030204" pitchFamily="34" charset="0"/>
              </a:rPr>
              <a:t>易燃物品（</a:t>
            </a:r>
            <a:r>
              <a:rPr lang="en-US" altLang="zh-CN" b="1" dirty="0">
                <a:latin typeface="Calibri" panose="020F0502020204030204" pitchFamily="34" charset="0"/>
                <a:cs typeface="Calibri" panose="020F0502020204030204" pitchFamily="34" charset="0"/>
              </a:rPr>
              <a:t>n. </a:t>
            </a:r>
            <a:r>
              <a:rPr lang="zh-CN" altLang="en-US" b="1" dirty="0">
                <a:latin typeface="Calibri" panose="020F0502020204030204" pitchFamily="34" charset="0"/>
                <a:cs typeface="Calibri" panose="020F0502020204030204" pitchFamily="34" charset="0"/>
              </a:rPr>
              <a:t>短语）</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对</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强烈的反对</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表达担忧</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起到缓冲作用</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防护区域</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着火</a:t>
            </a:r>
            <a:endParaRPr lang="zh-CN" altLang="en-US"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蔓延火势</a:t>
            </a:r>
            <a:endParaRPr lang="en-US" altLang="zh-CN"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/ˈ</a:t>
            </a:r>
            <a:r>
              <a:rPr lang="en-US" altLang="zh-CN" b="1" dirty="0" err="1">
                <a:latin typeface="Calibri" panose="020F0502020204030204" pitchFamily="34" charset="0"/>
                <a:cs typeface="Calibri" panose="020F0502020204030204" pitchFamily="34" charset="0"/>
              </a:rPr>
              <a:t>dʒuːnɪpə</a:t>
            </a:r>
            <a:r>
              <a:rPr lang="en-US" altLang="zh-CN" b="1" dirty="0">
                <a:latin typeface="Calibri" panose="020F0502020204030204" pitchFamily="34" charset="0"/>
                <a:cs typeface="Calibri" panose="020F0502020204030204" pitchFamily="34" charset="0"/>
              </a:rPr>
              <a:t>(r)/ </a:t>
            </a:r>
            <a:r>
              <a:rPr lang="zh-CN" altLang="en-US" b="1" dirty="0">
                <a:latin typeface="Calibri" panose="020F0502020204030204" pitchFamily="34" charset="0"/>
                <a:cs typeface="Calibri" panose="020F0502020204030204" pitchFamily="34" charset="0"/>
              </a:rPr>
              <a:t>刺柏；杜松</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堆积枯枝败叶</a:t>
            </a:r>
            <a:endParaRPr lang="zh-CN" altLang="en-US"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植被清理</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让</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累积</a:t>
            </a:r>
            <a:endParaRPr lang="zh-CN" altLang="en-US" b="1" dirty="0">
              <a:latin typeface="Calibri" panose="020F0502020204030204" pitchFamily="34" charset="0"/>
              <a:cs typeface="Calibri" panose="020F0502020204030204" pitchFamily="34" charset="0"/>
            </a:endParaRPr>
          </a:p>
          <a:p>
            <a:endParaRPr lang="zh-CN" altLang="en-US" b="1" dirty="0">
              <a:latin typeface="Calibri" panose="020F0502020204030204" pitchFamily="34" charset="0"/>
              <a:cs typeface="Calibri" panose="020F0502020204030204" pitchFamily="34" charset="0"/>
            </a:endParaRPr>
          </a:p>
        </p:txBody>
      </p:sp>
      <p:sp>
        <p:nvSpPr>
          <p:cNvPr id="9" name="文本框 8"/>
          <p:cNvSpPr txBox="1"/>
          <p:nvPr/>
        </p:nvSpPr>
        <p:spPr>
          <a:xfrm>
            <a:off x="3027924" y="3505786"/>
            <a:ext cx="6110600" cy="369332"/>
          </a:xfrm>
          <a:prstGeom prst="rect">
            <a:avLst/>
          </a:prstGeom>
          <a:noFill/>
        </p:spPr>
        <p:txBody>
          <a:bodyPr wrap="square">
            <a:spAutoFit/>
          </a:bodyPr>
          <a:lstStyle/>
          <a:p>
            <a:endParaRPr lang="zh-CN" altLang="en-US" dirty="0"/>
          </a:p>
        </p:txBody>
      </p:sp>
      <p:sp>
        <p:nvSpPr>
          <p:cNvPr id="10" name="文本框 9"/>
          <p:cNvSpPr txBox="1"/>
          <p:nvPr/>
        </p:nvSpPr>
        <p:spPr>
          <a:xfrm>
            <a:off x="6986174" y="4932316"/>
            <a:ext cx="2642070" cy="400110"/>
          </a:xfrm>
          <a:prstGeom prst="rect">
            <a:avLst/>
          </a:prstGeom>
          <a:noFill/>
        </p:spPr>
        <p:txBody>
          <a:bodyPr wrap="none" rtlCol="0">
            <a:spAutoFit/>
          </a:bodyPr>
          <a:lstStyle/>
          <a:p>
            <a:pPr algn="l"/>
            <a:r>
              <a:rPr lang="zh-CN" altLang="en-US" sz="2000" b="1" dirty="0">
                <a:latin typeface="阿里巴巴普惠体" panose="00020600040101010101" pitchFamily="18" charset="-122"/>
                <a:ea typeface="阿里巴巴普惠体" panose="00020600040101010101" pitchFamily="18" charset="-122"/>
                <a:cs typeface="阿里巴巴普惠体" panose="00020600040101010101" pitchFamily="18" charset="-122"/>
              </a:rPr>
              <a:t>熟义                  生义</a:t>
            </a:r>
            <a:endParaRPr lang="zh-CN" altLang="en-US" sz="2000" b="1"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dissolve">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checkerboard(across)">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checkerboard(across)">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checkerboard(across)">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checkerboard(across)">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checkerboard(across)">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checkerboard(across)">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checkerboard(across)">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checkerboard(across)">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checkerboard(across)">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checkerboard(across)">
                                      <p:cBhvr>
                                        <p:cTn id="57" dur="500"/>
                                        <p:tgtEl>
                                          <p:spTgt spid="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7">
                                            <p:txEl>
                                              <p:pRg st="11" end="11"/>
                                            </p:txEl>
                                          </p:spTgt>
                                        </p:tgtEl>
                                        <p:attrNameLst>
                                          <p:attrName>style.visibility</p:attrName>
                                        </p:attrNameLst>
                                      </p:cBhvr>
                                      <p:to>
                                        <p:strVal val="visible"/>
                                      </p:to>
                                    </p:set>
                                    <p:animEffect transition="in" filter="checkerboard(across)">
                                      <p:cBhvr>
                                        <p:cTn id="62" dur="500"/>
                                        <p:tgtEl>
                                          <p:spTgt spid="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7">
                                            <p:txEl>
                                              <p:pRg st="12" end="12"/>
                                            </p:txEl>
                                          </p:spTgt>
                                        </p:tgtEl>
                                        <p:attrNameLst>
                                          <p:attrName>style.visibility</p:attrName>
                                        </p:attrNameLst>
                                      </p:cBhvr>
                                      <p:to>
                                        <p:strVal val="visible"/>
                                      </p:to>
                                    </p:set>
                                    <p:animEffect transition="in" filter="checkerboard(across)">
                                      <p:cBhvr>
                                        <p:cTn id="67" dur="500"/>
                                        <p:tgtEl>
                                          <p:spTgt spid="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7">
                                            <p:txEl>
                                              <p:pRg st="13" end="13"/>
                                            </p:txEl>
                                          </p:spTgt>
                                        </p:tgtEl>
                                        <p:attrNameLst>
                                          <p:attrName>style.visibility</p:attrName>
                                        </p:attrNameLst>
                                      </p:cBhvr>
                                      <p:to>
                                        <p:strVal val="visible"/>
                                      </p:to>
                                    </p:set>
                                    <p:animEffect transition="in" filter="checkerboard(across)">
                                      <p:cBhvr>
                                        <p:cTn id="72" dur="500"/>
                                        <p:tgtEl>
                                          <p:spTgt spid="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7">
                                            <p:txEl>
                                              <p:pRg st="14" end="14"/>
                                            </p:txEl>
                                          </p:spTgt>
                                        </p:tgtEl>
                                        <p:attrNameLst>
                                          <p:attrName>style.visibility</p:attrName>
                                        </p:attrNameLst>
                                      </p:cBhvr>
                                      <p:to>
                                        <p:strVal val="visible"/>
                                      </p:to>
                                    </p:set>
                                    <p:animEffect transition="in" filter="checkerboard(across)">
                                      <p:cBhvr>
                                        <p:cTn id="77" dur="500"/>
                                        <p:tgtEl>
                                          <p:spTgt spid="7">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7">
                                            <p:txEl>
                                              <p:pRg st="15" end="15"/>
                                            </p:txEl>
                                          </p:spTgt>
                                        </p:tgtEl>
                                        <p:attrNameLst>
                                          <p:attrName>style.visibility</p:attrName>
                                        </p:attrNameLst>
                                      </p:cBhvr>
                                      <p:to>
                                        <p:strVal val="visible"/>
                                      </p:to>
                                    </p:set>
                                    <p:animEffect transition="in" filter="checkerboard(across)">
                                      <p:cBhvr>
                                        <p:cTn id="82" dur="500"/>
                                        <p:tgtEl>
                                          <p:spTgt spid="7">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7">
                                            <p:txEl>
                                              <p:pRg st="16" end="16"/>
                                            </p:txEl>
                                          </p:spTgt>
                                        </p:tgtEl>
                                        <p:attrNameLst>
                                          <p:attrName>style.visibility</p:attrName>
                                        </p:attrNameLst>
                                      </p:cBhvr>
                                      <p:to>
                                        <p:strVal val="visible"/>
                                      </p:to>
                                    </p:set>
                                    <p:animEffect transition="in" filter="checkerboard(across)">
                                      <p:cBhvr>
                                        <p:cTn id="87" dur="500"/>
                                        <p:tgtEl>
                                          <p:spTgt spid="7">
                                            <p:txEl>
                                              <p:pRg st="16" end="1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nodeType="clickEffect">
                                  <p:stCondLst>
                                    <p:cond delay="0"/>
                                  </p:stCondLst>
                                  <p:childTnLst>
                                    <p:set>
                                      <p:cBhvr>
                                        <p:cTn id="91" dur="1" fill="hold">
                                          <p:stCondLst>
                                            <p:cond delay="0"/>
                                          </p:stCondLst>
                                        </p:cTn>
                                        <p:tgtEl>
                                          <p:spTgt spid="7">
                                            <p:txEl>
                                              <p:pRg st="17" end="17"/>
                                            </p:txEl>
                                          </p:spTgt>
                                        </p:tgtEl>
                                        <p:attrNameLst>
                                          <p:attrName>style.visibility</p:attrName>
                                        </p:attrNameLst>
                                      </p:cBhvr>
                                      <p:to>
                                        <p:strVal val="visible"/>
                                      </p:to>
                                    </p:set>
                                    <p:animEffect transition="in" filter="checkerboard(across)">
                                      <p:cBhvr>
                                        <p:cTn id="92" dur="500"/>
                                        <p:tgtEl>
                                          <p:spTgt spid="7">
                                            <p:txEl>
                                              <p:pRg st="17" end="17"/>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5" presetClass="entr" presetSubtype="10" fill="hold" nodeType="clickEffect">
                                  <p:stCondLst>
                                    <p:cond delay="0"/>
                                  </p:stCondLst>
                                  <p:childTnLst>
                                    <p:set>
                                      <p:cBhvr>
                                        <p:cTn id="96" dur="1" fill="hold">
                                          <p:stCondLst>
                                            <p:cond delay="0"/>
                                          </p:stCondLst>
                                        </p:cTn>
                                        <p:tgtEl>
                                          <p:spTgt spid="7">
                                            <p:txEl>
                                              <p:pRg st="18" end="18"/>
                                            </p:txEl>
                                          </p:spTgt>
                                        </p:tgtEl>
                                        <p:attrNameLst>
                                          <p:attrName>style.visibility</p:attrName>
                                        </p:attrNameLst>
                                      </p:cBhvr>
                                      <p:to>
                                        <p:strVal val="visible"/>
                                      </p:to>
                                    </p:set>
                                    <p:animEffect transition="in" filter="checkerboard(across)">
                                      <p:cBhvr>
                                        <p:cTn id="97" dur="500"/>
                                        <p:tgtEl>
                                          <p:spTgt spid="7">
                                            <p:txEl>
                                              <p:pRg st="18" end="18"/>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9" presetClass="entr" presetSubtype="0" fill="hold" nodeType="clickEffect">
                                  <p:stCondLst>
                                    <p:cond delay="0"/>
                                  </p:stCondLst>
                                  <p:childTnLst>
                                    <p:set>
                                      <p:cBhvr>
                                        <p:cTn id="101" dur="1" fill="hold">
                                          <p:stCondLst>
                                            <p:cond delay="0"/>
                                          </p:stCondLst>
                                        </p:cTn>
                                        <p:tgtEl>
                                          <p:spTgt spid="3"/>
                                        </p:tgtEl>
                                        <p:attrNameLst>
                                          <p:attrName>style.visibility</p:attrName>
                                        </p:attrNameLst>
                                      </p:cBhvr>
                                      <p:to>
                                        <p:strVal val="visible"/>
                                      </p:to>
                                    </p:set>
                                    <p:animEffect transition="in" filter="dissolve">
                                      <p:cBhvr>
                                        <p:cTn id="10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8073482" cy="6858000"/>
          </a:xfrm>
          <a:prstGeom prst="rect">
            <a:avLst/>
          </a:prstGeom>
        </p:spPr>
      </p:pic>
      <p:sp>
        <p:nvSpPr>
          <p:cNvPr id="2" name="文本框 1"/>
          <p:cNvSpPr txBox="1"/>
          <p:nvPr/>
        </p:nvSpPr>
        <p:spPr>
          <a:xfrm>
            <a:off x="8073483" y="0"/>
            <a:ext cx="4118517" cy="3785652"/>
          </a:xfrm>
          <a:prstGeom prst="rect">
            <a:avLst/>
          </a:prstGeom>
          <a:solidFill>
            <a:schemeClr val="bg1"/>
          </a:solidFill>
        </p:spPr>
        <p:txBody>
          <a:bodyPr wrap="square">
            <a:spAutoFit/>
          </a:bodyPr>
          <a:lstStyle/>
          <a:p>
            <a:r>
              <a:rPr lang="zh-CN" altLang="en-US" sz="2400" b="1" dirty="0">
                <a:latin typeface="Calibri" panose="020F0502020204030204" pitchFamily="34" charset="0"/>
                <a:cs typeface="Calibri" panose="020F0502020204030204" pitchFamily="34" charset="0"/>
              </a:rPr>
              <a:t>32. What is California's concern about typical single-family houses?</a:t>
            </a:r>
            <a:endParaRPr lang="zh-CN" altLang="en-US"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They are easy to catch fire.</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They need routine maintenance.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They are packed closely together.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They can't resist extreme weather.</a:t>
            </a:r>
            <a:endParaRPr lang="zh-CN" altLang="en-US" sz="2400" b="1"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2" p14:bwMode="auto">
            <p14:nvContentPartPr>
              <p14:cNvPr id="5" name="墨迹 4"/>
              <p14:cNvContentPartPr/>
              <p14:nvPr/>
            </p14:nvContentPartPr>
            <p14:xfrm>
              <a:off x="8180025" y="576544"/>
              <a:ext cx="984600" cy="50040"/>
            </p14:xfrm>
          </p:contentPart>
        </mc:Choice>
        <mc:Fallback xmlns="">
          <p:pic>
            <p:nvPicPr>
              <p:cNvPr id="5" name="墨迹 4"/>
            </p:nvPicPr>
            <p:blipFill>
              <a:blip r:embed="rId3"/>
            </p:blipFill>
            <p:spPr>
              <a:xfrm>
                <a:off x="8180025" y="576544"/>
                <a:ext cx="984600" cy="5004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6" name="墨迹 5"/>
              <p14:cNvContentPartPr/>
              <p14:nvPr/>
            </p14:nvContentPartPr>
            <p14:xfrm>
              <a:off x="284505" y="874984"/>
              <a:ext cx="538200" cy="16560"/>
            </p14:xfrm>
          </p:contentPart>
        </mc:Choice>
        <mc:Fallback xmlns="">
          <p:pic>
            <p:nvPicPr>
              <p:cNvPr id="6" name="墨迹 5"/>
            </p:nvPicPr>
            <p:blipFill>
              <a:blip r:embed="rId5"/>
            </p:blipFill>
            <p:spPr>
              <a:xfrm>
                <a:off x="284505" y="874984"/>
                <a:ext cx="538200" cy="1656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7" name="墨迹 6"/>
              <p14:cNvContentPartPr/>
              <p14:nvPr/>
            </p14:nvContentPartPr>
            <p14:xfrm>
              <a:off x="1831065" y="875704"/>
              <a:ext cx="2304000" cy="49680"/>
            </p14:xfrm>
          </p:contentPart>
        </mc:Choice>
        <mc:Fallback xmlns="">
          <p:pic>
            <p:nvPicPr>
              <p:cNvPr id="7" name="墨迹 6"/>
            </p:nvPicPr>
            <p:blipFill>
              <a:blip r:embed="rId7"/>
            </p:blipFill>
            <p:spPr>
              <a:xfrm>
                <a:off x="1831065" y="875704"/>
                <a:ext cx="2304000" cy="4968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8" name="墨迹 7"/>
              <p14:cNvContentPartPr/>
              <p14:nvPr/>
            </p14:nvContentPartPr>
            <p14:xfrm>
              <a:off x="5531865" y="530464"/>
              <a:ext cx="2048400" cy="47880"/>
            </p14:xfrm>
          </p:contentPart>
        </mc:Choice>
        <mc:Fallback xmlns="">
          <p:pic>
            <p:nvPicPr>
              <p:cNvPr id="8" name="墨迹 7"/>
            </p:nvPicPr>
            <p:blipFill>
              <a:blip r:embed="rId9"/>
            </p:blipFill>
            <p:spPr>
              <a:xfrm>
                <a:off x="5531865" y="530464"/>
                <a:ext cx="2048400" cy="4788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9" name="墨迹 8"/>
              <p14:cNvContentPartPr/>
              <p14:nvPr/>
            </p14:nvContentPartPr>
            <p14:xfrm>
              <a:off x="10747905" y="1334344"/>
              <a:ext cx="1196640" cy="23400"/>
            </p14:xfrm>
          </p:contentPart>
        </mc:Choice>
        <mc:Fallback xmlns="">
          <p:pic>
            <p:nvPicPr>
              <p:cNvPr id="9" name="墨迹 8"/>
            </p:nvPicPr>
            <p:blipFill>
              <a:blip r:embed="rId11"/>
            </p:blipFill>
            <p:spPr>
              <a:xfrm>
                <a:off x="10747905" y="1334344"/>
                <a:ext cx="1196640" cy="23400"/>
              </a:xfrm>
              <a:prstGeom prst="rect"/>
            </p:spPr>
          </p:pic>
        </mc:Fallback>
      </mc:AlternateContent>
      <p:cxnSp>
        <p:nvCxnSpPr>
          <p:cNvPr id="11" name="直线连接符 10"/>
          <p:cNvCxnSpPr/>
          <p:nvPr/>
        </p:nvCxnSpPr>
        <p:spPr>
          <a:xfrm>
            <a:off x="8474927" y="2085278"/>
            <a:ext cx="199606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线连接符 11"/>
          <p:cNvCxnSpPr/>
          <p:nvPr/>
        </p:nvCxnSpPr>
        <p:spPr>
          <a:xfrm>
            <a:off x="9341005" y="2449552"/>
            <a:ext cx="227856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线连接符 13"/>
          <p:cNvCxnSpPr/>
          <p:nvPr/>
        </p:nvCxnSpPr>
        <p:spPr>
          <a:xfrm>
            <a:off x="8474927" y="3560957"/>
            <a:ext cx="13716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8073483" y="1155382"/>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ssolv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8073482" cy="6858000"/>
          </a:xfrm>
          <a:prstGeom prst="rect">
            <a:avLst/>
          </a:prstGeom>
        </p:spPr>
      </p:pic>
      <p:sp>
        <p:nvSpPr>
          <p:cNvPr id="2" name="文本框 1"/>
          <p:cNvSpPr txBox="1"/>
          <p:nvPr/>
        </p:nvSpPr>
        <p:spPr>
          <a:xfrm>
            <a:off x="8073483" y="0"/>
            <a:ext cx="4118517" cy="4154984"/>
          </a:xfrm>
          <a:prstGeom prst="rect">
            <a:avLst/>
          </a:prstGeom>
          <a:solidFill>
            <a:schemeClr val="bg1"/>
          </a:solidFill>
        </p:spPr>
        <p:txBody>
          <a:bodyPr wrap="square">
            <a:spAutoFit/>
          </a:bodyPr>
          <a:lstStyle/>
          <a:p>
            <a:r>
              <a:rPr lang="zh-CN" altLang="en-US" sz="2400" b="1" dirty="0">
                <a:latin typeface="Calibri" panose="020F0502020204030204" pitchFamily="34" charset="0"/>
                <a:cs typeface="Calibri" panose="020F0502020204030204" pitchFamily="34" charset="0"/>
              </a:rPr>
              <a:t>33. Why does the author mention Los Angeles in paragraph 3?</a:t>
            </a:r>
            <a:endParaRPr lang="zh-CN" altLang="en-US"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To illustrate the severity of wildfires.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To show strong objections to the new rules.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To emphasize public concerns about wildfires.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To indicate the widespread effect of the new rules.</a:t>
            </a:r>
            <a:endParaRPr lang="en-US" altLang="zh-CN" sz="2400" b="1"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2" p14:bwMode="auto">
            <p14:nvContentPartPr>
              <p14:cNvPr id="3" name="墨迹 2"/>
              <p14:cNvContentPartPr/>
              <p14:nvPr/>
            </p14:nvContentPartPr>
            <p14:xfrm>
              <a:off x="9323385" y="530824"/>
              <a:ext cx="1429200" cy="60480"/>
            </p14:xfrm>
          </p:contentPart>
        </mc:Choice>
        <mc:Fallback xmlns="">
          <p:pic>
            <p:nvPicPr>
              <p:cNvPr id="3" name="墨迹 2"/>
            </p:nvPicPr>
            <p:blipFill>
              <a:blip r:embed="rId3"/>
            </p:blipFill>
            <p:spPr>
              <a:xfrm>
                <a:off x="9323385" y="530824"/>
                <a:ext cx="1429200" cy="6048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13" name="墨迹 12"/>
              <p14:cNvContentPartPr/>
              <p14:nvPr/>
            </p14:nvContentPartPr>
            <p14:xfrm>
              <a:off x="241305" y="2974504"/>
              <a:ext cx="368280" cy="340560"/>
            </p14:xfrm>
          </p:contentPart>
        </mc:Choice>
        <mc:Fallback xmlns="">
          <p:pic>
            <p:nvPicPr>
              <p:cNvPr id="13" name="墨迹 12"/>
            </p:nvPicPr>
            <p:blipFill>
              <a:blip r:embed="rId5"/>
            </p:blipFill>
            <p:spPr>
              <a:xfrm>
                <a:off x="241305" y="2974504"/>
                <a:ext cx="368280" cy="34056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15" name="墨迹 14"/>
              <p14:cNvContentPartPr/>
              <p14:nvPr/>
            </p14:nvContentPartPr>
            <p14:xfrm>
              <a:off x="8843145" y="324544"/>
              <a:ext cx="360" cy="360"/>
            </p14:xfrm>
          </p:contentPart>
        </mc:Choice>
        <mc:Fallback xmlns="">
          <p:pic>
            <p:nvPicPr>
              <p:cNvPr id="15" name="墨迹 14"/>
            </p:nvPicPr>
            <p:blipFill>
              <a:blip r:embed="rId7"/>
            </p:blipFill>
            <p:spPr>
              <a:xfrm>
                <a:off x="8843145" y="324544"/>
                <a:ext cx="360" cy="360"/>
              </a:xfrm>
              <a:prstGeom prst="rect"/>
            </p:spPr>
          </p:pic>
        </mc:Fallback>
      </mc:AlternateContent>
      <p:sp>
        <p:nvSpPr>
          <p:cNvPr id="19" name="文本框 18"/>
          <p:cNvSpPr txBox="1"/>
          <p:nvPr/>
        </p:nvSpPr>
        <p:spPr>
          <a:xfrm>
            <a:off x="8073483" y="4154984"/>
            <a:ext cx="4118517" cy="2585323"/>
          </a:xfrm>
          <a:prstGeom prst="rect">
            <a:avLst/>
          </a:prstGeom>
          <a:solidFill>
            <a:schemeClr val="bg1"/>
          </a:solidFill>
        </p:spPr>
        <p:txBody>
          <a:bodyPr wrap="square">
            <a:spAutoFit/>
          </a:bodyPr>
          <a:lstStyle/>
          <a:p>
            <a:r>
              <a:rPr lang="zh-CN" altLang="en-US" b="1" dirty="0">
                <a:solidFill>
                  <a:srgbClr val="FF0000"/>
                </a:solidFill>
                <a:latin typeface="仿宋" panose="02010609060101010101" pitchFamily="49" charset="-122"/>
                <a:ea typeface="仿宋" panose="02010609060101010101" pitchFamily="49" charset="-122"/>
              </a:rPr>
              <a:t>举例的作用</a:t>
            </a:r>
            <a:endParaRPr lang="en-US" altLang="zh-CN" b="1" dirty="0">
              <a:solidFill>
                <a:srgbClr val="FF0000"/>
              </a:solidFill>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定位例子：找到例子在文中的位置（第3段）</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看例子前后：例子是为观点服务的，</a:t>
            </a:r>
            <a:r>
              <a:rPr lang="zh-CN" altLang="en-US" b="1" dirty="0">
                <a:solidFill>
                  <a:srgbClr val="FF0000"/>
                </a:solidFill>
                <a:latin typeface="仿宋" panose="02010609060101010101" pitchFamily="49" charset="-122"/>
                <a:ea typeface="仿宋" panose="02010609060101010101" pitchFamily="49" charset="-122"/>
              </a:rPr>
              <a:t>所以要看它前面/后面的话</a:t>
            </a:r>
            <a:endParaRPr lang="zh-CN" altLang="en-US" b="1" dirty="0">
              <a:solidFill>
                <a:srgbClr val="FF0000"/>
              </a:solidFill>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概括作用：例子是</a:t>
            </a:r>
            <a:r>
              <a:rPr lang="zh-CN" altLang="en-US" b="1" dirty="0">
                <a:solidFill>
                  <a:srgbClr val="FF0000"/>
                </a:solidFill>
                <a:latin typeface="仿宋" panose="02010609060101010101" pitchFamily="49" charset="-122"/>
                <a:ea typeface="仿宋" panose="02010609060101010101" pitchFamily="49" charset="-122"/>
              </a:rPr>
              <a:t>为了说明/证明/强调什么观点</a:t>
            </a:r>
            <a:endParaRPr lang="en-US" altLang="zh-CN" b="1" dirty="0">
              <a:solidFill>
                <a:srgbClr val="FF0000"/>
              </a:solidFill>
              <a:latin typeface="仿宋" panose="02010609060101010101" pitchFamily="49" charset="-122"/>
              <a:ea typeface="仿宋" panose="02010609060101010101" pitchFamily="49" charset="-122"/>
            </a:endParaRPr>
          </a:p>
          <a:p>
            <a:r>
              <a:rPr lang="zh-CN" altLang="en-US" b="1" dirty="0"/>
              <a:t>提出观点（反对强烈）→ 用洛杉矶的例子证明→ 具体说明反对什么</a:t>
            </a:r>
            <a:endParaRPr lang="zh-CN" altLang="en-US" b="1" dirty="0">
              <a:solidFill>
                <a:srgbClr val="FF0000"/>
              </a:solidFill>
              <a:latin typeface="仿宋" panose="02010609060101010101" pitchFamily="49" charset="-122"/>
              <a:ea typeface="仿宋" panose="02010609060101010101" pitchFamily="49" charset="-122"/>
            </a:endParaRPr>
          </a:p>
        </p:txBody>
      </p:sp>
      <p:cxnSp>
        <p:nvCxnSpPr>
          <p:cNvPr id="21" name="直线连接符 20"/>
          <p:cNvCxnSpPr/>
          <p:nvPr/>
        </p:nvCxnSpPr>
        <p:spPr>
          <a:xfrm>
            <a:off x="970156" y="3233854"/>
            <a:ext cx="218563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8" p14:bwMode="auto">
            <p14:nvContentPartPr>
              <p14:cNvPr id="22" name="墨迹 21"/>
              <p14:cNvContentPartPr/>
              <p14:nvPr/>
            </p14:nvContentPartPr>
            <p14:xfrm>
              <a:off x="4130025" y="3106264"/>
              <a:ext cx="933120" cy="7200"/>
            </p14:xfrm>
          </p:contentPart>
        </mc:Choice>
        <mc:Fallback xmlns="">
          <p:pic>
            <p:nvPicPr>
              <p:cNvPr id="22" name="墨迹 21"/>
            </p:nvPicPr>
            <p:blipFill>
              <a:blip r:embed="rId9"/>
            </p:blipFill>
            <p:spPr>
              <a:xfrm>
                <a:off x="4130025" y="3106264"/>
                <a:ext cx="933120" cy="7200"/>
              </a:xfrm>
              <a:prstGeom prst="rect"/>
            </p:spPr>
          </p:pic>
        </mc:Fallback>
      </mc:AlternateContent>
      <p:cxnSp>
        <p:nvCxnSpPr>
          <p:cNvPr id="23" name="直线连接符 22"/>
          <p:cNvCxnSpPr/>
          <p:nvPr/>
        </p:nvCxnSpPr>
        <p:spPr>
          <a:xfrm>
            <a:off x="2605668" y="3553522"/>
            <a:ext cx="25908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圆角矩形标注 24"/>
          <p:cNvSpPr/>
          <p:nvPr/>
        </p:nvSpPr>
        <p:spPr>
          <a:xfrm>
            <a:off x="743415" y="2424652"/>
            <a:ext cx="1862253" cy="443177"/>
          </a:xfrm>
          <a:prstGeom prst="wedgeRoundRectCallout">
            <a:avLst>
              <a:gd name="adj1" fmla="val -17839"/>
              <a:gd name="adj2" fmla="val 85146"/>
              <a:gd name="adj3" fmla="val 16667"/>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zh-CN" sz="2000" b="1" dirty="0">
                <a:latin typeface="Calibri" panose="020F0502020204030204" pitchFamily="34" charset="0"/>
                <a:cs typeface="Calibri" panose="020F0502020204030204" pitchFamily="34" charset="0"/>
              </a:rPr>
              <a:t>topic</a:t>
            </a:r>
            <a:r>
              <a:rPr kumimoji="1" lang="zh-CN" altLang="en-US" sz="2000" b="1" dirty="0">
                <a:latin typeface="Calibri" panose="020F0502020204030204" pitchFamily="34" charset="0"/>
                <a:cs typeface="Calibri" panose="020F0502020204030204" pitchFamily="34" charset="0"/>
              </a:rPr>
              <a:t> </a:t>
            </a:r>
            <a:r>
              <a:rPr kumimoji="1" lang="en-US" altLang="zh-CN" sz="2000" b="1" dirty="0">
                <a:latin typeface="Calibri" panose="020F0502020204030204" pitchFamily="34" charset="0"/>
                <a:cs typeface="Calibri" panose="020F0502020204030204" pitchFamily="34" charset="0"/>
              </a:rPr>
              <a:t>sentence</a:t>
            </a:r>
            <a:endParaRPr kumimoji="1" lang="zh-CN" altLang="en-US" sz="2000" b="1" dirty="0">
              <a:latin typeface="Calibri" panose="020F0502020204030204" pitchFamily="34" charset="0"/>
              <a:cs typeface="Calibri" panose="020F0502020204030204" pitchFamily="34" charset="0"/>
            </a:endParaRPr>
          </a:p>
        </p:txBody>
      </p:sp>
      <p:sp>
        <p:nvSpPr>
          <p:cNvPr id="27" name="文本框 26"/>
          <p:cNvSpPr txBox="1"/>
          <p:nvPr/>
        </p:nvSpPr>
        <p:spPr>
          <a:xfrm>
            <a:off x="2882060" y="1953755"/>
            <a:ext cx="4362170" cy="646331"/>
          </a:xfrm>
          <a:prstGeom prst="rect">
            <a:avLst/>
          </a:prstGeom>
          <a:solidFill>
            <a:schemeClr val="accent5">
              <a:lumMod val="60000"/>
              <a:lumOff val="40000"/>
            </a:schemeClr>
          </a:solidFill>
        </p:spPr>
        <p:txBody>
          <a:bodyPr wrap="square">
            <a:spAutoFit/>
          </a:bodyPr>
          <a:lstStyle/>
          <a:p>
            <a:r>
              <a:rPr lang="en-GB" altLang="zh-CN" b="1" dirty="0">
                <a:latin typeface="Calibri" panose="020F0502020204030204" pitchFamily="34" charset="0"/>
                <a:cs typeface="Calibri" panose="020F0502020204030204" pitchFamily="34" charset="0"/>
              </a:rPr>
              <a:t>"even" "</a:t>
            </a:r>
            <a:r>
              <a:rPr lang="zh-CN" altLang="en-US" b="1" dirty="0">
                <a:latin typeface="Calibri" panose="020F0502020204030204" pitchFamily="34" charset="0"/>
                <a:cs typeface="Calibri" panose="020F0502020204030204" pitchFamily="34" charset="0"/>
              </a:rPr>
              <a:t>即使</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甚至连</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 </a:t>
            </a:r>
            <a:r>
              <a:rPr lang="en-US" altLang="zh-CN" b="1" dirty="0">
                <a:latin typeface="Calibri" panose="020F0502020204030204" pitchFamily="34" charset="0"/>
                <a:cs typeface="Calibri" panose="020F0502020204030204" pitchFamily="34" charset="0"/>
              </a:rPr>
              <a:t>—— </a:t>
            </a:r>
            <a:r>
              <a:rPr lang="zh-CN" altLang="en-US" b="1" dirty="0">
                <a:latin typeface="Calibri" panose="020F0502020204030204" pitchFamily="34" charset="0"/>
                <a:cs typeface="Calibri" panose="020F0502020204030204" pitchFamily="34" charset="0"/>
              </a:rPr>
              <a:t>表示让步 </a:t>
            </a:r>
            <a:r>
              <a:rPr lang="en-US" altLang="zh-CN" b="1" dirty="0">
                <a:latin typeface="Calibri" panose="020F0502020204030204" pitchFamily="34" charset="0"/>
                <a:cs typeface="Calibri" panose="020F0502020204030204" pitchFamily="34" charset="0"/>
              </a:rPr>
              <a:t>+ </a:t>
            </a:r>
            <a:r>
              <a:rPr lang="zh-CN" altLang="en-US" b="1" dirty="0">
                <a:latin typeface="Calibri" panose="020F0502020204030204" pitchFamily="34" charset="0"/>
                <a:cs typeface="Calibri" panose="020F0502020204030204" pitchFamily="34" charset="0"/>
              </a:rPr>
              <a:t>递进，用来强调某种情况超出预期。</a:t>
            </a:r>
            <a:endParaRPr lang="zh-CN" altLang="en-US" b="1" dirty="0">
              <a:latin typeface="Calibri" panose="020F0502020204030204" pitchFamily="34" charset="0"/>
              <a:cs typeface="Calibri" panose="020F0502020204030204" pitchFamily="34" charset="0"/>
            </a:endParaRPr>
          </a:p>
        </p:txBody>
      </p:sp>
      <p:sp>
        <p:nvSpPr>
          <p:cNvPr id="28" name="椭圆 27"/>
          <p:cNvSpPr/>
          <p:nvPr/>
        </p:nvSpPr>
        <p:spPr>
          <a:xfrm>
            <a:off x="3155795" y="2974504"/>
            <a:ext cx="464128" cy="311760"/>
          </a:xfrm>
          <a:prstGeom prst="ellipse">
            <a:avLst/>
          </a:prstGeom>
          <a:noFill/>
          <a:ln>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30" name="直线箭头连接符 29"/>
          <p:cNvCxnSpPr/>
          <p:nvPr/>
        </p:nvCxnSpPr>
        <p:spPr>
          <a:xfrm flipV="1">
            <a:off x="1817649" y="2194544"/>
            <a:ext cx="9277814" cy="8456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10" p14:bwMode="auto">
            <p14:nvContentPartPr>
              <p14:cNvPr id="32" name="墨迹 31"/>
              <p14:cNvContentPartPr/>
              <p14:nvPr/>
            </p14:nvContentPartPr>
            <p14:xfrm>
              <a:off x="10604985" y="2050744"/>
              <a:ext cx="1298160" cy="69120"/>
            </p14:xfrm>
          </p:contentPart>
        </mc:Choice>
        <mc:Fallback xmlns="">
          <p:pic>
            <p:nvPicPr>
              <p:cNvPr id="32" name="墨迹 31"/>
            </p:nvPicPr>
            <p:blipFill>
              <a:blip r:embed="rId11"/>
            </p:blipFill>
            <p:spPr>
              <a:xfrm>
                <a:off x="10604985" y="2050744"/>
                <a:ext cx="1298160" cy="6912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33" name="墨迹 32"/>
              <p14:cNvContentPartPr/>
              <p14:nvPr/>
            </p14:nvContentPartPr>
            <p14:xfrm>
              <a:off x="1287105" y="3072784"/>
              <a:ext cx="628200" cy="11160"/>
            </p14:xfrm>
          </p:contentPart>
        </mc:Choice>
        <mc:Fallback xmlns="">
          <p:pic>
            <p:nvPicPr>
              <p:cNvPr id="33" name="墨迹 32"/>
            </p:nvPicPr>
            <p:blipFill>
              <a:blip r:embed="rId13"/>
            </p:blipFill>
            <p:spPr>
              <a:xfrm>
                <a:off x="1287105" y="3072784"/>
                <a:ext cx="628200" cy="11160"/>
              </a:xfrm>
              <a:prstGeom prst="rect"/>
            </p:spPr>
          </p:pic>
        </mc:Fallback>
      </mc:AlternateContent>
      <p:sp>
        <p:nvSpPr>
          <p:cNvPr id="5" name="椭圆 4"/>
          <p:cNvSpPr/>
          <p:nvPr/>
        </p:nvSpPr>
        <p:spPr>
          <a:xfrm>
            <a:off x="8092676" y="1871782"/>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pic>
        <p:nvPicPr>
          <p:cNvPr id="5124" name="图片 6" descr="logo横版 png"/>
          <p:cNvPicPr>
            <a:picLocks noChangeAspect="1"/>
          </p:cNvPicPr>
          <p:nvPr/>
        </p:nvPicPr>
        <p:blipFill>
          <a:blip r:embed="rId1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edge">
                                      <p:cBhvr>
                                        <p:cTn id="12" dur="2000"/>
                                        <p:tgtEl>
                                          <p:spTgt spid="13"/>
                                        </p:tgtEl>
                                      </p:cBhvr>
                                    </p:animEffect>
                                  </p:childTnLst>
                                </p:cTn>
                              </p:par>
                              <p:par>
                                <p:cTn id="13" presetID="20"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edge">
                                      <p:cBhvr>
                                        <p:cTn id="15" dur="20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blinds(horizontal)">
                                      <p:cBhvr>
                                        <p:cTn id="20" dur="500"/>
                                        <p:tgtEl>
                                          <p:spTgt spid="21"/>
                                        </p:tgtEl>
                                      </p:cBhvr>
                                    </p:animEffect>
                                  </p:childTnLst>
                                </p:cTn>
                              </p:par>
                              <p:par>
                                <p:cTn id="21" presetID="3" presetClass="entr" presetSubtype="1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linds(horizontal)">
                                      <p:cBhvr>
                                        <p:cTn id="23" dur="500"/>
                                        <p:tgtEl>
                                          <p:spTgt spid="3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blinds(horizontal)">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linds(horizontal)">
                                      <p:cBhvr>
                                        <p:cTn id="31" dur="500"/>
                                        <p:tgtEl>
                                          <p:spTgt spid="2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checkerboard(across)">
                                      <p:cBhvr>
                                        <p:cTn id="4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0"/>
            <a:ext cx="8073482" cy="6858000"/>
          </a:xfrm>
          <a:prstGeom prst="rect">
            <a:avLst/>
          </a:prstGeom>
        </p:spPr>
      </p:pic>
      <p:sp>
        <p:nvSpPr>
          <p:cNvPr id="3" name="文本框 2"/>
          <p:cNvSpPr txBox="1"/>
          <p:nvPr/>
        </p:nvSpPr>
        <p:spPr>
          <a:xfrm>
            <a:off x="8073483" y="0"/>
            <a:ext cx="4118517" cy="3416320"/>
          </a:xfrm>
          <a:prstGeom prst="rect">
            <a:avLst/>
          </a:prstGeom>
          <a:solidFill>
            <a:schemeClr val="bg1"/>
          </a:solidFill>
        </p:spPr>
        <p:txBody>
          <a:bodyPr wrap="square">
            <a:spAutoFit/>
          </a:bodyPr>
          <a:lstStyle/>
          <a:p>
            <a:r>
              <a:rPr lang="zh-CN" altLang="en-US" sz="2400" b="1" dirty="0">
                <a:latin typeface="Calibri" panose="020F0502020204030204" pitchFamily="34" charset="0"/>
                <a:cs typeface="Calibri" panose="020F0502020204030204" pitchFamily="34" charset="0"/>
              </a:rPr>
              <a:t>34. According to Moritz, what is the key to preventing wildfires in Zone Zero?</a:t>
            </a:r>
            <a:endParaRPr lang="zh-CN" altLang="en-US"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A. </a:t>
            </a:r>
            <a:r>
              <a:rPr lang="zh-CN" altLang="en-US" sz="2400" b="1" dirty="0">
                <a:latin typeface="Calibri" panose="020F0502020204030204" pitchFamily="34" charset="0"/>
                <a:cs typeface="Calibri" panose="020F0502020204030204" pitchFamily="34" charset="0"/>
              </a:rPr>
              <a:t>Clearing away green plants.     </a:t>
            </a:r>
            <a:endParaRPr lang="en-US" altLang="zh-CN"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B. Watering plants more often.      C. Getting rid of dead material in time.      </a:t>
            </a:r>
            <a:endParaRPr lang="en-US" altLang="zh-CN" sz="2400" b="1"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D. Doing more research on plants.</a:t>
            </a:r>
            <a:endParaRPr lang="zh-CN" altLang="en-US" sz="2400" b="1"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r:id="rId2" p14:bwMode="auto">
            <p14:nvContentPartPr>
              <p14:cNvPr id="4" name="墨迹 3"/>
              <p14:cNvContentPartPr/>
              <p14:nvPr/>
            </p14:nvContentPartPr>
            <p14:xfrm>
              <a:off x="10262687" y="200520"/>
              <a:ext cx="874800" cy="24480"/>
            </p14:xfrm>
          </p:contentPart>
        </mc:Choice>
        <mc:Fallback xmlns="">
          <p:pic>
            <p:nvPicPr>
              <p:cNvPr id="4" name="墨迹 3"/>
            </p:nvPicPr>
            <p:blipFill>
              <a:blip r:embed="rId3"/>
            </p:blipFill>
            <p:spPr>
              <a:xfrm>
                <a:off x="10262687" y="200520"/>
                <a:ext cx="874800" cy="2448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5" name="墨迹 4"/>
              <p14:cNvContentPartPr/>
              <p14:nvPr/>
            </p14:nvContentPartPr>
            <p14:xfrm>
              <a:off x="529007" y="4705920"/>
              <a:ext cx="1082880" cy="26640"/>
            </p14:xfrm>
          </p:contentPart>
        </mc:Choice>
        <mc:Fallback xmlns="">
          <p:pic>
            <p:nvPicPr>
              <p:cNvPr id="5" name="墨迹 4"/>
            </p:nvPicPr>
            <p:blipFill>
              <a:blip r:embed="rId5"/>
            </p:blipFill>
            <p:spPr>
              <a:xfrm>
                <a:off x="529007" y="4705920"/>
                <a:ext cx="1082880" cy="2664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6" name="墨迹 5"/>
              <p14:cNvContentPartPr/>
              <p14:nvPr/>
            </p14:nvContentPartPr>
            <p14:xfrm>
              <a:off x="9734927" y="959040"/>
              <a:ext cx="1110960" cy="47160"/>
            </p14:xfrm>
          </p:contentPart>
        </mc:Choice>
        <mc:Fallback xmlns="">
          <p:pic>
            <p:nvPicPr>
              <p:cNvPr id="6" name="墨迹 5"/>
            </p:nvPicPr>
            <p:blipFill>
              <a:blip r:embed="rId7"/>
            </p:blipFill>
            <p:spPr>
              <a:xfrm>
                <a:off x="9734927" y="959040"/>
                <a:ext cx="1110960" cy="47160"/>
              </a:xfrm>
              <a:prstGeom prst="rect"/>
            </p:spPr>
          </p:pic>
        </mc:Fallback>
      </mc:AlternateContent>
      <mc:AlternateContent xmlns:mc="http://schemas.openxmlformats.org/markup-compatibility/2006" xmlns:p14="http://schemas.microsoft.com/office/powerpoint/2010/main">
        <mc:Choice Requires="p14">
          <p:contentPart r:id="rId8" p14:bwMode="auto">
            <p14:nvContentPartPr>
              <p14:cNvPr id="7" name="墨迹 6"/>
              <p14:cNvContentPartPr/>
              <p14:nvPr/>
            </p14:nvContentPartPr>
            <p14:xfrm>
              <a:off x="34803" y="4732560"/>
              <a:ext cx="326880" cy="1798560"/>
            </p14:xfrm>
          </p:contentPart>
        </mc:Choice>
        <mc:Fallback xmlns="">
          <p:pic>
            <p:nvPicPr>
              <p:cNvPr id="7" name="墨迹 6"/>
            </p:nvPicPr>
            <p:blipFill>
              <a:blip r:embed="rId9"/>
            </p:blipFill>
            <p:spPr>
              <a:xfrm>
                <a:off x="34803" y="4732560"/>
                <a:ext cx="326880" cy="179856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8" name="墨迹 7"/>
              <p14:cNvContentPartPr/>
              <p14:nvPr/>
            </p14:nvContentPartPr>
            <p14:xfrm>
              <a:off x="3759287" y="6311520"/>
              <a:ext cx="863640" cy="17280"/>
            </p14:xfrm>
          </p:contentPart>
        </mc:Choice>
        <mc:Fallback xmlns="">
          <p:pic>
            <p:nvPicPr>
              <p:cNvPr id="8" name="墨迹 7"/>
            </p:nvPicPr>
            <p:blipFill>
              <a:blip r:embed="rId11"/>
            </p:blipFill>
            <p:spPr>
              <a:xfrm>
                <a:off x="3759287" y="6311520"/>
                <a:ext cx="863640" cy="17280"/>
              </a:xfrm>
              <a:prstGeom prst="rect"/>
            </p:spPr>
          </p:pic>
        </mc:Fallback>
      </mc:AlternateContent>
      <mc:AlternateContent xmlns:mc="http://schemas.openxmlformats.org/markup-compatibility/2006" xmlns:p14="http://schemas.microsoft.com/office/powerpoint/2010/main">
        <mc:Choice Requires="p14">
          <p:contentPart r:id="rId12" p14:bwMode="auto">
            <p14:nvContentPartPr>
              <p14:cNvPr id="9" name="墨迹 8"/>
              <p14:cNvContentPartPr/>
              <p14:nvPr/>
            </p14:nvContentPartPr>
            <p14:xfrm>
              <a:off x="466367" y="5824800"/>
              <a:ext cx="438840" cy="400320"/>
            </p14:xfrm>
          </p:contentPart>
        </mc:Choice>
        <mc:Fallback xmlns="">
          <p:pic>
            <p:nvPicPr>
              <p:cNvPr id="9" name="墨迹 8"/>
            </p:nvPicPr>
            <p:blipFill>
              <a:blip r:embed="rId13"/>
            </p:blipFill>
            <p:spPr>
              <a:xfrm>
                <a:off x="466367" y="5824800"/>
                <a:ext cx="438840" cy="400320"/>
              </a:xfrm>
              <a:prstGeom prst="rect"/>
            </p:spPr>
          </p:pic>
        </mc:Fallback>
      </mc:AlternateContent>
      <mc:AlternateContent xmlns:mc="http://schemas.openxmlformats.org/markup-compatibility/2006" xmlns:p14="http://schemas.microsoft.com/office/powerpoint/2010/main">
        <mc:Choice Requires="p14">
          <p:contentPart r:id="rId14" p14:bwMode="auto">
            <p14:nvContentPartPr>
              <p14:cNvPr id="10" name="墨迹 9"/>
              <p14:cNvContentPartPr/>
              <p14:nvPr/>
            </p14:nvContentPartPr>
            <p14:xfrm>
              <a:off x="3077807" y="6419520"/>
              <a:ext cx="444960" cy="447120"/>
            </p14:xfrm>
          </p:contentPart>
        </mc:Choice>
        <mc:Fallback xmlns="">
          <p:pic>
            <p:nvPicPr>
              <p:cNvPr id="10" name="墨迹 9"/>
            </p:nvPicPr>
            <p:blipFill>
              <a:blip r:embed="rId15"/>
            </p:blipFill>
            <p:spPr>
              <a:xfrm>
                <a:off x="3077807" y="6419520"/>
                <a:ext cx="444960" cy="447120"/>
              </a:xfrm>
              <a:prstGeom prst="rect"/>
            </p:spPr>
          </p:pic>
        </mc:Fallback>
      </mc:AlternateContent>
      <p:sp>
        <p:nvSpPr>
          <p:cNvPr id="13" name="文本框 12"/>
          <p:cNvSpPr txBox="1"/>
          <p:nvPr/>
        </p:nvSpPr>
        <p:spPr>
          <a:xfrm>
            <a:off x="283417" y="3361022"/>
            <a:ext cx="4500092" cy="1015663"/>
          </a:xfrm>
          <a:prstGeom prst="rect">
            <a:avLst/>
          </a:prstGeom>
          <a:solidFill>
            <a:srgbClr val="92D050"/>
          </a:solidFill>
        </p:spPr>
        <p:txBody>
          <a:bodyPr wrap="square">
            <a:spAutoFit/>
          </a:bodyPr>
          <a:lstStyle/>
          <a:p>
            <a:r>
              <a:rPr lang="zh-CN" altLang="en-US" sz="2000" b="1" dirty="0">
                <a:latin typeface="Calibri" panose="020F0502020204030204" pitchFamily="34" charset="0"/>
                <a:cs typeface="Calibri" panose="020F0502020204030204" pitchFamily="34" charset="0"/>
              </a:rPr>
              <a:t>Moritz 明确指出，植物的关键在于枯死物。如果枯死物堆积，那么就不该有植物；反之，及时清除枯死物是关键。</a:t>
            </a:r>
            <a:endParaRPr lang="zh-CN" altLang="en-US" sz="2000" b="1" dirty="0">
              <a:latin typeface="Calibri" panose="020F0502020204030204" pitchFamily="34" charset="0"/>
              <a:cs typeface="Calibri" panose="020F0502020204030204" pitchFamily="34" charset="0"/>
            </a:endParaRPr>
          </a:p>
        </p:txBody>
      </p:sp>
      <p:cxnSp>
        <p:nvCxnSpPr>
          <p:cNvPr id="15" name="直线连接符 14"/>
          <p:cNvCxnSpPr/>
          <p:nvPr/>
        </p:nvCxnSpPr>
        <p:spPr>
          <a:xfrm>
            <a:off x="361683" y="6732951"/>
            <a:ext cx="25935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线箭头连接符 16"/>
          <p:cNvCxnSpPr/>
          <p:nvPr/>
        </p:nvCxnSpPr>
        <p:spPr>
          <a:xfrm flipV="1">
            <a:off x="1232452" y="2208943"/>
            <a:ext cx="7370037" cy="432217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r:id="rId16" p14:bwMode="auto">
            <p14:nvContentPartPr>
              <p14:cNvPr id="18" name="墨迹 17"/>
              <p14:cNvContentPartPr/>
              <p14:nvPr/>
            </p14:nvContentPartPr>
            <p14:xfrm>
              <a:off x="8538287" y="2031480"/>
              <a:ext cx="3303000" cy="32400"/>
            </p14:xfrm>
          </p:contentPart>
        </mc:Choice>
        <mc:Fallback xmlns="">
          <p:pic>
            <p:nvPicPr>
              <p:cNvPr id="18" name="墨迹 17"/>
            </p:nvPicPr>
            <p:blipFill>
              <a:blip r:embed="rId17"/>
            </p:blipFill>
            <p:spPr>
              <a:xfrm>
                <a:off x="8538287" y="2031480"/>
                <a:ext cx="3303000" cy="32400"/>
              </a:xfrm>
              <a:prstGeom prst="rect"/>
            </p:spPr>
          </p:pic>
        </mc:Fallback>
      </mc:AlternateContent>
      <p:cxnSp>
        <p:nvCxnSpPr>
          <p:cNvPr id="19" name="直线连接符 18"/>
          <p:cNvCxnSpPr/>
          <p:nvPr/>
        </p:nvCxnSpPr>
        <p:spPr>
          <a:xfrm>
            <a:off x="929215" y="6429038"/>
            <a:ext cx="259355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线箭头连接符 20"/>
          <p:cNvCxnSpPr/>
          <p:nvPr/>
        </p:nvCxnSpPr>
        <p:spPr>
          <a:xfrm flipV="1">
            <a:off x="2855867" y="2558089"/>
            <a:ext cx="5746622" cy="371636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133522" y="3460174"/>
            <a:ext cx="4058478" cy="1477328"/>
          </a:xfrm>
          <a:prstGeom prst="rect">
            <a:avLst/>
          </a:prstGeom>
          <a:noFill/>
        </p:spPr>
        <p:txBody>
          <a:bodyPr wrap="square">
            <a:spAutoFit/>
          </a:bodyPr>
          <a:lstStyle/>
          <a:p>
            <a:r>
              <a:rPr lang="en-GB" altLang="zh-CN" b="1" dirty="0"/>
              <a:t>A</a:t>
            </a:r>
            <a:r>
              <a:rPr lang="zh-CN" altLang="en-GB" dirty="0"/>
              <a:t>：</a:t>
            </a:r>
            <a:r>
              <a:rPr lang="zh-CN" altLang="en-US" dirty="0"/>
              <a:t>清除绿色植物 </a:t>
            </a:r>
            <a:r>
              <a:rPr lang="en-US" altLang="zh-CN" dirty="0"/>
              <a:t>—— </a:t>
            </a:r>
            <a:r>
              <a:rPr lang="zh-CN" altLang="en-US" dirty="0"/>
              <a:t>他并不认为绿色植物本身危险，而是枯死物。</a:t>
            </a:r>
            <a:endParaRPr lang="en-US" altLang="zh-CN" dirty="0"/>
          </a:p>
          <a:p>
            <a:r>
              <a:rPr lang="en-GB" altLang="zh-CN" b="1" dirty="0"/>
              <a:t>B</a:t>
            </a:r>
            <a:r>
              <a:rPr lang="zh-CN" altLang="en-GB" dirty="0"/>
              <a:t>：</a:t>
            </a:r>
            <a:r>
              <a:rPr lang="zh-CN" altLang="en-US" dirty="0"/>
              <a:t>更频繁浇水 </a:t>
            </a:r>
            <a:r>
              <a:rPr lang="en-US" altLang="zh-CN" dirty="0"/>
              <a:t>—— </a:t>
            </a:r>
            <a:r>
              <a:rPr lang="zh-CN" altLang="en-US" dirty="0"/>
              <a:t>未提及。</a:t>
            </a:r>
            <a:endParaRPr lang="en-US" altLang="zh-CN" dirty="0"/>
          </a:p>
          <a:p>
            <a:r>
              <a:rPr lang="en-GB" altLang="zh-CN" b="1" dirty="0"/>
              <a:t>D</a:t>
            </a:r>
            <a:r>
              <a:rPr lang="zh-CN" altLang="en-GB" dirty="0"/>
              <a:t>：</a:t>
            </a:r>
            <a:r>
              <a:rPr lang="zh-CN" altLang="en-US" dirty="0"/>
              <a:t>做更多研究 </a:t>
            </a:r>
            <a:r>
              <a:rPr lang="en-US" altLang="zh-CN" dirty="0"/>
              <a:t>—— </a:t>
            </a:r>
            <a:r>
              <a:rPr lang="zh-CN" altLang="en-US" dirty="0"/>
              <a:t>他提到需要更多研究，但不是预防的关键。</a:t>
            </a:r>
            <a:endParaRPr lang="zh-CN" altLang="en-US" dirty="0"/>
          </a:p>
        </p:txBody>
      </p:sp>
      <p:sp>
        <p:nvSpPr>
          <p:cNvPr id="11" name="椭圆 10"/>
          <p:cNvSpPr/>
          <p:nvPr/>
        </p:nvSpPr>
        <p:spPr>
          <a:xfrm>
            <a:off x="8072482" y="1884918"/>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pic>
        <p:nvPicPr>
          <p:cNvPr id="5124" name="图片 6" descr="logo横版 png"/>
          <p:cNvPicPr>
            <a:picLocks noChangeAspect="1"/>
          </p:cNvPicPr>
          <p:nvPr/>
        </p:nvPicPr>
        <p:blipFill>
          <a:blip r:embed="rId1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checkerboard(across)">
                                      <p:cBhvr>
                                        <p:cTn id="38" dur="500"/>
                                        <p:tgtEl>
                                          <p:spTgt spid="19"/>
                                        </p:tgtEl>
                                      </p:cBhvr>
                                    </p:animEffect>
                                  </p:childTnLst>
                                </p:cTn>
                              </p:par>
                              <p:par>
                                <p:cTn id="39" presetID="5" presetClass="entr" presetSubtype="1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checkerboard(across)">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par>
                                <p:cTn id="47" presetID="9"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ssolve">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dissolv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73481" y="0"/>
            <a:ext cx="4118517" cy="3785652"/>
          </a:xfrm>
          <a:prstGeom prst="rect">
            <a:avLst/>
          </a:prstGeom>
          <a:solidFill>
            <a:schemeClr val="bg1"/>
          </a:solidFill>
        </p:spPr>
        <p:txBody>
          <a:bodyPr wrap="square">
            <a:spAutoFit/>
          </a:bodyPr>
          <a:lstStyle/>
          <a:p>
            <a:r>
              <a:rPr lang="zh-CN" altLang="en-US" sz="2400" b="1" dirty="0">
                <a:latin typeface="Calibri" panose="020F0502020204030204" pitchFamily="34" charset="0"/>
                <a:cs typeface="Calibri" panose="020F0502020204030204" pitchFamily="34" charset="0"/>
              </a:rPr>
              <a:t>35. What can be a suitable title for the text?</a:t>
            </a:r>
            <a:endParaRPr lang="zh-CN" altLang="en-US"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Wildfires: A Deadly Threat to California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Zone Zero: A New Way to Maintain Plants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California is Drafting Toughest Rules for Plants    </a:t>
            </a:r>
            <a:endParaRPr lang="en-US" altLang="zh-CN" sz="2400" b="1" dirty="0">
              <a:latin typeface="Calibri" panose="020F0502020204030204" pitchFamily="34" charset="0"/>
              <a:cs typeface="Calibri" panose="020F0502020204030204" pitchFamily="34" charset="0"/>
            </a:endParaRPr>
          </a:p>
          <a:p>
            <a:pPr marL="457200" indent="-457200">
              <a:buAutoNum type="alphaUcPeriod"/>
            </a:pPr>
            <a:r>
              <a:rPr lang="zh-CN" altLang="en-US" sz="2400" b="1" dirty="0">
                <a:latin typeface="Calibri" panose="020F0502020204030204" pitchFamily="34" charset="0"/>
                <a:cs typeface="Calibri" panose="020F0502020204030204" pitchFamily="34" charset="0"/>
              </a:rPr>
              <a:t>Experts are Divided on the Functions of Greenery</a:t>
            </a:r>
            <a:endParaRPr lang="zh-CN" altLang="en-US" sz="2400" b="1" dirty="0">
              <a:latin typeface="Calibri" panose="020F0502020204030204" pitchFamily="34" charset="0"/>
              <a:cs typeface="Calibri" panose="020F0502020204030204" pitchFamily="34" charset="0"/>
            </a:endParaRPr>
          </a:p>
        </p:txBody>
      </p:sp>
      <p:pic>
        <p:nvPicPr>
          <p:cNvPr id="4" name="图片 3"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8073482" cy="6858000"/>
          </a:xfrm>
          <a:prstGeom prst="rect">
            <a:avLst/>
          </a:prstGeom>
        </p:spPr>
      </p:pic>
      <p:sp>
        <p:nvSpPr>
          <p:cNvPr id="6" name="文本框 5"/>
          <p:cNvSpPr txBox="1"/>
          <p:nvPr/>
        </p:nvSpPr>
        <p:spPr>
          <a:xfrm>
            <a:off x="3262944" y="3013501"/>
            <a:ext cx="4350429" cy="830997"/>
          </a:xfrm>
          <a:prstGeom prst="rect">
            <a:avLst/>
          </a:prstGeom>
          <a:solidFill>
            <a:srgbClr val="92D050"/>
          </a:solidFill>
        </p:spPr>
        <p:txBody>
          <a:bodyPr wrap="square">
            <a:spAutoFit/>
          </a:bodyPr>
          <a:lstStyle/>
          <a:p>
            <a:r>
              <a:rPr lang="zh-CN" altLang="en-US" sz="1600" dirty="0"/>
              <a:t>法规出台后，公众的</a:t>
            </a:r>
            <a:r>
              <a:rPr lang="zh-CN" altLang="en-US" sz="1600" b="1" dirty="0"/>
              <a:t>反对声音</a:t>
            </a:r>
            <a:r>
              <a:rPr lang="zh-CN" altLang="en-US" sz="1600" dirty="0"/>
              <a:t>。这是对主旨的延伸</a:t>
            </a:r>
            <a:r>
              <a:rPr lang="en-US" altLang="zh-CN" sz="1600" dirty="0"/>
              <a:t>——</a:t>
            </a:r>
            <a:r>
              <a:rPr lang="zh-CN" altLang="en-US" sz="1600" dirty="0"/>
              <a:t>不仅在讲法规本身，还在讲法规引发的社会反响。（</a:t>
            </a:r>
            <a:r>
              <a:rPr lang="en-US" altLang="zh-CN" sz="1600" dirty="0"/>
              <a:t>33</a:t>
            </a:r>
            <a:r>
              <a:rPr lang="zh-CN" altLang="en-US" sz="1600" dirty="0"/>
              <a:t>题命题点）</a:t>
            </a:r>
            <a:endParaRPr lang="zh-CN" altLang="en-US" sz="1600" dirty="0"/>
          </a:p>
        </p:txBody>
      </p:sp>
      <p:sp>
        <p:nvSpPr>
          <p:cNvPr id="14" name="文本框 13"/>
          <p:cNvSpPr txBox="1"/>
          <p:nvPr/>
        </p:nvSpPr>
        <p:spPr>
          <a:xfrm>
            <a:off x="7711954" y="3785652"/>
            <a:ext cx="4480046" cy="3046988"/>
          </a:xfrm>
          <a:prstGeom prst="rect">
            <a:avLst/>
          </a:prstGeom>
          <a:solidFill>
            <a:schemeClr val="bg1"/>
          </a:solidFill>
        </p:spPr>
        <p:txBody>
          <a:bodyPr wrap="square">
            <a:spAutoFit/>
          </a:bodyPr>
          <a:lstStyle/>
          <a:p>
            <a:r>
              <a:rPr lang="en-US" altLang="zh-CN" sz="1600" dirty="0"/>
              <a:t>A. </a:t>
            </a:r>
            <a:r>
              <a:rPr lang="zh-CN" altLang="en-US" sz="1600" dirty="0"/>
              <a:t>野火：对加州的致命威胁。如果文章标题是“火灾威胁”，那应该重点描写火灾的破坏性、伤亡数据、受灾者故事等，但本文主要写的是政策。</a:t>
            </a:r>
            <a:endParaRPr lang="zh-CN" altLang="en-US" sz="1600" dirty="0"/>
          </a:p>
          <a:p>
            <a:r>
              <a:rPr lang="zh-CN" altLang="en-US" sz="1600" dirty="0"/>
              <a:t>以偏概全，只涉及背景，未抓住核心</a:t>
            </a:r>
            <a:endParaRPr lang="en-US" altLang="zh-CN" sz="1600" dirty="0"/>
          </a:p>
          <a:p>
            <a:r>
              <a:rPr lang="en-US" altLang="zh-CN" sz="1600" dirty="0"/>
              <a:t>B.</a:t>
            </a:r>
            <a:r>
              <a:rPr lang="zh-CN" altLang="en-US" sz="1600" dirty="0"/>
              <a:t>❌ </a:t>
            </a:r>
            <a:r>
              <a:rPr lang="en-GB" altLang="zh-CN" sz="1600" dirty="0"/>
              <a:t>Zone Zero </a:t>
            </a:r>
            <a:r>
              <a:rPr lang="zh-CN" altLang="en-US" sz="1600" dirty="0"/>
              <a:t>是</a:t>
            </a:r>
            <a:r>
              <a:rPr lang="zh-CN" altLang="en-US" sz="1600" b="1" dirty="0"/>
              <a:t>清除植物以防火</a:t>
            </a:r>
            <a:r>
              <a:rPr lang="zh-CN" altLang="en-US" sz="1600" dirty="0"/>
              <a:t>，不是“维护植物”。第</a:t>
            </a:r>
            <a:r>
              <a:rPr lang="en-US" altLang="zh-CN" sz="1600" dirty="0"/>
              <a:t>2</a:t>
            </a:r>
            <a:r>
              <a:rPr lang="zh-CN" altLang="en-US" sz="1600" dirty="0"/>
              <a:t>段：</a:t>
            </a:r>
            <a:r>
              <a:rPr lang="en-GB" altLang="zh-CN" sz="1600" dirty="0"/>
              <a:t>Zone Zero </a:t>
            </a:r>
            <a:r>
              <a:rPr lang="zh-CN" altLang="en-US" sz="1600" dirty="0"/>
              <a:t>要求“</a:t>
            </a:r>
            <a:r>
              <a:rPr lang="en-GB" altLang="zh-CN" sz="1600" dirty="0"/>
              <a:t>clear some or all of the plants”——</a:t>
            </a:r>
            <a:r>
              <a:rPr lang="zh-CN" altLang="en-US" sz="1600" dirty="0"/>
              <a:t>这是清除，不是维护。如果是为了“维护植物”，那为什么还要清除？曲解原文概念，完全错误</a:t>
            </a:r>
            <a:endParaRPr lang="en-US" altLang="zh-CN" sz="1600" dirty="0"/>
          </a:p>
          <a:p>
            <a:r>
              <a:rPr lang="en-US" altLang="zh-CN" sz="1600" dirty="0"/>
              <a:t>D.</a:t>
            </a:r>
            <a:r>
              <a:rPr lang="zh-CN" altLang="en-US" sz="1600" b="1" dirty="0"/>
              <a:t>专家对绿化功能存在分歧 </a:t>
            </a:r>
            <a:r>
              <a:rPr lang="zh-CN" altLang="en-US" sz="1600" dirty="0"/>
              <a:t>❌ 这只是文章最后一部分的细节，不是全文核心。以偏概全，把局部细节放大为主旨。</a:t>
            </a:r>
            <a:endParaRPr lang="zh-CN" altLang="en-US" sz="1600" dirty="0"/>
          </a:p>
        </p:txBody>
      </p:sp>
      <p:cxnSp>
        <p:nvCxnSpPr>
          <p:cNvPr id="16" name="直线连接符 15"/>
          <p:cNvCxnSpPr/>
          <p:nvPr/>
        </p:nvCxnSpPr>
        <p:spPr>
          <a:xfrm>
            <a:off x="1563757" y="1643270"/>
            <a:ext cx="581770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线连接符 16"/>
          <p:cNvCxnSpPr/>
          <p:nvPr/>
        </p:nvCxnSpPr>
        <p:spPr>
          <a:xfrm>
            <a:off x="397566" y="2630557"/>
            <a:ext cx="7215807"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直线连接符 18"/>
          <p:cNvCxnSpPr/>
          <p:nvPr/>
        </p:nvCxnSpPr>
        <p:spPr>
          <a:xfrm>
            <a:off x="298175" y="2928731"/>
            <a:ext cx="7215807"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线连接符 21"/>
          <p:cNvCxnSpPr/>
          <p:nvPr/>
        </p:nvCxnSpPr>
        <p:spPr>
          <a:xfrm>
            <a:off x="491785" y="3240157"/>
            <a:ext cx="271524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445809" y="4905661"/>
            <a:ext cx="5522434" cy="830997"/>
          </a:xfrm>
          <a:prstGeom prst="rect">
            <a:avLst/>
          </a:prstGeom>
          <a:solidFill>
            <a:srgbClr val="92D050"/>
          </a:solidFill>
        </p:spPr>
        <p:txBody>
          <a:bodyPr wrap="square">
            <a:spAutoFit/>
          </a:bodyPr>
          <a:lstStyle/>
          <a:p>
            <a:r>
              <a:rPr lang="zh-CN" altLang="en-US" sz="1600" dirty="0"/>
              <a:t>专家对法规的补充。既支持清除枯死物，也提醒绿色植物不一定危险。这是对法规内容的深化，仍然围绕“法规”这个核心。（</a:t>
            </a:r>
            <a:r>
              <a:rPr lang="en-US" altLang="zh-CN" sz="1600" dirty="0"/>
              <a:t>34</a:t>
            </a:r>
            <a:r>
              <a:rPr lang="zh-CN" altLang="en-US" sz="1600" dirty="0"/>
              <a:t>题命题点）</a:t>
            </a:r>
            <a:endParaRPr lang="zh-CN" altLang="en-US" sz="1600" dirty="0"/>
          </a:p>
        </p:txBody>
      </p:sp>
      <p:sp>
        <p:nvSpPr>
          <p:cNvPr id="28" name="文本框 27"/>
          <p:cNvSpPr txBox="1"/>
          <p:nvPr/>
        </p:nvSpPr>
        <p:spPr>
          <a:xfrm>
            <a:off x="503176" y="322999"/>
            <a:ext cx="6745356" cy="584775"/>
          </a:xfrm>
          <a:prstGeom prst="rect">
            <a:avLst/>
          </a:prstGeom>
          <a:solidFill>
            <a:srgbClr val="92D050"/>
          </a:solidFill>
        </p:spPr>
        <p:txBody>
          <a:bodyPr wrap="square">
            <a:spAutoFit/>
          </a:bodyPr>
          <a:lstStyle>
            <a:defPPr>
              <a:defRPr lang="zh-CN"/>
            </a:defPPr>
            <a:lvl1pPr>
              <a:defRPr sz="1600"/>
            </a:lvl1pPr>
          </a:lstStyle>
          <a:p>
            <a:r>
              <a:rPr lang="zh-CN" altLang="en-US" dirty="0"/>
              <a:t>为什么要有这个法规？因为野火风险增加，需要重新思考植被布局。这是法规出台的背景和原因，指向主旨的必要性。（</a:t>
            </a:r>
            <a:r>
              <a:rPr lang="en-US" altLang="zh-CN" dirty="0"/>
              <a:t>32</a:t>
            </a:r>
            <a:r>
              <a:rPr lang="zh-CN" altLang="en-US" dirty="0"/>
              <a:t>题出题点）</a:t>
            </a:r>
            <a:endParaRPr lang="zh-CN" altLang="en-US" dirty="0"/>
          </a:p>
        </p:txBody>
      </p:sp>
      <mc:AlternateContent xmlns:mc="http://schemas.openxmlformats.org/markup-compatibility/2006" xmlns:p14="http://schemas.microsoft.com/office/powerpoint/2010/main">
        <mc:Choice Requires="p14">
          <p:contentPart r:id="rId2" p14:bwMode="auto">
            <p14:nvContentPartPr>
              <p14:cNvPr id="29" name="墨迹 28"/>
              <p14:cNvContentPartPr/>
              <p14:nvPr/>
            </p14:nvContentPartPr>
            <p14:xfrm>
              <a:off x="2531327" y="1536840"/>
              <a:ext cx="2679480" cy="55800"/>
            </p14:xfrm>
          </p:contentPart>
        </mc:Choice>
        <mc:Fallback xmlns="">
          <p:pic>
            <p:nvPicPr>
              <p:cNvPr id="29" name="墨迹 28"/>
            </p:nvPicPr>
            <p:blipFill>
              <a:blip r:embed="rId3"/>
            </p:blipFill>
            <p:spPr>
              <a:xfrm>
                <a:off x="2531327" y="1536840"/>
                <a:ext cx="2679480" cy="5580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30" name="墨迹 29"/>
              <p14:cNvContentPartPr/>
              <p14:nvPr/>
            </p14:nvContentPartPr>
            <p14:xfrm>
              <a:off x="10224887" y="2396520"/>
              <a:ext cx="1471320" cy="51840"/>
            </p14:xfrm>
          </p:contentPart>
        </mc:Choice>
        <mc:Fallback xmlns="">
          <p:pic>
            <p:nvPicPr>
              <p:cNvPr id="30" name="墨迹 29"/>
            </p:nvPicPr>
            <p:blipFill>
              <a:blip r:embed="rId5"/>
            </p:blipFill>
            <p:spPr>
              <a:xfrm>
                <a:off x="10224887" y="2396520"/>
                <a:ext cx="1471320" cy="51840"/>
              </a:xfrm>
              <a:prstGeom prst="rect"/>
            </p:spPr>
          </p:pic>
        </mc:Fallback>
      </mc:AlternateContent>
      <mc:AlternateContent xmlns:mc="http://schemas.openxmlformats.org/markup-compatibility/2006" xmlns:p14="http://schemas.microsoft.com/office/powerpoint/2010/main">
        <mc:Choice Requires="p14">
          <p:contentPart r:id="rId6" p14:bwMode="auto">
            <p14:nvContentPartPr>
              <p14:cNvPr id="31" name="墨迹 30"/>
              <p14:cNvContentPartPr/>
              <p14:nvPr/>
            </p14:nvContentPartPr>
            <p14:xfrm>
              <a:off x="8667527" y="2761560"/>
              <a:ext cx="3106440" cy="77040"/>
            </p14:xfrm>
          </p:contentPart>
        </mc:Choice>
        <mc:Fallback xmlns="">
          <p:pic>
            <p:nvPicPr>
              <p:cNvPr id="31" name="墨迹 30"/>
            </p:nvPicPr>
            <p:blipFill>
              <a:blip r:embed="rId7"/>
            </p:blipFill>
            <p:spPr>
              <a:xfrm>
                <a:off x="8667527" y="2761560"/>
                <a:ext cx="3106440" cy="77040"/>
              </a:xfrm>
              <a:prstGeom prst="rect"/>
            </p:spPr>
          </p:pic>
        </mc:Fallback>
      </mc:AlternateContent>
      <p:sp>
        <p:nvSpPr>
          <p:cNvPr id="32" name="文本框 31"/>
          <p:cNvSpPr txBox="1"/>
          <p:nvPr/>
        </p:nvSpPr>
        <p:spPr>
          <a:xfrm>
            <a:off x="248884" y="5816977"/>
            <a:ext cx="7463070" cy="1015663"/>
          </a:xfrm>
          <a:prstGeom prst="rect">
            <a:avLst/>
          </a:prstGeom>
          <a:noFill/>
        </p:spPr>
        <p:txBody>
          <a:bodyPr wrap="square" rtlCol="0">
            <a:spAutoFit/>
          </a:bodyPr>
          <a:lstStyle/>
          <a:p>
            <a:r>
              <a:rPr kumimoji="1" lang="en-US" altLang="zh-CN" sz="2000" dirty="0">
                <a:highlight>
                  <a:srgbClr val="FFFF00"/>
                </a:highlight>
                <a:latin typeface="Calibri" panose="020F0502020204030204" pitchFamily="34" charset="0"/>
                <a:ea typeface="仿宋" panose="02010609060101010101" pitchFamily="49" charset="-122"/>
                <a:cs typeface="Calibri" panose="020F0502020204030204" pitchFamily="34" charset="0"/>
              </a:rPr>
              <a:t>Tip</a:t>
            </a:r>
            <a:r>
              <a:rPr kumimoji="1" lang="zh-CN" altLang="en-US" sz="2000" dirty="0">
                <a:highlight>
                  <a:srgbClr val="FFFF00"/>
                </a:highlight>
                <a:latin typeface="Calibri" panose="020F0502020204030204" pitchFamily="34" charset="0"/>
                <a:ea typeface="仿宋" panose="02010609060101010101" pitchFamily="49" charset="-122"/>
                <a:cs typeface="Calibri" panose="020F0502020204030204" pitchFamily="34" charset="0"/>
              </a:rPr>
              <a:t>： 所有题目都是围绕着文章主线，</a:t>
            </a:r>
            <a:r>
              <a:rPr lang="zh-CN" altLang="en-US" sz="2000" dirty="0">
                <a:highlight>
                  <a:srgbClr val="FFFF00"/>
                </a:highlight>
                <a:latin typeface="Calibri" panose="020F0502020204030204" pitchFamily="34" charset="0"/>
                <a:ea typeface="仿宋" panose="02010609060101010101" pitchFamily="49" charset="-122"/>
                <a:cs typeface="Calibri" panose="020F0502020204030204" pitchFamily="34" charset="0"/>
              </a:rPr>
              <a:t>每道题看似独立，实则都在从不同角度考察对主线的理解。正确答案应该服务于主线理解，而不是孤立细节！</a:t>
            </a:r>
            <a:endParaRPr kumimoji="1" lang="zh-CN" altLang="en-US" sz="2000" dirty="0">
              <a:highlight>
                <a:srgbClr val="FFFF00"/>
              </a:highlight>
              <a:latin typeface="Calibri" panose="020F0502020204030204" pitchFamily="34" charset="0"/>
              <a:ea typeface="仿宋" panose="02010609060101010101" pitchFamily="49" charset="-122"/>
              <a:cs typeface="Calibri" panose="020F0502020204030204" pitchFamily="34" charset="0"/>
            </a:endParaRPr>
          </a:p>
        </p:txBody>
      </p:sp>
      <p:sp>
        <p:nvSpPr>
          <p:cNvPr id="2" name="椭圆 1"/>
          <p:cNvSpPr/>
          <p:nvPr/>
        </p:nvSpPr>
        <p:spPr>
          <a:xfrm>
            <a:off x="8073479" y="2217558"/>
            <a:ext cx="352716" cy="357923"/>
          </a:xfrm>
          <a:custGeom>
            <a:avLst/>
            <a:gdLst>
              <a:gd name="csX0" fmla="*/ 0 w 352716"/>
              <a:gd name="csY0" fmla="*/ 178962 h 357923"/>
              <a:gd name="csX1" fmla="*/ 176358 w 352716"/>
              <a:gd name="csY1" fmla="*/ 0 h 357923"/>
              <a:gd name="csX2" fmla="*/ 352716 w 352716"/>
              <a:gd name="csY2" fmla="*/ 178962 h 357923"/>
              <a:gd name="csX3" fmla="*/ 176358 w 352716"/>
              <a:gd name="csY3" fmla="*/ 357924 h 357923"/>
              <a:gd name="csX4" fmla="*/ 0 w 352716"/>
              <a:gd name="csY4" fmla="*/ 178962 h 357923"/>
            </a:gdLst>
            <a:ahLst/>
            <a:cxnLst>
              <a:cxn ang="0">
                <a:pos x="csX0" y="csY0"/>
              </a:cxn>
              <a:cxn ang="0">
                <a:pos x="csX1" y="csY1"/>
              </a:cxn>
              <a:cxn ang="0">
                <a:pos x="csX2" y="csY2"/>
              </a:cxn>
              <a:cxn ang="0">
                <a:pos x="csX3" y="csY3"/>
              </a:cxn>
              <a:cxn ang="0">
                <a:pos x="csX4" y="csY4"/>
              </a:cxn>
            </a:cxnLst>
            <a:rect l="l" t="t" r="r" b="b"/>
            <a:pathLst>
              <a:path w="352716" h="357923" extrusionOk="0">
                <a:moveTo>
                  <a:pt x="0" y="178962"/>
                </a:moveTo>
                <a:cubicBezTo>
                  <a:pt x="-2728" y="78441"/>
                  <a:pt x="73279" y="2131"/>
                  <a:pt x="176358" y="0"/>
                </a:cubicBezTo>
                <a:cubicBezTo>
                  <a:pt x="286050" y="2588"/>
                  <a:pt x="345961" y="80339"/>
                  <a:pt x="352716" y="178962"/>
                </a:cubicBezTo>
                <a:cubicBezTo>
                  <a:pt x="342493" y="287784"/>
                  <a:pt x="272862" y="362874"/>
                  <a:pt x="176358" y="357924"/>
                </a:cubicBezTo>
                <a:cubicBezTo>
                  <a:pt x="67701" y="351765"/>
                  <a:pt x="19118" y="286935"/>
                  <a:pt x="0" y="178962"/>
                </a:cubicBezTo>
                <a:close/>
              </a:path>
            </a:pathLst>
          </a:cu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heckerboard(across)">
                                      <p:cBhvr>
                                        <p:cTn id="12" dur="500"/>
                                        <p:tgtEl>
                                          <p:spTgt spid="16"/>
                                        </p:tgtEl>
                                      </p:cBhvr>
                                    </p:animEffect>
                                  </p:childTnLst>
                                </p:cTn>
                              </p:par>
                              <p:par>
                                <p:cTn id="13" presetID="5" presetClass="entr" presetSubtype="1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checkerboard(across)">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blinds(horizontal)">
                                      <p:cBhvr>
                                        <p:cTn id="20" dur="500"/>
                                        <p:tgtEl>
                                          <p:spTgt spid="30"/>
                                        </p:tgtEl>
                                      </p:cBhvr>
                                    </p:animEffect>
                                  </p:childTnLst>
                                </p:cTn>
                              </p:par>
                              <p:par>
                                <p:cTn id="21" presetID="3" presetClass="entr" presetSubtype="1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blinds(horizontal)">
                                      <p:cBhvr>
                                        <p:cTn id="23" dur="5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checkerboard(across)">
                                      <p:cBhvr>
                                        <p:cTn id="28" dur="500"/>
                                        <p:tgtEl>
                                          <p:spTgt spid="22"/>
                                        </p:tgtEl>
                                      </p:cBhvr>
                                    </p:animEffect>
                                  </p:childTnLst>
                                </p:cTn>
                              </p:par>
                              <p:par>
                                <p:cTn id="29" presetID="5" presetClass="entr" presetSubtype="1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5" presetClass="entr" presetSubtype="10" fill="hold" grpId="0"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checkerboard(across)">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checkerboard(across)">
                                      <p:cBhvr>
                                        <p:cTn id="41" dur="500"/>
                                        <p:tgtEl>
                                          <p:spTgt spid="17"/>
                                        </p:tgtEl>
                                      </p:cBhvr>
                                    </p:animEffect>
                                  </p:childTnLst>
                                </p:cTn>
                              </p:par>
                              <p:par>
                                <p:cTn id="42" presetID="5" presetClass="entr" presetSubtype="10"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checkerboard(across)">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14">
                                            <p:txEl>
                                              <p:pRg st="2" end="2"/>
                                            </p:txEl>
                                          </p:spTgt>
                                        </p:tgtEl>
                                        <p:attrNameLst>
                                          <p:attrName>style.visibility</p:attrName>
                                        </p:attrNameLst>
                                      </p:cBhvr>
                                      <p:to>
                                        <p:strVal val="visible"/>
                                      </p:to>
                                    </p:set>
                                    <p:animEffect transition="in" filter="checkerboard(across)">
                                      <p:cBhvr>
                                        <p:cTn id="49" dur="500"/>
                                        <p:tgtEl>
                                          <p:spTgt spid="14">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14">
                                            <p:txEl>
                                              <p:pRg st="0" end="0"/>
                                            </p:txEl>
                                          </p:spTgt>
                                        </p:tgtEl>
                                        <p:attrNameLst>
                                          <p:attrName>style.visibility</p:attrName>
                                        </p:attrNameLst>
                                      </p:cBhvr>
                                      <p:to>
                                        <p:strVal val="visible"/>
                                      </p:to>
                                    </p:set>
                                    <p:animEffect transition="in" filter="checkerboard(across)">
                                      <p:cBhvr>
                                        <p:cTn id="54" dur="500"/>
                                        <p:tgtEl>
                                          <p:spTgt spid="14">
                                            <p:txEl>
                                              <p:pRg st="0" end="0"/>
                                            </p:txEl>
                                          </p:spTgt>
                                        </p:tgtEl>
                                      </p:cBhvr>
                                    </p:animEffect>
                                  </p:childTnLst>
                                </p:cTn>
                              </p:par>
                              <p:par>
                                <p:cTn id="55" presetID="5" presetClass="entr" presetSubtype="10" fill="hold" nodeType="withEffect">
                                  <p:stCondLst>
                                    <p:cond delay="0"/>
                                  </p:stCondLst>
                                  <p:childTnLst>
                                    <p:set>
                                      <p:cBhvr>
                                        <p:cTn id="56" dur="1" fill="hold">
                                          <p:stCondLst>
                                            <p:cond delay="0"/>
                                          </p:stCondLst>
                                        </p:cTn>
                                        <p:tgtEl>
                                          <p:spTgt spid="14">
                                            <p:txEl>
                                              <p:pRg st="1" end="1"/>
                                            </p:txEl>
                                          </p:spTgt>
                                        </p:tgtEl>
                                        <p:attrNameLst>
                                          <p:attrName>style.visibility</p:attrName>
                                        </p:attrNameLst>
                                      </p:cBhvr>
                                      <p:to>
                                        <p:strVal val="visible"/>
                                      </p:to>
                                    </p:set>
                                    <p:animEffect transition="in" filter="checkerboard(across)">
                                      <p:cBhvr>
                                        <p:cTn id="57" dur="500"/>
                                        <p:tgtEl>
                                          <p:spTgt spid="14">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14">
                                            <p:txEl>
                                              <p:pRg st="3" end="3"/>
                                            </p:txEl>
                                          </p:spTgt>
                                        </p:tgtEl>
                                        <p:attrNameLst>
                                          <p:attrName>style.visibility</p:attrName>
                                        </p:attrNameLst>
                                      </p:cBhvr>
                                      <p:to>
                                        <p:strVal val="visible"/>
                                      </p:to>
                                    </p:set>
                                    <p:animEffect transition="in" filter="checkerboard(across)">
                                      <p:cBhvr>
                                        <p:cTn id="62" dur="500"/>
                                        <p:tgtEl>
                                          <p:spTgt spid="14">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checkerboard(across)">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6" grpId="0" animBg="1"/>
      <p:bldP spid="28" grpId="0" animBg="1"/>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42316" y="419370"/>
            <a:ext cx="6619504" cy="554801"/>
          </a:xfrm>
        </p:spPr>
        <p:txBody>
          <a:bodyPr/>
          <a:lstStyle/>
          <a:p>
            <a:pPr lvl="0">
              <a:lnSpc>
                <a:spcPct val="100000"/>
              </a:lnSpc>
              <a:spcBef>
                <a:spcPts val="0"/>
              </a:spcBef>
              <a:defRPr/>
            </a:pP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Listening</a:t>
            </a:r>
            <a:r>
              <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rPr>
              <a:t> </a:t>
            </a: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comprehension</a:t>
            </a:r>
            <a:endPar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grpSp>
        <p:nvGrpSpPr>
          <p:cNvPr id="62" name="组合 61"/>
          <p:cNvGrpSpPr/>
          <p:nvPr/>
        </p:nvGrpSpPr>
        <p:grpSpPr>
          <a:xfrm>
            <a:off x="6128656" y="-3"/>
            <a:ext cx="5268686" cy="6858003"/>
            <a:chOff x="5889172" y="-3"/>
            <a:chExt cx="5268686" cy="6858003"/>
          </a:xfrm>
          <a:blipFill dpi="0" rotWithShape="1">
            <a:blip r:embed="rId1" cstate="screen"/>
            <a:srcRect/>
            <a:tile tx="-3397250" ty="0" sx="100000" sy="100000" flip="none" algn="ctr"/>
          </a:blipFill>
        </p:grpSpPr>
        <p:sp>
          <p:nvSpPr>
            <p:cNvPr id="58" name="矩形: 圆顶角 57"/>
            <p:cNvSpPr/>
            <p:nvPr/>
          </p:nvSpPr>
          <p:spPr>
            <a:xfrm>
              <a:off x="8559802" y="2246993"/>
              <a:ext cx="1262740" cy="461100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顶角 58"/>
            <p:cNvSpPr/>
            <p:nvPr/>
          </p:nvSpPr>
          <p:spPr>
            <a:xfrm rot="10800000">
              <a:off x="7224487" y="-3"/>
              <a:ext cx="1262740" cy="506820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顶角 59"/>
            <p:cNvSpPr/>
            <p:nvPr/>
          </p:nvSpPr>
          <p:spPr>
            <a:xfrm>
              <a:off x="9895118" y="1419678"/>
              <a:ext cx="1262740" cy="433886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顶角 60"/>
            <p:cNvSpPr/>
            <p:nvPr/>
          </p:nvSpPr>
          <p:spPr>
            <a:xfrm>
              <a:off x="5889172" y="2246993"/>
              <a:ext cx="1262740" cy="3456000"/>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26184" y="1393544"/>
            <a:ext cx="5035827" cy="5632311"/>
          </a:xfrm>
          <a:prstGeom prst="rect">
            <a:avLst/>
          </a:prstGeom>
          <a:noFill/>
        </p:spPr>
        <p:txBody>
          <a:bodyPr wrap="square" rtlCol="0">
            <a:spAutoFit/>
          </a:bodyPr>
          <a:lstStyle/>
          <a:p>
            <a:pPr algn="l"/>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flight</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deals</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2.</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payment</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and</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returns</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3.receipt/</a:t>
            </a:r>
            <a:r>
              <a:rPr kumimoji="1" lang="en-US" altLang="zh-CN" sz="2400" b="1" dirty="0" err="1">
                <a:latin typeface="Calibri" panose="020F0502020204030204" pitchFamily="34" charset="0"/>
                <a:ea typeface="阿里巴巴普惠体" panose="00020600040101010101" pitchFamily="18" charset="-122"/>
                <a:cs typeface="Calibri" panose="020F0502020204030204" pitchFamily="34" charset="0"/>
              </a:rPr>
              <a:t>rɪˈsiːt</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requirement</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4.</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registration</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office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5.</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subscribers</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paying</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quarterly</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6.</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beginners</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completing</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each</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session</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7.</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inquire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about</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8.</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astronomy   /</a:t>
            </a:r>
            <a:r>
              <a:rPr kumimoji="1" lang="en-US" altLang="zh-CN" sz="2400" b="1" dirty="0" err="1">
                <a:latin typeface="Calibri" panose="020F0502020204030204" pitchFamily="34" charset="0"/>
                <a:ea typeface="阿里巴巴普惠体" panose="00020600040101010101" pitchFamily="18" charset="-122"/>
                <a:cs typeface="Calibri" panose="020F0502020204030204" pitchFamily="34" charset="0"/>
              </a:rPr>
              <a:t>əˈstrɒnəmi</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9.</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clean</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energy</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10.</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science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fair</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11.</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make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an</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alternative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plan</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12.</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see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specialist</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13. assistant managers</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14. set meal</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15. post the organization list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5" name="文本框 4"/>
          <p:cNvSpPr txBox="1"/>
          <p:nvPr/>
        </p:nvSpPr>
        <p:spPr>
          <a:xfrm>
            <a:off x="4887055" y="1373802"/>
            <a:ext cx="7463970" cy="5632311"/>
          </a:xfrm>
          <a:prstGeom prst="rect">
            <a:avLst/>
          </a:prstGeom>
          <a:solidFill>
            <a:schemeClr val="bg1">
              <a:alpha val="80000"/>
            </a:schemeClr>
          </a:solidFill>
        </p:spPr>
        <p:txBody>
          <a:bodyPr wrap="square">
            <a:spAutoFit/>
          </a:bodyPr>
          <a:lstStyle/>
          <a:p>
            <a:r>
              <a:rPr lang="en-US" altLang="zh-CN" sz="2000" dirty="0">
                <a:latin typeface="Calibri" panose="020F0502020204030204" pitchFamily="34" charset="0"/>
                <a:cs typeface="Calibri" panose="020F0502020204030204" pitchFamily="34" charset="0"/>
              </a:rPr>
              <a:t>1.</a:t>
            </a:r>
            <a:r>
              <a:rPr lang="zh-CN" altLang="en-US" sz="2000" dirty="0">
                <a:latin typeface="Calibri" panose="020F0502020204030204" pitchFamily="34" charset="0"/>
                <a:cs typeface="Calibri" panose="020F0502020204030204" pitchFamily="34" charset="0"/>
              </a:rPr>
              <a:t>航班优惠</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2.</a:t>
            </a:r>
            <a:r>
              <a:rPr lang="zh-CN" altLang="en-US" sz="2000" dirty="0">
                <a:latin typeface="Calibri" panose="020F0502020204030204" pitchFamily="34" charset="0"/>
                <a:cs typeface="Calibri" panose="020F0502020204030204" pitchFamily="34" charset="0"/>
              </a:rPr>
              <a:t>支付与退货</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3.</a:t>
            </a:r>
            <a:r>
              <a:rPr lang="zh-CN" altLang="en-US" sz="2000" dirty="0">
                <a:latin typeface="Calibri" panose="020F0502020204030204" pitchFamily="34" charset="0"/>
                <a:cs typeface="Calibri" panose="020F0502020204030204" pitchFamily="34" charset="0"/>
              </a:rPr>
              <a:t>收据要求</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4.</a:t>
            </a:r>
            <a:r>
              <a:rPr lang="zh-CN" altLang="en-US" sz="2000" dirty="0">
                <a:latin typeface="Calibri" panose="020F0502020204030204" pitchFamily="34" charset="0"/>
                <a:cs typeface="Calibri" panose="020F0502020204030204" pitchFamily="34" charset="0"/>
              </a:rPr>
              <a:t>注册办公室</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5.</a:t>
            </a:r>
            <a:r>
              <a:rPr lang="zh-CN" altLang="en-US" dirty="0">
                <a:latin typeface="Calibri" panose="020F0502020204030204" pitchFamily="34" charset="0"/>
                <a:cs typeface="Calibri" panose="020F0502020204030204" pitchFamily="34" charset="0"/>
              </a:rPr>
              <a:t>按季度支付的订阅者 （</a:t>
            </a:r>
            <a:r>
              <a:rPr lang="en-US" altLang="zh-CN" b="1" dirty="0">
                <a:latin typeface="Calibri" panose="020F0502020204030204" pitchFamily="34" charset="0"/>
                <a:cs typeface="Calibri" panose="020F0502020204030204" pitchFamily="34" charset="0"/>
              </a:rPr>
              <a:t>quarterly——</a:t>
            </a:r>
            <a:r>
              <a:rPr lang="en-GB" altLang="zh-CN" b="1" dirty="0">
                <a:latin typeface="Calibri" panose="020F0502020204030204" pitchFamily="34" charset="0"/>
                <a:cs typeface="Calibri" panose="020F0502020204030204" pitchFamily="34" charset="0"/>
              </a:rPr>
              <a:t>produced or happening every three months</a:t>
            </a:r>
            <a:r>
              <a:rPr lang="zh-CN" altLang="en-US" b="1" dirty="0">
                <a:latin typeface="Calibri" panose="020F0502020204030204" pitchFamily="34" charset="0"/>
                <a:cs typeface="Calibri" panose="020F0502020204030204" pitchFamily="34" charset="0"/>
              </a:rPr>
              <a:t> 季度的；每季的</a:t>
            </a:r>
            <a:r>
              <a:rPr lang="zh-CN" altLang="en-US" dirty="0">
                <a:latin typeface="Calibri" panose="020F0502020204030204" pitchFamily="34" charset="0"/>
                <a:cs typeface="Calibri" panose="020F0502020204030204" pitchFamily="34" charset="0"/>
              </a:rPr>
              <a:t>）</a:t>
            </a:r>
            <a:endParaRPr lang="en-US" altLang="zh-CN"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6.</a:t>
            </a:r>
            <a:r>
              <a:rPr lang="zh-CN" altLang="en-US" sz="2400" dirty="0"/>
              <a:t>初学者完成每个课程</a:t>
            </a:r>
            <a:endParaRPr lang="en-US" altLang="zh-CN" sz="2400" dirty="0"/>
          </a:p>
          <a:p>
            <a:r>
              <a:rPr lang="en-US" altLang="zh-CN" sz="2400" dirty="0">
                <a:latin typeface="Calibri" panose="020F0502020204030204" pitchFamily="34" charset="0"/>
                <a:cs typeface="Calibri" panose="020F0502020204030204" pitchFamily="34" charset="0"/>
              </a:rPr>
              <a:t>7.</a:t>
            </a:r>
            <a:r>
              <a:rPr lang="zh-CN" altLang="en-US" sz="2400" dirty="0"/>
              <a:t>询问</a:t>
            </a:r>
            <a:endParaRPr lang="en-US" altLang="zh-CN" sz="2400" dirty="0"/>
          </a:p>
          <a:p>
            <a:r>
              <a:rPr lang="en-US" altLang="zh-CN" sz="2400" dirty="0">
                <a:latin typeface="Calibri" panose="020F0502020204030204" pitchFamily="34" charset="0"/>
                <a:cs typeface="Calibri" panose="020F0502020204030204" pitchFamily="34" charset="0"/>
              </a:rPr>
              <a:t>8.</a:t>
            </a:r>
            <a:r>
              <a:rPr lang="zh-CN" altLang="en-US" sz="2400" dirty="0"/>
              <a:t>天文学</a:t>
            </a:r>
            <a:endParaRPr lang="en-US" altLang="zh-CN" sz="2400" dirty="0"/>
          </a:p>
          <a:p>
            <a:r>
              <a:rPr lang="en-US" altLang="zh-CN" sz="2400" dirty="0">
                <a:latin typeface="Calibri" panose="020F0502020204030204" pitchFamily="34" charset="0"/>
                <a:cs typeface="Calibri" panose="020F0502020204030204" pitchFamily="34" charset="0"/>
              </a:rPr>
              <a:t>9.</a:t>
            </a:r>
            <a:r>
              <a:rPr lang="zh-CN" altLang="en-US" sz="2400" dirty="0"/>
              <a:t>清洁能源</a:t>
            </a:r>
            <a:endParaRPr lang="en-US" altLang="zh-CN" sz="2400" dirty="0"/>
          </a:p>
          <a:p>
            <a:r>
              <a:rPr lang="en-US" altLang="zh-CN" sz="2400" dirty="0">
                <a:latin typeface="Calibri" panose="020F0502020204030204" pitchFamily="34" charset="0"/>
                <a:cs typeface="Calibri" panose="020F0502020204030204" pitchFamily="34" charset="0"/>
              </a:rPr>
              <a:t>10.</a:t>
            </a:r>
            <a:r>
              <a:rPr lang="zh-CN" altLang="en-US" sz="2400" dirty="0"/>
              <a:t>科学展览</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11.</a:t>
            </a:r>
            <a:r>
              <a:rPr lang="zh-CN" altLang="en-US" sz="2400" dirty="0"/>
              <a:t>制定替代计划</a:t>
            </a:r>
            <a:endParaRPr lang="en-US" altLang="zh-CN" sz="2400" dirty="0"/>
          </a:p>
          <a:p>
            <a:r>
              <a:rPr lang="en-US" altLang="zh-CN" sz="2400" dirty="0">
                <a:latin typeface="Calibri" panose="020F0502020204030204" pitchFamily="34" charset="0"/>
                <a:cs typeface="Calibri" panose="020F0502020204030204" pitchFamily="34" charset="0"/>
              </a:rPr>
              <a:t>12.</a:t>
            </a:r>
            <a:r>
              <a:rPr lang="zh-CN" altLang="en-US" sz="2400" dirty="0"/>
              <a:t>看专家</a:t>
            </a:r>
            <a:endParaRPr lang="en-US" altLang="zh-CN" sz="2400" dirty="0"/>
          </a:p>
          <a:p>
            <a:r>
              <a:rPr lang="en-US" altLang="zh-CN" sz="2400" dirty="0">
                <a:latin typeface="Calibri" panose="020F0502020204030204" pitchFamily="34" charset="0"/>
                <a:cs typeface="Calibri" panose="020F0502020204030204" pitchFamily="34" charset="0"/>
              </a:rPr>
              <a:t>13.</a:t>
            </a:r>
            <a:r>
              <a:rPr lang="zh-CN" altLang="en-US" sz="2400" dirty="0"/>
              <a:t>副经理</a:t>
            </a:r>
            <a:endParaRPr lang="en-US" altLang="zh-CN" sz="2400" dirty="0"/>
          </a:p>
          <a:p>
            <a:r>
              <a:rPr lang="en-US" altLang="zh-CN" sz="2400" dirty="0">
                <a:latin typeface="Calibri" panose="020F0502020204030204" pitchFamily="34" charset="0"/>
                <a:cs typeface="Calibri" panose="020F0502020204030204" pitchFamily="34" charset="0"/>
              </a:rPr>
              <a:t>14.</a:t>
            </a:r>
            <a:r>
              <a:rPr lang="zh-CN" altLang="en-US" sz="2400" dirty="0"/>
              <a:t>套餐</a:t>
            </a:r>
            <a:endParaRPr lang="en-US" altLang="zh-CN" sz="2400" dirty="0"/>
          </a:p>
          <a:p>
            <a:r>
              <a:rPr lang="en-US" altLang="zh-CN" sz="2400" dirty="0">
                <a:latin typeface="Calibri" panose="020F0502020204030204" pitchFamily="34" charset="0"/>
                <a:cs typeface="Calibri" panose="020F0502020204030204" pitchFamily="34" charset="0"/>
              </a:rPr>
              <a:t>15.</a:t>
            </a:r>
            <a:r>
              <a:rPr lang="zh-CN" altLang="en-US" sz="2400" dirty="0"/>
              <a:t>发布组织名单</a:t>
            </a:r>
            <a:endParaRPr lang="zh-CN" altLang="en-US" sz="2400" dirty="0">
              <a:latin typeface="Calibri" panose="020F0502020204030204" pitchFamily="34" charset="0"/>
              <a:cs typeface="Calibri" panose="020F0502020204030204" pitchFamily="34" charset="0"/>
            </a:endParaRPr>
          </a:p>
        </p:txBody>
      </p:sp>
      <p:pic>
        <p:nvPicPr>
          <p:cNvPr id="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randombar(vertical)">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left)">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left)">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wipe(left)">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left)">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left)">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wipe(left)">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wipe(left)">
                                      <p:cBhvr>
                                        <p:cTn id="52" dur="500"/>
                                        <p:tgtEl>
                                          <p:spTgt spid="5">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wipe(left)">
                                      <p:cBhvr>
                                        <p:cTn id="57" dur="500"/>
                                        <p:tgtEl>
                                          <p:spTgt spid="5">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5">
                                            <p:txEl>
                                              <p:pRg st="10" end="10"/>
                                            </p:txEl>
                                          </p:spTgt>
                                        </p:tgtEl>
                                        <p:attrNameLst>
                                          <p:attrName>style.visibility</p:attrName>
                                        </p:attrNameLst>
                                      </p:cBhvr>
                                      <p:to>
                                        <p:strVal val="visible"/>
                                      </p:to>
                                    </p:set>
                                    <p:animEffect transition="in" filter="wipe(left)">
                                      <p:cBhvr>
                                        <p:cTn id="62" dur="500"/>
                                        <p:tgtEl>
                                          <p:spTgt spid="5">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5">
                                            <p:txEl>
                                              <p:pRg st="11" end="11"/>
                                            </p:txEl>
                                          </p:spTgt>
                                        </p:tgtEl>
                                        <p:attrNameLst>
                                          <p:attrName>style.visibility</p:attrName>
                                        </p:attrNameLst>
                                      </p:cBhvr>
                                      <p:to>
                                        <p:strVal val="visible"/>
                                      </p:to>
                                    </p:set>
                                    <p:animEffect transition="in" filter="wipe(left)">
                                      <p:cBhvr>
                                        <p:cTn id="67" dur="500"/>
                                        <p:tgtEl>
                                          <p:spTgt spid="5">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
                                            <p:txEl>
                                              <p:pRg st="12" end="12"/>
                                            </p:txEl>
                                          </p:spTgt>
                                        </p:tgtEl>
                                        <p:attrNameLst>
                                          <p:attrName>style.visibility</p:attrName>
                                        </p:attrNameLst>
                                      </p:cBhvr>
                                      <p:to>
                                        <p:strVal val="visible"/>
                                      </p:to>
                                    </p:set>
                                    <p:animEffect transition="in" filter="wipe(left)">
                                      <p:cBhvr>
                                        <p:cTn id="72" dur="500"/>
                                        <p:tgtEl>
                                          <p:spTgt spid="5">
                                            <p:txEl>
                                              <p:pRg st="12" end="1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
                                            <p:txEl>
                                              <p:pRg st="13" end="13"/>
                                            </p:txEl>
                                          </p:spTgt>
                                        </p:tgtEl>
                                        <p:attrNameLst>
                                          <p:attrName>style.visibility</p:attrName>
                                        </p:attrNameLst>
                                      </p:cBhvr>
                                      <p:to>
                                        <p:strVal val="visible"/>
                                      </p:to>
                                    </p:set>
                                    <p:animEffect transition="in" filter="wipe(left)">
                                      <p:cBhvr>
                                        <p:cTn id="77" dur="500"/>
                                        <p:tgtEl>
                                          <p:spTgt spid="5">
                                            <p:txEl>
                                              <p:pRg st="13" end="1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5">
                                            <p:txEl>
                                              <p:pRg st="14" end="14"/>
                                            </p:txEl>
                                          </p:spTgt>
                                        </p:tgtEl>
                                        <p:attrNameLst>
                                          <p:attrName>style.visibility</p:attrName>
                                        </p:attrNameLst>
                                      </p:cBhvr>
                                      <p:to>
                                        <p:strVal val="visible"/>
                                      </p:to>
                                    </p:set>
                                    <p:animEffect transition="in" filter="wipe(left)">
                                      <p:cBhvr>
                                        <p:cTn id="82" dur="500"/>
                                        <p:tgtEl>
                                          <p:spTgt spid="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254000" y="553578"/>
            <a:ext cx="5588000" cy="5859922"/>
          </a:xfrm>
          <a:prstGeom prst="rect">
            <a:avLst/>
          </a:prstGeom>
        </p:spPr>
      </p:pic>
      <p:sp>
        <p:nvSpPr>
          <p:cNvPr id="5" name="文本框 4"/>
          <p:cNvSpPr txBox="1"/>
          <p:nvPr/>
        </p:nvSpPr>
        <p:spPr>
          <a:xfrm>
            <a:off x="6096000" y="2753320"/>
            <a:ext cx="5994400" cy="1815882"/>
          </a:xfrm>
          <a:prstGeom prst="rect">
            <a:avLst/>
          </a:prstGeom>
          <a:solidFill>
            <a:schemeClr val="bg1"/>
          </a:solidFill>
        </p:spPr>
        <p:txBody>
          <a:bodyPr wrap="square">
            <a:spAutoFit/>
          </a:bodyPr>
          <a:lstStyle/>
          <a:p>
            <a:r>
              <a:rPr lang="en-GB" altLang="zh-CN" sz="2800" b="1" dirty="0">
                <a:latin typeface="Calibri" panose="020F0502020204030204" pitchFamily="34" charset="0"/>
                <a:cs typeface="Calibri" panose="020F0502020204030204" pitchFamily="34" charset="0"/>
              </a:rPr>
              <a:t>Emotional intelligence is not a fixed trait but a learnable skill that can be developed through self-awareness, pausing, and empathy.</a:t>
            </a:r>
            <a:endParaRPr lang="zh-CN" altLang="en-US" sz="2800" b="1" dirty="0">
              <a:latin typeface="Calibri" panose="020F0502020204030204" pitchFamily="34" charset="0"/>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890"/>
            <a:ext cx="954107" cy="400110"/>
          </a:xfrm>
          <a:prstGeom prst="rect">
            <a:avLst/>
          </a:prstGeom>
          <a:noFill/>
        </p:spPr>
        <p:txBody>
          <a:bodyPr wrap="none" rtlCol="0">
            <a:spAutoFit/>
          </a:bodyPr>
          <a:lstStyle/>
          <a:p>
            <a:pPr algn="l"/>
            <a:r>
              <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七选五</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 name="文本框 2"/>
          <p:cNvSpPr txBox="1"/>
          <p:nvPr/>
        </p:nvSpPr>
        <p:spPr>
          <a:xfrm>
            <a:off x="324423" y="322326"/>
            <a:ext cx="4070155" cy="6463308"/>
          </a:xfrm>
          <a:prstGeom prst="rect">
            <a:avLst/>
          </a:prstGeom>
          <a:noFill/>
        </p:spPr>
        <p:txBody>
          <a:bodyPr wrap="square" rtlCol="0">
            <a:spAutoFit/>
          </a:bodyPr>
          <a:lstStyle/>
          <a:p>
            <a:pPr marL="342900" indent="-342900">
              <a:buFont typeface="+mj-lt"/>
              <a:buAutoNum type="arabicPeriod"/>
            </a:pPr>
            <a:r>
              <a:rPr lang="en-US" altLang="zh-CN" dirty="0">
                <a:latin typeface="Calibri" panose="020F0502020204030204" pitchFamily="34" charset="0"/>
                <a:cs typeface="Calibri" panose="020F0502020204030204" pitchFamily="34" charset="0"/>
              </a:rPr>
              <a:t>overnight achievement</a:t>
            </a:r>
            <a:endParaRPr lang="en-US" altLang="zh-CN" dirty="0">
              <a:latin typeface="Calibri" panose="020F0502020204030204" pitchFamily="34" charset="0"/>
              <a:cs typeface="Calibri" panose="020F0502020204030204" pitchFamily="34" charset="0"/>
            </a:endParaRPr>
          </a:p>
          <a:p>
            <a:pPr marL="342900" indent="-342900">
              <a:buFont typeface="+mj-lt"/>
              <a:buAutoNum type="arabicPeriod"/>
            </a:pPr>
            <a:r>
              <a:rPr lang="en-US" altLang="zh-CN" dirty="0">
                <a:latin typeface="Calibri" panose="020F0502020204030204" pitchFamily="34" charset="0"/>
                <a:cs typeface="Calibri" panose="020F0502020204030204" pitchFamily="34" charset="0"/>
              </a:rPr>
              <a:t>play an instrument</a:t>
            </a:r>
            <a:r>
              <a:rPr lang="zh-CN" altLang="en-US" dirty="0">
                <a:latin typeface="Calibri" panose="020F0502020204030204" pitchFamily="34" charset="0"/>
                <a:cs typeface="Calibri" panose="020F0502020204030204" pitchFamily="34" charset="0"/>
              </a:rPr>
              <a:t> </a:t>
            </a:r>
            <a:endParaRPr lang="en-US" altLang="zh-CN" dirty="0">
              <a:latin typeface="Calibri" panose="020F0502020204030204" pitchFamily="34" charset="0"/>
              <a:cs typeface="Calibri" panose="020F0502020204030204" pitchFamily="34" charset="0"/>
            </a:endParaRPr>
          </a:p>
          <a:p>
            <a:pPr marL="342900" indent="-342900">
              <a:buFont typeface="+mj-lt"/>
              <a:buAutoNum type="arabicPeriod"/>
            </a:pPr>
            <a:r>
              <a:rPr lang="en-US" altLang="zh-CN" dirty="0">
                <a:latin typeface="Calibri" panose="020F0502020204030204" pitchFamily="34" charset="0"/>
                <a:cs typeface="Calibri" panose="020F0502020204030204" pitchFamily="34" charset="0"/>
              </a:rPr>
              <a:t>hit the wrong notes</a:t>
            </a:r>
            <a:r>
              <a:rPr lang="zh-CN" altLang="en-US" dirty="0">
                <a:latin typeface="Calibri" panose="020F0502020204030204" pitchFamily="34" charset="0"/>
                <a:cs typeface="Calibri" panose="020F0502020204030204" pitchFamily="34" charset="0"/>
              </a:rPr>
              <a:t> ​ </a:t>
            </a:r>
            <a:endParaRPr lang="en-US" altLang="zh-CN" dirty="0">
              <a:latin typeface="Calibri" panose="020F0502020204030204" pitchFamily="34" charset="0"/>
              <a:cs typeface="Calibri" panose="020F0502020204030204" pitchFamily="34" charset="0"/>
            </a:endParaRPr>
          </a:p>
          <a:p>
            <a:pPr marL="342900" indent="-342900">
              <a:buFont typeface="+mj-lt"/>
              <a:buAutoNum type="arabicPeriod"/>
            </a:pPr>
            <a:r>
              <a:rPr lang="en-US" altLang="zh-CN" dirty="0">
                <a:latin typeface="Calibri" panose="020F0502020204030204" pitchFamily="34" charset="0"/>
                <a:cs typeface="Calibri" panose="020F0502020204030204" pitchFamily="34" charset="0"/>
              </a:rPr>
              <a:t>misunderstand the rhythm</a:t>
            </a:r>
            <a:endParaRPr lang="en-US" altLang="zh-CN" dirty="0">
              <a:latin typeface="Calibri" panose="020F0502020204030204" pitchFamily="34" charset="0"/>
              <a:cs typeface="Calibri" panose="020F0502020204030204" pitchFamily="34" charset="0"/>
            </a:endParaRPr>
          </a:p>
          <a:p>
            <a:pPr marL="342900" indent="-342900">
              <a:buFont typeface="+mj-lt"/>
              <a:buAutoNum type="arabicPeriod"/>
            </a:pPr>
            <a:endParaRPr lang="en-US" altLang="zh-CN" dirty="0">
              <a:latin typeface="Calibri" panose="020F0502020204030204" pitchFamily="34" charset="0"/>
              <a:cs typeface="Calibri" panose="020F0502020204030204" pitchFamily="34" charset="0"/>
            </a:endParaRPr>
          </a:p>
          <a:p>
            <a:pPr marL="342900" indent="-342900">
              <a:buFont typeface="+mj-lt"/>
              <a:buAutoNum type="arabicPeriod"/>
            </a:pPr>
            <a:r>
              <a:rPr lang="en-US" altLang="zh-CN" dirty="0">
                <a:latin typeface="Calibri" panose="020F0502020204030204" pitchFamily="34" charset="0"/>
                <a:cs typeface="Calibri" panose="020F0502020204030204" pitchFamily="34" charset="0"/>
              </a:rPr>
              <a:t>tune in to</a:t>
            </a: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en-US" altLang="zh-CN" dirty="0">
                <a:latin typeface="Calibri" panose="020F0502020204030204" pitchFamily="34" charset="0"/>
                <a:cs typeface="Calibri" panose="020F0502020204030204" pitchFamily="34" charset="0"/>
              </a:rPr>
              <a:t>inner signals</a:t>
            </a:r>
            <a:endParaRPr lang="en-US" altLang="zh-CN" b="1" dirty="0">
              <a:solidFill>
                <a:srgbClr val="000000"/>
              </a:solidFill>
              <a:latin typeface="Calibri" panose="020F0502020204030204" pitchFamily="34" charset="0"/>
              <a:ea typeface="ui-sans-serif"/>
              <a:cs typeface="Calibri" panose="020F0502020204030204" pitchFamily="34" charset="0"/>
            </a:endParaRPr>
          </a:p>
          <a:p>
            <a:pPr marL="34290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be </a:t>
            </a:r>
            <a:r>
              <a:rPr lang="zh-CN" altLang="zh-CN" b="1" dirty="0">
                <a:latin typeface="Calibri" panose="020F0502020204030204" pitchFamily="34" charset="0"/>
                <a:cs typeface="Calibri" panose="020F0502020204030204" pitchFamily="34" charset="0"/>
              </a:rPr>
              <a:t>vaguely</a:t>
            </a:r>
            <a:r>
              <a:rPr lang="zh-CN" altLang="zh-CN" dirty="0">
                <a:latin typeface="Calibri" panose="020F0502020204030204" pitchFamily="34" charset="0"/>
                <a:cs typeface="Calibri" panose="020F0502020204030204" pitchFamily="34" charset="0"/>
              </a:rPr>
              <a:t> </a:t>
            </a:r>
            <a:r>
              <a:rPr lang="zh-CN" altLang="zh-CN" b="1" dirty="0">
                <a:latin typeface="Calibri" panose="020F0502020204030204" pitchFamily="34" charset="0"/>
                <a:cs typeface="Calibri" panose="020F0502020204030204" pitchFamily="34" charset="0"/>
              </a:rPr>
              <a:t>aware</a:t>
            </a:r>
            <a:r>
              <a:rPr lang="zh-CN" altLang="zh-CN" dirty="0">
                <a:latin typeface="Calibri" panose="020F0502020204030204" pitchFamily="34" charset="0"/>
                <a:cs typeface="Calibri" panose="020F0502020204030204" pitchFamily="34" charset="0"/>
              </a:rPr>
              <a:t> of </a:t>
            </a:r>
            <a:endParaRPr lang="zh-CN" altLang="zh-CN" dirty="0">
              <a:latin typeface="Calibri" panose="020F0502020204030204" pitchFamily="34" charset="0"/>
              <a:cs typeface="Calibri" panose="020F0502020204030204" pitchFamily="34" charset="0"/>
            </a:endParaRPr>
          </a:p>
          <a:p>
            <a:pPr marL="342900" indent="-342900" eaLnBrk="0" fontAlgn="base" hangingPunct="0">
              <a:spcBef>
                <a:spcPct val="0"/>
              </a:spcBef>
              <a:spcAft>
                <a:spcPct val="0"/>
              </a:spcAft>
              <a:buFont typeface="+mj-lt"/>
              <a:buAutoNum type="arabicPeriod"/>
            </a:pPr>
            <a:r>
              <a:rPr lang="zh-CN" altLang="zh-CN" b="1" dirty="0">
                <a:latin typeface="Calibri" panose="020F0502020204030204" pitchFamily="34" charset="0"/>
                <a:cs typeface="Calibri" panose="020F0502020204030204" pitchFamily="34" charset="0"/>
              </a:rPr>
              <a:t>refine</a:t>
            </a:r>
            <a:r>
              <a:rPr lang="zh-CN" altLang="zh-CN" dirty="0">
                <a:latin typeface="Calibri" panose="020F0502020204030204" pitchFamily="34" charset="0"/>
                <a:cs typeface="Calibri" panose="020F0502020204030204" pitchFamily="34" charset="0"/>
              </a:rPr>
              <a:t> ... into ... </a:t>
            </a:r>
            <a:endParaRPr lang="zh-CN"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be cut off in traffic </a:t>
            </a:r>
            <a:endParaRPr lang="zh-CN"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mutter under your breath </a:t>
            </a:r>
            <a:endParaRPr lang="zh-CN"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shift ... from ... to ... </a:t>
            </a: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en-US" altLang="zh-CN" dirty="0">
                <a:latin typeface="Calibri" panose="020F0502020204030204" pitchFamily="34" charset="0"/>
                <a:cs typeface="Calibri" panose="020F0502020204030204" pitchFamily="34" charset="0"/>
              </a:rPr>
              <a:t>a raw, automatic reaction</a:t>
            </a: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be a puppet to ... </a:t>
            </a:r>
            <a:endParaRPr lang="zh-CN"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he author of your actions </a:t>
            </a:r>
            <a:endParaRPr lang="zh-CN"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zh-CN" altLang="zh-CN" dirty="0">
                <a:latin typeface="Calibri" panose="020F0502020204030204" pitchFamily="34" charset="0"/>
                <a:cs typeface="Calibri" panose="020F0502020204030204" pitchFamily="34" charset="0"/>
              </a:rPr>
              <a:t>practice mindfulness meditation</a:t>
            </a: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en-US" altLang="zh-CN" dirty="0">
                <a:latin typeface="Calibri" panose="020F0502020204030204" pitchFamily="34" charset="0"/>
                <a:cs typeface="Calibri" panose="020F0502020204030204" pitchFamily="34" charset="0"/>
              </a:rPr>
              <a:t>inward-looking</a:t>
            </a: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en-US" altLang="zh-CN" dirty="0">
                <a:latin typeface="Calibri" panose="020F0502020204030204" pitchFamily="34" charset="0"/>
                <a:cs typeface="Calibri" panose="020F0502020204030204" pitchFamily="34" charset="0"/>
              </a:rPr>
              <a:t>empathy</a:t>
            </a:r>
            <a:endParaRPr lang="en-US" altLang="zh-CN" dirty="0">
              <a:latin typeface="Calibri" panose="020F0502020204030204" pitchFamily="34" charset="0"/>
              <a:cs typeface="Calibri" panose="020F0502020204030204" pitchFamily="34" charset="0"/>
            </a:endParaRPr>
          </a:p>
          <a:p>
            <a:pPr marL="342900" lvl="0" indent="-342900" eaLnBrk="0" fontAlgn="base" hangingPunct="0">
              <a:spcBef>
                <a:spcPct val="0"/>
              </a:spcBef>
              <a:spcAft>
                <a:spcPct val="0"/>
              </a:spcAft>
              <a:buFont typeface="+mj-lt"/>
              <a:buAutoNum type="arabicPeriod"/>
            </a:pPr>
            <a:r>
              <a:rPr lang="en-US" altLang="zh-CN" dirty="0">
                <a:latin typeface="Calibri" panose="020F0502020204030204" pitchFamily="34" charset="0"/>
                <a:cs typeface="Calibri" panose="020F0502020204030204" pitchFamily="34" charset="0"/>
              </a:rPr>
              <a:t>micro-</a:t>
            </a:r>
            <a:r>
              <a:rPr lang="zh-CN" altLang="zh-CN" dirty="0">
                <a:latin typeface="Calibri" panose="020F0502020204030204" pitchFamily="34" charset="0"/>
                <a:cs typeface="Calibri" panose="020F0502020204030204" pitchFamily="34" charset="0"/>
              </a:rPr>
              <a:t> </a:t>
            </a:r>
            <a:endParaRPr lang="zh-CN" altLang="zh-CN"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b="1" dirty="0">
                <a:solidFill>
                  <a:srgbClr val="000000"/>
                </a:solidFill>
                <a:latin typeface="Calibri" panose="020F0502020204030204" pitchFamily="34" charset="0"/>
                <a:cs typeface="Calibri" panose="020F0502020204030204" pitchFamily="34" charset="0"/>
              </a:rPr>
              <a:t>reveal true feelings</a:t>
            </a:r>
            <a:endParaRPr lang="en-US" altLang="zh-CN" dirty="0">
              <a:solidFill>
                <a:srgbClr val="000000"/>
              </a:solidFill>
              <a:latin typeface="Calibri" panose="020F0502020204030204" pitchFamily="34" charset="0"/>
              <a:cs typeface="Calibri" panose="020F0502020204030204" pitchFamily="34" charset="0"/>
            </a:endParaRPr>
          </a:p>
          <a:p>
            <a:pPr marL="457200" indent="-457200">
              <a:buFont typeface="+mj-lt"/>
              <a:buAutoNum type="arabicPeriod"/>
            </a:pPr>
            <a:r>
              <a:rPr lang="en-US" altLang="zh-CN" dirty="0">
                <a:solidFill>
                  <a:srgbClr val="000000"/>
                </a:solidFill>
                <a:latin typeface="Calibri" panose="020F0502020204030204" pitchFamily="34" charset="0"/>
                <a:ea typeface="阿里巴巴普惠体" panose="00020600040101010101" pitchFamily="18" charset="-122"/>
                <a:cs typeface="Calibri" panose="020F0502020204030204" pitchFamily="34" charset="0"/>
              </a:rPr>
              <a:t>mask</a:t>
            </a:r>
            <a:endParaRPr lang="zh-CN" altLang="en-US"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4" name="文本框 3"/>
          <p:cNvSpPr txBox="1"/>
          <p:nvPr/>
        </p:nvSpPr>
        <p:spPr>
          <a:xfrm>
            <a:off x="3917307" y="385454"/>
            <a:ext cx="6098297" cy="6463308"/>
          </a:xfrm>
          <a:prstGeom prst="rect">
            <a:avLst/>
          </a:prstGeom>
          <a:noFill/>
        </p:spPr>
        <p:txBody>
          <a:bodyPr wrap="square" rtlCol="0">
            <a:spAutoFit/>
          </a:bodyPr>
          <a:lstStyle/>
          <a:p>
            <a:pPr marL="342900" indent="-342900">
              <a:buFont typeface="+mj-lt"/>
              <a:buAutoNum type="arabicPeriod"/>
            </a:pPr>
            <a:r>
              <a:rPr lang="zh-CN" altLang="en-US" dirty="0"/>
              <a:t>一蹴而就的成就</a:t>
            </a:r>
            <a:endParaRPr lang="en-US" altLang="zh-CN" dirty="0"/>
          </a:p>
          <a:p>
            <a:pPr marL="342900" indent="-342900">
              <a:buFont typeface="+mj-lt"/>
              <a:buAutoNum type="arabicPeriod"/>
            </a:pPr>
            <a:r>
              <a:rPr lang="zh-CN" altLang="en-US" dirty="0"/>
              <a:t>演奏乐器</a:t>
            </a:r>
            <a:endParaRPr lang="en-US" altLang="zh-CN" dirty="0"/>
          </a:p>
          <a:p>
            <a:pPr marL="342900" indent="-342900">
              <a:buFont typeface="+mj-lt"/>
              <a:buAutoNum type="arabicPeriod"/>
            </a:pPr>
            <a:r>
              <a:rPr lang="zh-CN" altLang="en-US" dirty="0"/>
              <a:t>弹错音符</a:t>
            </a:r>
            <a:endParaRPr lang="en-US" altLang="zh-CN" dirty="0"/>
          </a:p>
          <a:p>
            <a:pPr marL="342900" indent="-342900">
              <a:buFont typeface="+mj-lt"/>
              <a:buAutoNum type="arabicPeriod"/>
            </a:pPr>
            <a:r>
              <a:rPr lang="zh-CN" altLang="en-US" dirty="0"/>
              <a:t>误解节奏</a:t>
            </a:r>
            <a:endParaRPr lang="en-US" altLang="zh-CN" dirty="0"/>
          </a:p>
          <a:p>
            <a:pPr marL="342900" indent="-342900">
              <a:buFont typeface="+mj-lt"/>
              <a:buAutoNum type="arabicPeriod"/>
            </a:pPr>
            <a:endParaRPr lang="en-US" altLang="zh-CN" dirty="0"/>
          </a:p>
          <a:p>
            <a:pPr marL="342900" indent="-342900">
              <a:buFont typeface="+mj-lt"/>
              <a:buAutoNum type="arabicPeriod"/>
            </a:pPr>
            <a:r>
              <a:rPr lang="zh-CN" altLang="en-US" dirty="0"/>
              <a:t>倾听、留意</a:t>
            </a:r>
            <a:endParaRPr lang="en-US" altLang="zh-CN" dirty="0"/>
          </a:p>
          <a:p>
            <a:pPr marL="342900" indent="-342900">
              <a:buFont typeface="+mj-lt"/>
              <a:buAutoNum type="arabicPeriod"/>
            </a:pPr>
            <a:r>
              <a:rPr lang="zh-CN" altLang="en-US" dirty="0"/>
              <a:t>内心信号</a:t>
            </a:r>
            <a:endParaRPr lang="en-US" altLang="zh-CN" dirty="0">
              <a:latin typeface="Inter"/>
            </a:endParaRPr>
          </a:p>
          <a:p>
            <a:pPr marL="342900" indent="-342900">
              <a:buFont typeface="+mj-lt"/>
              <a:buAutoNum type="arabicPeriod"/>
            </a:pPr>
            <a:r>
              <a:rPr lang="zh-CN" altLang="en-US" dirty="0">
                <a:latin typeface="Inter"/>
              </a:rPr>
              <a:t>模糊地意识到</a:t>
            </a:r>
            <a:endParaRPr lang="en-US" altLang="zh-CN" dirty="0"/>
          </a:p>
          <a:p>
            <a:pPr marL="342900" indent="-342900">
              <a:buFont typeface="+mj-lt"/>
              <a:buAutoNum type="arabicPeriod"/>
            </a:pPr>
            <a:r>
              <a:rPr lang="en-US" altLang="zh-CN" dirty="0">
                <a:latin typeface="Inter"/>
              </a:rPr>
              <a:t>…… </a:t>
            </a:r>
            <a:r>
              <a:rPr lang="zh-CN" altLang="en-US" dirty="0">
                <a:latin typeface="Inter"/>
              </a:rPr>
              <a:t>提炼成</a:t>
            </a:r>
            <a:r>
              <a:rPr lang="en-US" altLang="zh-CN" dirty="0">
                <a:latin typeface="Inter"/>
              </a:rPr>
              <a:t>……</a:t>
            </a:r>
            <a:r>
              <a:rPr lang="zh-CN" altLang="en-US" dirty="0">
                <a:latin typeface="Inter"/>
              </a:rPr>
              <a:t>；把</a:t>
            </a:r>
            <a:r>
              <a:rPr lang="en-US" altLang="zh-CN" dirty="0">
                <a:latin typeface="Inter"/>
              </a:rPr>
              <a:t>…… </a:t>
            </a:r>
            <a:r>
              <a:rPr lang="zh-CN" altLang="en-US" dirty="0">
                <a:latin typeface="Inter"/>
              </a:rPr>
              <a:t>加工成</a:t>
            </a:r>
            <a:r>
              <a:rPr lang="en-US" altLang="zh-CN" dirty="0">
                <a:latin typeface="Inter"/>
              </a:rPr>
              <a:t>……</a:t>
            </a:r>
            <a:endParaRPr lang="en-US" altLang="zh-CN" dirty="0">
              <a:latin typeface="Inter"/>
            </a:endParaRPr>
          </a:p>
          <a:p>
            <a:pPr marL="342900" indent="-342900">
              <a:buFont typeface="+mj-lt"/>
              <a:buAutoNum type="arabicPeriod"/>
            </a:pPr>
            <a:r>
              <a:rPr lang="zh-CN" altLang="en-US" dirty="0">
                <a:latin typeface="Inter"/>
              </a:rPr>
              <a:t>（在车流中）被突然超车；被别车</a:t>
            </a:r>
            <a:endParaRPr lang="en-US" altLang="zh-CN" dirty="0">
              <a:latin typeface="Inter"/>
              <a:ea typeface="阿里巴巴普惠体" panose="00020600040101010101" pitchFamily="18" charset="-122"/>
              <a:cs typeface="阿里巴巴普惠体" panose="00020600040101010101" pitchFamily="18" charset="-122"/>
            </a:endParaRPr>
          </a:p>
          <a:p>
            <a:pPr marL="342900" indent="-342900">
              <a:buFont typeface="+mj-lt"/>
              <a:buAutoNum type="arabicPeriod"/>
            </a:pPr>
            <a:r>
              <a:rPr lang="zh-CN" altLang="en-US" dirty="0">
                <a:latin typeface="Inter"/>
              </a:rPr>
              <a:t>低声嘟囔；小声抱怨</a:t>
            </a:r>
            <a:endParaRPr lang="en-US" altLang="zh-CN" dirty="0">
              <a:latin typeface="Inter"/>
              <a:ea typeface="阿里巴巴普惠体" panose="00020600040101010101" pitchFamily="18" charset="-122"/>
              <a:cs typeface="阿里巴巴普惠体" panose="00020600040101010101" pitchFamily="18" charset="-122"/>
            </a:endParaRPr>
          </a:p>
          <a:p>
            <a:pPr marL="342900" indent="-342900">
              <a:buFont typeface="+mj-lt"/>
              <a:buAutoNum type="arabicPeriod"/>
            </a:pPr>
            <a:r>
              <a:rPr lang="zh-CN" altLang="en-US" dirty="0">
                <a:latin typeface="Inter"/>
              </a:rPr>
              <a:t>将</a:t>
            </a:r>
            <a:r>
              <a:rPr lang="en-US" altLang="zh-CN" dirty="0">
                <a:latin typeface="Inter"/>
              </a:rPr>
              <a:t>…… </a:t>
            </a:r>
            <a:r>
              <a:rPr lang="zh-CN" altLang="en-US" dirty="0">
                <a:latin typeface="Inter"/>
              </a:rPr>
              <a:t>从</a:t>
            </a:r>
            <a:r>
              <a:rPr lang="en-US" altLang="zh-CN" dirty="0">
                <a:latin typeface="Inter"/>
              </a:rPr>
              <a:t>…… </a:t>
            </a:r>
            <a:r>
              <a:rPr lang="zh-CN" altLang="en-US" dirty="0">
                <a:latin typeface="Inter"/>
              </a:rPr>
              <a:t>转变为</a:t>
            </a:r>
            <a:r>
              <a:rPr lang="en-US" altLang="zh-CN" dirty="0">
                <a:latin typeface="Inter"/>
              </a:rPr>
              <a:t>……</a:t>
            </a:r>
            <a:endParaRPr lang="en-US" altLang="zh-CN" dirty="0">
              <a:latin typeface="Inter"/>
            </a:endParaRPr>
          </a:p>
          <a:p>
            <a:pPr marL="342900" indent="-342900">
              <a:buFont typeface="+mj-lt"/>
              <a:buAutoNum type="arabicPeriod"/>
            </a:pPr>
            <a:r>
              <a:rPr lang="zh-CN" altLang="en-US" dirty="0">
                <a:latin typeface="Inter"/>
              </a:rPr>
              <a:t>本能的、未经思考的反应</a:t>
            </a:r>
            <a:endParaRPr lang="en-US" altLang="zh-CN" dirty="0">
              <a:latin typeface="Inter"/>
              <a:ea typeface="阿里巴巴普惠体" panose="00020600040101010101" pitchFamily="18" charset="-122"/>
              <a:cs typeface="阿里巴巴普惠体" panose="00020600040101010101" pitchFamily="18" charset="-122"/>
            </a:endParaRPr>
          </a:p>
          <a:p>
            <a:pPr marL="342900" indent="-342900">
              <a:buFont typeface="+mj-lt"/>
              <a:buAutoNum type="arabicPeriod"/>
            </a:pPr>
            <a:endParaRPr lang="en-US" altLang="zh-CN" dirty="0">
              <a:latin typeface="Inter"/>
              <a:ea typeface="阿里巴巴普惠体" panose="00020600040101010101" pitchFamily="18" charset="-122"/>
              <a:cs typeface="阿里巴巴普惠体" panose="00020600040101010101" pitchFamily="18" charset="-122"/>
            </a:endParaRPr>
          </a:p>
          <a:p>
            <a:pPr marL="342900" indent="-342900">
              <a:buFont typeface="+mj-lt"/>
              <a:buAutoNum type="arabicPeriod"/>
            </a:pPr>
            <a:r>
              <a:rPr lang="zh-CN" altLang="en-US" dirty="0">
                <a:latin typeface="Inter"/>
              </a:rPr>
              <a:t>受</a:t>
            </a:r>
            <a:r>
              <a:rPr lang="en-US" altLang="zh-CN" dirty="0">
                <a:latin typeface="Inter"/>
              </a:rPr>
              <a:t>…… </a:t>
            </a:r>
            <a:r>
              <a:rPr lang="zh-CN" altLang="en-US" dirty="0">
                <a:latin typeface="Inter"/>
              </a:rPr>
              <a:t>摆布；成为</a:t>
            </a:r>
            <a:r>
              <a:rPr lang="en-US" altLang="zh-CN" dirty="0">
                <a:latin typeface="Inter"/>
              </a:rPr>
              <a:t>…… </a:t>
            </a:r>
            <a:r>
              <a:rPr lang="zh-CN" altLang="en-US" dirty="0">
                <a:latin typeface="Inter"/>
              </a:rPr>
              <a:t>的傀儡</a:t>
            </a:r>
            <a:endParaRPr lang="en-US" altLang="zh-CN" dirty="0">
              <a:latin typeface="Inter"/>
            </a:endParaRPr>
          </a:p>
          <a:p>
            <a:pPr marL="342900" indent="-342900">
              <a:buFont typeface="+mj-lt"/>
              <a:buAutoNum type="arabicPeriod"/>
            </a:pPr>
            <a:r>
              <a:rPr lang="zh-CN" altLang="en-US" dirty="0">
                <a:latin typeface="Inter"/>
              </a:rPr>
              <a:t>行为的主导者</a:t>
            </a:r>
            <a:endParaRPr lang="en-US" altLang="zh-CN" dirty="0">
              <a:latin typeface="Inter"/>
            </a:endParaRPr>
          </a:p>
          <a:p>
            <a:pPr marL="342900" indent="-342900">
              <a:buFont typeface="+mj-lt"/>
              <a:buAutoNum type="arabicPeriod"/>
            </a:pPr>
            <a:r>
              <a:rPr lang="zh-CN" altLang="en-US" dirty="0">
                <a:latin typeface="Inter"/>
              </a:rPr>
              <a:t>练习正念冥想</a:t>
            </a:r>
            <a:endParaRPr lang="en-US" altLang="zh-CN" dirty="0">
              <a:latin typeface="Inter"/>
              <a:ea typeface="阿里巴巴普惠体" panose="00020600040101010101" pitchFamily="18" charset="-122"/>
              <a:cs typeface="阿里巴巴普惠体" panose="00020600040101010101" pitchFamily="18" charset="-122"/>
            </a:endParaRPr>
          </a:p>
          <a:p>
            <a:pPr marL="342900" indent="-342900">
              <a:buFont typeface="+mj-lt"/>
              <a:buAutoNum type="arabicPeriod"/>
            </a:pPr>
            <a:endParaRPr lang="en-US" altLang="zh-CN" dirty="0">
              <a:latin typeface="Inter"/>
            </a:endParaRPr>
          </a:p>
          <a:p>
            <a:pPr marL="342900" indent="-342900">
              <a:buFont typeface="+mj-lt"/>
              <a:buAutoNum type="arabicPeriod"/>
            </a:pPr>
            <a:r>
              <a:rPr lang="en-US" altLang="zh-CN" dirty="0">
                <a:latin typeface="Inter"/>
              </a:rPr>
              <a:t>adj. </a:t>
            </a:r>
            <a:r>
              <a:rPr lang="zh-CN" altLang="en-US" dirty="0">
                <a:latin typeface="Inter"/>
              </a:rPr>
              <a:t>内向的；关注内心的</a:t>
            </a:r>
            <a:endParaRPr lang="en-US" altLang="zh-CN" dirty="0">
              <a:latin typeface="Inter"/>
            </a:endParaRPr>
          </a:p>
          <a:p>
            <a:pPr marL="342900" indent="-342900">
              <a:buFont typeface="+mj-lt"/>
              <a:buAutoNum type="arabicPeriod"/>
            </a:pPr>
            <a:r>
              <a:rPr lang="en-US" altLang="zh-CN" dirty="0">
                <a:latin typeface="Inter"/>
              </a:rPr>
              <a:t>n.</a:t>
            </a:r>
            <a:r>
              <a:rPr lang="zh-CN" altLang="en-US" dirty="0">
                <a:latin typeface="Inter"/>
              </a:rPr>
              <a:t>同感；共鸣</a:t>
            </a:r>
            <a:r>
              <a:rPr lang="en-US" altLang="zh-CN" dirty="0">
                <a:latin typeface="Inter"/>
              </a:rPr>
              <a:t>show empathy for sb. </a:t>
            </a:r>
            <a:endParaRPr lang="en-US" altLang="zh-CN" dirty="0">
              <a:latin typeface="Inter"/>
            </a:endParaRPr>
          </a:p>
          <a:p>
            <a:pPr marL="342900" indent="-342900">
              <a:buFont typeface="+mj-lt"/>
              <a:buAutoNum type="arabicPeriod"/>
            </a:pPr>
            <a:r>
              <a:rPr lang="zh-CN" altLang="en-US" dirty="0">
                <a:latin typeface="Inter"/>
              </a:rPr>
              <a:t>微小的；微观的</a:t>
            </a:r>
            <a:endParaRPr lang="en-US" altLang="zh-CN" dirty="0">
              <a:latin typeface="Inter"/>
            </a:endParaRPr>
          </a:p>
          <a:p>
            <a:pPr marL="342900" indent="-342900">
              <a:buFont typeface="+mj-lt"/>
              <a:buAutoNum type="arabicPeriod"/>
            </a:pPr>
            <a:r>
              <a:rPr lang="zh-CN" altLang="en-US" dirty="0">
                <a:latin typeface="Inter"/>
              </a:rPr>
              <a:t>流露真实情感；展现真实情绪</a:t>
            </a:r>
            <a:endParaRPr lang="en-US" altLang="zh-CN" dirty="0">
              <a:latin typeface="Inter"/>
            </a:endParaRPr>
          </a:p>
          <a:p>
            <a:pPr marL="342900" indent="-342900">
              <a:buFont typeface="+mj-lt"/>
              <a:buAutoNum type="arabicPeriod"/>
            </a:pPr>
            <a:r>
              <a:rPr lang="en-US" altLang="zh-CN" dirty="0">
                <a:latin typeface="Inter"/>
              </a:rPr>
              <a:t>v. </a:t>
            </a:r>
            <a:r>
              <a:rPr lang="zh-CN" altLang="en-US" dirty="0">
                <a:latin typeface="Inter"/>
              </a:rPr>
              <a:t>掩饰；掩盖；伪装</a:t>
            </a:r>
            <a:r>
              <a:rPr lang="en-US" altLang="zh-CN" dirty="0">
                <a:latin typeface="Inter"/>
              </a:rPr>
              <a:t>n. </a:t>
            </a:r>
            <a:r>
              <a:rPr lang="zh-CN" altLang="en-US" dirty="0">
                <a:latin typeface="Inter"/>
              </a:rPr>
              <a:t>面具；口罩</a:t>
            </a:r>
            <a:endParaRPr lang="en-US" altLang="zh-CN" dirty="0">
              <a:latin typeface="Inter"/>
            </a:endParaRPr>
          </a:p>
        </p:txBody>
      </p:sp>
      <p:sp>
        <p:nvSpPr>
          <p:cNvPr id="5" name="文本框 4"/>
          <p:cNvSpPr txBox="1"/>
          <p:nvPr/>
        </p:nvSpPr>
        <p:spPr>
          <a:xfrm>
            <a:off x="5959124" y="0"/>
            <a:ext cx="6425157" cy="2585323"/>
          </a:xfrm>
          <a:prstGeom prst="rect">
            <a:avLst/>
          </a:prstGeom>
          <a:solidFill>
            <a:srgbClr val="D3FBF2"/>
          </a:solidFill>
        </p:spPr>
        <p:txBody>
          <a:bodyPr wrap="none" rtlCol="0">
            <a:spAutoFit/>
          </a:bodyPr>
          <a:lstStyle/>
          <a:p>
            <a:r>
              <a:rPr lang="en-US" altLang="zh-CN" b="1" dirty="0">
                <a:latin typeface="Calibri" panose="020F0502020204030204" pitchFamily="34" charset="0"/>
                <a:cs typeface="Calibri" panose="020F0502020204030204" pitchFamily="34" charset="0"/>
              </a:rPr>
              <a:t>play a tune </a:t>
            </a:r>
            <a:r>
              <a:rPr lang="zh-CN" altLang="en-US" dirty="0">
                <a:latin typeface="Calibri" panose="020F0502020204030204" pitchFamily="34" charset="0"/>
                <a:cs typeface="Calibri" panose="020F0502020204030204" pitchFamily="34" charset="0"/>
              </a:rPr>
              <a:t>演奏一首曲子</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She played a cheerful tune on the piano.</a:t>
            </a:r>
            <a:endParaRPr lang="en-US" altLang="zh-CN"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sing a tune</a:t>
            </a:r>
            <a:r>
              <a:rPr lang="zh-CN" altLang="en-US" dirty="0">
                <a:latin typeface="Calibri" panose="020F0502020204030204" pitchFamily="34" charset="0"/>
                <a:cs typeface="Calibri" panose="020F0502020204030204" pitchFamily="34" charset="0"/>
              </a:rPr>
              <a:t>唱一首歌；哼一段曲子</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The little boy sang a familiar tune as he walked home.</a:t>
            </a:r>
            <a:endParaRPr lang="en-US" altLang="zh-CN"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in tune (with sb./</a:t>
            </a:r>
            <a:r>
              <a:rPr lang="en-US" altLang="zh-CN" b="1" dirty="0" err="1">
                <a:latin typeface="Calibri" panose="020F0502020204030204" pitchFamily="34" charset="0"/>
                <a:cs typeface="Calibri" panose="020F0502020204030204" pitchFamily="34" charset="0"/>
              </a:rPr>
              <a:t>sth</a:t>
            </a:r>
            <a:r>
              <a:rPr lang="en-US" altLang="zh-CN" b="1"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与</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协调；与</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合拍；理解（他人）</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Her ideas are in tune with the needs of modern students.</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A good leader should be in tune with his team members.</a:t>
            </a:r>
            <a:endParaRPr lang="en-US" altLang="zh-CN"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out of tune (with sb./</a:t>
            </a:r>
            <a:r>
              <a:rPr lang="en-US" altLang="zh-CN" b="1" dirty="0" err="1">
                <a:latin typeface="Calibri" panose="020F0502020204030204" pitchFamily="34" charset="0"/>
                <a:cs typeface="Calibri" panose="020F0502020204030204" pitchFamily="34" charset="0"/>
              </a:rPr>
              <a:t>sth</a:t>
            </a:r>
            <a:r>
              <a:rPr lang="en-US" altLang="zh-CN" b="1"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与</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不协调；不合拍；不理解</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His opinion is completely out of tune with the majority.</a:t>
            </a:r>
            <a:endParaRPr lang="zh-CN" altLang="en-US" sz="2000"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7" name="文本框 6"/>
          <p:cNvSpPr txBox="1"/>
          <p:nvPr/>
        </p:nvSpPr>
        <p:spPr>
          <a:xfrm>
            <a:off x="7888404" y="2595857"/>
            <a:ext cx="4254401" cy="3970318"/>
          </a:xfrm>
          <a:prstGeom prst="rect">
            <a:avLst/>
          </a:prstGeom>
          <a:solidFill>
            <a:schemeClr val="accent6">
              <a:lumMod val="20000"/>
              <a:lumOff val="80000"/>
            </a:schemeClr>
          </a:solidFill>
        </p:spPr>
        <p:txBody>
          <a:bodyPr wrap="square">
            <a:spAutoFit/>
          </a:bodyPr>
          <a:lstStyle/>
          <a:p>
            <a:r>
              <a:rPr lang="en-US" altLang="zh-CN" b="1" dirty="0">
                <a:latin typeface="Calibri" panose="020F0502020204030204" pitchFamily="34" charset="0"/>
                <a:cs typeface="Calibri" panose="020F0502020204030204" pitchFamily="34" charset="0"/>
              </a:rPr>
              <a:t>change one’s tune</a:t>
            </a:r>
            <a:r>
              <a:rPr lang="zh-CN" altLang="en-US" dirty="0">
                <a:latin typeface="Calibri" panose="020F0502020204030204" pitchFamily="34" charset="0"/>
                <a:cs typeface="Calibri" panose="020F0502020204030204" pitchFamily="34" charset="0"/>
              </a:rPr>
              <a:t>改变态度；变卦（完形常考）</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He criticized the plan at first but changed his tune after seeing the result.</a:t>
            </a:r>
            <a:endParaRPr lang="en-US" altLang="zh-CN"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tune in (to </a:t>
            </a:r>
            <a:r>
              <a:rPr lang="en-US" altLang="zh-CN" b="1" dirty="0" err="1">
                <a:latin typeface="Calibri" panose="020F0502020204030204" pitchFamily="34" charset="0"/>
                <a:cs typeface="Calibri" panose="020F0502020204030204" pitchFamily="34" charset="0"/>
              </a:rPr>
              <a:t>sth</a:t>
            </a:r>
            <a:r>
              <a:rPr lang="en-US" altLang="zh-CN" b="1"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收听（广播 </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节目）；留意；关注</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You need to tune in to your inner signals to know your real needs.</a:t>
            </a:r>
            <a:endParaRPr lang="zh-CN" altLang="en-US"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tune </a:t>
            </a:r>
            <a:r>
              <a:rPr lang="en-US" altLang="zh-CN" b="1" dirty="0" err="1">
                <a:latin typeface="Calibri" panose="020F0502020204030204" pitchFamily="34" charset="0"/>
                <a:cs typeface="Calibri" panose="020F0502020204030204" pitchFamily="34" charset="0"/>
              </a:rPr>
              <a:t>sth</a:t>
            </a:r>
            <a:r>
              <a:rPr lang="en-US" altLang="zh-CN" b="1" dirty="0">
                <a:latin typeface="Calibri" panose="020F0502020204030204" pitchFamily="34" charset="0"/>
                <a:cs typeface="Calibri" panose="020F0502020204030204" pitchFamily="34" charset="0"/>
              </a:rPr>
              <a:t>. up</a:t>
            </a:r>
            <a:r>
              <a:rPr lang="zh-CN" altLang="en-US" dirty="0">
                <a:latin typeface="Calibri" panose="020F0502020204030204" pitchFamily="34" charset="0"/>
                <a:cs typeface="Calibri" panose="020F0502020204030204" pitchFamily="34" charset="0"/>
              </a:rPr>
              <a:t>调试（乐器）；调整（机器）</a:t>
            </a:r>
            <a:endParaRPr lang="zh-CN" altLang="en-US"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The guitarist tuned up his guitar before the performance.</a:t>
            </a:r>
            <a:endParaRPr lang="en-US" altLang="zh-CN"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tune </a:t>
            </a:r>
            <a:r>
              <a:rPr lang="en-US" altLang="zh-CN" b="1" dirty="0" err="1">
                <a:latin typeface="Calibri" panose="020F0502020204030204" pitchFamily="34" charset="0"/>
                <a:cs typeface="Calibri" panose="020F0502020204030204" pitchFamily="34" charset="0"/>
              </a:rPr>
              <a:t>sth</a:t>
            </a:r>
            <a:r>
              <a:rPr lang="en-US" altLang="zh-CN" b="1" dirty="0">
                <a:latin typeface="Calibri" panose="020F0502020204030204" pitchFamily="34" charset="0"/>
                <a:cs typeface="Calibri" panose="020F0502020204030204" pitchFamily="34" charset="0"/>
              </a:rPr>
              <a:t>. to </a:t>
            </a:r>
            <a:r>
              <a:rPr lang="en-US" altLang="zh-CN" b="1" dirty="0" err="1">
                <a:latin typeface="Calibri" panose="020F0502020204030204" pitchFamily="34" charset="0"/>
                <a:cs typeface="Calibri" panose="020F0502020204030204" pitchFamily="34" charset="0"/>
              </a:rPr>
              <a:t>sth</a:t>
            </a:r>
            <a:r>
              <a:rPr lang="en-US" altLang="zh-CN" b="1"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调整</a:t>
            </a:r>
            <a:r>
              <a:rPr lang="en-US"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以适应</a:t>
            </a:r>
            <a:r>
              <a:rPr lang="en-US" altLang="zh-CN" dirty="0">
                <a:latin typeface="Calibri" panose="020F0502020204030204" pitchFamily="34" charset="0"/>
                <a:cs typeface="Calibri" panose="020F0502020204030204" pitchFamily="34" charset="0"/>
              </a:rPr>
              <a:t>……</a:t>
            </a:r>
            <a:endParaRPr lang="en-US" altLang="zh-CN" dirty="0">
              <a:latin typeface="Calibri" panose="020F0502020204030204" pitchFamily="34" charset="0"/>
              <a:cs typeface="Calibri" panose="020F0502020204030204" pitchFamily="34" charset="0"/>
            </a:endParaRPr>
          </a:p>
          <a:p>
            <a:r>
              <a:rPr lang="en-US" altLang="zh-CN" dirty="0">
                <a:latin typeface="Calibri" panose="020F0502020204030204" pitchFamily="34" charset="0"/>
                <a:cs typeface="Calibri" panose="020F0502020204030204" pitchFamily="34" charset="0"/>
              </a:rPr>
              <a:t>The radio was tuned to a classical music station.</a:t>
            </a:r>
            <a:endParaRPr lang="en-US" altLang="zh-CN"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dissolve">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Effect transition="in" filter="dissolve">
                                      <p:cBhvr>
                                        <p:cTn id="43" dur="500"/>
                                        <p:tgtEl>
                                          <p:spTgt spid="4">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4">
                                            <p:txEl>
                                              <p:pRg st="7" end="7"/>
                                            </p:txEl>
                                          </p:spTgt>
                                        </p:tgtEl>
                                        <p:attrNameLst>
                                          <p:attrName>style.visibility</p:attrName>
                                        </p:attrNameLst>
                                      </p:cBhvr>
                                      <p:to>
                                        <p:strVal val="visible"/>
                                      </p:to>
                                    </p:set>
                                    <p:animEffect transition="in" filter="dissolve">
                                      <p:cBhvr>
                                        <p:cTn id="48" dur="500"/>
                                        <p:tgtEl>
                                          <p:spTgt spid="4">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4">
                                            <p:txEl>
                                              <p:pRg st="8" end="8"/>
                                            </p:txEl>
                                          </p:spTgt>
                                        </p:tgtEl>
                                        <p:attrNameLst>
                                          <p:attrName>style.visibility</p:attrName>
                                        </p:attrNameLst>
                                      </p:cBhvr>
                                      <p:to>
                                        <p:strVal val="visible"/>
                                      </p:to>
                                    </p:set>
                                    <p:animEffect transition="in" filter="dissolve">
                                      <p:cBhvr>
                                        <p:cTn id="53" dur="500"/>
                                        <p:tgtEl>
                                          <p:spTgt spid="4">
                                            <p:txEl>
                                              <p:pRg st="8" end="8"/>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4">
                                            <p:txEl>
                                              <p:pRg st="9" end="9"/>
                                            </p:txEl>
                                          </p:spTgt>
                                        </p:tgtEl>
                                        <p:attrNameLst>
                                          <p:attrName>style.visibility</p:attrName>
                                        </p:attrNameLst>
                                      </p:cBhvr>
                                      <p:to>
                                        <p:strVal val="visible"/>
                                      </p:to>
                                    </p:set>
                                    <p:animEffect transition="in" filter="dissolve">
                                      <p:cBhvr>
                                        <p:cTn id="58" dur="500"/>
                                        <p:tgtEl>
                                          <p:spTgt spid="4">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4">
                                            <p:txEl>
                                              <p:pRg st="10" end="10"/>
                                            </p:txEl>
                                          </p:spTgt>
                                        </p:tgtEl>
                                        <p:attrNameLst>
                                          <p:attrName>style.visibility</p:attrName>
                                        </p:attrNameLst>
                                      </p:cBhvr>
                                      <p:to>
                                        <p:strVal val="visible"/>
                                      </p:to>
                                    </p:set>
                                    <p:animEffect transition="in" filter="dissolve">
                                      <p:cBhvr>
                                        <p:cTn id="63" dur="500"/>
                                        <p:tgtEl>
                                          <p:spTgt spid="4">
                                            <p:txEl>
                                              <p:pRg st="10" end="10"/>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4">
                                            <p:txEl>
                                              <p:pRg st="11" end="11"/>
                                            </p:txEl>
                                          </p:spTgt>
                                        </p:tgtEl>
                                        <p:attrNameLst>
                                          <p:attrName>style.visibility</p:attrName>
                                        </p:attrNameLst>
                                      </p:cBhvr>
                                      <p:to>
                                        <p:strVal val="visible"/>
                                      </p:to>
                                    </p:set>
                                    <p:animEffect transition="in" filter="dissolve">
                                      <p:cBhvr>
                                        <p:cTn id="68" dur="500"/>
                                        <p:tgtEl>
                                          <p:spTgt spid="4">
                                            <p:txEl>
                                              <p:pRg st="11" end="11"/>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4">
                                            <p:txEl>
                                              <p:pRg st="12" end="12"/>
                                            </p:txEl>
                                          </p:spTgt>
                                        </p:tgtEl>
                                        <p:attrNameLst>
                                          <p:attrName>style.visibility</p:attrName>
                                        </p:attrNameLst>
                                      </p:cBhvr>
                                      <p:to>
                                        <p:strVal val="visible"/>
                                      </p:to>
                                    </p:set>
                                    <p:animEffect transition="in" filter="dissolve">
                                      <p:cBhvr>
                                        <p:cTn id="73" dur="500"/>
                                        <p:tgtEl>
                                          <p:spTgt spid="4">
                                            <p:txEl>
                                              <p:pRg st="12" end="12"/>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nodeType="clickEffect">
                                  <p:stCondLst>
                                    <p:cond delay="0"/>
                                  </p:stCondLst>
                                  <p:childTnLst>
                                    <p:set>
                                      <p:cBhvr>
                                        <p:cTn id="77" dur="1" fill="hold">
                                          <p:stCondLst>
                                            <p:cond delay="0"/>
                                          </p:stCondLst>
                                        </p:cTn>
                                        <p:tgtEl>
                                          <p:spTgt spid="4">
                                            <p:txEl>
                                              <p:pRg st="14" end="14"/>
                                            </p:txEl>
                                          </p:spTgt>
                                        </p:tgtEl>
                                        <p:attrNameLst>
                                          <p:attrName>style.visibility</p:attrName>
                                        </p:attrNameLst>
                                      </p:cBhvr>
                                      <p:to>
                                        <p:strVal val="visible"/>
                                      </p:to>
                                    </p:set>
                                    <p:animEffect transition="in" filter="dissolve">
                                      <p:cBhvr>
                                        <p:cTn id="78" dur="500"/>
                                        <p:tgtEl>
                                          <p:spTgt spid="4">
                                            <p:txEl>
                                              <p:pRg st="14" end="14"/>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nodeType="clickEffect">
                                  <p:stCondLst>
                                    <p:cond delay="0"/>
                                  </p:stCondLst>
                                  <p:childTnLst>
                                    <p:set>
                                      <p:cBhvr>
                                        <p:cTn id="82" dur="1" fill="hold">
                                          <p:stCondLst>
                                            <p:cond delay="0"/>
                                          </p:stCondLst>
                                        </p:cTn>
                                        <p:tgtEl>
                                          <p:spTgt spid="4">
                                            <p:txEl>
                                              <p:pRg st="15" end="15"/>
                                            </p:txEl>
                                          </p:spTgt>
                                        </p:tgtEl>
                                        <p:attrNameLst>
                                          <p:attrName>style.visibility</p:attrName>
                                        </p:attrNameLst>
                                      </p:cBhvr>
                                      <p:to>
                                        <p:strVal val="visible"/>
                                      </p:to>
                                    </p:set>
                                    <p:animEffect transition="in" filter="dissolve">
                                      <p:cBhvr>
                                        <p:cTn id="83" dur="500"/>
                                        <p:tgtEl>
                                          <p:spTgt spid="4">
                                            <p:txEl>
                                              <p:pRg st="15" end="15"/>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nodeType="clickEffect">
                                  <p:stCondLst>
                                    <p:cond delay="0"/>
                                  </p:stCondLst>
                                  <p:childTnLst>
                                    <p:set>
                                      <p:cBhvr>
                                        <p:cTn id="87" dur="1" fill="hold">
                                          <p:stCondLst>
                                            <p:cond delay="0"/>
                                          </p:stCondLst>
                                        </p:cTn>
                                        <p:tgtEl>
                                          <p:spTgt spid="4">
                                            <p:txEl>
                                              <p:pRg st="16" end="16"/>
                                            </p:txEl>
                                          </p:spTgt>
                                        </p:tgtEl>
                                        <p:attrNameLst>
                                          <p:attrName>style.visibility</p:attrName>
                                        </p:attrNameLst>
                                      </p:cBhvr>
                                      <p:to>
                                        <p:strVal val="visible"/>
                                      </p:to>
                                    </p:set>
                                    <p:animEffect transition="in" filter="dissolve">
                                      <p:cBhvr>
                                        <p:cTn id="88" dur="500"/>
                                        <p:tgtEl>
                                          <p:spTgt spid="4">
                                            <p:txEl>
                                              <p:pRg st="16" end="16"/>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9" presetClass="entr" presetSubtype="0" fill="hold" nodeType="clickEffect">
                                  <p:stCondLst>
                                    <p:cond delay="0"/>
                                  </p:stCondLst>
                                  <p:childTnLst>
                                    <p:set>
                                      <p:cBhvr>
                                        <p:cTn id="92" dur="1" fill="hold">
                                          <p:stCondLst>
                                            <p:cond delay="0"/>
                                          </p:stCondLst>
                                        </p:cTn>
                                        <p:tgtEl>
                                          <p:spTgt spid="4">
                                            <p:txEl>
                                              <p:pRg st="18" end="18"/>
                                            </p:txEl>
                                          </p:spTgt>
                                        </p:tgtEl>
                                        <p:attrNameLst>
                                          <p:attrName>style.visibility</p:attrName>
                                        </p:attrNameLst>
                                      </p:cBhvr>
                                      <p:to>
                                        <p:strVal val="visible"/>
                                      </p:to>
                                    </p:set>
                                    <p:animEffect transition="in" filter="dissolve">
                                      <p:cBhvr>
                                        <p:cTn id="93" dur="500"/>
                                        <p:tgtEl>
                                          <p:spTgt spid="4">
                                            <p:txEl>
                                              <p:pRg st="18" end="18"/>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nodeType="clickEffect">
                                  <p:stCondLst>
                                    <p:cond delay="0"/>
                                  </p:stCondLst>
                                  <p:childTnLst>
                                    <p:set>
                                      <p:cBhvr>
                                        <p:cTn id="97" dur="1" fill="hold">
                                          <p:stCondLst>
                                            <p:cond delay="0"/>
                                          </p:stCondLst>
                                        </p:cTn>
                                        <p:tgtEl>
                                          <p:spTgt spid="4">
                                            <p:txEl>
                                              <p:pRg st="19" end="19"/>
                                            </p:txEl>
                                          </p:spTgt>
                                        </p:tgtEl>
                                        <p:attrNameLst>
                                          <p:attrName>style.visibility</p:attrName>
                                        </p:attrNameLst>
                                      </p:cBhvr>
                                      <p:to>
                                        <p:strVal val="visible"/>
                                      </p:to>
                                    </p:set>
                                    <p:animEffect transition="in" filter="dissolve">
                                      <p:cBhvr>
                                        <p:cTn id="98" dur="500"/>
                                        <p:tgtEl>
                                          <p:spTgt spid="4">
                                            <p:txEl>
                                              <p:pRg st="19" end="19"/>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9" presetClass="entr" presetSubtype="0" fill="hold" nodeType="clickEffect">
                                  <p:stCondLst>
                                    <p:cond delay="0"/>
                                  </p:stCondLst>
                                  <p:childTnLst>
                                    <p:set>
                                      <p:cBhvr>
                                        <p:cTn id="102" dur="1" fill="hold">
                                          <p:stCondLst>
                                            <p:cond delay="0"/>
                                          </p:stCondLst>
                                        </p:cTn>
                                        <p:tgtEl>
                                          <p:spTgt spid="4">
                                            <p:txEl>
                                              <p:pRg st="20" end="20"/>
                                            </p:txEl>
                                          </p:spTgt>
                                        </p:tgtEl>
                                        <p:attrNameLst>
                                          <p:attrName>style.visibility</p:attrName>
                                        </p:attrNameLst>
                                      </p:cBhvr>
                                      <p:to>
                                        <p:strVal val="visible"/>
                                      </p:to>
                                    </p:set>
                                    <p:animEffect transition="in" filter="dissolve">
                                      <p:cBhvr>
                                        <p:cTn id="103" dur="500"/>
                                        <p:tgtEl>
                                          <p:spTgt spid="4">
                                            <p:txEl>
                                              <p:pRg st="20" end="20"/>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9" presetClass="entr" presetSubtype="0" fill="hold" nodeType="clickEffect">
                                  <p:stCondLst>
                                    <p:cond delay="0"/>
                                  </p:stCondLst>
                                  <p:childTnLst>
                                    <p:set>
                                      <p:cBhvr>
                                        <p:cTn id="107" dur="1" fill="hold">
                                          <p:stCondLst>
                                            <p:cond delay="0"/>
                                          </p:stCondLst>
                                        </p:cTn>
                                        <p:tgtEl>
                                          <p:spTgt spid="4">
                                            <p:txEl>
                                              <p:pRg st="21" end="21"/>
                                            </p:txEl>
                                          </p:spTgt>
                                        </p:tgtEl>
                                        <p:attrNameLst>
                                          <p:attrName>style.visibility</p:attrName>
                                        </p:attrNameLst>
                                      </p:cBhvr>
                                      <p:to>
                                        <p:strVal val="visible"/>
                                      </p:to>
                                    </p:set>
                                    <p:animEffect transition="in" filter="dissolve">
                                      <p:cBhvr>
                                        <p:cTn id="108" dur="500"/>
                                        <p:tgtEl>
                                          <p:spTgt spid="4">
                                            <p:txEl>
                                              <p:pRg st="21" end="21"/>
                                            </p:txEl>
                                          </p:spTgt>
                                        </p:tgtEl>
                                      </p:cBhvr>
                                    </p:animEffect>
                                  </p:childTnLst>
                                </p:cTn>
                              </p:par>
                            </p:childTnLst>
                          </p:cTn>
                        </p:par>
                      </p:childTnLst>
                    </p:cTn>
                  </p:par>
                  <p:par>
                    <p:cTn id="109" fill="hold">
                      <p:stCondLst>
                        <p:cond delay="indefinite"/>
                      </p:stCondLst>
                      <p:childTnLst>
                        <p:par>
                          <p:cTn id="110" fill="hold">
                            <p:stCondLst>
                              <p:cond delay="0"/>
                            </p:stCondLst>
                            <p:childTnLst>
                              <p:par>
                                <p:cTn id="111" presetID="9" presetClass="entr" presetSubtype="0" fill="hold" nodeType="clickEffect">
                                  <p:stCondLst>
                                    <p:cond delay="0"/>
                                  </p:stCondLst>
                                  <p:childTnLst>
                                    <p:set>
                                      <p:cBhvr>
                                        <p:cTn id="112" dur="1" fill="hold">
                                          <p:stCondLst>
                                            <p:cond delay="0"/>
                                          </p:stCondLst>
                                        </p:cTn>
                                        <p:tgtEl>
                                          <p:spTgt spid="4">
                                            <p:txEl>
                                              <p:pRg st="22" end="22"/>
                                            </p:txEl>
                                          </p:spTgt>
                                        </p:tgtEl>
                                        <p:attrNameLst>
                                          <p:attrName>style.visibility</p:attrName>
                                        </p:attrNameLst>
                                      </p:cBhvr>
                                      <p:to>
                                        <p:strVal val="visible"/>
                                      </p:to>
                                    </p:set>
                                    <p:animEffect transition="in" filter="dissolve">
                                      <p:cBhvr>
                                        <p:cTn id="113" dur="500"/>
                                        <p:tgtEl>
                                          <p:spTgt spid="4">
                                            <p:txEl>
                                              <p:pRg st="22" end="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l="4414" r="3562" b="2029"/>
          <a:stretch>
            <a:fillRect/>
          </a:stretch>
        </p:blipFill>
        <p:spPr>
          <a:xfrm>
            <a:off x="0" y="0"/>
            <a:ext cx="7487478" cy="6858000"/>
          </a:xfrm>
          <a:prstGeom prst="rect">
            <a:avLst/>
          </a:prstGeom>
        </p:spPr>
      </p:pic>
      <p:sp>
        <p:nvSpPr>
          <p:cNvPr id="4" name="文本框 3"/>
          <p:cNvSpPr txBox="1"/>
          <p:nvPr/>
        </p:nvSpPr>
        <p:spPr>
          <a:xfrm>
            <a:off x="7487478" y="13252"/>
            <a:ext cx="4704522" cy="6001643"/>
          </a:xfrm>
          <a:prstGeom prst="rect">
            <a:avLst/>
          </a:prstGeom>
          <a:solidFill>
            <a:schemeClr val="bg1"/>
          </a:solidFill>
        </p:spPr>
        <p:txBody>
          <a:bodyPr wrap="square" rtlCol="0">
            <a:spAutoFit/>
          </a:bodyPr>
          <a:lstStyle/>
          <a:p>
            <a:r>
              <a:rPr kumimoji="1" lang="en-US" altLang="zh-CN" sz="2400" dirty="0">
                <a:latin typeface="Calibri" panose="020F0502020204030204" pitchFamily="34" charset="0"/>
                <a:ea typeface="阿里巴巴普惠体" panose="00020600040101010101" pitchFamily="18" charset="-122"/>
                <a:cs typeface="Calibri" panose="020F0502020204030204" pitchFamily="34" charset="0"/>
              </a:rPr>
              <a:t>36.</a:t>
            </a:r>
            <a:r>
              <a:rPr kumimoji="1" lang="zh-CN" altLang="en-US" sz="2400" dirty="0">
                <a:latin typeface="Calibri" panose="020F0502020204030204" pitchFamily="34" charset="0"/>
                <a:ea typeface="阿里巴巴普惠体" panose="00020600040101010101" pitchFamily="18" charset="-122"/>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G. </a:t>
            </a:r>
            <a:r>
              <a:rPr lang="en-GB" altLang="zh-CN" sz="2400" b="1" dirty="0">
                <a:solidFill>
                  <a:srgbClr val="FF0000"/>
                </a:solidFill>
                <a:latin typeface="Calibri" panose="020F0502020204030204" pitchFamily="34" charset="0"/>
                <a:cs typeface="Calibri" panose="020F0502020204030204" pitchFamily="34" charset="0"/>
              </a:rPr>
              <a:t>In reality</a:t>
            </a:r>
            <a:r>
              <a:rPr lang="en-GB" altLang="zh-CN" sz="2400" b="1" dirty="0">
                <a:latin typeface="Calibri" panose="020F0502020204030204" pitchFamily="34" charset="0"/>
                <a:cs typeface="Calibri" panose="020F0502020204030204" pitchFamily="34" charset="0"/>
              </a:rPr>
              <a:t>, it’s </a:t>
            </a:r>
            <a:r>
              <a:rPr lang="en-GB" altLang="zh-CN" sz="2400" b="1" dirty="0">
                <a:solidFill>
                  <a:srgbClr val="FF0000"/>
                </a:solidFill>
                <a:latin typeface="Calibri" panose="020F0502020204030204" pitchFamily="34" charset="0"/>
                <a:cs typeface="Calibri" panose="020F0502020204030204" pitchFamily="34" charset="0"/>
              </a:rPr>
              <a:t>a living skill </a:t>
            </a:r>
            <a:r>
              <a:rPr lang="en-GB" altLang="zh-CN" sz="2400" b="1" dirty="0">
                <a:latin typeface="Calibri" panose="020F0502020204030204" pitchFamily="34" charset="0"/>
                <a:cs typeface="Calibri" panose="020F0502020204030204" pitchFamily="34" charset="0"/>
              </a:rPr>
              <a:t>that </a:t>
            </a:r>
            <a:r>
              <a:rPr lang="en-GB" altLang="zh-CN" sz="2400" b="1" dirty="0">
                <a:solidFill>
                  <a:srgbClr val="FF0000"/>
                </a:solidFill>
                <a:latin typeface="Calibri" panose="020F0502020204030204" pitchFamily="34" charset="0"/>
                <a:cs typeface="Calibri" panose="020F0502020204030204" pitchFamily="34" charset="0"/>
              </a:rPr>
              <a:t>you can develop and sharpen over time.</a:t>
            </a:r>
            <a:endParaRPr lang="en-GB" altLang="zh-CN" sz="2400" b="1" dirty="0">
              <a:solidFill>
                <a:srgbClr val="FF0000"/>
              </a:solidFill>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“as if” (</a:t>
            </a:r>
            <a:r>
              <a:rPr lang="zh-CN" altLang="en-US" sz="2400" dirty="0">
                <a:latin typeface="Calibri" panose="020F0502020204030204" pitchFamily="34" charset="0"/>
                <a:cs typeface="Calibri" panose="020F0502020204030204" pitchFamily="34" charset="0"/>
              </a:rPr>
              <a:t>好像</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与 “</a:t>
            </a:r>
            <a:r>
              <a:rPr lang="en-GB" altLang="zh-CN" sz="2400" dirty="0">
                <a:latin typeface="Calibri" panose="020F0502020204030204" pitchFamily="34" charset="0"/>
                <a:cs typeface="Calibri" panose="020F0502020204030204" pitchFamily="34" charset="0"/>
              </a:rPr>
              <a:t>In reality” (</a:t>
            </a:r>
            <a:r>
              <a:rPr lang="zh-CN" altLang="en-US" sz="2400" dirty="0">
                <a:latin typeface="Calibri" panose="020F0502020204030204" pitchFamily="34" charset="0"/>
                <a:cs typeface="Calibri" panose="020F0502020204030204" pitchFamily="34" charset="0"/>
              </a:rPr>
              <a:t>实际上</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形成</a:t>
            </a:r>
            <a:r>
              <a:rPr lang="zh-CN" altLang="en-US" sz="2400" b="1" dirty="0">
                <a:latin typeface="Calibri" panose="020F0502020204030204" pitchFamily="34" charset="0"/>
                <a:cs typeface="Calibri" panose="020F0502020204030204" pitchFamily="34" charset="0"/>
              </a:rPr>
              <a:t>转折对比</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先引出普遍误解，再用“实际上”纠正。</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 mysterious quality</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VS</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a living skill</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概念对比（神秘 </a:t>
            </a:r>
            <a:r>
              <a:rPr lang="en-GB" altLang="zh-CN" sz="2400" dirty="0">
                <a:latin typeface="Calibri" panose="020F0502020204030204" pitchFamily="34" charset="0"/>
                <a:cs typeface="Calibri" panose="020F0502020204030204" pitchFamily="34" charset="0"/>
              </a:rPr>
              <a:t>vs </a:t>
            </a:r>
            <a:r>
              <a:rPr lang="zh-CN" altLang="en-US" sz="2400" dirty="0">
                <a:latin typeface="Calibri" panose="020F0502020204030204" pitchFamily="34" charset="0"/>
                <a:cs typeface="Calibri" panose="020F0502020204030204" pitchFamily="34" charset="0"/>
              </a:rPr>
              <a:t>可培养）</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“you either have or don’t” </a:t>
            </a:r>
            <a:r>
              <a:rPr lang="en-US" altLang="zh-CN" sz="2400" dirty="0">
                <a:latin typeface="Calibri" panose="020F0502020204030204" pitchFamily="34" charset="0"/>
                <a:cs typeface="Calibri" panose="020F0502020204030204" pitchFamily="34" charset="0"/>
              </a:rPr>
              <a:t>VS</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develop and sharpen over time” </a:t>
            </a:r>
            <a:endParaRPr lang="en-GB" altLang="zh-CN" sz="2400" dirty="0">
              <a:latin typeface="Calibri" panose="020F0502020204030204" pitchFamily="34" charset="0"/>
              <a:cs typeface="Calibri" panose="020F0502020204030204" pitchFamily="34" charset="0"/>
            </a:endParaRPr>
          </a:p>
          <a:p>
            <a:r>
              <a:rPr lang="zh-CN" altLang="en-US" sz="2400" b="1" dirty="0">
                <a:latin typeface="Calibri" panose="020F0502020204030204" pitchFamily="34" charset="0"/>
                <a:cs typeface="Calibri" panose="020F0502020204030204" pitchFamily="34" charset="0"/>
              </a:rPr>
              <a:t>时间维度对比</a:t>
            </a:r>
            <a:r>
              <a:rPr lang="zh-CN" altLang="en-US" sz="2400" dirty="0">
                <a:latin typeface="Calibri" panose="020F0502020204030204" pitchFamily="34" charset="0"/>
                <a:cs typeface="Calibri" panose="020F0502020204030204" pitchFamily="34" charset="0"/>
              </a:rPr>
              <a:t>（天生固定 </a:t>
            </a:r>
            <a:r>
              <a:rPr lang="en-GB" altLang="zh-CN" sz="2400" dirty="0">
                <a:latin typeface="Calibri" panose="020F0502020204030204" pitchFamily="34" charset="0"/>
                <a:cs typeface="Calibri" panose="020F0502020204030204" pitchFamily="34" charset="0"/>
              </a:rPr>
              <a:t>vs </a:t>
            </a:r>
            <a:r>
              <a:rPr lang="zh-CN" altLang="en-US" sz="2400" dirty="0">
                <a:latin typeface="Calibri" panose="020F0502020204030204" pitchFamily="34" charset="0"/>
                <a:cs typeface="Calibri" panose="020F0502020204030204" pitchFamily="34" charset="0"/>
              </a:rPr>
              <a:t>后天发展）</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G</a:t>
            </a:r>
            <a:r>
              <a:rPr lang="zh-CN" altLang="en-US" sz="2400" dirty="0">
                <a:latin typeface="Calibri" panose="020F0502020204030204" pitchFamily="34" charset="0"/>
                <a:cs typeface="Calibri" panose="020F0502020204030204" pitchFamily="34" charset="0"/>
              </a:rPr>
              <a:t>项“实际上，它是一种可以随时间发展和提升的活技能”直接否定前句的误解，引出后句的培养过程，起到承上启下的作用。</a:t>
            </a:r>
            <a:endParaRPr kumimoji="1" lang="zh-CN" altLang="en-US" sz="2400"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5" name="椭圆 4"/>
          <p:cNvSpPr/>
          <p:nvPr/>
        </p:nvSpPr>
        <p:spPr>
          <a:xfrm>
            <a:off x="3591339" y="0"/>
            <a:ext cx="344557" cy="29154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7" name="直线连接符 6"/>
          <p:cNvCxnSpPr/>
          <p:nvPr/>
        </p:nvCxnSpPr>
        <p:spPr>
          <a:xfrm>
            <a:off x="4147931" y="238540"/>
            <a:ext cx="132521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线连接符 7"/>
          <p:cNvCxnSpPr/>
          <p:nvPr/>
        </p:nvCxnSpPr>
        <p:spPr>
          <a:xfrm>
            <a:off x="5612296" y="238540"/>
            <a:ext cx="162339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checkerboard(across)">
                                      <p:cBhvr>
                                        <p:cTn id="22" dur="500"/>
                                        <p:tgtEl>
                                          <p:spTgt spid="4">
                                            <p:txEl>
                                              <p:pRg st="2" end="2"/>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checkerboard(across)">
                                      <p:cBhvr>
                                        <p:cTn id="25" dur="500"/>
                                        <p:tgtEl>
                                          <p:spTgt spid="4">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dissolve">
                                      <p:cBhvr>
                                        <p:cTn id="35" dur="500"/>
                                        <p:tgtEl>
                                          <p:spTgt spid="4">
                                            <p:txEl>
                                              <p:pRg st="4" end="4"/>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dissolve">
                                      <p:cBhvr>
                                        <p:cTn id="38" dur="500"/>
                                        <p:tgtEl>
                                          <p:spTgt spid="4">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Effect transition="in" filter="checkerboard(across)">
                                      <p:cBhvr>
                                        <p:cTn id="4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l="4414" r="3562" b="2029"/>
          <a:stretch>
            <a:fillRect/>
          </a:stretch>
        </p:blipFill>
        <p:spPr>
          <a:xfrm>
            <a:off x="-6625" y="0"/>
            <a:ext cx="7487478" cy="6858000"/>
          </a:xfrm>
          <a:prstGeom prst="rect">
            <a:avLst/>
          </a:prstGeom>
        </p:spPr>
      </p:pic>
      <p:sp>
        <p:nvSpPr>
          <p:cNvPr id="4" name="文本框 3"/>
          <p:cNvSpPr txBox="1"/>
          <p:nvPr/>
        </p:nvSpPr>
        <p:spPr>
          <a:xfrm>
            <a:off x="7487478" y="13252"/>
            <a:ext cx="4704522" cy="5262979"/>
          </a:xfrm>
          <a:prstGeom prst="rect">
            <a:avLst/>
          </a:prstGeom>
          <a:solidFill>
            <a:schemeClr val="bg1"/>
          </a:solidFill>
        </p:spPr>
        <p:txBody>
          <a:bodyPr wrap="square" rtlCol="0">
            <a:spAutoFit/>
          </a:bodyPr>
          <a:lstStyle/>
          <a:p>
            <a:r>
              <a:rPr lang="en-US" altLang="zh-CN" sz="2400" b="1" dirty="0">
                <a:latin typeface="Calibri" panose="020F0502020204030204" pitchFamily="34" charset="0"/>
                <a:cs typeface="Calibri" panose="020F0502020204030204" pitchFamily="34" charset="0"/>
              </a:rPr>
              <a:t>37</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C. </a:t>
            </a:r>
            <a:r>
              <a:rPr lang="en-GB" altLang="zh-CN" sz="2400" b="1" dirty="0">
                <a:solidFill>
                  <a:srgbClr val="FF0000"/>
                </a:solidFill>
                <a:latin typeface="Calibri" panose="020F0502020204030204" pitchFamily="34" charset="0"/>
                <a:cs typeface="Calibri" panose="020F0502020204030204" pitchFamily="34" charset="0"/>
              </a:rPr>
              <a:t>But with practice</a:t>
            </a:r>
            <a:r>
              <a:rPr lang="en-GB" altLang="zh-CN" sz="2400" b="1" dirty="0">
                <a:latin typeface="Calibri" panose="020F0502020204030204" pitchFamily="34" charset="0"/>
                <a:cs typeface="Calibri" panose="020F0502020204030204" pitchFamily="34" charset="0"/>
              </a:rPr>
              <a:t>, the </a:t>
            </a:r>
            <a:r>
              <a:rPr lang="en-GB" altLang="zh-CN" sz="2400" b="1" dirty="0">
                <a:solidFill>
                  <a:srgbClr val="FF0000"/>
                </a:solidFill>
                <a:latin typeface="Calibri" panose="020F0502020204030204" pitchFamily="34" charset="0"/>
                <a:cs typeface="Calibri" panose="020F0502020204030204" pitchFamily="34" charset="0"/>
              </a:rPr>
              <a:t>music</a:t>
            </a:r>
            <a:r>
              <a:rPr lang="en-GB" altLang="zh-CN" sz="2400" b="1" dirty="0">
                <a:latin typeface="Calibri" panose="020F0502020204030204" pitchFamily="34" charset="0"/>
                <a:cs typeface="Calibri" panose="020F0502020204030204" pitchFamily="34" charset="0"/>
              </a:rPr>
              <a:t> starts to </a:t>
            </a:r>
            <a:r>
              <a:rPr lang="en-GB" altLang="zh-CN" sz="2400" b="1" dirty="0">
                <a:solidFill>
                  <a:srgbClr val="FF0000"/>
                </a:solidFill>
                <a:latin typeface="Calibri" panose="020F0502020204030204" pitchFamily="34" charset="0"/>
                <a:cs typeface="Calibri" panose="020F0502020204030204" pitchFamily="34" charset="0"/>
              </a:rPr>
              <a:t>flow naturally</a:t>
            </a:r>
            <a:r>
              <a:rPr lang="en-GB" altLang="zh-CN" sz="2400" b="1" dirty="0">
                <a:latin typeface="Calibri" panose="020F0502020204030204" pitchFamily="34" charset="0"/>
                <a:cs typeface="Calibri" panose="020F0502020204030204" pitchFamily="34" charset="0"/>
              </a:rPr>
              <a:t>.</a:t>
            </a:r>
            <a:endParaRPr lang="en-GB" altLang="zh-CN" sz="2400" b="1"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“at first” (</a:t>
            </a:r>
            <a:r>
              <a:rPr lang="zh-CN" altLang="en-US" sz="2400" dirty="0">
                <a:latin typeface="Calibri" panose="020F0502020204030204" pitchFamily="34" charset="0"/>
                <a:cs typeface="Calibri" panose="020F0502020204030204" pitchFamily="34" charset="0"/>
              </a:rPr>
              <a:t>起初</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与 “</a:t>
            </a:r>
            <a:r>
              <a:rPr lang="en-GB" altLang="zh-CN" sz="2400" dirty="0">
                <a:latin typeface="Calibri" panose="020F0502020204030204" pitchFamily="34" charset="0"/>
                <a:cs typeface="Calibri" panose="020F0502020204030204" pitchFamily="34" charset="0"/>
              </a:rPr>
              <a:t>But with practice” (</a:t>
            </a:r>
            <a:r>
              <a:rPr lang="zh-CN" altLang="en-US" sz="2400" dirty="0">
                <a:latin typeface="Calibri" panose="020F0502020204030204" pitchFamily="34" charset="0"/>
                <a:cs typeface="Calibri" panose="020F0502020204030204" pitchFamily="34" charset="0"/>
              </a:rPr>
              <a:t>但通过练习</a:t>
            </a:r>
            <a:r>
              <a:rPr lang="en-US" altLang="zh-CN" sz="2400" dirty="0">
                <a:latin typeface="Calibri" panose="020F0502020204030204" pitchFamily="34" charset="0"/>
                <a:cs typeface="Calibri" panose="020F0502020204030204" pitchFamily="34" charset="0"/>
              </a:rPr>
              <a:t>) </a:t>
            </a:r>
            <a:r>
              <a:rPr lang="zh-CN" altLang="en-US" sz="2400" b="1" dirty="0">
                <a:latin typeface="Calibri" panose="020F0502020204030204" pitchFamily="34" charset="0"/>
                <a:cs typeface="Calibri" panose="020F0502020204030204" pitchFamily="34" charset="0"/>
              </a:rPr>
              <a:t>时间递进 </a:t>
            </a:r>
            <a:r>
              <a:rPr lang="en-US" altLang="zh-CN" sz="2400" b="1" dirty="0">
                <a:latin typeface="Calibri" panose="020F0502020204030204" pitchFamily="34" charset="0"/>
                <a:cs typeface="Calibri" panose="020F0502020204030204" pitchFamily="34" charset="0"/>
              </a:rPr>
              <a:t>+ </a:t>
            </a:r>
            <a:r>
              <a:rPr lang="zh-CN" altLang="en-US" sz="2400" b="1" dirty="0">
                <a:latin typeface="Calibri" panose="020F0502020204030204" pitchFamily="34" charset="0"/>
                <a:cs typeface="Calibri" panose="020F0502020204030204" pitchFamily="34" charset="0"/>
              </a:rPr>
              <a:t>转折</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从初学到练习后的进步。</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music</a:t>
            </a:r>
            <a:r>
              <a:rPr lang="zh-CN" altLang="en-US" sz="2400" dirty="0">
                <a:latin typeface="Calibri" panose="020F0502020204030204" pitchFamily="34" charset="0"/>
                <a:cs typeface="Calibri" panose="020F0502020204030204" pitchFamily="34" charset="0"/>
              </a:rPr>
              <a:t>（上义词）</a:t>
            </a:r>
            <a:r>
              <a:rPr lang="en-US" altLang="zh-CN"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instrument, notes, rhythm</a:t>
            </a:r>
            <a:r>
              <a:rPr lang="zh-CN" altLang="en-US" sz="2400" dirty="0">
                <a:latin typeface="Calibri" panose="020F0502020204030204" pitchFamily="34" charset="0"/>
                <a:cs typeface="Calibri" panose="020F0502020204030204" pitchFamily="34" charset="0"/>
              </a:rPr>
              <a:t> （下义词）</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hit the wrong notes” (</a:t>
            </a:r>
            <a:r>
              <a:rPr lang="zh-CN" altLang="en-US" sz="2400" dirty="0">
                <a:latin typeface="Calibri" panose="020F0502020204030204" pitchFamily="34" charset="0"/>
                <a:cs typeface="Calibri" panose="020F0502020204030204" pitchFamily="34" charset="0"/>
              </a:rPr>
              <a:t>弹错</a:t>
            </a:r>
            <a:r>
              <a:rPr lang="en-US" altLang="zh-CN" sz="2400" dirty="0">
                <a:latin typeface="Calibri" panose="020F0502020204030204" pitchFamily="34" charset="0"/>
                <a:cs typeface="Calibri" panose="020F0502020204030204" pitchFamily="34" charset="0"/>
              </a:rPr>
              <a:t>) VS</a:t>
            </a:r>
            <a:r>
              <a:rPr lang="zh-CN" altLang="en-US" sz="2400" dirty="0">
                <a:latin typeface="Calibri" panose="020F0502020204030204" pitchFamily="34" charset="0"/>
                <a:cs typeface="Calibri" panose="020F0502020204030204" pitchFamily="34" charset="0"/>
              </a:rPr>
              <a:t>  “</a:t>
            </a:r>
            <a:r>
              <a:rPr lang="en-GB" altLang="zh-CN" sz="2400" dirty="0">
                <a:latin typeface="Calibri" panose="020F0502020204030204" pitchFamily="34" charset="0"/>
                <a:cs typeface="Calibri" panose="020F0502020204030204" pitchFamily="34" charset="0"/>
              </a:rPr>
              <a:t>flow naturally” (</a:t>
            </a:r>
            <a:r>
              <a:rPr lang="zh-CN" altLang="en-US" sz="2400" dirty="0">
                <a:latin typeface="Calibri" panose="020F0502020204030204" pitchFamily="34" charset="0"/>
                <a:cs typeface="Calibri" panose="020F0502020204030204" pitchFamily="34" charset="0"/>
              </a:rPr>
              <a:t>自然流淌</a:t>
            </a:r>
            <a:r>
              <a:rPr lang="en-US" altLang="zh-CN" sz="2400" dirty="0">
                <a:latin typeface="Calibri" panose="020F0502020204030204" pitchFamily="34" charset="0"/>
                <a:cs typeface="Calibri" panose="020F0502020204030204" pitchFamily="34" charset="0"/>
              </a:rPr>
              <a:t>) </a:t>
            </a:r>
            <a:r>
              <a:rPr lang="zh-CN" altLang="en-US" sz="2400" b="1" dirty="0">
                <a:latin typeface="Calibri" panose="020F0502020204030204" pitchFamily="34" charset="0"/>
                <a:cs typeface="Calibri" panose="020F0502020204030204" pitchFamily="34" charset="0"/>
              </a:rPr>
              <a:t>状态对比</a:t>
            </a:r>
            <a:r>
              <a:rPr lang="zh-CN" altLang="en-US" sz="2400" dirty="0">
                <a:latin typeface="Calibri" panose="020F0502020204030204" pitchFamily="34" charset="0"/>
                <a:cs typeface="Calibri" panose="020F0502020204030204" pitchFamily="34" charset="0"/>
              </a:rPr>
              <a:t>（笨拙 </a:t>
            </a:r>
            <a:r>
              <a:rPr lang="en-GB" altLang="zh-CN" sz="2400" dirty="0">
                <a:latin typeface="Calibri" panose="020F0502020204030204" pitchFamily="34" charset="0"/>
                <a:cs typeface="Calibri" panose="020F0502020204030204" pitchFamily="34" charset="0"/>
              </a:rPr>
              <a:t>vs </a:t>
            </a:r>
            <a:r>
              <a:rPr lang="zh-CN" altLang="en-US" sz="2400" dirty="0">
                <a:latin typeface="Calibri" panose="020F0502020204030204" pitchFamily="34" charset="0"/>
                <a:cs typeface="Calibri" panose="020F0502020204030204" pitchFamily="34" charset="0"/>
              </a:rPr>
              <a:t>流畅）</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C</a:t>
            </a:r>
            <a:r>
              <a:rPr lang="zh-CN" altLang="en-US" sz="2400" dirty="0">
                <a:latin typeface="Calibri" panose="020F0502020204030204" pitchFamily="34" charset="0"/>
                <a:cs typeface="Calibri" panose="020F0502020204030204" pitchFamily="34" charset="0"/>
              </a:rPr>
              <a:t>项“但随着练习，音乐自然流淌”完美呼应比喻，说明通过练习可以掌握技能，与上文形成转折递进。</a:t>
            </a:r>
            <a:endParaRPr lang="en-GB" altLang="zh-CN" sz="2400" b="1" dirty="0">
              <a:latin typeface="Calibri" panose="020F0502020204030204" pitchFamily="34" charset="0"/>
              <a:cs typeface="Calibri" panose="020F0502020204030204" pitchFamily="34" charset="0"/>
            </a:endParaRPr>
          </a:p>
        </p:txBody>
      </p:sp>
      <p:cxnSp>
        <p:nvCxnSpPr>
          <p:cNvPr id="2" name="直线连接符 1"/>
          <p:cNvCxnSpPr/>
          <p:nvPr/>
        </p:nvCxnSpPr>
        <p:spPr>
          <a:xfrm>
            <a:off x="2418522" y="708992"/>
            <a:ext cx="132521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线连接符 5"/>
          <p:cNvCxnSpPr/>
          <p:nvPr/>
        </p:nvCxnSpPr>
        <p:spPr>
          <a:xfrm>
            <a:off x="6188765" y="708992"/>
            <a:ext cx="60960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线连接符 9"/>
          <p:cNvCxnSpPr/>
          <p:nvPr/>
        </p:nvCxnSpPr>
        <p:spPr>
          <a:xfrm>
            <a:off x="4300330" y="722245"/>
            <a:ext cx="60960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线连接符 10"/>
          <p:cNvCxnSpPr/>
          <p:nvPr/>
        </p:nvCxnSpPr>
        <p:spPr>
          <a:xfrm>
            <a:off x="1577008" y="695741"/>
            <a:ext cx="60960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checkerboard(across)">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checkerboard(across)">
                                      <p:cBhvr>
                                        <p:cTn id="37" dur="500"/>
                                        <p:tgtEl>
                                          <p:spTgt spid="4">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checkerboard(across)">
                                      <p:cBhvr>
                                        <p:cTn id="42" dur="500"/>
                                        <p:tgtEl>
                                          <p:spTgt spid="4">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4">
                                            <p:txEl>
                                              <p:pRg st="4" end="4"/>
                                            </p:txEl>
                                          </p:spTgt>
                                        </p:tgtEl>
                                        <p:attrNameLst>
                                          <p:attrName>style.visibility</p:attrName>
                                        </p:attrNameLst>
                                      </p:cBhvr>
                                      <p:to>
                                        <p:strVal val="visible"/>
                                      </p:to>
                                    </p:set>
                                    <p:animEffect transition="in" filter="checkerboard(across)">
                                      <p:cBhvr>
                                        <p:cTn id="4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l="4414" r="3562" b="2029"/>
          <a:stretch>
            <a:fillRect/>
          </a:stretch>
        </p:blipFill>
        <p:spPr>
          <a:xfrm>
            <a:off x="-6625" y="0"/>
            <a:ext cx="7487478" cy="6858000"/>
          </a:xfrm>
          <a:prstGeom prst="rect">
            <a:avLst/>
          </a:prstGeom>
        </p:spPr>
      </p:pic>
      <p:sp>
        <p:nvSpPr>
          <p:cNvPr id="4" name="文本框 3"/>
          <p:cNvSpPr txBox="1"/>
          <p:nvPr/>
        </p:nvSpPr>
        <p:spPr>
          <a:xfrm>
            <a:off x="7487478" y="13252"/>
            <a:ext cx="4704522" cy="4154984"/>
          </a:xfrm>
          <a:prstGeom prst="rect">
            <a:avLst/>
          </a:prstGeom>
          <a:solidFill>
            <a:schemeClr val="bg1"/>
          </a:solidFill>
        </p:spPr>
        <p:txBody>
          <a:bodyPr wrap="square" rtlCol="0">
            <a:spAutoFit/>
          </a:bodyPr>
          <a:lstStyle/>
          <a:p>
            <a:r>
              <a:rPr lang="en-US" altLang="zh-CN" sz="2400" b="1" dirty="0">
                <a:latin typeface="Calibri" panose="020F0502020204030204" pitchFamily="34" charset="0"/>
                <a:cs typeface="Calibri" panose="020F0502020204030204" pitchFamily="34" charset="0"/>
              </a:rPr>
              <a:t>38.</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E. Simply </a:t>
            </a:r>
            <a:r>
              <a:rPr lang="en-GB" altLang="zh-CN" sz="2400" b="1" dirty="0">
                <a:solidFill>
                  <a:srgbClr val="FF0000"/>
                </a:solidFill>
                <a:latin typeface="Calibri" panose="020F0502020204030204" pitchFamily="34" charset="0"/>
                <a:cs typeface="Calibri" panose="020F0502020204030204" pitchFamily="34" charset="0"/>
              </a:rPr>
              <a:t>naming an emotion </a:t>
            </a:r>
            <a:r>
              <a:rPr lang="en-GB" altLang="zh-CN" sz="2400" b="1" dirty="0">
                <a:latin typeface="Calibri" panose="020F0502020204030204" pitchFamily="34" charset="0"/>
                <a:cs typeface="Calibri" panose="020F0502020204030204" pitchFamily="34" charset="0"/>
              </a:rPr>
              <a:t>has a calming effect on the brain.</a:t>
            </a:r>
            <a:endParaRPr lang="en-GB" altLang="zh-CN" sz="2400" b="1"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“name what you feel” </a:t>
            </a:r>
            <a:r>
              <a:rPr lang="en-US" altLang="zh-CN"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“naming an emotion”</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命名情绪）（词义复现）</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E</a:t>
            </a:r>
            <a:r>
              <a:rPr lang="zh-CN" altLang="en-US" sz="2400" dirty="0">
                <a:latin typeface="Calibri" panose="020F0502020204030204" pitchFamily="34" charset="0"/>
                <a:cs typeface="Calibri" panose="020F0502020204030204" pitchFamily="34" charset="0"/>
              </a:rPr>
              <a:t>项解释了前句“命名情绪”这个行为的</a:t>
            </a:r>
            <a:r>
              <a:rPr lang="zh-CN" altLang="en-US" sz="2400" b="1" dirty="0">
                <a:latin typeface="Calibri" panose="020F0502020204030204" pitchFamily="34" charset="0"/>
                <a:cs typeface="Calibri" panose="020F0502020204030204" pitchFamily="34" charset="0"/>
              </a:rPr>
              <a:t>作用和结果</a:t>
            </a:r>
            <a:r>
              <a:rPr lang="zh-CN" altLang="en-US" sz="2400" dirty="0">
                <a:latin typeface="Calibri" panose="020F0502020204030204" pitchFamily="34" charset="0"/>
                <a:cs typeface="Calibri" panose="020F0502020204030204" pitchFamily="34" charset="0"/>
              </a:rPr>
              <a:t>（</a:t>
            </a:r>
            <a:r>
              <a:rPr lang="en-GB" altLang="zh-CN" sz="2400" dirty="0">
                <a:latin typeface="Calibri" panose="020F0502020204030204" pitchFamily="34" charset="0"/>
                <a:cs typeface="Calibri" panose="020F0502020204030204" pitchFamily="34" charset="0"/>
              </a:rPr>
              <a:t>calming effect</a:t>
            </a:r>
            <a:r>
              <a:rPr lang="zh-CN" altLang="en-GB" sz="2400" dirty="0">
                <a:latin typeface="Calibri" panose="020F0502020204030204" pitchFamily="34" charset="0"/>
                <a:cs typeface="Calibri" panose="020F0502020204030204" pitchFamily="34" charset="0"/>
              </a:rPr>
              <a:t>）</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“It shifts the experience...”</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它把体验转变</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这里的“</a:t>
            </a:r>
            <a:r>
              <a:rPr lang="en-GB" altLang="zh-CN" sz="2400" dirty="0">
                <a:latin typeface="Calibri" panose="020F0502020204030204" pitchFamily="34" charset="0"/>
                <a:cs typeface="Calibri" panose="020F0502020204030204" pitchFamily="34" charset="0"/>
              </a:rPr>
              <a:t>It”</a:t>
            </a:r>
            <a:r>
              <a:rPr lang="zh-CN" altLang="en-US" sz="2400" b="1" dirty="0">
                <a:latin typeface="Calibri" panose="020F0502020204030204" pitchFamily="34" charset="0"/>
                <a:cs typeface="Calibri" panose="020F0502020204030204" pitchFamily="34" charset="0"/>
              </a:rPr>
              <a:t>指代</a:t>
            </a:r>
            <a:r>
              <a:rPr lang="en-GB" altLang="zh-CN" sz="2400" b="1" dirty="0">
                <a:latin typeface="Calibri" panose="020F0502020204030204" pitchFamily="34" charset="0"/>
                <a:cs typeface="Calibri" panose="020F0502020204030204" pitchFamily="34" charset="0"/>
              </a:rPr>
              <a:t>E</a:t>
            </a:r>
            <a:r>
              <a:rPr lang="zh-CN" altLang="en-US" sz="2400" b="1" dirty="0">
                <a:latin typeface="Calibri" panose="020F0502020204030204" pitchFamily="34" charset="0"/>
                <a:cs typeface="Calibri" panose="020F0502020204030204" pitchFamily="34" charset="0"/>
              </a:rPr>
              <a:t>项的内容</a:t>
            </a:r>
            <a:r>
              <a:rPr lang="zh-CN" altLang="en-US" sz="2400" dirty="0">
                <a:latin typeface="Calibri" panose="020F0502020204030204" pitchFamily="34" charset="0"/>
                <a:cs typeface="Calibri" panose="020F0502020204030204" pitchFamily="34" charset="0"/>
              </a:rPr>
              <a:t>（命名情绪的行为及其 </a:t>
            </a:r>
            <a:r>
              <a:rPr lang="en-GB" altLang="zh-CN" sz="2400" dirty="0">
                <a:latin typeface="Calibri" panose="020F0502020204030204" pitchFamily="34" charset="0"/>
                <a:cs typeface="Calibri" panose="020F0502020204030204" pitchFamily="34" charset="0"/>
              </a:rPr>
              <a:t>calming effect</a:t>
            </a:r>
            <a:r>
              <a:rPr lang="zh-CN" altLang="en-GB" sz="2400" dirty="0">
                <a:latin typeface="Calibri" panose="020F0502020204030204" pitchFamily="34" charset="0"/>
                <a:cs typeface="Calibri" panose="020F0502020204030204" pitchFamily="34" charset="0"/>
              </a:rPr>
              <a:t>）</a:t>
            </a:r>
            <a:endParaRPr lang="en-GB" altLang="zh-CN" sz="2400" b="1" dirty="0">
              <a:latin typeface="Calibri" panose="020F0502020204030204" pitchFamily="34" charset="0"/>
              <a:cs typeface="Calibri" panose="020F0502020204030204" pitchFamily="34" charset="0"/>
            </a:endParaRPr>
          </a:p>
        </p:txBody>
      </p:sp>
      <p:sp>
        <p:nvSpPr>
          <p:cNvPr id="7" name="文本框 6"/>
          <p:cNvSpPr txBox="1"/>
          <p:nvPr/>
        </p:nvSpPr>
        <p:spPr>
          <a:xfrm>
            <a:off x="72888" y="1247217"/>
            <a:ext cx="7328452" cy="369332"/>
          </a:xfrm>
          <a:prstGeom prst="rect">
            <a:avLst/>
          </a:prstGeom>
          <a:solidFill>
            <a:srgbClr val="92D050"/>
          </a:solidFill>
        </p:spPr>
        <p:txBody>
          <a:bodyPr wrap="square">
            <a:spAutoFit/>
          </a:bodyPr>
          <a:lstStyle/>
          <a:p>
            <a:r>
              <a:rPr lang="zh-CN" altLang="en-US" dirty="0"/>
              <a:t>那一刻，情商高的做法是停顿并默默</a:t>
            </a:r>
            <a:r>
              <a:rPr lang="zh-CN" altLang="en-US" b="1" dirty="0"/>
              <a:t>命名你的感受</a:t>
            </a:r>
            <a:r>
              <a:rPr lang="zh-CN" altLang="en-US" dirty="0"/>
              <a:t>：“沮丧”、“不被尊重”</a:t>
            </a:r>
            <a:endParaRPr lang="zh-CN" altLang="en-US" dirty="0"/>
          </a:p>
        </p:txBody>
      </p:sp>
      <p:cxnSp>
        <p:nvCxnSpPr>
          <p:cNvPr id="9" name="直线连接符 8"/>
          <p:cNvCxnSpPr/>
          <p:nvPr/>
        </p:nvCxnSpPr>
        <p:spPr>
          <a:xfrm>
            <a:off x="4121426" y="1802296"/>
            <a:ext cx="327991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线连接符 11"/>
          <p:cNvCxnSpPr/>
          <p:nvPr/>
        </p:nvCxnSpPr>
        <p:spPr>
          <a:xfrm>
            <a:off x="298174" y="2073966"/>
            <a:ext cx="606286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72888" y="2060714"/>
            <a:ext cx="344557" cy="29154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par>
                                <p:cTn id="13" presetID="5"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checkerboard(across)">
                                      <p:cBhvr>
                                        <p:cTn id="23" dur="500"/>
                                        <p:tgtEl>
                                          <p:spTgt spid="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blinds(horizontal)">
                                      <p:cBhvr>
                                        <p:cTn id="28" dur="500"/>
                                        <p:tgtEl>
                                          <p:spTgt spid="4">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4">
                                            <p:txEl>
                                              <p:pRg st="3" end="3"/>
                                            </p:txEl>
                                          </p:spTgt>
                                        </p:tgtEl>
                                        <p:attrNameLst>
                                          <p:attrName>style.visibility</p:attrName>
                                        </p:attrNameLst>
                                      </p:cBhvr>
                                      <p:to>
                                        <p:strVal val="visible"/>
                                      </p:to>
                                    </p:set>
                                    <p:animEffect transition="in" filter="blinds(horizontal)">
                                      <p:cBhvr>
                                        <p:cTn id="3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l="4414" r="3562" b="2029"/>
          <a:stretch>
            <a:fillRect/>
          </a:stretch>
        </p:blipFill>
        <p:spPr>
          <a:xfrm>
            <a:off x="0" y="0"/>
            <a:ext cx="7487478" cy="6858000"/>
          </a:xfrm>
          <a:prstGeom prst="rect">
            <a:avLst/>
          </a:prstGeom>
        </p:spPr>
      </p:pic>
      <p:sp>
        <p:nvSpPr>
          <p:cNvPr id="4" name="文本框 3"/>
          <p:cNvSpPr txBox="1"/>
          <p:nvPr/>
        </p:nvSpPr>
        <p:spPr>
          <a:xfrm>
            <a:off x="7487478" y="13252"/>
            <a:ext cx="4704522" cy="4955203"/>
          </a:xfrm>
          <a:prstGeom prst="rect">
            <a:avLst/>
          </a:prstGeom>
          <a:solidFill>
            <a:schemeClr val="bg1"/>
          </a:solidFill>
        </p:spPr>
        <p:txBody>
          <a:bodyPr wrap="square" rtlCol="0">
            <a:spAutoFit/>
          </a:bodyPr>
          <a:lstStyle/>
          <a:p>
            <a:r>
              <a:rPr lang="en-US" altLang="zh-CN" sz="2400" b="1" dirty="0">
                <a:latin typeface="Calibri" panose="020F0502020204030204" pitchFamily="34" charset="0"/>
                <a:cs typeface="Calibri" panose="020F0502020204030204" pitchFamily="34" charset="0"/>
              </a:rPr>
              <a:t>39.</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D. In </a:t>
            </a:r>
            <a:r>
              <a:rPr lang="en-GB" altLang="zh-CN" sz="2400" b="1" i="1" u="sng" dirty="0">
                <a:solidFill>
                  <a:srgbClr val="FF0000"/>
                </a:solidFill>
                <a:latin typeface="Calibri" panose="020F0502020204030204" pitchFamily="34" charset="0"/>
                <a:cs typeface="Calibri" panose="020F0502020204030204" pitchFamily="34" charset="0"/>
              </a:rPr>
              <a:t>that</a:t>
            </a:r>
            <a:r>
              <a:rPr lang="en-GB" altLang="zh-CN" sz="2400" b="1" dirty="0">
                <a:latin typeface="Calibri" panose="020F0502020204030204" pitchFamily="34" charset="0"/>
                <a:cs typeface="Calibri" panose="020F0502020204030204" pitchFamily="34" charset="0"/>
              </a:rPr>
              <a:t> space lies your ability to choose rather than react.</a:t>
            </a:r>
            <a:endParaRPr lang="en-GB" altLang="zh-CN" sz="2400" b="1"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“that space” </a:t>
            </a:r>
            <a:r>
              <a:rPr lang="zh-CN" altLang="en-US" sz="2400" dirty="0">
                <a:latin typeface="Calibri" panose="020F0502020204030204" pitchFamily="34" charset="0"/>
                <a:cs typeface="Calibri" panose="020F0502020204030204" pitchFamily="34" charset="0"/>
              </a:rPr>
              <a:t>指代前句的 “</a:t>
            </a:r>
            <a:r>
              <a:rPr lang="en-GB" altLang="zh-CN" sz="2400" dirty="0">
                <a:latin typeface="Calibri" panose="020F0502020204030204" pitchFamily="34" charset="0"/>
                <a:cs typeface="Calibri" panose="020F0502020204030204" pitchFamily="34" charset="0"/>
              </a:rPr>
              <a:t>the small gap between stimulus and response”</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刺激与反应之间的间隙）</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a:t>
            </a:r>
            <a:r>
              <a:rPr lang="en-GB" altLang="zh-CN" sz="2400" b="1" dirty="0">
                <a:latin typeface="Calibri" panose="020F0502020204030204" pitchFamily="34" charset="0"/>
                <a:cs typeface="Calibri" panose="020F0502020204030204" pitchFamily="34" charset="0"/>
              </a:rPr>
              <a:t>Without it</a:t>
            </a:r>
            <a:r>
              <a:rPr lang="en-GB" altLang="zh-CN" sz="2400" dirty="0">
                <a:latin typeface="Calibri" panose="020F0502020204030204" pitchFamily="34" charset="0"/>
                <a:cs typeface="Calibri" panose="020F0502020204030204" pitchFamily="34" charset="0"/>
              </a:rPr>
              <a:t>, you’re a puppet... </a:t>
            </a:r>
            <a:r>
              <a:rPr lang="en-GB" altLang="zh-CN" sz="2400" b="1" dirty="0">
                <a:latin typeface="Calibri" panose="020F0502020204030204" pitchFamily="34" charset="0"/>
                <a:cs typeface="Calibri" panose="020F0502020204030204" pitchFamily="34" charset="0"/>
              </a:rPr>
              <a:t>with it</a:t>
            </a:r>
            <a:r>
              <a:rPr lang="en-GB" altLang="zh-CN" sz="2400" dirty="0">
                <a:latin typeface="Calibri" panose="020F0502020204030204" pitchFamily="34" charset="0"/>
                <a:cs typeface="Calibri" panose="020F0502020204030204" pitchFamily="34" charset="0"/>
              </a:rPr>
              <a:t>, you become the author...”——</a:t>
            </a:r>
            <a:r>
              <a:rPr lang="zh-CN" altLang="en-US" sz="2400" dirty="0">
                <a:latin typeface="Calibri" panose="020F0502020204030204" pitchFamily="34" charset="0"/>
                <a:cs typeface="Calibri" panose="020F0502020204030204" pitchFamily="34" charset="0"/>
              </a:rPr>
              <a:t>这里的“</a:t>
            </a:r>
            <a:r>
              <a:rPr lang="en-GB" altLang="zh-CN" sz="2400" dirty="0">
                <a:latin typeface="Calibri" panose="020F0502020204030204" pitchFamily="34" charset="0"/>
                <a:cs typeface="Calibri" panose="020F0502020204030204" pitchFamily="34" charset="0"/>
              </a:rPr>
              <a:t>it”</a:t>
            </a:r>
            <a:r>
              <a:rPr lang="zh-CN" altLang="en-US" sz="2400" b="1" dirty="0">
                <a:latin typeface="Calibri" panose="020F0502020204030204" pitchFamily="34" charset="0"/>
                <a:cs typeface="Calibri" panose="020F0502020204030204" pitchFamily="34" charset="0"/>
              </a:rPr>
              <a:t>指代</a:t>
            </a:r>
            <a:r>
              <a:rPr lang="en-GB" altLang="zh-CN" sz="2400" b="1" dirty="0">
                <a:latin typeface="Calibri" panose="020F0502020204030204" pitchFamily="34" charset="0"/>
                <a:cs typeface="Calibri" panose="020F0502020204030204" pitchFamily="34" charset="0"/>
              </a:rPr>
              <a:t>D</a:t>
            </a:r>
            <a:r>
              <a:rPr lang="zh-CN" altLang="en-US" sz="2400" b="1" dirty="0">
                <a:latin typeface="Calibri" panose="020F0502020204030204" pitchFamily="34" charset="0"/>
                <a:cs typeface="Calibri" panose="020F0502020204030204" pitchFamily="34" charset="0"/>
              </a:rPr>
              <a:t>项中的“</a:t>
            </a:r>
            <a:r>
              <a:rPr lang="en-GB" altLang="zh-CN" sz="2400" b="1" dirty="0">
                <a:latin typeface="Calibri" panose="020F0502020204030204" pitchFamily="34" charset="0"/>
                <a:cs typeface="Calibri" panose="020F0502020204030204" pitchFamily="34" charset="0"/>
              </a:rPr>
              <a:t>that space”</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即 </a:t>
            </a:r>
            <a:r>
              <a:rPr lang="en-GB" altLang="zh-CN" sz="2400" dirty="0">
                <a:latin typeface="Calibri" panose="020F0502020204030204" pitchFamily="34" charset="0"/>
                <a:cs typeface="Calibri" panose="020F0502020204030204" pitchFamily="34" charset="0"/>
              </a:rPr>
              <a:t>pause/gap</a:t>
            </a:r>
            <a:r>
              <a:rPr lang="zh-CN" altLang="en-GB" sz="2400" dirty="0">
                <a:latin typeface="Calibri" panose="020F0502020204030204" pitchFamily="34" charset="0"/>
                <a:cs typeface="Calibri" panose="020F0502020204030204" pitchFamily="34" charset="0"/>
              </a:rPr>
              <a:t>）</a:t>
            </a:r>
            <a:endParaRPr lang="en-US" altLang="zh-CN" sz="2400" dirty="0">
              <a:latin typeface="Calibri" panose="020F0502020204030204" pitchFamily="34" charset="0"/>
              <a:cs typeface="Calibri" panose="020F0502020204030204" pitchFamily="34" charset="0"/>
            </a:endParaRPr>
          </a:p>
          <a:p>
            <a:r>
              <a:rPr lang="zh-CN" altLang="en-US" sz="2400" dirty="0">
                <a:latin typeface="Calibri" panose="020F0502020204030204" pitchFamily="34" charset="0"/>
                <a:cs typeface="Calibri" panose="020F0502020204030204" pitchFamily="34" charset="0"/>
              </a:rPr>
              <a:t>后句的“</a:t>
            </a:r>
            <a:r>
              <a:rPr lang="en-GB" altLang="zh-CN" sz="2400" dirty="0">
                <a:latin typeface="Calibri" panose="020F0502020204030204" pitchFamily="34" charset="0"/>
                <a:cs typeface="Calibri" panose="020F0502020204030204" pitchFamily="34" charset="0"/>
              </a:rPr>
              <a:t>Without it... with it”</a:t>
            </a:r>
            <a:r>
              <a:rPr lang="zh-CN" altLang="en-US" sz="2400" dirty="0">
                <a:latin typeface="Calibri" panose="020F0502020204030204" pitchFamily="34" charset="0"/>
                <a:cs typeface="Calibri" panose="020F0502020204030204" pitchFamily="34" charset="0"/>
              </a:rPr>
              <a:t>与</a:t>
            </a:r>
            <a:r>
              <a:rPr lang="en-GB" altLang="zh-CN" sz="2400" dirty="0">
                <a:latin typeface="Calibri" panose="020F0502020204030204" pitchFamily="34" charset="0"/>
                <a:cs typeface="Calibri" panose="020F0502020204030204" pitchFamily="34" charset="0"/>
              </a:rPr>
              <a:t>D</a:t>
            </a:r>
            <a:r>
              <a:rPr lang="zh-CN" altLang="en-US" sz="2400" dirty="0">
                <a:latin typeface="Calibri" panose="020F0502020204030204" pitchFamily="34" charset="0"/>
                <a:cs typeface="Calibri" panose="020F0502020204030204" pitchFamily="34" charset="0"/>
              </a:rPr>
              <a:t>项的“</a:t>
            </a:r>
            <a:r>
              <a:rPr lang="en-GB" altLang="zh-CN" sz="2400" dirty="0">
                <a:latin typeface="Calibri" panose="020F0502020204030204" pitchFamily="34" charset="0"/>
                <a:cs typeface="Calibri" panose="020F0502020204030204" pitchFamily="34" charset="0"/>
              </a:rPr>
              <a:t>choose rather than react”</a:t>
            </a:r>
            <a:r>
              <a:rPr lang="zh-CN" altLang="en-US" sz="2400" dirty="0">
                <a:latin typeface="Calibri" panose="020F0502020204030204" pitchFamily="34" charset="0"/>
                <a:cs typeface="Calibri" panose="020F0502020204030204" pitchFamily="34" charset="0"/>
              </a:rPr>
              <a:t>形成</a:t>
            </a:r>
            <a:r>
              <a:rPr lang="zh-CN" altLang="en-US" sz="2400" b="1" dirty="0">
                <a:latin typeface="Calibri" panose="020F0502020204030204" pitchFamily="34" charset="0"/>
                <a:cs typeface="Calibri" panose="020F0502020204030204" pitchFamily="34" charset="0"/>
              </a:rPr>
              <a:t>对比展开</a:t>
            </a:r>
            <a:r>
              <a:rPr lang="zh-CN" altLang="en-US" sz="2400" dirty="0">
                <a:latin typeface="Calibri" panose="020F0502020204030204" pitchFamily="34" charset="0"/>
                <a:cs typeface="Calibri" panose="020F0502020204030204" pitchFamily="34" charset="0"/>
              </a:rPr>
              <a:t>，进一步说明这个空间的重要性</a:t>
            </a:r>
            <a:endParaRPr lang="en-GB" altLang="zh-CN" sz="2400" b="1" dirty="0">
              <a:latin typeface="Calibri" panose="020F0502020204030204" pitchFamily="34" charset="0"/>
              <a:cs typeface="Calibri" panose="020F0502020204030204" pitchFamily="34" charset="0"/>
            </a:endParaRPr>
          </a:p>
        </p:txBody>
      </p:sp>
      <p:sp>
        <p:nvSpPr>
          <p:cNvPr id="7" name="文本框 6"/>
          <p:cNvSpPr txBox="1"/>
          <p:nvPr/>
        </p:nvSpPr>
        <p:spPr>
          <a:xfrm>
            <a:off x="639419" y="2087506"/>
            <a:ext cx="6195390" cy="369332"/>
          </a:xfrm>
          <a:prstGeom prst="rect">
            <a:avLst/>
          </a:prstGeom>
          <a:solidFill>
            <a:srgbClr val="92D050"/>
          </a:solidFill>
        </p:spPr>
        <p:txBody>
          <a:bodyPr wrap="square">
            <a:spAutoFit/>
          </a:bodyPr>
          <a:lstStyle/>
          <a:p>
            <a:r>
              <a:rPr lang="zh-CN" altLang="en-US" dirty="0"/>
              <a:t>情商的一大力量是</a:t>
            </a:r>
            <a:r>
              <a:rPr lang="zh-CN" altLang="en-US" b="1" dirty="0"/>
              <a:t>停顿</a:t>
            </a:r>
            <a:r>
              <a:rPr lang="en-US" altLang="zh-CN" b="1" dirty="0"/>
              <a:t>——</a:t>
            </a:r>
            <a:r>
              <a:rPr lang="zh-CN" altLang="en-US" b="1" dirty="0"/>
              <a:t>刺激与反应之间的小间隙。</a:t>
            </a:r>
            <a:endParaRPr lang="zh-CN" altLang="en-US" dirty="0"/>
          </a:p>
        </p:txBody>
      </p:sp>
      <p:cxnSp>
        <p:nvCxnSpPr>
          <p:cNvPr id="9" name="直线连接符 8"/>
          <p:cNvCxnSpPr/>
          <p:nvPr/>
        </p:nvCxnSpPr>
        <p:spPr>
          <a:xfrm>
            <a:off x="298174" y="2968487"/>
            <a:ext cx="192819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线连接符 11"/>
          <p:cNvCxnSpPr/>
          <p:nvPr/>
        </p:nvCxnSpPr>
        <p:spPr>
          <a:xfrm>
            <a:off x="549966" y="2736575"/>
            <a:ext cx="693088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564835" y="2736575"/>
            <a:ext cx="344557" cy="291548"/>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par>
                                <p:cTn id="13" presetID="5" presetClass="entr" presetSubtype="1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checkerboard(across)">
                                      <p:cBhvr>
                                        <p:cTn id="23" dur="500"/>
                                        <p:tgtEl>
                                          <p:spTgt spid="4">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checkerboard(across)">
                                      <p:cBhvr>
                                        <p:cTn id="28" dur="500"/>
                                        <p:tgtEl>
                                          <p:spTgt spid="4">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checkerboard(across)">
                                      <p:cBhvr>
                                        <p:cTn id="33" dur="500"/>
                                        <p:tgtEl>
                                          <p:spTgt spid="4">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linds(horizontal)">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rcRect l="4414" r="3562" b="2029"/>
          <a:stretch>
            <a:fillRect/>
          </a:stretch>
        </p:blipFill>
        <p:spPr>
          <a:xfrm>
            <a:off x="0" y="0"/>
            <a:ext cx="7487478" cy="6858000"/>
          </a:xfrm>
          <a:prstGeom prst="rect">
            <a:avLst/>
          </a:prstGeom>
        </p:spPr>
      </p:pic>
      <p:sp>
        <p:nvSpPr>
          <p:cNvPr id="4" name="文本框 3"/>
          <p:cNvSpPr txBox="1"/>
          <p:nvPr/>
        </p:nvSpPr>
        <p:spPr>
          <a:xfrm>
            <a:off x="7487478" y="13252"/>
            <a:ext cx="4704522" cy="6001643"/>
          </a:xfrm>
          <a:prstGeom prst="rect">
            <a:avLst/>
          </a:prstGeom>
          <a:solidFill>
            <a:schemeClr val="bg1"/>
          </a:solidFill>
        </p:spPr>
        <p:txBody>
          <a:bodyPr wrap="square" rtlCol="0">
            <a:spAutoFit/>
          </a:bodyPr>
          <a:lstStyle/>
          <a:p>
            <a:r>
              <a:rPr lang="en-US" altLang="zh-CN" sz="2400" b="1" dirty="0">
                <a:latin typeface="Calibri" panose="020F0502020204030204" pitchFamily="34" charset="0"/>
                <a:cs typeface="Calibri" panose="020F0502020204030204" pitchFamily="34" charset="0"/>
              </a:rPr>
              <a:t>40.</a:t>
            </a:r>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B. Read the emotional currents of others.</a:t>
            </a:r>
            <a:r>
              <a:rPr lang="en-GB" altLang="zh-CN" sz="2400" dirty="0">
                <a:latin typeface="Calibri" panose="020F0502020204030204" pitchFamily="34" charset="0"/>
                <a:cs typeface="Calibri" panose="020F0502020204030204" pitchFamily="34" charset="0"/>
              </a:rPr>
              <a:t> </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emotional</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currents</a:t>
            </a:r>
            <a:r>
              <a:rPr lang="zh-CN" altLang="en-US" sz="2400" dirty="0">
                <a:latin typeface="Calibri" panose="020F0502020204030204" pitchFamily="34" charset="0"/>
                <a:cs typeface="Calibri" panose="020F0502020204030204" pitchFamily="34" charset="0"/>
              </a:rPr>
              <a:t>  情绪暗流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情绪流动</a:t>
            </a:r>
            <a:r>
              <a:rPr lang="en-US" altLang="zh-CN"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持续观察和感知他人微妙的情绪变化（通过语调、表情、肢体语言）</a:t>
            </a:r>
            <a:endParaRPr lang="en-GB"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“empathy”</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共情）、“</a:t>
            </a:r>
            <a:r>
              <a:rPr lang="en-GB" altLang="zh-CN" sz="2400" dirty="0">
                <a:latin typeface="Calibri" panose="020F0502020204030204" pitchFamily="34" charset="0"/>
                <a:cs typeface="Calibri" panose="020F0502020204030204" pitchFamily="34" charset="0"/>
              </a:rPr>
              <a:t>tone of voice, facial expressions, body language”</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观察他人的非语言信号）、“</a:t>
            </a:r>
            <a:r>
              <a:rPr lang="en-GB" altLang="zh-CN" sz="2400" dirty="0">
                <a:latin typeface="Calibri" panose="020F0502020204030204" pitchFamily="34" charset="0"/>
                <a:cs typeface="Calibri" panose="020F0502020204030204" pitchFamily="34" charset="0"/>
              </a:rPr>
              <a:t>make </a:t>
            </a:r>
            <a:r>
              <a:rPr lang="en-GB" altLang="zh-CN" sz="2400" b="1" dirty="0">
                <a:latin typeface="Calibri" panose="020F0502020204030204" pitchFamily="34" charset="0"/>
                <a:cs typeface="Calibri" panose="020F0502020204030204" pitchFamily="34" charset="0"/>
              </a:rPr>
              <a:t>others</a:t>
            </a:r>
            <a:r>
              <a:rPr lang="en-GB" altLang="zh-CN" sz="2400" dirty="0">
                <a:latin typeface="Calibri" panose="020F0502020204030204" pitchFamily="34" charset="0"/>
                <a:cs typeface="Calibri" panose="020F0502020204030204" pitchFamily="34" charset="0"/>
              </a:rPr>
              <a:t> feel seen”</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让</a:t>
            </a:r>
            <a:r>
              <a:rPr lang="zh-CN" altLang="en-US" sz="2400" b="1" dirty="0">
                <a:latin typeface="Calibri" panose="020F0502020204030204" pitchFamily="34" charset="0"/>
                <a:cs typeface="Calibri" panose="020F0502020204030204" pitchFamily="34" charset="0"/>
              </a:rPr>
              <a:t>他人</a:t>
            </a:r>
            <a:r>
              <a:rPr lang="zh-CN" altLang="en-US" sz="2400" dirty="0">
                <a:latin typeface="Calibri" panose="020F0502020204030204" pitchFamily="34" charset="0"/>
                <a:cs typeface="Calibri" panose="020F0502020204030204" pitchFamily="34" charset="0"/>
              </a:rPr>
              <a:t>感到被理解）</a:t>
            </a:r>
            <a:r>
              <a:rPr lang="en-US" altLang="zh-CN" sz="2400" dirty="0">
                <a:latin typeface="Calibri" panose="020F0502020204030204" pitchFamily="34" charset="0"/>
                <a:cs typeface="Calibri" panose="020F0502020204030204" pitchFamily="34" charset="0"/>
              </a:rPr>
              <a:t>=emotional</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currents</a:t>
            </a:r>
            <a:r>
              <a:rPr lang="zh-CN" altLang="en-US" sz="2400" dirty="0">
                <a:latin typeface="Calibri" panose="020F0502020204030204" pitchFamily="34" charset="0"/>
                <a:cs typeface="Calibri" panose="020F0502020204030204" pitchFamily="34" charset="0"/>
              </a:rPr>
              <a:t> </a:t>
            </a:r>
            <a:endParaRPr lang="en-US" altLang="zh-CN" sz="2400" dirty="0">
              <a:latin typeface="Calibri" panose="020F0502020204030204" pitchFamily="34" charset="0"/>
              <a:cs typeface="Calibri" panose="020F0502020204030204" pitchFamily="34" charset="0"/>
            </a:endParaRPr>
          </a:p>
          <a:p>
            <a:r>
              <a:rPr lang="en-GB" altLang="zh-CN" sz="2400" dirty="0">
                <a:latin typeface="Calibri" panose="020F0502020204030204" pitchFamily="34" charset="0"/>
                <a:cs typeface="Calibri" panose="020F0502020204030204" pitchFamily="34" charset="0"/>
              </a:rPr>
              <a:t>B</a:t>
            </a:r>
            <a:r>
              <a:rPr lang="zh-CN" altLang="en-US" sz="2400" dirty="0">
                <a:latin typeface="Calibri" panose="020F0502020204030204" pitchFamily="34" charset="0"/>
                <a:cs typeface="Calibri" panose="020F0502020204030204" pitchFamily="34" charset="0"/>
              </a:rPr>
              <a:t>项作为小标题，引出“向外看”的新段落，与前面两个“向内看”的小标题（</a:t>
            </a:r>
            <a:r>
              <a:rPr lang="en-GB" altLang="zh-CN" sz="2400" dirty="0">
                <a:latin typeface="Calibri" panose="020F0502020204030204" pitchFamily="34" charset="0"/>
                <a:cs typeface="Calibri" panose="020F0502020204030204" pitchFamily="34" charset="0"/>
              </a:rPr>
              <a:t>Tune in to your inner signals / Learn to pause</a:t>
            </a:r>
            <a:r>
              <a:rPr lang="zh-CN" altLang="en-GB" sz="2400" dirty="0">
                <a:latin typeface="Calibri" panose="020F0502020204030204" pitchFamily="34" charset="0"/>
                <a:cs typeface="Calibri" panose="020F0502020204030204" pitchFamily="34" charset="0"/>
              </a:rPr>
              <a:t>）</a:t>
            </a:r>
            <a:r>
              <a:rPr lang="zh-CN" altLang="en-US" sz="2400" dirty="0">
                <a:latin typeface="Calibri" panose="020F0502020204030204" pitchFamily="34" charset="0"/>
                <a:cs typeface="Calibri" panose="020F0502020204030204" pitchFamily="34" charset="0"/>
              </a:rPr>
              <a:t>形成</a:t>
            </a:r>
            <a:r>
              <a:rPr lang="zh-CN" altLang="en-US" sz="2400" b="1" dirty="0">
                <a:latin typeface="Calibri" panose="020F0502020204030204" pitchFamily="34" charset="0"/>
                <a:cs typeface="Calibri" panose="020F0502020204030204" pitchFamily="34" charset="0"/>
              </a:rPr>
              <a:t>结构对称</a:t>
            </a:r>
            <a:r>
              <a:rPr lang="zh-CN" altLang="en-US" sz="2400" dirty="0">
                <a:latin typeface="Calibri" panose="020F0502020204030204" pitchFamily="34" charset="0"/>
                <a:cs typeface="Calibri" panose="020F0502020204030204" pitchFamily="34" charset="0"/>
              </a:rPr>
              <a:t>。</a:t>
            </a:r>
            <a:endParaRPr lang="en-GB" altLang="zh-CN" sz="2400" b="1" dirty="0">
              <a:latin typeface="Calibri" panose="020F0502020204030204" pitchFamily="34" charset="0"/>
              <a:cs typeface="Calibri" panose="020F0502020204030204" pitchFamily="34" charset="0"/>
            </a:endParaRPr>
          </a:p>
        </p:txBody>
      </p:sp>
      <p:sp>
        <p:nvSpPr>
          <p:cNvPr id="7" name="文本框 6"/>
          <p:cNvSpPr txBox="1"/>
          <p:nvPr/>
        </p:nvSpPr>
        <p:spPr>
          <a:xfrm>
            <a:off x="175592" y="5276231"/>
            <a:ext cx="7126355" cy="646331"/>
          </a:xfrm>
          <a:prstGeom prst="rect">
            <a:avLst/>
          </a:prstGeom>
          <a:solidFill>
            <a:srgbClr val="92D050"/>
          </a:solidFill>
        </p:spPr>
        <p:txBody>
          <a:bodyPr wrap="square">
            <a:spAutoFit/>
          </a:bodyPr>
          <a:lstStyle/>
          <a:p>
            <a:r>
              <a:rPr lang="zh-CN" altLang="en-US" dirty="0"/>
              <a:t>情商不只是向内看，核心技能是</a:t>
            </a:r>
            <a:r>
              <a:rPr lang="zh-CN" altLang="en-US" b="1" dirty="0"/>
              <a:t>共情</a:t>
            </a:r>
            <a:r>
              <a:rPr lang="zh-CN" altLang="en-US" dirty="0"/>
              <a:t>，这需要观察语调、表情、肢体语言</a:t>
            </a:r>
            <a:endParaRPr lang="zh-CN" altLang="en-US" dirty="0"/>
          </a:p>
        </p:txBody>
      </p:sp>
      <p:cxnSp>
        <p:nvCxnSpPr>
          <p:cNvPr id="9" name="直线连接符 8"/>
          <p:cNvCxnSpPr/>
          <p:nvPr/>
        </p:nvCxnSpPr>
        <p:spPr>
          <a:xfrm>
            <a:off x="271669" y="4572000"/>
            <a:ext cx="46581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线连接符 11"/>
          <p:cNvCxnSpPr/>
          <p:nvPr/>
        </p:nvCxnSpPr>
        <p:spPr>
          <a:xfrm>
            <a:off x="443948" y="4340088"/>
            <a:ext cx="693088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线连接符 9"/>
          <p:cNvCxnSpPr/>
          <p:nvPr/>
        </p:nvCxnSpPr>
        <p:spPr>
          <a:xfrm>
            <a:off x="5327374" y="5002695"/>
            <a:ext cx="18387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线连接符 12"/>
          <p:cNvCxnSpPr/>
          <p:nvPr/>
        </p:nvCxnSpPr>
        <p:spPr>
          <a:xfrm>
            <a:off x="175592" y="5276231"/>
            <a:ext cx="18387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08724" y="2816595"/>
            <a:ext cx="7096539" cy="1015663"/>
          </a:xfrm>
          <a:prstGeom prst="rect">
            <a:avLst/>
          </a:prstGeom>
          <a:solidFill>
            <a:srgbClr val="FFC000"/>
          </a:solidFill>
        </p:spPr>
        <p:txBody>
          <a:bodyPr wrap="square">
            <a:spAutoFit/>
          </a:bodyPr>
          <a:lstStyle/>
          <a:p>
            <a:pPr marL="457200" indent="-457200">
              <a:buAutoNum type="alphaUcPeriod"/>
            </a:pPr>
            <a:r>
              <a:rPr lang="zh-CN" altLang="en-US" sz="2000" dirty="0">
                <a:latin typeface="Calibri" panose="020F0502020204030204" pitchFamily="34" charset="0"/>
                <a:cs typeface="Calibri" panose="020F0502020204030204" pitchFamily="34" charset="0"/>
              </a:rPr>
              <a:t>Practice active listening skills.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虽与共情相关，但后文侧重非语言观察，不如B全面；且与上下文无直接指代/重复</a:t>
            </a:r>
            <a:endParaRPr lang="zh-CN" altLang="en-US" sz="2000"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par>
                                <p:cTn id="18" presetID="5" presetClass="entr" presetSubtype="10"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heckerboard(across)">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heckerboard(across)">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checkerboard(across)">
                                      <p:cBhvr>
                                        <p:cTn id="35" dur="500"/>
                                        <p:tgtEl>
                                          <p:spTgt spid="4">
                                            <p:txEl>
                                              <p:pRg st="2" end="2"/>
                                            </p:txEl>
                                          </p:spTgt>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checkerboard(across)">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4">
                                            <p:txEl>
                                              <p:pRg st="3" end="3"/>
                                            </p:txEl>
                                          </p:spTgt>
                                        </p:tgtEl>
                                        <p:attrNameLst>
                                          <p:attrName>style.visibility</p:attrName>
                                        </p:attrNameLst>
                                      </p:cBhvr>
                                      <p:to>
                                        <p:strVal val="visible"/>
                                      </p:to>
                                    </p:set>
                                    <p:animEffect transition="in" filter="checkerboard(across)">
                                      <p:cBhvr>
                                        <p:cTn id="43" dur="500"/>
                                        <p:tgtEl>
                                          <p:spTgt spid="4">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checkerboard(across)">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0086" y="846917"/>
            <a:ext cx="11211340" cy="2677656"/>
          </a:xfrm>
          <a:prstGeom prst="rect">
            <a:avLst/>
          </a:prstGeom>
          <a:solidFill>
            <a:schemeClr val="bg1"/>
          </a:solidFill>
        </p:spPr>
        <p:txBody>
          <a:bodyPr wrap="square">
            <a:spAutoFit/>
          </a:bodyPr>
          <a:lstStyle/>
          <a:p>
            <a:r>
              <a:rPr lang="zh-CN" altLang="en-US" sz="2400" dirty="0">
                <a:latin typeface="Calibri" panose="020F0502020204030204" pitchFamily="34" charset="0"/>
                <a:cs typeface="Calibri" panose="020F0502020204030204" pitchFamily="34" charset="0"/>
              </a:rPr>
              <a:t>七选五的衔接手段</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1. </a:t>
            </a:r>
            <a:r>
              <a:rPr lang="zh-CN" altLang="en-US" sz="2400" dirty="0">
                <a:latin typeface="Calibri" panose="020F0502020204030204" pitchFamily="34" charset="0"/>
                <a:cs typeface="Calibri" panose="020F0502020204030204" pitchFamily="34" charset="0"/>
              </a:rPr>
              <a:t>转折词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as if → In reality (36)；at first → But (37)</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2. </a:t>
            </a:r>
            <a:r>
              <a:rPr lang="zh-CN" altLang="en-US" sz="2400" dirty="0">
                <a:latin typeface="Calibri" panose="020F0502020204030204" pitchFamily="34" charset="0"/>
                <a:cs typeface="Calibri" panose="020F0502020204030204" pitchFamily="34" charset="0"/>
              </a:rPr>
              <a:t>指代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that space (39)；it (39后句指代D)</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3. </a:t>
            </a:r>
            <a:r>
              <a:rPr lang="zh-CN" altLang="en-US" sz="2400" dirty="0">
                <a:latin typeface="Calibri" panose="020F0502020204030204" pitchFamily="34" charset="0"/>
                <a:cs typeface="Calibri" panose="020F0502020204030204" pitchFamily="34" charset="0"/>
              </a:rPr>
              <a:t>词汇重复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name what you feel → naming an emotion (38)</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4. </a:t>
            </a:r>
            <a:r>
              <a:rPr lang="zh-CN" altLang="en-US" sz="2400" dirty="0">
                <a:latin typeface="Calibri" panose="020F0502020204030204" pitchFamily="34" charset="0"/>
                <a:cs typeface="Calibri" panose="020F0502020204030204" pitchFamily="34" charset="0"/>
              </a:rPr>
              <a:t>语义场关联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instrument/notes/rhythm → music (37)</a:t>
            </a:r>
            <a:endParaRPr lang="zh-CN" altLang="en-US"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5. </a:t>
            </a:r>
            <a:r>
              <a:rPr lang="zh-CN" altLang="en-US" sz="2400" dirty="0">
                <a:latin typeface="Calibri" panose="020F0502020204030204" pitchFamily="34" charset="0"/>
                <a:cs typeface="Calibri" panose="020F0502020204030204" pitchFamily="34" charset="0"/>
              </a:rPr>
              <a:t>结构对称	</a:t>
            </a:r>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三个小标题：</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			</a:t>
            </a:r>
            <a:r>
              <a:rPr lang="zh-CN" altLang="en-US" sz="2400" dirty="0">
                <a:latin typeface="Calibri" panose="020F0502020204030204" pitchFamily="34" charset="0"/>
                <a:cs typeface="Calibri" panose="020F0502020204030204" pitchFamily="34" charset="0"/>
              </a:rPr>
              <a:t>Tune in → Learn to pause → Read the emotional currents of others</a:t>
            </a:r>
            <a:endParaRPr lang="zh-CN" altLang="en-US" sz="2400"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79596" y="1532822"/>
            <a:ext cx="8232808" cy="3888607"/>
            <a:chOff x="1979596" y="1532822"/>
            <a:chExt cx="8232808" cy="3888607"/>
          </a:xfrm>
        </p:grpSpPr>
        <p:pic>
          <p:nvPicPr>
            <p:cNvPr id="9" name="图片 8"/>
            <p:cNvPicPr>
              <a:picLocks noChangeAspect="1"/>
            </p:cNvPicPr>
            <p:nvPr/>
          </p:nvPicPr>
          <p:blipFill rotWithShape="1">
            <a:blip r:embed="rId1" cstate="screen"/>
            <a:srcRect/>
            <a:stretch>
              <a:fillRect/>
            </a:stretch>
          </p:blipFill>
          <p:spPr>
            <a:xfrm>
              <a:off x="1979596" y="1532822"/>
              <a:ext cx="8232808" cy="3888607"/>
            </a:xfrm>
            <a:prstGeom prst="rect">
              <a:avLst/>
            </a:prstGeom>
          </p:spPr>
        </p:pic>
        <p:sp>
          <p:nvSpPr>
            <p:cNvPr id="21" name="矩形 20"/>
            <p:cNvSpPr/>
            <p:nvPr/>
          </p:nvSpPr>
          <p:spPr>
            <a:xfrm flipH="1">
              <a:off x="7243095" y="2090059"/>
              <a:ext cx="2589673" cy="1555667"/>
            </a:xfrm>
            <a:prstGeom prst="rect">
              <a:avLst/>
            </a:prstGeom>
            <a:blipFill dpi="0" rotWithShape="1">
              <a:blip r:embed="rId2" cstate="screen">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3990110"/>
              <a:ext cx="3550723" cy="831272"/>
            </a:xfrm>
            <a:prstGeom prst="rect">
              <a:avLst/>
            </a:prstGeom>
            <a:blipFill dpi="0" rotWithShape="1">
              <a:blip r:embed="rId3" cstate="screen">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3377449" y="2695609"/>
            <a:ext cx="6455319" cy="1754326"/>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rPr>
              <a:t>Cloze</a:t>
            </a:r>
            <a:endParaRPr kumimoji="0" lang="en-US" altLang="zh-CN"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lang="en-US" altLang="zh-CN" sz="5400" dirty="0">
                <a:solidFill>
                  <a:schemeClr val="tx1">
                    <a:lumMod val="75000"/>
                    <a:lumOff val="25000"/>
                  </a:schemeClr>
                </a:solidFill>
                <a:latin typeface="Times New Roman" panose="02020603050405020304" pitchFamily="18" charset="0"/>
                <a:ea typeface="Aa等风的人 (非商业使用)" panose="02010600010101010101" pitchFamily="2" charset="-122"/>
                <a:cs typeface="Times New Roman" panose="02020603050405020304" pitchFamily="18" charset="0"/>
              </a:rPr>
              <a:t>test</a:t>
            </a:r>
            <a:endParaRPr kumimoji="0" lang="zh-CN" altLang="en-US"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grpSp>
        <p:nvGrpSpPr>
          <p:cNvPr id="15" name="组合 14"/>
          <p:cNvGrpSpPr/>
          <p:nvPr/>
        </p:nvGrpSpPr>
        <p:grpSpPr>
          <a:xfrm>
            <a:off x="2554302" y="3580609"/>
            <a:ext cx="1106399" cy="1159721"/>
            <a:chOff x="1553274" y="5045870"/>
            <a:chExt cx="727779" cy="762853"/>
          </a:xfrm>
        </p:grpSpPr>
        <p:pic>
          <p:nvPicPr>
            <p:cNvPr id="13" name="图片 12"/>
            <p:cNvPicPr>
              <a:picLocks noChangeAspect="1"/>
            </p:cNvPicPr>
            <p:nvPr/>
          </p:nvPicPr>
          <p:blipFill rotWithShape="1">
            <a:blip r:embed="rId4" cstate="screen"/>
            <a:srcRect/>
            <a:stretch>
              <a:fillRect/>
            </a:stretch>
          </p:blipFill>
          <p:spPr>
            <a:xfrm>
              <a:off x="1553274" y="5045870"/>
              <a:ext cx="727779" cy="762853"/>
            </a:xfrm>
            <a:prstGeom prst="rect">
              <a:avLst/>
            </a:prstGeom>
          </p:spPr>
        </p:pic>
        <p:sp>
          <p:nvSpPr>
            <p:cNvPr id="14" name="文本框 13"/>
            <p:cNvSpPr txBox="1"/>
            <p:nvPr/>
          </p:nvSpPr>
          <p:spPr>
            <a:xfrm>
              <a:off x="1724961" y="5153986"/>
              <a:ext cx="393931" cy="546622"/>
            </a:xfrm>
            <a:prstGeom prst="rect">
              <a:avLst/>
            </a:prstGeom>
            <a:noFill/>
          </p:spPr>
          <p:txBody>
            <a:bodyPr wrap="square" rtlCol="0">
              <a:spAutoFit/>
            </a:bodyPr>
            <a:lstStyle/>
            <a:p>
              <a:pPr algn="ctr"/>
              <a:r>
                <a:rPr lang="zh-CN" altLang="en-US" sz="48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叁</a:t>
              </a:r>
              <a:endParaRPr lang="zh-CN" altLang="en-US" sz="48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gr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卡通人物&#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6268278" cy="6858000"/>
          </a:xfrm>
          <a:prstGeom prst="rect">
            <a:avLst/>
          </a:prstGeom>
        </p:spPr>
      </p:pic>
      <p:sp>
        <p:nvSpPr>
          <p:cNvPr id="3" name="文本框 2"/>
          <p:cNvSpPr txBox="1"/>
          <p:nvPr/>
        </p:nvSpPr>
        <p:spPr>
          <a:xfrm>
            <a:off x="6268278" y="2421235"/>
            <a:ext cx="5822122" cy="1200329"/>
          </a:xfrm>
          <a:prstGeom prst="rect">
            <a:avLst/>
          </a:prstGeom>
          <a:solidFill>
            <a:schemeClr val="bg1"/>
          </a:solidFill>
        </p:spPr>
        <p:txBody>
          <a:bodyPr wrap="square">
            <a:spAutoFit/>
          </a:bodyPr>
          <a:lstStyle/>
          <a:p>
            <a:pPr algn="just"/>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The kindness of a stranger can influence a person’s life, and those who are touched by it will pass on that kindness to more people.</a:t>
            </a:r>
            <a:endParaRPr lang="zh-CN" altLang="en-US" sz="2400" b="1"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42316" y="419370"/>
            <a:ext cx="6619504" cy="554801"/>
          </a:xfrm>
        </p:spPr>
        <p:txBody>
          <a:bodyPr/>
          <a:lstStyle/>
          <a:p>
            <a:pPr lvl="0">
              <a:lnSpc>
                <a:spcPct val="100000"/>
              </a:lnSpc>
              <a:spcBef>
                <a:spcPts val="0"/>
              </a:spcBef>
              <a:defRPr/>
            </a:pP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Listening</a:t>
            </a:r>
            <a:r>
              <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rPr>
              <a:t> </a:t>
            </a: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comprehension</a:t>
            </a:r>
            <a:endPar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grpSp>
        <p:nvGrpSpPr>
          <p:cNvPr id="62" name="组合 61"/>
          <p:cNvGrpSpPr/>
          <p:nvPr/>
        </p:nvGrpSpPr>
        <p:grpSpPr>
          <a:xfrm>
            <a:off x="6128656" y="-3"/>
            <a:ext cx="5268686" cy="6858003"/>
            <a:chOff x="5889172" y="-3"/>
            <a:chExt cx="5268686" cy="6858003"/>
          </a:xfrm>
          <a:blipFill dpi="0" rotWithShape="1">
            <a:blip r:embed="rId1" cstate="screen"/>
            <a:srcRect/>
            <a:tile tx="-3397250" ty="0" sx="100000" sy="100000" flip="none" algn="ctr"/>
          </a:blipFill>
        </p:grpSpPr>
        <p:sp>
          <p:nvSpPr>
            <p:cNvPr id="58" name="矩形: 圆顶角 57"/>
            <p:cNvSpPr/>
            <p:nvPr/>
          </p:nvSpPr>
          <p:spPr>
            <a:xfrm>
              <a:off x="8559802" y="2246993"/>
              <a:ext cx="1262740" cy="461100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圆顶角 58"/>
            <p:cNvSpPr/>
            <p:nvPr/>
          </p:nvSpPr>
          <p:spPr>
            <a:xfrm rot="10800000">
              <a:off x="7224487" y="-3"/>
              <a:ext cx="1262740" cy="5068207"/>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圆顶角 59"/>
            <p:cNvSpPr/>
            <p:nvPr/>
          </p:nvSpPr>
          <p:spPr>
            <a:xfrm>
              <a:off x="9895118" y="1419678"/>
              <a:ext cx="1262740" cy="4338864"/>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圆顶角 60"/>
            <p:cNvSpPr/>
            <p:nvPr/>
          </p:nvSpPr>
          <p:spPr>
            <a:xfrm>
              <a:off x="5889172" y="2246993"/>
              <a:ext cx="1262740" cy="3456000"/>
            </a:xfrm>
            <a:prstGeom prst="round2SameRect">
              <a:avLst>
                <a:gd name="adj1" fmla="val 50000"/>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26184" y="1393544"/>
            <a:ext cx="5035827" cy="5632311"/>
          </a:xfrm>
          <a:prstGeom prst="rect">
            <a:avLst/>
          </a:prstGeom>
          <a:noFill/>
        </p:spPr>
        <p:txBody>
          <a:bodyPr wrap="square" rtlCol="0">
            <a:spAutoFit/>
          </a:bodyPr>
          <a:lstStyle/>
          <a:p>
            <a:pPr algn="l"/>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flight</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deals</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2.</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payment</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and</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returns</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3.receipt/</a:t>
            </a:r>
            <a:r>
              <a:rPr kumimoji="1" lang="en-US" altLang="zh-CN" sz="2400" b="1" dirty="0" err="1">
                <a:latin typeface="Calibri" panose="020F0502020204030204" pitchFamily="34" charset="0"/>
                <a:ea typeface="阿里巴巴普惠体" panose="00020600040101010101" pitchFamily="18" charset="-122"/>
                <a:cs typeface="Calibri" panose="020F0502020204030204" pitchFamily="34" charset="0"/>
              </a:rPr>
              <a:t>rɪˈsiːt</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requirement</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4.</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registration</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office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5.</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subscribers</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paying</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quarterly</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6.</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beginners</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completing</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each</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session</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7.</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inquire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about</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8.</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astronomy   /</a:t>
            </a:r>
            <a:r>
              <a:rPr kumimoji="1" lang="en-US" altLang="zh-CN" sz="2400" b="1" dirty="0" err="1">
                <a:latin typeface="Calibri" panose="020F0502020204030204" pitchFamily="34" charset="0"/>
                <a:ea typeface="阿里巴巴普惠体" panose="00020600040101010101" pitchFamily="18" charset="-122"/>
                <a:cs typeface="Calibri" panose="020F0502020204030204" pitchFamily="34" charset="0"/>
              </a:rPr>
              <a:t>əˈstrɒnəmi</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9.</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clean</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energy</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10.</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science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fair</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11.</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make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an</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alternative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plan</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12.</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see</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a</a:t>
            </a:r>
            <a:r>
              <a:rPr kumimoji="1" lang="zh-CN" altLang="en-US" sz="2400" b="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specialist</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13. assistant managers</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14. set meal</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a:p>
            <a:r>
              <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rPr>
              <a:t>15. post the organization list </a:t>
            </a:r>
            <a:endParaRPr kumimoji="1" lang="en-US" altLang="zh-CN" sz="2400" b="1"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5" name="文本框 4"/>
          <p:cNvSpPr txBox="1"/>
          <p:nvPr/>
        </p:nvSpPr>
        <p:spPr>
          <a:xfrm>
            <a:off x="4887055" y="1373802"/>
            <a:ext cx="7463970" cy="5632311"/>
          </a:xfrm>
          <a:prstGeom prst="rect">
            <a:avLst/>
          </a:prstGeom>
          <a:solidFill>
            <a:schemeClr val="bg1">
              <a:alpha val="80000"/>
            </a:schemeClr>
          </a:solidFill>
        </p:spPr>
        <p:txBody>
          <a:bodyPr wrap="square">
            <a:spAutoFit/>
          </a:bodyPr>
          <a:lstStyle/>
          <a:p>
            <a:r>
              <a:rPr lang="en-US" altLang="zh-CN" sz="2000" dirty="0">
                <a:latin typeface="Calibri" panose="020F0502020204030204" pitchFamily="34" charset="0"/>
                <a:cs typeface="Calibri" panose="020F0502020204030204" pitchFamily="34" charset="0"/>
              </a:rPr>
              <a:t>1.</a:t>
            </a:r>
            <a:r>
              <a:rPr lang="zh-CN" altLang="en-US" sz="2000" dirty="0">
                <a:latin typeface="Calibri" panose="020F0502020204030204" pitchFamily="34" charset="0"/>
                <a:cs typeface="Calibri" panose="020F0502020204030204" pitchFamily="34" charset="0"/>
              </a:rPr>
              <a:t>航班优惠</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2.</a:t>
            </a:r>
            <a:r>
              <a:rPr lang="zh-CN" altLang="en-US" sz="2000" dirty="0">
                <a:latin typeface="Calibri" panose="020F0502020204030204" pitchFamily="34" charset="0"/>
                <a:cs typeface="Calibri" panose="020F0502020204030204" pitchFamily="34" charset="0"/>
              </a:rPr>
              <a:t>支付与退货</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3.</a:t>
            </a:r>
            <a:r>
              <a:rPr lang="zh-CN" altLang="en-US" sz="2000" dirty="0">
                <a:latin typeface="Calibri" panose="020F0502020204030204" pitchFamily="34" charset="0"/>
                <a:cs typeface="Calibri" panose="020F0502020204030204" pitchFamily="34" charset="0"/>
              </a:rPr>
              <a:t>收据要求</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4.</a:t>
            </a:r>
            <a:r>
              <a:rPr lang="zh-CN" altLang="en-US" sz="2000" dirty="0">
                <a:latin typeface="Calibri" panose="020F0502020204030204" pitchFamily="34" charset="0"/>
                <a:cs typeface="Calibri" panose="020F0502020204030204" pitchFamily="34" charset="0"/>
              </a:rPr>
              <a:t>注册办公室</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5.</a:t>
            </a:r>
            <a:r>
              <a:rPr lang="zh-CN" altLang="en-US" dirty="0">
                <a:latin typeface="Calibri" panose="020F0502020204030204" pitchFamily="34" charset="0"/>
                <a:cs typeface="Calibri" panose="020F0502020204030204" pitchFamily="34" charset="0"/>
              </a:rPr>
              <a:t>按季度支付的订阅者 （</a:t>
            </a:r>
            <a:r>
              <a:rPr lang="en-US" altLang="zh-CN" b="1" dirty="0">
                <a:latin typeface="Calibri" panose="020F0502020204030204" pitchFamily="34" charset="0"/>
                <a:cs typeface="Calibri" panose="020F0502020204030204" pitchFamily="34" charset="0"/>
              </a:rPr>
              <a:t>quarterly——</a:t>
            </a:r>
            <a:r>
              <a:rPr lang="en-GB" altLang="zh-CN" b="1" dirty="0">
                <a:latin typeface="Calibri" panose="020F0502020204030204" pitchFamily="34" charset="0"/>
                <a:cs typeface="Calibri" panose="020F0502020204030204" pitchFamily="34" charset="0"/>
              </a:rPr>
              <a:t>produced or happening every three months</a:t>
            </a:r>
            <a:r>
              <a:rPr lang="zh-CN" altLang="en-US" b="1" dirty="0">
                <a:latin typeface="Calibri" panose="020F0502020204030204" pitchFamily="34" charset="0"/>
                <a:cs typeface="Calibri" panose="020F0502020204030204" pitchFamily="34" charset="0"/>
              </a:rPr>
              <a:t> 季度的；每季的</a:t>
            </a:r>
            <a:r>
              <a:rPr lang="zh-CN" altLang="en-US" dirty="0">
                <a:latin typeface="Calibri" panose="020F0502020204030204" pitchFamily="34" charset="0"/>
                <a:cs typeface="Calibri" panose="020F0502020204030204" pitchFamily="34" charset="0"/>
              </a:rPr>
              <a:t>）</a:t>
            </a:r>
            <a:endParaRPr lang="en-US" altLang="zh-CN"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6.</a:t>
            </a:r>
            <a:r>
              <a:rPr lang="zh-CN" altLang="en-US" sz="2400" dirty="0"/>
              <a:t>初学者完成每个课程</a:t>
            </a:r>
            <a:endParaRPr lang="en-US" altLang="zh-CN" sz="2400" dirty="0"/>
          </a:p>
          <a:p>
            <a:r>
              <a:rPr lang="en-US" altLang="zh-CN" sz="2400" dirty="0">
                <a:latin typeface="Calibri" panose="020F0502020204030204" pitchFamily="34" charset="0"/>
                <a:cs typeface="Calibri" panose="020F0502020204030204" pitchFamily="34" charset="0"/>
              </a:rPr>
              <a:t>7.</a:t>
            </a:r>
            <a:r>
              <a:rPr lang="zh-CN" altLang="en-US" sz="2400" dirty="0"/>
              <a:t>询问</a:t>
            </a:r>
            <a:endParaRPr lang="en-US" altLang="zh-CN" sz="2400" dirty="0"/>
          </a:p>
          <a:p>
            <a:r>
              <a:rPr lang="en-US" altLang="zh-CN" sz="2400" dirty="0">
                <a:latin typeface="Calibri" panose="020F0502020204030204" pitchFamily="34" charset="0"/>
                <a:cs typeface="Calibri" panose="020F0502020204030204" pitchFamily="34" charset="0"/>
              </a:rPr>
              <a:t>8.</a:t>
            </a:r>
            <a:r>
              <a:rPr lang="zh-CN" altLang="en-US" sz="2400" dirty="0"/>
              <a:t>天文学</a:t>
            </a:r>
            <a:endParaRPr lang="en-US" altLang="zh-CN" sz="2400" dirty="0"/>
          </a:p>
          <a:p>
            <a:r>
              <a:rPr lang="en-US" altLang="zh-CN" sz="2400" dirty="0">
                <a:latin typeface="Calibri" panose="020F0502020204030204" pitchFamily="34" charset="0"/>
                <a:cs typeface="Calibri" panose="020F0502020204030204" pitchFamily="34" charset="0"/>
              </a:rPr>
              <a:t>9.</a:t>
            </a:r>
            <a:r>
              <a:rPr lang="zh-CN" altLang="en-US" sz="2400" dirty="0"/>
              <a:t>清洁能源</a:t>
            </a:r>
            <a:endParaRPr lang="en-US" altLang="zh-CN" sz="2400" dirty="0"/>
          </a:p>
          <a:p>
            <a:r>
              <a:rPr lang="en-US" altLang="zh-CN" sz="2400" dirty="0">
                <a:latin typeface="Calibri" panose="020F0502020204030204" pitchFamily="34" charset="0"/>
                <a:cs typeface="Calibri" panose="020F0502020204030204" pitchFamily="34" charset="0"/>
              </a:rPr>
              <a:t>10.</a:t>
            </a:r>
            <a:r>
              <a:rPr lang="zh-CN" altLang="en-US" sz="2400" dirty="0"/>
              <a:t>科学展览</a:t>
            </a:r>
            <a:endParaRPr lang="en-US" altLang="zh-CN" sz="2400" dirty="0">
              <a:latin typeface="Calibri" panose="020F0502020204030204" pitchFamily="34" charset="0"/>
              <a:cs typeface="Calibri" panose="020F0502020204030204" pitchFamily="34" charset="0"/>
            </a:endParaRPr>
          </a:p>
          <a:p>
            <a:r>
              <a:rPr lang="en-US" altLang="zh-CN" sz="2400" dirty="0">
                <a:latin typeface="Calibri" panose="020F0502020204030204" pitchFamily="34" charset="0"/>
                <a:cs typeface="Calibri" panose="020F0502020204030204" pitchFamily="34" charset="0"/>
              </a:rPr>
              <a:t>11.</a:t>
            </a:r>
            <a:r>
              <a:rPr lang="zh-CN" altLang="en-US" sz="2400" dirty="0"/>
              <a:t>制定替代计划</a:t>
            </a:r>
            <a:endParaRPr lang="en-US" altLang="zh-CN" sz="2400" dirty="0"/>
          </a:p>
          <a:p>
            <a:r>
              <a:rPr lang="en-US" altLang="zh-CN" sz="2400" dirty="0">
                <a:latin typeface="Calibri" panose="020F0502020204030204" pitchFamily="34" charset="0"/>
                <a:cs typeface="Calibri" panose="020F0502020204030204" pitchFamily="34" charset="0"/>
              </a:rPr>
              <a:t>12.</a:t>
            </a:r>
            <a:r>
              <a:rPr lang="zh-CN" altLang="en-US" sz="2400" dirty="0"/>
              <a:t>看专家</a:t>
            </a:r>
            <a:endParaRPr lang="en-US" altLang="zh-CN" sz="2400" dirty="0"/>
          </a:p>
          <a:p>
            <a:r>
              <a:rPr lang="en-US" altLang="zh-CN" sz="2400" dirty="0">
                <a:latin typeface="Calibri" panose="020F0502020204030204" pitchFamily="34" charset="0"/>
                <a:cs typeface="Calibri" panose="020F0502020204030204" pitchFamily="34" charset="0"/>
              </a:rPr>
              <a:t>13.</a:t>
            </a:r>
            <a:r>
              <a:rPr lang="zh-CN" altLang="en-US" sz="2400" dirty="0"/>
              <a:t>副经理</a:t>
            </a:r>
            <a:endParaRPr lang="en-US" altLang="zh-CN" sz="2400" dirty="0"/>
          </a:p>
          <a:p>
            <a:r>
              <a:rPr lang="en-US" altLang="zh-CN" sz="2400" dirty="0">
                <a:latin typeface="Calibri" panose="020F0502020204030204" pitchFamily="34" charset="0"/>
                <a:cs typeface="Calibri" panose="020F0502020204030204" pitchFamily="34" charset="0"/>
              </a:rPr>
              <a:t>14.</a:t>
            </a:r>
            <a:r>
              <a:rPr lang="zh-CN" altLang="en-US" sz="2400" dirty="0"/>
              <a:t>套餐</a:t>
            </a:r>
            <a:endParaRPr lang="en-US" altLang="zh-CN" sz="2400" dirty="0"/>
          </a:p>
          <a:p>
            <a:r>
              <a:rPr lang="en-US" altLang="zh-CN" sz="2400" dirty="0">
                <a:latin typeface="Calibri" panose="020F0502020204030204" pitchFamily="34" charset="0"/>
                <a:cs typeface="Calibri" panose="020F0502020204030204" pitchFamily="34" charset="0"/>
              </a:rPr>
              <a:t>15.</a:t>
            </a:r>
            <a:r>
              <a:rPr lang="zh-CN" altLang="en-US" sz="2400" dirty="0"/>
              <a:t>发布组织名单</a:t>
            </a:r>
            <a:endParaRPr lang="zh-CN" altLang="en-US" sz="2400" dirty="0">
              <a:latin typeface="Calibri" panose="020F0502020204030204" pitchFamily="34" charset="0"/>
              <a:cs typeface="Calibri" panose="020F0502020204030204" pitchFamily="34" charset="0"/>
            </a:endParaRPr>
          </a:p>
        </p:txBody>
      </p:sp>
      <p:pic>
        <p:nvPicPr>
          <p:cNvPr id="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randombar(vertical)">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left)">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left)">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wipe(left)">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wipe(left)">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wipe(left)">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wipe(left)">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wipe(left)">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wipe(left)">
                                      <p:cBhvr>
                                        <p:cTn id="52" dur="500"/>
                                        <p:tgtEl>
                                          <p:spTgt spid="5">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
                                            <p:txEl>
                                              <p:pRg st="9" end="9"/>
                                            </p:txEl>
                                          </p:spTgt>
                                        </p:tgtEl>
                                        <p:attrNameLst>
                                          <p:attrName>style.visibility</p:attrName>
                                        </p:attrNameLst>
                                      </p:cBhvr>
                                      <p:to>
                                        <p:strVal val="visible"/>
                                      </p:to>
                                    </p:set>
                                    <p:animEffect transition="in" filter="wipe(left)">
                                      <p:cBhvr>
                                        <p:cTn id="57" dur="500"/>
                                        <p:tgtEl>
                                          <p:spTgt spid="5">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5">
                                            <p:txEl>
                                              <p:pRg st="10" end="10"/>
                                            </p:txEl>
                                          </p:spTgt>
                                        </p:tgtEl>
                                        <p:attrNameLst>
                                          <p:attrName>style.visibility</p:attrName>
                                        </p:attrNameLst>
                                      </p:cBhvr>
                                      <p:to>
                                        <p:strVal val="visible"/>
                                      </p:to>
                                    </p:set>
                                    <p:animEffect transition="in" filter="wipe(left)">
                                      <p:cBhvr>
                                        <p:cTn id="62" dur="500"/>
                                        <p:tgtEl>
                                          <p:spTgt spid="5">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5">
                                            <p:txEl>
                                              <p:pRg st="11" end="11"/>
                                            </p:txEl>
                                          </p:spTgt>
                                        </p:tgtEl>
                                        <p:attrNameLst>
                                          <p:attrName>style.visibility</p:attrName>
                                        </p:attrNameLst>
                                      </p:cBhvr>
                                      <p:to>
                                        <p:strVal val="visible"/>
                                      </p:to>
                                    </p:set>
                                    <p:animEffect transition="in" filter="wipe(left)">
                                      <p:cBhvr>
                                        <p:cTn id="67" dur="500"/>
                                        <p:tgtEl>
                                          <p:spTgt spid="5">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
                                            <p:txEl>
                                              <p:pRg st="12" end="12"/>
                                            </p:txEl>
                                          </p:spTgt>
                                        </p:tgtEl>
                                        <p:attrNameLst>
                                          <p:attrName>style.visibility</p:attrName>
                                        </p:attrNameLst>
                                      </p:cBhvr>
                                      <p:to>
                                        <p:strVal val="visible"/>
                                      </p:to>
                                    </p:set>
                                    <p:animEffect transition="in" filter="wipe(left)">
                                      <p:cBhvr>
                                        <p:cTn id="72" dur="500"/>
                                        <p:tgtEl>
                                          <p:spTgt spid="5">
                                            <p:txEl>
                                              <p:pRg st="12" end="1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5">
                                            <p:txEl>
                                              <p:pRg st="13" end="13"/>
                                            </p:txEl>
                                          </p:spTgt>
                                        </p:tgtEl>
                                        <p:attrNameLst>
                                          <p:attrName>style.visibility</p:attrName>
                                        </p:attrNameLst>
                                      </p:cBhvr>
                                      <p:to>
                                        <p:strVal val="visible"/>
                                      </p:to>
                                    </p:set>
                                    <p:animEffect transition="in" filter="wipe(left)">
                                      <p:cBhvr>
                                        <p:cTn id="77" dur="500"/>
                                        <p:tgtEl>
                                          <p:spTgt spid="5">
                                            <p:txEl>
                                              <p:pRg st="13" end="1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5">
                                            <p:txEl>
                                              <p:pRg st="14" end="14"/>
                                            </p:txEl>
                                          </p:spTgt>
                                        </p:tgtEl>
                                        <p:attrNameLst>
                                          <p:attrName>style.visibility</p:attrName>
                                        </p:attrNameLst>
                                      </p:cBhvr>
                                      <p:to>
                                        <p:strVal val="visible"/>
                                      </p:to>
                                    </p:set>
                                    <p:animEffect transition="in" filter="wipe(left)">
                                      <p:cBhvr>
                                        <p:cTn id="82" dur="500"/>
                                        <p:tgtEl>
                                          <p:spTgt spid="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8034" y="78606"/>
            <a:ext cx="697627" cy="400110"/>
          </a:xfrm>
          <a:prstGeom prst="rect">
            <a:avLst/>
          </a:prstGeom>
          <a:noFill/>
        </p:spPr>
        <p:txBody>
          <a:bodyPr wrap="none" rtlCol="0">
            <a:spAutoFit/>
          </a:bodyPr>
          <a:lstStyle/>
          <a:p>
            <a:pPr algn="l"/>
            <a:r>
              <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完型</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 name="文本框 2"/>
          <p:cNvSpPr txBox="1"/>
          <p:nvPr/>
        </p:nvSpPr>
        <p:spPr>
          <a:xfrm>
            <a:off x="540395" y="632975"/>
            <a:ext cx="2645789" cy="3477875"/>
          </a:xfrm>
          <a:prstGeom prst="rect">
            <a:avLst/>
          </a:prstGeom>
          <a:noFill/>
        </p:spPr>
        <p:txBody>
          <a:bodyPr wrap="none" rtlCol="0">
            <a:spAutoFit/>
          </a:bodyPr>
          <a:lstStyle/>
          <a:p>
            <a:pPr marL="457200" lvl="0" indent="-457200" eaLnBrk="0" fontAlgn="base" hangingPunct="0">
              <a:spcBef>
                <a:spcPct val="0"/>
              </a:spcBef>
              <a:spcAft>
                <a:spcPct val="0"/>
              </a:spcAft>
              <a:buFont typeface="+mj-lt"/>
              <a:buAutoNum type="arabicPeriod"/>
            </a:pPr>
            <a:r>
              <a:rPr lang="zh-CN" altLang="zh-CN" sz="2000" dirty="0">
                <a:solidFill>
                  <a:srgbClr val="000000"/>
                </a:solidFill>
                <a:latin typeface="Calibri" panose="020F0502020204030204" pitchFamily="34" charset="0"/>
                <a:ea typeface="ui-sans-serif"/>
                <a:cs typeface="Calibri" panose="020F0502020204030204" pitchFamily="34" charset="0"/>
              </a:rPr>
              <a:t>get turned around</a:t>
            </a:r>
            <a:r>
              <a:rPr lang="zh-CN" altLang="zh-CN" sz="2000" dirty="0">
                <a:latin typeface="Calibri" panose="020F0502020204030204" pitchFamily="34" charset="0"/>
                <a:cs typeface="Calibri" panose="020F0502020204030204" pitchFamily="34" charset="0"/>
              </a:rPr>
              <a:t> </a:t>
            </a:r>
            <a:endParaRPr lang="zh-CN" altLang="zh-CN" sz="2000" dirty="0">
              <a:solidFill>
                <a:srgbClr val="000000"/>
              </a:solidFill>
              <a:latin typeface="Calibri" panose="020F0502020204030204" pitchFamily="34" charset="0"/>
              <a:ea typeface="ui-sans-serif"/>
              <a:cs typeface="Calibri" panose="020F0502020204030204" pitchFamily="34" charset="0"/>
            </a:endParaRPr>
          </a:p>
          <a:p>
            <a:pPr marL="457200" lvl="0" indent="-457200" eaLnBrk="0" fontAlgn="base" hangingPunct="0">
              <a:spcBef>
                <a:spcPct val="0"/>
              </a:spcBef>
              <a:spcAft>
                <a:spcPct val="0"/>
              </a:spcAft>
              <a:buFont typeface="+mj-lt"/>
              <a:buAutoNum type="arabicPeriod"/>
            </a:pPr>
            <a:r>
              <a:rPr lang="zh-CN" altLang="zh-CN" sz="2000" dirty="0">
                <a:solidFill>
                  <a:srgbClr val="000000"/>
                </a:solidFill>
                <a:latin typeface="Calibri" panose="020F0502020204030204" pitchFamily="34" charset="0"/>
                <a:ea typeface="ui-sans-serif"/>
                <a:cs typeface="Calibri" panose="020F0502020204030204" pitchFamily="34" charset="0"/>
              </a:rPr>
              <a:t>drive in circles</a:t>
            </a:r>
            <a:r>
              <a:rPr lang="zh-CN" altLang="zh-CN" sz="2000" dirty="0">
                <a:latin typeface="Calibri" panose="020F0502020204030204" pitchFamily="34" charset="0"/>
                <a:cs typeface="Calibri" panose="020F0502020204030204" pitchFamily="34" charset="0"/>
              </a:rPr>
              <a:t> </a:t>
            </a:r>
            <a:endParaRPr lang="zh-CN" altLang="zh-CN" sz="2000" dirty="0">
              <a:solidFill>
                <a:srgbClr val="000000"/>
              </a:solidFill>
              <a:latin typeface="Calibri" panose="020F0502020204030204" pitchFamily="34" charset="0"/>
              <a:ea typeface="ui-sans-serif"/>
              <a:cs typeface="Calibri" panose="020F0502020204030204" pitchFamily="34" charset="0"/>
            </a:endParaRPr>
          </a:p>
          <a:p>
            <a:pPr marL="457200" indent="-457200" eaLnBrk="0" fontAlgn="base" hangingPunct="0">
              <a:spcBef>
                <a:spcPct val="0"/>
              </a:spcBef>
              <a:spcAft>
                <a:spcPct val="0"/>
              </a:spcAft>
              <a:buFont typeface="+mj-lt"/>
              <a:buAutoNum type="arabicPeriod"/>
            </a:pPr>
            <a:r>
              <a:rPr lang="zh-CN" altLang="zh-CN" sz="2000" dirty="0">
                <a:solidFill>
                  <a:srgbClr val="000000"/>
                </a:solidFill>
                <a:latin typeface="Calibri" panose="020F0502020204030204" pitchFamily="34" charset="0"/>
                <a:ea typeface="ui-sans-serif"/>
                <a:cs typeface="Calibri" panose="020F0502020204030204" pitchFamily="34" charset="0"/>
              </a:rPr>
              <a:t>slow to a stop</a:t>
            </a:r>
            <a:r>
              <a:rPr lang="zh-CN" altLang="zh-CN" sz="2000" dirty="0">
                <a:latin typeface="Calibri" panose="020F0502020204030204" pitchFamily="34" charset="0"/>
                <a:cs typeface="Calibri" panose="020F0502020204030204" pitchFamily="34" charset="0"/>
              </a:rPr>
              <a:t> </a:t>
            </a:r>
            <a:endParaRPr lang="en-US" altLang="zh-CN" sz="2000" dirty="0">
              <a:solidFill>
                <a:srgbClr val="000000"/>
              </a:solidFill>
              <a:latin typeface="Calibri" panose="020F0502020204030204" pitchFamily="34" charset="0"/>
              <a:cs typeface="Calibri" panose="020F0502020204030204" pitchFamily="34" charset="0"/>
            </a:endParaRPr>
          </a:p>
          <a:p>
            <a:pPr marL="457200" indent="-457200" eaLnBrk="0" fontAlgn="base" hangingPunct="0">
              <a:spcBef>
                <a:spcPct val="0"/>
              </a:spcBef>
              <a:spcAft>
                <a:spcPct val="0"/>
              </a:spcAft>
              <a:buFont typeface="+mj-lt"/>
              <a:buAutoNum type="arabicPeriod"/>
            </a:pPr>
            <a:r>
              <a:rPr lang="en-US" altLang="zh-CN" sz="2000" dirty="0">
                <a:solidFill>
                  <a:srgbClr val="000000"/>
                </a:solidFill>
                <a:latin typeface="Calibri" panose="020F0502020204030204" pitchFamily="34" charset="0"/>
                <a:cs typeface="Calibri" panose="020F0502020204030204" pitchFamily="34" charset="0"/>
              </a:rPr>
              <a:t>have a self-pity cry </a:t>
            </a:r>
            <a:endParaRPr lang="en-US" altLang="zh-CN" sz="2000" dirty="0">
              <a:solidFill>
                <a:srgbClr val="000000"/>
              </a:solidFill>
              <a:latin typeface="Calibri" panose="020F0502020204030204" pitchFamily="34" charset="0"/>
              <a:cs typeface="Calibri" panose="020F0502020204030204" pitchFamily="34" charset="0"/>
            </a:endParaRPr>
          </a:p>
          <a:p>
            <a:pPr marL="457200" indent="-457200" eaLnBrk="0" fontAlgn="base" hangingPunct="0">
              <a:spcBef>
                <a:spcPct val="0"/>
              </a:spcBef>
              <a:spcAft>
                <a:spcPct val="0"/>
              </a:spcAft>
              <a:buFont typeface="+mj-lt"/>
              <a:buAutoNum type="arabicPeriod"/>
            </a:pPr>
            <a:r>
              <a:rPr lang="en-US" altLang="zh-CN" sz="2000" dirty="0">
                <a:solidFill>
                  <a:srgbClr val="000000"/>
                </a:solidFill>
                <a:latin typeface="Calibri" panose="020F0502020204030204" pitchFamily="34" charset="0"/>
                <a:cs typeface="Calibri" panose="020F0502020204030204" pitchFamily="34" charset="0"/>
              </a:rPr>
              <a:t>sink into the sofa</a:t>
            </a:r>
            <a:endParaRPr lang="zh-CN" altLang="zh-CN" sz="2000" dirty="0">
              <a:solidFill>
                <a:srgbClr val="000000"/>
              </a:solidFill>
              <a:latin typeface="Calibri" panose="020F0502020204030204" pitchFamily="34" charset="0"/>
              <a:ea typeface="ui-sans-serif"/>
              <a:cs typeface="Calibri" panose="020F0502020204030204" pitchFamily="34" charset="0"/>
            </a:endParaRPr>
          </a:p>
          <a:p>
            <a:pPr marL="457200" lvl="0" indent="-457200" eaLnBrk="0" fontAlgn="base" hangingPunct="0">
              <a:spcBef>
                <a:spcPct val="0"/>
              </a:spcBef>
              <a:spcAft>
                <a:spcPct val="0"/>
              </a:spcAft>
              <a:buFont typeface="+mj-lt"/>
              <a:buAutoNum type="arabicPeriod"/>
            </a:pPr>
            <a:r>
              <a:rPr lang="zh-CN" altLang="zh-CN" sz="2000" dirty="0">
                <a:solidFill>
                  <a:srgbClr val="000000"/>
                </a:solidFill>
                <a:latin typeface="Calibri" panose="020F0502020204030204" pitchFamily="34" charset="0"/>
                <a:ea typeface="ui-sans-serif"/>
                <a:cs typeface="Calibri" panose="020F0502020204030204" pitchFamily="34" charset="0"/>
              </a:rPr>
              <a:t>touch my heart</a:t>
            </a:r>
            <a:endParaRPr lang="en-US" altLang="zh-CN" sz="2000" dirty="0">
              <a:solidFill>
                <a:srgbClr val="000000"/>
              </a:solidFill>
              <a:latin typeface="Calibri" panose="020F0502020204030204" pitchFamily="34" charset="0"/>
              <a:ea typeface="ui-sans-serif"/>
              <a:cs typeface="Calibri" panose="020F0502020204030204" pitchFamily="34" charset="0"/>
            </a:endParaRPr>
          </a:p>
          <a:p>
            <a:pPr lvl="0" eaLnBrk="0" fontAlgn="base" hangingPunct="0">
              <a:spcBef>
                <a:spcPct val="0"/>
              </a:spcBef>
              <a:spcAft>
                <a:spcPct val="0"/>
              </a:spcAft>
            </a:pPr>
            <a:endParaRPr lang="en-US" altLang="zh-CN" sz="2000" dirty="0">
              <a:solidFill>
                <a:srgbClr val="000000"/>
              </a:solidFill>
              <a:latin typeface="Calibri" panose="020F0502020204030204" pitchFamily="34" charset="0"/>
              <a:ea typeface="ui-sans-serif"/>
              <a:cs typeface="Calibri" panose="020F0502020204030204" pitchFamily="34" charset="0"/>
            </a:endParaRPr>
          </a:p>
          <a:p>
            <a:pPr marL="457200" indent="-457200" eaLnBrk="0" fontAlgn="base" hangingPunct="0">
              <a:spcBef>
                <a:spcPct val="0"/>
              </a:spcBef>
              <a:spcAft>
                <a:spcPct val="0"/>
              </a:spcAft>
              <a:buFont typeface="+mj-lt"/>
              <a:buAutoNum type="arabicPeriod"/>
            </a:pPr>
            <a:r>
              <a:rPr lang="zh-CN" altLang="zh-CN" sz="2000" dirty="0">
                <a:solidFill>
                  <a:srgbClr val="000000"/>
                </a:solidFill>
                <a:latin typeface="Calibri" panose="020F0502020204030204" pitchFamily="34" charset="0"/>
                <a:ea typeface="ui-sans-serif"/>
                <a:cs typeface="Calibri" panose="020F0502020204030204" pitchFamily="34" charset="0"/>
              </a:rPr>
              <a:t>pull over</a:t>
            </a:r>
            <a:r>
              <a:rPr lang="zh-CN" altLang="zh-CN" sz="2000" dirty="0">
                <a:latin typeface="Calibri" panose="020F0502020204030204" pitchFamily="34" charset="0"/>
                <a:cs typeface="Calibri" panose="020F0502020204030204" pitchFamily="34" charset="0"/>
              </a:rPr>
              <a:t> </a:t>
            </a:r>
            <a:endParaRPr lang="zh-CN" altLang="zh-CN" sz="2000" dirty="0">
              <a:solidFill>
                <a:srgbClr val="000000"/>
              </a:solidFill>
              <a:latin typeface="Calibri" panose="020F0502020204030204" pitchFamily="34" charset="0"/>
              <a:ea typeface="ui-sans-serif"/>
              <a:cs typeface="Calibri" panose="020F0502020204030204" pitchFamily="34" charset="0"/>
            </a:endParaRPr>
          </a:p>
          <a:p>
            <a:pPr marL="457200" indent="-457200" eaLnBrk="0" fontAlgn="base" hangingPunct="0">
              <a:spcBef>
                <a:spcPct val="0"/>
              </a:spcBef>
              <a:spcAft>
                <a:spcPct val="0"/>
              </a:spcAft>
              <a:buFont typeface="+mj-lt"/>
              <a:buAutoNum type="arabicPeriod"/>
            </a:pPr>
            <a:r>
              <a:rPr lang="en-US" altLang="zh-CN" sz="2000" dirty="0">
                <a:solidFill>
                  <a:srgbClr val="000000"/>
                </a:solidFill>
                <a:latin typeface="Calibri" panose="020F0502020204030204" pitchFamily="34" charset="0"/>
                <a:cs typeface="Calibri" panose="020F0502020204030204" pitchFamily="34" charset="0"/>
              </a:rPr>
              <a:t>cheer up</a:t>
            </a:r>
            <a:endParaRPr lang="en-US" altLang="zh-CN" sz="2000" dirty="0">
              <a:solidFill>
                <a:srgbClr val="000000"/>
              </a:solidFill>
              <a:latin typeface="Calibri" panose="020F0502020204030204" pitchFamily="34" charset="0"/>
              <a:cs typeface="Calibri" panose="020F0502020204030204" pitchFamily="34" charset="0"/>
            </a:endParaRPr>
          </a:p>
          <a:p>
            <a:pPr marL="457200" indent="-457200" eaLnBrk="0" fontAlgn="base" hangingPunct="0">
              <a:spcBef>
                <a:spcPct val="0"/>
              </a:spcBef>
              <a:spcAft>
                <a:spcPct val="0"/>
              </a:spcAft>
              <a:buFont typeface="+mj-lt"/>
              <a:buAutoNum type="arabicPeriod"/>
            </a:pPr>
            <a:r>
              <a:rPr lang="en-US" altLang="zh-CN" sz="2000" dirty="0">
                <a:solidFill>
                  <a:srgbClr val="000000"/>
                </a:solidFill>
                <a:latin typeface="Calibri" panose="020F0502020204030204" pitchFamily="34" charset="0"/>
                <a:cs typeface="Calibri" panose="020F0502020204030204" pitchFamily="34" charset="0"/>
              </a:rPr>
              <a:t>side with </a:t>
            </a:r>
            <a:endParaRPr lang="zh-CN" altLang="en-US" sz="2000" dirty="0">
              <a:solidFill>
                <a:srgbClr val="000000"/>
              </a:solidFill>
              <a:latin typeface="Calibri" panose="020F0502020204030204" pitchFamily="34" charset="0"/>
              <a:cs typeface="Calibri" panose="020F0502020204030204" pitchFamily="34" charset="0"/>
            </a:endParaRPr>
          </a:p>
          <a:p>
            <a:pPr marL="457200" lvl="0" indent="-457200" eaLnBrk="0" fontAlgn="base" hangingPunct="0">
              <a:spcBef>
                <a:spcPct val="0"/>
              </a:spcBef>
              <a:spcAft>
                <a:spcPct val="0"/>
              </a:spcAft>
              <a:buFont typeface="+mj-lt"/>
              <a:buAutoNum type="arabicPeriod"/>
            </a:pPr>
            <a:endParaRPr lang="zh-CN" altLang="en-US" sz="2000"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5" name="Rectangle 1"/>
          <p:cNvSpPr>
            <a:spLocks noChangeArrowheads="1"/>
          </p:cNvSpPr>
          <p:nvPr/>
        </p:nvSpPr>
        <p:spPr bwMode="auto">
          <a:xfrm>
            <a:off x="3640089" y="679141"/>
            <a:ext cx="2866169" cy="3077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457200" lvl="7" indent="-457200" fontAlgn="base">
              <a:spcBef>
                <a:spcPct val="0"/>
              </a:spcBef>
              <a:spcAft>
                <a:spcPct val="0"/>
              </a:spcAft>
              <a:buFont typeface="+mj-lt"/>
              <a:buAutoNum type="arabicPeriod"/>
            </a:pPr>
            <a:r>
              <a:rPr lang="zh-CN" altLang="zh-CN" sz="2000" dirty="0">
                <a:latin typeface="Inter"/>
              </a:rPr>
              <a:t>晕头转向；迷失方向 </a:t>
            </a:r>
            <a:endParaRPr lang="en-US" altLang="zh-CN" sz="2000" dirty="0">
              <a:latin typeface="Inter"/>
            </a:endParaRPr>
          </a:p>
          <a:p>
            <a:pPr marL="457200" lvl="7" indent="-457200" fontAlgn="base">
              <a:spcBef>
                <a:spcPct val="0"/>
              </a:spcBef>
              <a:spcAft>
                <a:spcPct val="0"/>
              </a:spcAft>
              <a:buFont typeface="+mj-lt"/>
              <a:buAutoNum type="arabicPeriod"/>
            </a:pPr>
            <a:r>
              <a:rPr lang="zh-CN" altLang="zh-CN" sz="2000" dirty="0">
                <a:latin typeface="Inter"/>
              </a:rPr>
              <a:t>绕圈行驶；兜圈子 </a:t>
            </a:r>
            <a:endParaRPr lang="en-US" altLang="zh-CN" sz="2000" dirty="0">
              <a:latin typeface="Inter"/>
            </a:endParaRPr>
          </a:p>
          <a:p>
            <a:pPr marL="457200" lvl="7" indent="-457200" fontAlgn="base">
              <a:spcBef>
                <a:spcPct val="0"/>
              </a:spcBef>
              <a:spcAft>
                <a:spcPct val="0"/>
              </a:spcAft>
              <a:buFont typeface="+mj-lt"/>
              <a:buAutoNum type="arabicPeriod"/>
            </a:pPr>
            <a:r>
              <a:rPr lang="zh-CN" altLang="zh-CN" sz="2000" dirty="0">
                <a:latin typeface="Inter"/>
              </a:rPr>
              <a:t>减速直至停下 </a:t>
            </a:r>
            <a:endParaRPr lang="en-US" altLang="zh-CN" sz="2000" dirty="0">
              <a:latin typeface="Inter"/>
            </a:endParaRPr>
          </a:p>
          <a:p>
            <a:pPr marL="457200" lvl="7" indent="-457200" fontAlgn="base">
              <a:spcBef>
                <a:spcPct val="0"/>
              </a:spcBef>
              <a:spcAft>
                <a:spcPct val="0"/>
              </a:spcAft>
              <a:buFont typeface="+mj-lt"/>
              <a:buAutoNum type="arabicPeriod"/>
            </a:pPr>
            <a:r>
              <a:rPr lang="zh-CN" altLang="en-US" sz="2000" dirty="0">
                <a:solidFill>
                  <a:srgbClr val="000000"/>
                </a:solidFill>
                <a:latin typeface="Arial" panose="020B0604020202020204" pitchFamily="34" charset="0"/>
              </a:rPr>
              <a:t>自怜地大哭一场</a:t>
            </a:r>
            <a:endParaRPr lang="en-US" altLang="zh-CN" sz="2000" dirty="0">
              <a:solidFill>
                <a:srgbClr val="000000"/>
              </a:solidFill>
              <a:latin typeface="Arial" panose="020B0604020202020204" pitchFamily="34" charset="0"/>
            </a:endParaRPr>
          </a:p>
          <a:p>
            <a:pPr marL="457200" lvl="7" indent="-457200" fontAlgn="base">
              <a:spcBef>
                <a:spcPct val="0"/>
              </a:spcBef>
              <a:spcAft>
                <a:spcPct val="0"/>
              </a:spcAft>
              <a:buFont typeface="+mj-lt"/>
              <a:buAutoNum type="arabicPeriod"/>
            </a:pPr>
            <a:r>
              <a:rPr lang="zh-CN" altLang="en-US" sz="2000" dirty="0">
                <a:solidFill>
                  <a:srgbClr val="000000"/>
                </a:solidFill>
                <a:latin typeface="Arial" panose="020B0604020202020204" pitchFamily="34" charset="0"/>
              </a:rPr>
              <a:t>瘫坐在沙发上</a:t>
            </a:r>
            <a:endParaRPr lang="en-US" altLang="zh-CN" sz="2000" dirty="0">
              <a:solidFill>
                <a:srgbClr val="000000"/>
              </a:solidFill>
              <a:latin typeface="Inter"/>
            </a:endParaRPr>
          </a:p>
          <a:p>
            <a:pPr marL="457200" lvl="7" indent="-457200" fontAlgn="base">
              <a:spcBef>
                <a:spcPct val="0"/>
              </a:spcBef>
              <a:spcAft>
                <a:spcPct val="0"/>
              </a:spcAft>
              <a:buFont typeface="+mj-lt"/>
              <a:buAutoNum type="arabicPeriod"/>
            </a:pPr>
            <a:r>
              <a:rPr lang="zh-CN" altLang="zh-CN" sz="2000" dirty="0">
                <a:latin typeface="Inter"/>
              </a:rPr>
              <a:t>触动某人的心弦</a:t>
            </a:r>
            <a:endParaRPr lang="en-US" altLang="zh-CN" sz="2000" dirty="0">
              <a:latin typeface="Inter"/>
            </a:endParaRPr>
          </a:p>
          <a:p>
            <a:pPr marL="457200" indent="-457200" fontAlgn="base">
              <a:spcBef>
                <a:spcPct val="0"/>
              </a:spcBef>
              <a:spcAft>
                <a:spcPct val="0"/>
              </a:spcAft>
              <a:buFont typeface="+mj-lt"/>
              <a:buAutoNum type="arabicPeriod"/>
            </a:pPr>
            <a:endParaRPr lang="en-US" altLang="zh-CN" sz="2000" dirty="0">
              <a:latin typeface="Inter"/>
            </a:endParaRPr>
          </a:p>
          <a:p>
            <a:pPr marL="457200" indent="-457200" fontAlgn="base">
              <a:spcBef>
                <a:spcPct val="0"/>
              </a:spcBef>
              <a:spcAft>
                <a:spcPct val="0"/>
              </a:spcAft>
              <a:buFont typeface="+mj-lt"/>
              <a:buAutoNum type="arabicPeriod"/>
            </a:pPr>
            <a:r>
              <a:rPr lang="zh-CN" altLang="en-US" sz="2000" dirty="0">
                <a:latin typeface="Inter"/>
              </a:rPr>
              <a:t>（</a:t>
            </a:r>
            <a:r>
              <a:rPr lang="zh-CN" altLang="zh-CN" sz="2000" dirty="0">
                <a:latin typeface="Inter"/>
              </a:rPr>
              <a:t>车辆）靠边停车 </a:t>
            </a:r>
            <a:endParaRPr lang="zh-CN" altLang="zh-CN" sz="2000" dirty="0">
              <a:latin typeface="Inter"/>
            </a:endParaRPr>
          </a:p>
          <a:p>
            <a:pPr marL="457200" indent="-457200" fontAlgn="base">
              <a:spcBef>
                <a:spcPct val="0"/>
              </a:spcBef>
              <a:spcAft>
                <a:spcPct val="0"/>
              </a:spcAft>
              <a:buFont typeface="+mj-lt"/>
              <a:buAutoNum type="arabicPeriod"/>
            </a:pPr>
            <a:r>
              <a:rPr lang="zh-CN" altLang="en-US" sz="2000" dirty="0">
                <a:solidFill>
                  <a:srgbClr val="000000"/>
                </a:solidFill>
                <a:latin typeface="Arial" panose="020B0604020202020204" pitchFamily="34" charset="0"/>
              </a:rPr>
              <a:t>使开心、振作起来</a:t>
            </a:r>
            <a:endParaRPr lang="en-US" altLang="zh-CN" sz="2000" dirty="0">
              <a:solidFill>
                <a:srgbClr val="000000"/>
              </a:solidFill>
              <a:latin typeface="Arial" panose="020B0604020202020204" pitchFamily="34" charset="0"/>
            </a:endParaRPr>
          </a:p>
          <a:p>
            <a:pPr marL="457200" marR="0" lvl="0" indent="-457200" fontAlgn="base">
              <a:spcBef>
                <a:spcPct val="0"/>
              </a:spcBef>
              <a:spcAft>
                <a:spcPct val="0"/>
              </a:spcAft>
              <a:buClrTx/>
              <a:buSzTx/>
              <a:buFont typeface="+mj-lt"/>
              <a:buAutoNum type="arabicPeriod"/>
            </a:pPr>
            <a:r>
              <a:rPr lang="zh-CN" altLang="en-US" sz="2000" dirty="0">
                <a:solidFill>
                  <a:srgbClr val="2A2B2E"/>
                </a:solidFill>
                <a:latin typeface="PingFang SC"/>
              </a:rPr>
              <a:t>支持；站在</a:t>
            </a:r>
            <a:r>
              <a:rPr lang="en-US" altLang="zh-CN" sz="2000" dirty="0">
                <a:solidFill>
                  <a:srgbClr val="2A2B2E"/>
                </a:solidFill>
                <a:latin typeface="PingFang SC"/>
              </a:rPr>
              <a:t>……</a:t>
            </a:r>
            <a:r>
              <a:rPr lang="zh-CN" altLang="en-US" sz="2000" dirty="0">
                <a:solidFill>
                  <a:srgbClr val="2A2B2E"/>
                </a:solidFill>
                <a:latin typeface="PingFang SC"/>
              </a:rPr>
              <a:t>的一边</a:t>
            </a:r>
            <a:endParaRPr lang="zh-CN" altLang="zh-CN" sz="2000" dirty="0">
              <a:latin typeface="Inter"/>
            </a:endParaRPr>
          </a:p>
        </p:txBody>
      </p:sp>
      <p:sp>
        <p:nvSpPr>
          <p:cNvPr id="6" name="文本框 5"/>
          <p:cNvSpPr txBox="1"/>
          <p:nvPr/>
        </p:nvSpPr>
        <p:spPr>
          <a:xfrm>
            <a:off x="253695" y="3927870"/>
            <a:ext cx="11825233" cy="707886"/>
          </a:xfrm>
          <a:prstGeom prst="rect">
            <a:avLst/>
          </a:prstGeom>
          <a:noFill/>
        </p:spPr>
        <p:txBody>
          <a:bodyPr wrap="square" rtlCol="0">
            <a:spAutoFit/>
          </a:bodyPr>
          <a:lstStyle/>
          <a:p>
            <a:pPr algn="l"/>
            <a:r>
              <a:rPr lang="en-US" altLang="zh-CN" sz="2000" b="1" dirty="0">
                <a:latin typeface="Calibri" panose="020F0502020204030204" pitchFamily="34" charset="0"/>
                <a:cs typeface="Calibri" panose="020F0502020204030204" pitchFamily="34" charset="0"/>
              </a:rPr>
              <a:t>The more turns I made, the more I got turned around. </a:t>
            </a:r>
            <a:endParaRPr lang="en-US" altLang="zh-CN" sz="2000" b="1" dirty="0">
              <a:latin typeface="Calibri" panose="020F0502020204030204" pitchFamily="34" charset="0"/>
              <a:cs typeface="Calibri" panose="020F0502020204030204" pitchFamily="34" charset="0"/>
            </a:endParaRPr>
          </a:p>
          <a:p>
            <a:pPr algn="l"/>
            <a:r>
              <a:rPr lang="zh-CN" altLang="en-US" sz="2000" dirty="0">
                <a:latin typeface="Calibri" panose="020F0502020204030204" pitchFamily="34" charset="0"/>
                <a:cs typeface="Calibri" panose="020F0502020204030204" pitchFamily="34" charset="0"/>
              </a:rPr>
              <a:t>我拐的弯越多，就越迷路。</a:t>
            </a:r>
            <a:endParaRPr lang="zh-CN" altLang="en-US" sz="2000" b="1"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blinds(horizontal)">
                                      <p:cBhvr>
                                        <p:cTn id="37" dur="500"/>
                                        <p:tgtEl>
                                          <p:spTgt spid="5">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blinds(horizontal)">
                                      <p:cBhvr>
                                        <p:cTn id="42" dur="500"/>
                                        <p:tgtEl>
                                          <p:spTgt spid="5">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Effect transition="in" filter="blinds(horizontal)">
                                      <p:cBhvr>
                                        <p:cTn id="47" dur="500"/>
                                        <p:tgtEl>
                                          <p:spTgt spid="5">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6">
                                            <p:txEl>
                                              <p:pRg st="1" end="1"/>
                                            </p:txEl>
                                          </p:spTgt>
                                        </p:tgtEl>
                                        <p:attrNameLst>
                                          <p:attrName>style.visibility</p:attrName>
                                        </p:attrNameLst>
                                      </p:cBhvr>
                                      <p:to>
                                        <p:strVal val="visible"/>
                                      </p:to>
                                    </p:set>
                                    <p:animEffect transition="in" filter="checkerboard(across)">
                                      <p:cBhvr>
                                        <p:cTn id="5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9881" y="-6627"/>
            <a:ext cx="7407965" cy="6858000"/>
          </a:xfrm>
          <a:prstGeom prst="rect">
            <a:avLst/>
          </a:prstGeom>
        </p:spPr>
      </p:pic>
      <p:sp>
        <p:nvSpPr>
          <p:cNvPr id="5" name="文本框 4"/>
          <p:cNvSpPr txBox="1"/>
          <p:nvPr/>
        </p:nvSpPr>
        <p:spPr>
          <a:xfrm>
            <a:off x="7407964" y="-13252"/>
            <a:ext cx="4784036" cy="5632311"/>
          </a:xfrm>
          <a:prstGeom prst="rect">
            <a:avLst/>
          </a:prstGeom>
          <a:solidFill>
            <a:schemeClr val="bg1"/>
          </a:solidFill>
        </p:spPr>
        <p:txBody>
          <a:bodyPr wrap="square">
            <a:spAutoFit/>
          </a:bodyPr>
          <a:lstStyle/>
          <a:p>
            <a:r>
              <a:rPr lang="zh-CN" altLang="en-US" sz="2000" dirty="0">
                <a:latin typeface="Calibri" panose="020F0502020204030204" pitchFamily="34" charset="0"/>
                <a:cs typeface="Calibri" panose="020F0502020204030204" pitchFamily="34" charset="0"/>
              </a:rPr>
              <a:t>41. A. curious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alone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different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content</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42. A. cheer up      </a:t>
            </a:r>
            <a:r>
              <a:rPr lang="en-US" altLang="zh-CN" sz="2000" dirty="0">
                <a:latin typeface="Calibri" panose="020F0502020204030204" pitchFamily="34" charset="0"/>
                <a:cs typeface="Calibri" panose="020F0502020204030204" pitchFamily="34" charset="0"/>
              </a:rPr>
              <a:t>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B. calm down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reach out      </a:t>
            </a:r>
            <a:r>
              <a:rPr lang="en-US" altLang="zh-CN" sz="2000" dirty="0">
                <a:latin typeface="Calibri" panose="020F0502020204030204" pitchFamily="34" charset="0"/>
                <a:cs typeface="Calibri" panose="020F0502020204030204" pitchFamily="34" charset="0"/>
              </a:rPr>
              <a:t>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D. show off</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43. A. direction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balance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patience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mind</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44. A. broke down      </a:t>
            </a:r>
            <a:r>
              <a:rPr lang="en-US" altLang="zh-CN" sz="2000" dirty="0">
                <a:latin typeface="Calibri" panose="020F0502020204030204" pitchFamily="34" charset="0"/>
                <a:cs typeface="Calibri" panose="020F0502020204030204" pitchFamily="34" charset="0"/>
              </a:rPr>
              <a:t>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B. turned up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pulled over      </a:t>
            </a:r>
            <a:r>
              <a:rPr lang="en-US" altLang="zh-CN" sz="2000" dirty="0">
                <a:latin typeface="Calibri" panose="020F0502020204030204" pitchFamily="34" charset="0"/>
                <a:cs typeface="Calibri" panose="020F0502020204030204" pitchFamily="34" charset="0"/>
              </a:rPr>
              <a:t>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D. moved around</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45. A. care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explain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accept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recognize</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46.</a:t>
            </a:r>
            <a:r>
              <a:rPr lang="zh-CN" altLang="en-US" sz="2000" dirty="0">
                <a:latin typeface="Calibri" panose="020F0502020204030204" pitchFamily="34" charset="0"/>
                <a:cs typeface="Calibri" panose="020F0502020204030204" pitchFamily="34" charset="0"/>
              </a:rPr>
              <a:t> A. self-doubt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B. self-comfort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self-pity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D. self-regret</a:t>
            </a:r>
            <a:endParaRPr lang="zh-CN" altLang="en-US" sz="2000" dirty="0">
              <a:latin typeface="Calibri" panose="020F0502020204030204" pitchFamily="34" charset="0"/>
              <a:cs typeface="Calibri" panose="020F0502020204030204" pitchFamily="34" charset="0"/>
            </a:endParaRPr>
          </a:p>
        </p:txBody>
      </p:sp>
      <p:cxnSp>
        <p:nvCxnSpPr>
          <p:cNvPr id="4" name="直线连接符 3"/>
          <p:cNvCxnSpPr/>
          <p:nvPr/>
        </p:nvCxnSpPr>
        <p:spPr>
          <a:xfrm>
            <a:off x="4585252" y="384313"/>
            <a:ext cx="22131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6" name="下弧形箭头 5"/>
          <p:cNvSpPr/>
          <p:nvPr/>
        </p:nvSpPr>
        <p:spPr>
          <a:xfrm flipH="1">
            <a:off x="3703981" y="6627"/>
            <a:ext cx="1060174" cy="18553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云形 6"/>
          <p:cNvSpPr/>
          <p:nvPr/>
        </p:nvSpPr>
        <p:spPr>
          <a:xfrm>
            <a:off x="10151165" y="92765"/>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文本框 8"/>
          <p:cNvSpPr txBox="1"/>
          <p:nvPr/>
        </p:nvSpPr>
        <p:spPr>
          <a:xfrm>
            <a:off x="11337236" y="298174"/>
            <a:ext cx="655981" cy="369332"/>
          </a:xfrm>
          <a:prstGeom prst="rect">
            <a:avLst/>
          </a:prstGeom>
          <a:noFill/>
        </p:spPr>
        <p:txBody>
          <a:bodyPr wrap="square">
            <a:spAutoFit/>
          </a:bodyPr>
          <a:lstStyle/>
          <a:p>
            <a:r>
              <a:rPr lang="zh-CN" altLang="en-US" dirty="0">
                <a:highlight>
                  <a:srgbClr val="FFFF00"/>
                </a:highlight>
              </a:rPr>
              <a:t>满足</a:t>
            </a:r>
            <a:endParaRPr lang="zh-CN" altLang="en-US" dirty="0">
              <a:highlight>
                <a:srgbClr val="FFFF00"/>
              </a:highlight>
            </a:endParaRPr>
          </a:p>
        </p:txBody>
      </p:sp>
      <p:sp>
        <p:nvSpPr>
          <p:cNvPr id="11" name="文本框 10"/>
          <p:cNvSpPr txBox="1"/>
          <p:nvPr/>
        </p:nvSpPr>
        <p:spPr>
          <a:xfrm>
            <a:off x="9190385" y="667506"/>
            <a:ext cx="1842052" cy="369332"/>
          </a:xfrm>
          <a:prstGeom prst="rect">
            <a:avLst/>
          </a:prstGeom>
          <a:noFill/>
        </p:spPr>
        <p:txBody>
          <a:bodyPr wrap="square">
            <a:spAutoFit/>
          </a:bodyPr>
          <a:lstStyle/>
          <a:p>
            <a:r>
              <a:rPr lang="zh-CN" altLang="en-US" dirty="0">
                <a:highlight>
                  <a:srgbClr val="FFFF00"/>
                </a:highlight>
              </a:rPr>
              <a:t>振作、高兴起来</a:t>
            </a:r>
            <a:endParaRPr lang="zh-CN" altLang="en-US" dirty="0">
              <a:highlight>
                <a:srgbClr val="FFFF00"/>
              </a:highlight>
            </a:endParaRPr>
          </a:p>
        </p:txBody>
      </p:sp>
      <p:sp>
        <p:nvSpPr>
          <p:cNvPr id="13" name="文本框 12"/>
          <p:cNvSpPr txBox="1"/>
          <p:nvPr/>
        </p:nvSpPr>
        <p:spPr>
          <a:xfrm>
            <a:off x="9190385" y="944505"/>
            <a:ext cx="6096000" cy="369332"/>
          </a:xfrm>
          <a:prstGeom prst="rect">
            <a:avLst/>
          </a:prstGeom>
          <a:noFill/>
        </p:spPr>
        <p:txBody>
          <a:bodyPr wrap="square">
            <a:spAutoFit/>
          </a:bodyPr>
          <a:lstStyle/>
          <a:p>
            <a:r>
              <a:rPr lang="zh-CN" altLang="en-US" dirty="0">
                <a:highlight>
                  <a:srgbClr val="FFFF00"/>
                </a:highlight>
              </a:rPr>
              <a:t>冷静</a:t>
            </a:r>
            <a:endParaRPr lang="zh-CN" altLang="en-US" dirty="0">
              <a:highlight>
                <a:srgbClr val="FFFF00"/>
              </a:highlight>
            </a:endParaRPr>
          </a:p>
        </p:txBody>
      </p:sp>
      <p:sp>
        <p:nvSpPr>
          <p:cNvPr id="15" name="文本框 14"/>
          <p:cNvSpPr txBox="1"/>
          <p:nvPr/>
        </p:nvSpPr>
        <p:spPr>
          <a:xfrm>
            <a:off x="9190385" y="1221504"/>
            <a:ext cx="7699512" cy="369332"/>
          </a:xfrm>
          <a:prstGeom prst="rect">
            <a:avLst/>
          </a:prstGeom>
          <a:noFill/>
        </p:spPr>
        <p:txBody>
          <a:bodyPr wrap="square">
            <a:spAutoFit/>
          </a:bodyPr>
          <a:lstStyle/>
          <a:p>
            <a:r>
              <a:rPr lang="zh-CN" altLang="en-US" dirty="0">
                <a:highlight>
                  <a:srgbClr val="FFFF00"/>
                </a:highlight>
              </a:rPr>
              <a:t>伸出援手</a:t>
            </a:r>
            <a:endParaRPr lang="zh-CN" altLang="en-US" dirty="0">
              <a:highlight>
                <a:srgbClr val="FFFF00"/>
              </a:highlight>
            </a:endParaRPr>
          </a:p>
        </p:txBody>
      </p:sp>
      <p:sp>
        <p:nvSpPr>
          <p:cNvPr id="17" name="文本框 16"/>
          <p:cNvSpPr txBox="1"/>
          <p:nvPr/>
        </p:nvSpPr>
        <p:spPr>
          <a:xfrm>
            <a:off x="9190385" y="1532930"/>
            <a:ext cx="8448260" cy="369332"/>
          </a:xfrm>
          <a:prstGeom prst="rect">
            <a:avLst/>
          </a:prstGeom>
          <a:noFill/>
        </p:spPr>
        <p:txBody>
          <a:bodyPr wrap="square">
            <a:spAutoFit/>
          </a:bodyPr>
          <a:lstStyle/>
          <a:p>
            <a:r>
              <a:rPr lang="zh-CN" altLang="en-US" dirty="0">
                <a:highlight>
                  <a:srgbClr val="FFFF00"/>
                </a:highlight>
              </a:rPr>
              <a:t>炫耀</a:t>
            </a:r>
            <a:endParaRPr lang="zh-CN" altLang="en-US" dirty="0">
              <a:highlight>
                <a:srgbClr val="FFFF00"/>
              </a:highlight>
            </a:endParaRPr>
          </a:p>
        </p:txBody>
      </p:sp>
      <p:cxnSp>
        <p:nvCxnSpPr>
          <p:cNvPr id="18" name="直线连接符 17"/>
          <p:cNvCxnSpPr/>
          <p:nvPr/>
        </p:nvCxnSpPr>
        <p:spPr>
          <a:xfrm>
            <a:off x="1490868" y="898555"/>
            <a:ext cx="155713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下弧形箭头 19"/>
          <p:cNvSpPr/>
          <p:nvPr/>
        </p:nvSpPr>
        <p:spPr>
          <a:xfrm>
            <a:off x="2446682" y="390075"/>
            <a:ext cx="1202635" cy="18553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cxnSp>
        <p:nvCxnSpPr>
          <p:cNvPr id="21" name="直线连接符 20"/>
          <p:cNvCxnSpPr/>
          <p:nvPr/>
        </p:nvCxnSpPr>
        <p:spPr>
          <a:xfrm>
            <a:off x="2269434" y="1331122"/>
            <a:ext cx="353501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3" name="云形 22"/>
          <p:cNvSpPr/>
          <p:nvPr/>
        </p:nvSpPr>
        <p:spPr>
          <a:xfrm>
            <a:off x="7822097" y="739096"/>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云形 23"/>
          <p:cNvSpPr/>
          <p:nvPr/>
        </p:nvSpPr>
        <p:spPr>
          <a:xfrm>
            <a:off x="7812160" y="1912921"/>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文本框 24"/>
          <p:cNvSpPr txBox="1"/>
          <p:nvPr/>
        </p:nvSpPr>
        <p:spPr>
          <a:xfrm>
            <a:off x="9283146" y="3068475"/>
            <a:ext cx="1842052" cy="369332"/>
          </a:xfrm>
          <a:prstGeom prst="rect">
            <a:avLst/>
          </a:prstGeom>
          <a:noFill/>
        </p:spPr>
        <p:txBody>
          <a:bodyPr wrap="square">
            <a:spAutoFit/>
          </a:bodyPr>
          <a:lstStyle/>
          <a:p>
            <a:r>
              <a:rPr lang="zh-CN" altLang="en-US" dirty="0">
                <a:highlight>
                  <a:srgbClr val="FFFF00"/>
                </a:highlight>
              </a:rPr>
              <a:t>靠边停车</a:t>
            </a:r>
            <a:endParaRPr lang="zh-CN" altLang="en-US" dirty="0">
              <a:highlight>
                <a:srgbClr val="FFFF00"/>
              </a:highlight>
            </a:endParaRPr>
          </a:p>
        </p:txBody>
      </p:sp>
      <p:sp>
        <p:nvSpPr>
          <p:cNvPr id="26" name="文本框 25"/>
          <p:cNvSpPr txBox="1"/>
          <p:nvPr/>
        </p:nvSpPr>
        <p:spPr>
          <a:xfrm>
            <a:off x="9385852" y="2425622"/>
            <a:ext cx="1842052" cy="369332"/>
          </a:xfrm>
          <a:prstGeom prst="rect">
            <a:avLst/>
          </a:prstGeom>
          <a:noFill/>
        </p:spPr>
        <p:txBody>
          <a:bodyPr wrap="square">
            <a:spAutoFit/>
          </a:bodyPr>
          <a:lstStyle/>
          <a:p>
            <a:r>
              <a:rPr lang="zh-CN" altLang="en-US" dirty="0">
                <a:highlight>
                  <a:srgbClr val="FFFF00"/>
                </a:highlight>
              </a:rPr>
              <a:t>抛锚</a:t>
            </a:r>
            <a:endParaRPr lang="zh-CN" altLang="en-US" dirty="0">
              <a:highlight>
                <a:srgbClr val="FFFF00"/>
              </a:highlight>
            </a:endParaRPr>
          </a:p>
        </p:txBody>
      </p:sp>
      <p:sp>
        <p:nvSpPr>
          <p:cNvPr id="27" name="文本框 26"/>
          <p:cNvSpPr txBox="1"/>
          <p:nvPr/>
        </p:nvSpPr>
        <p:spPr>
          <a:xfrm>
            <a:off x="9344441" y="2757049"/>
            <a:ext cx="1842052" cy="369332"/>
          </a:xfrm>
          <a:prstGeom prst="rect">
            <a:avLst/>
          </a:prstGeom>
          <a:noFill/>
        </p:spPr>
        <p:txBody>
          <a:bodyPr wrap="square">
            <a:spAutoFit/>
          </a:bodyPr>
          <a:lstStyle/>
          <a:p>
            <a:r>
              <a:rPr lang="zh-CN" altLang="en-US" dirty="0">
                <a:highlight>
                  <a:srgbClr val="FFFF00"/>
                </a:highlight>
              </a:rPr>
              <a:t>出现</a:t>
            </a:r>
            <a:endParaRPr lang="zh-CN" altLang="en-US" dirty="0">
              <a:highlight>
                <a:srgbClr val="FFFF00"/>
              </a:highlight>
            </a:endParaRPr>
          </a:p>
        </p:txBody>
      </p:sp>
      <p:sp>
        <p:nvSpPr>
          <p:cNvPr id="28" name="文本框 27"/>
          <p:cNvSpPr txBox="1"/>
          <p:nvPr/>
        </p:nvSpPr>
        <p:spPr>
          <a:xfrm>
            <a:off x="9799982" y="3354478"/>
            <a:ext cx="1842052" cy="369332"/>
          </a:xfrm>
          <a:prstGeom prst="rect">
            <a:avLst/>
          </a:prstGeom>
          <a:noFill/>
        </p:spPr>
        <p:txBody>
          <a:bodyPr wrap="square">
            <a:spAutoFit/>
          </a:bodyPr>
          <a:lstStyle/>
          <a:p>
            <a:r>
              <a:rPr lang="zh-CN" altLang="en-US" dirty="0">
                <a:highlight>
                  <a:srgbClr val="FFFF00"/>
                </a:highlight>
              </a:rPr>
              <a:t>四处移动</a:t>
            </a:r>
            <a:endParaRPr lang="zh-CN" altLang="en-US" dirty="0">
              <a:highlight>
                <a:srgbClr val="FFFF00"/>
              </a:highlight>
            </a:endParaRPr>
          </a:p>
        </p:txBody>
      </p:sp>
      <p:cxnSp>
        <p:nvCxnSpPr>
          <p:cNvPr id="29" name="直线连接符 28"/>
          <p:cNvCxnSpPr/>
          <p:nvPr/>
        </p:nvCxnSpPr>
        <p:spPr>
          <a:xfrm>
            <a:off x="3703981" y="1791201"/>
            <a:ext cx="13616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下弧形箭头 30"/>
          <p:cNvSpPr/>
          <p:nvPr/>
        </p:nvSpPr>
        <p:spPr>
          <a:xfrm flipH="1">
            <a:off x="1630012" y="1360220"/>
            <a:ext cx="2464909" cy="162140"/>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2" name="云形 31"/>
          <p:cNvSpPr/>
          <p:nvPr/>
        </p:nvSpPr>
        <p:spPr>
          <a:xfrm>
            <a:off x="7818785" y="3150437"/>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4" name="文本框 33"/>
          <p:cNvSpPr txBox="1"/>
          <p:nvPr/>
        </p:nvSpPr>
        <p:spPr>
          <a:xfrm>
            <a:off x="11479697" y="3989668"/>
            <a:ext cx="1321902" cy="369332"/>
          </a:xfrm>
          <a:prstGeom prst="rect">
            <a:avLst/>
          </a:prstGeom>
          <a:noFill/>
        </p:spPr>
        <p:txBody>
          <a:bodyPr wrap="square">
            <a:spAutoFit/>
          </a:bodyPr>
          <a:lstStyle/>
          <a:p>
            <a:r>
              <a:rPr lang="zh-CN" altLang="en-US" dirty="0">
                <a:highlight>
                  <a:srgbClr val="FFFF00"/>
                </a:highlight>
              </a:rPr>
              <a:t>识别</a:t>
            </a:r>
            <a:endParaRPr lang="zh-CN" altLang="en-US" dirty="0">
              <a:highlight>
                <a:srgbClr val="FFFF00"/>
              </a:highlight>
            </a:endParaRPr>
          </a:p>
        </p:txBody>
      </p:sp>
      <p:sp>
        <p:nvSpPr>
          <p:cNvPr id="35" name="下弧形箭头 34"/>
          <p:cNvSpPr/>
          <p:nvPr/>
        </p:nvSpPr>
        <p:spPr>
          <a:xfrm flipH="1">
            <a:off x="4224128" y="1367750"/>
            <a:ext cx="2295942" cy="192143"/>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6" name="云形 35"/>
          <p:cNvSpPr/>
          <p:nvPr/>
        </p:nvSpPr>
        <p:spPr>
          <a:xfrm>
            <a:off x="10171044" y="4067112"/>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7" name="云形 36"/>
          <p:cNvSpPr/>
          <p:nvPr/>
        </p:nvSpPr>
        <p:spPr>
          <a:xfrm>
            <a:off x="7841976" y="4974886"/>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文本框 37"/>
          <p:cNvSpPr txBox="1"/>
          <p:nvPr/>
        </p:nvSpPr>
        <p:spPr>
          <a:xfrm>
            <a:off x="9283146" y="4252983"/>
            <a:ext cx="1842052" cy="369332"/>
          </a:xfrm>
          <a:prstGeom prst="rect">
            <a:avLst/>
          </a:prstGeom>
          <a:noFill/>
        </p:spPr>
        <p:txBody>
          <a:bodyPr wrap="square">
            <a:spAutoFit/>
          </a:bodyPr>
          <a:lstStyle/>
          <a:p>
            <a:r>
              <a:rPr lang="zh-CN" altLang="en-US" dirty="0">
                <a:highlight>
                  <a:srgbClr val="FFFF00"/>
                </a:highlight>
              </a:rPr>
              <a:t>自我怀疑</a:t>
            </a:r>
            <a:endParaRPr lang="zh-CN" altLang="en-US" dirty="0">
              <a:highlight>
                <a:srgbClr val="FFFF00"/>
              </a:highlight>
            </a:endParaRPr>
          </a:p>
        </p:txBody>
      </p:sp>
      <p:sp>
        <p:nvSpPr>
          <p:cNvPr id="39" name="文本框 38"/>
          <p:cNvSpPr txBox="1"/>
          <p:nvPr/>
        </p:nvSpPr>
        <p:spPr>
          <a:xfrm>
            <a:off x="9405731" y="4604020"/>
            <a:ext cx="1842052" cy="369332"/>
          </a:xfrm>
          <a:prstGeom prst="rect">
            <a:avLst/>
          </a:prstGeom>
          <a:noFill/>
        </p:spPr>
        <p:txBody>
          <a:bodyPr wrap="square">
            <a:spAutoFit/>
          </a:bodyPr>
          <a:lstStyle/>
          <a:p>
            <a:r>
              <a:rPr lang="zh-CN" altLang="en-US" dirty="0">
                <a:highlight>
                  <a:srgbClr val="FFFF00"/>
                </a:highlight>
              </a:rPr>
              <a:t>自我安慰</a:t>
            </a:r>
            <a:endParaRPr lang="zh-CN" altLang="en-US" dirty="0">
              <a:highlight>
                <a:srgbClr val="FFFF00"/>
              </a:highlight>
            </a:endParaRPr>
          </a:p>
        </p:txBody>
      </p:sp>
      <p:sp>
        <p:nvSpPr>
          <p:cNvPr id="40" name="文本框 39"/>
          <p:cNvSpPr txBox="1"/>
          <p:nvPr/>
        </p:nvSpPr>
        <p:spPr>
          <a:xfrm>
            <a:off x="9041295" y="4926873"/>
            <a:ext cx="2870753" cy="369332"/>
          </a:xfrm>
          <a:prstGeom prst="rect">
            <a:avLst/>
          </a:prstGeom>
          <a:noFill/>
        </p:spPr>
        <p:txBody>
          <a:bodyPr wrap="square">
            <a:spAutoFit/>
          </a:bodyPr>
          <a:lstStyle/>
          <a:p>
            <a:r>
              <a:rPr lang="zh-CN" altLang="en-US" dirty="0">
                <a:highlight>
                  <a:srgbClr val="FFFF00"/>
                </a:highlight>
              </a:rPr>
              <a:t>自怜</a:t>
            </a:r>
            <a:r>
              <a:rPr lang="en-US" altLang="zh-CN" dirty="0">
                <a:highlight>
                  <a:srgbClr val="FFFF00"/>
                </a:highlight>
              </a:rPr>
              <a:t>=</a:t>
            </a:r>
            <a:r>
              <a:rPr lang="zh-CN" altLang="en-US" dirty="0">
                <a:highlight>
                  <a:srgbClr val="FFFF00"/>
                </a:highlight>
              </a:rPr>
              <a:t>可怜自己</a:t>
            </a:r>
            <a:r>
              <a:rPr lang="en-US" altLang="zh-CN" dirty="0">
                <a:highlight>
                  <a:srgbClr val="FFFF00"/>
                </a:highlight>
              </a:rPr>
              <a:t>=</a:t>
            </a:r>
            <a:r>
              <a:rPr lang="zh-CN" altLang="en-US" dirty="0">
                <a:highlight>
                  <a:srgbClr val="FFFF00"/>
                </a:highlight>
              </a:rPr>
              <a:t>“我好惨”</a:t>
            </a:r>
            <a:endParaRPr lang="zh-CN" altLang="en-US" dirty="0">
              <a:highlight>
                <a:srgbClr val="FFFF00"/>
              </a:highlight>
            </a:endParaRPr>
          </a:p>
        </p:txBody>
      </p:sp>
      <p:sp>
        <p:nvSpPr>
          <p:cNvPr id="41" name="文本框 40"/>
          <p:cNvSpPr txBox="1"/>
          <p:nvPr/>
        </p:nvSpPr>
        <p:spPr>
          <a:xfrm>
            <a:off x="9190385" y="5197990"/>
            <a:ext cx="881270" cy="369332"/>
          </a:xfrm>
          <a:prstGeom prst="rect">
            <a:avLst/>
          </a:prstGeom>
          <a:noFill/>
        </p:spPr>
        <p:txBody>
          <a:bodyPr wrap="square">
            <a:spAutoFit/>
          </a:bodyPr>
          <a:lstStyle/>
          <a:p>
            <a:r>
              <a:rPr lang="zh-CN" altLang="en-US" dirty="0">
                <a:highlight>
                  <a:srgbClr val="FFFF00"/>
                </a:highlight>
              </a:rPr>
              <a:t>后悔</a:t>
            </a:r>
            <a:endParaRPr lang="zh-CN" altLang="en-US" dirty="0">
              <a:highlight>
                <a:srgbClr val="FFFF00"/>
              </a:highlight>
            </a:endParaRPr>
          </a:p>
        </p:txBody>
      </p:sp>
      <p:sp>
        <p:nvSpPr>
          <p:cNvPr id="45" name="文本框 44"/>
          <p:cNvSpPr txBox="1"/>
          <p:nvPr/>
        </p:nvSpPr>
        <p:spPr>
          <a:xfrm>
            <a:off x="97731" y="2314559"/>
            <a:ext cx="7114764" cy="3785652"/>
          </a:xfrm>
          <a:prstGeom prst="rect">
            <a:avLst/>
          </a:prstGeom>
          <a:solidFill>
            <a:srgbClr val="FFFF00"/>
          </a:solidFill>
        </p:spPr>
        <p:txBody>
          <a:bodyPr wrap="square">
            <a:spAutoFit/>
          </a:bodyPr>
          <a:lstStyle/>
          <a:p>
            <a:r>
              <a:rPr lang="en-US" altLang="zh-CN" sz="2000" dirty="0">
                <a:latin typeface="Calibri" panose="020F0502020204030204" pitchFamily="34" charset="0"/>
                <a:cs typeface="Calibri" panose="020F0502020204030204" pitchFamily="34" charset="0"/>
              </a:rPr>
              <a:t>self-pity</a:t>
            </a:r>
            <a:r>
              <a:rPr lang="zh-CN" altLang="en-US" sz="2000" dirty="0">
                <a:latin typeface="Calibri" panose="020F0502020204030204" pitchFamily="34" charset="0"/>
                <a:cs typeface="Calibri" panose="020F0502020204030204" pitchFamily="34" charset="0"/>
              </a:rPr>
              <a:t> “我好可怜，一个人在这陌生城市，连路都找不到”</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self-doubt</a:t>
            </a:r>
            <a:r>
              <a:rPr lang="zh-CN" altLang="en-US" sz="2000" dirty="0">
                <a:latin typeface="Calibri" panose="020F0502020204030204" pitchFamily="34" charset="0"/>
                <a:cs typeface="Calibri" panose="020F0502020204030204" pitchFamily="34" charset="0"/>
              </a:rPr>
              <a:t>怀疑自己（能力</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判断） “我是不是方向感太差？”“我是不是很笨？”</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self-regret</a:t>
            </a:r>
            <a:r>
              <a:rPr lang="zh-CN" altLang="en-US" sz="2000" dirty="0">
                <a:latin typeface="Calibri" panose="020F0502020204030204" pitchFamily="34" charset="0"/>
                <a:cs typeface="Calibri" panose="020F0502020204030204" pitchFamily="34" charset="0"/>
              </a:rPr>
              <a:t>后悔（之前的行为） “我真不该一个人跑出来看电影”</a:t>
            </a:r>
            <a:endParaRPr lang="en-US" altLang="zh-CN" sz="2000" dirty="0">
              <a:latin typeface="Calibri" panose="020F0502020204030204" pitchFamily="34" charset="0"/>
              <a:cs typeface="Calibri" panose="020F0502020204030204" pitchFamily="34" charset="0"/>
            </a:endParaRPr>
          </a:p>
          <a:p>
            <a:r>
              <a:rPr lang="zh-CN" altLang="en-GB" sz="2000" dirty="0">
                <a:latin typeface="Calibri" panose="020F0502020204030204" pitchFamily="34" charset="0"/>
                <a:cs typeface="Calibri" panose="020F0502020204030204" pitchFamily="34" charset="0"/>
              </a:rPr>
              <a:t>前文</a:t>
            </a:r>
            <a:r>
              <a:rPr lang="zh-CN" altLang="en-US" sz="2000" dirty="0">
                <a:latin typeface="Calibri" panose="020F0502020204030204" pitchFamily="34" charset="0"/>
                <a:cs typeface="Calibri" panose="020F0502020204030204" pitchFamily="34" charset="0"/>
              </a:rPr>
              <a:t>；文中无“如果</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的虚拟语气</a:t>
            </a:r>
            <a:endParaRPr lang="en-GB"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"I was totally </a:t>
            </a:r>
            <a:r>
              <a:rPr lang="en-GB" altLang="zh-CN" sz="2000" b="1" dirty="0">
                <a:latin typeface="Calibri" panose="020F0502020204030204" pitchFamily="34" charset="0"/>
                <a:cs typeface="Calibri" panose="020F0502020204030204" pitchFamily="34" charset="0"/>
              </a:rPr>
              <a:t>alone</a:t>
            </a:r>
            <a:r>
              <a:rPr lang="en-GB" altLang="zh-CN" sz="2000" dirty="0">
                <a:latin typeface="Calibri" panose="020F0502020204030204" pitchFamily="34" charset="0"/>
                <a:cs typeface="Calibri" panose="020F0502020204030204" pitchFamily="34" charset="0"/>
              </a:rPr>
              <a:t> in a city where I didn’t yet know anyone."</a:t>
            </a:r>
            <a:endParaRPr lang="en-GB" altLang="zh-CN" sz="2000"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孤独</a:t>
            </a:r>
            <a:r>
              <a:rPr lang="zh-CN" altLang="en-US" sz="2000" dirty="0">
                <a:latin typeface="Calibri" panose="020F0502020204030204" pitchFamily="34" charset="0"/>
                <a:cs typeface="Calibri" panose="020F0502020204030204" pitchFamily="34" charset="0"/>
              </a:rPr>
              <a:t>是这篇文章的情感基调。迷路只是触发点，但哭泣的深层原因是：</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孤独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无助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节日氛围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迷路 </a:t>
            </a:r>
            <a:r>
              <a:rPr lang="en-US" altLang="zh-CN" sz="2000" dirty="0">
                <a:latin typeface="Calibri" panose="020F0502020204030204" pitchFamily="34" charset="0"/>
                <a:cs typeface="Calibri" panose="020F0502020204030204" pitchFamily="34" charset="0"/>
              </a:rPr>
              <a:t>= </a:t>
            </a:r>
            <a:r>
              <a:rPr lang="zh-CN" altLang="en-US" sz="2000" b="1" dirty="0">
                <a:latin typeface="Calibri" panose="020F0502020204030204" pitchFamily="34" charset="0"/>
                <a:cs typeface="Calibri" panose="020F0502020204030204" pitchFamily="34" charset="0"/>
              </a:rPr>
              <a:t>“我好可怜”</a:t>
            </a:r>
            <a:r>
              <a:rPr lang="zh-CN" altLang="en-US" sz="2000" dirty="0">
                <a:latin typeface="Calibri" panose="020F0502020204030204" pitchFamily="34" charset="0"/>
                <a:cs typeface="Calibri" panose="020F0502020204030204" pitchFamily="34" charset="0"/>
              </a:rPr>
              <a:t>（</a:t>
            </a:r>
            <a:r>
              <a:rPr lang="en-GB" altLang="zh-CN" sz="2000" dirty="0">
                <a:latin typeface="Calibri" panose="020F0502020204030204" pitchFamily="34" charset="0"/>
                <a:cs typeface="Calibri" panose="020F0502020204030204" pitchFamily="34" charset="0"/>
              </a:rPr>
              <a:t>self-pity</a:t>
            </a:r>
            <a:r>
              <a:rPr lang="zh-CN" altLang="en-GB" sz="2000" dirty="0">
                <a:latin typeface="Calibri" panose="020F0502020204030204" pitchFamily="34" charset="0"/>
                <a:cs typeface="Calibri" panose="020F0502020204030204" pitchFamily="34" charset="0"/>
              </a:rPr>
              <a:t>）</a:t>
            </a:r>
            <a:endParaRPr lang="zh-CN" altLang="en-GB"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如果只是迷路，但家里有人在等，他可能只是着急（焦虑），而不是“好好哭一场”。正是因为没有人在乎他是否回家，才引发了自怜。</a:t>
            </a:r>
            <a:endParaRPr lang="zh-CN" altLang="en-US" sz="2000" dirty="0">
              <a:latin typeface="Calibri" panose="020F0502020204030204" pitchFamily="34" charset="0"/>
              <a:cs typeface="Calibri" panose="020F0502020204030204" pitchFamily="34" charset="0"/>
            </a:endParaRPr>
          </a:p>
        </p:txBody>
      </p:sp>
      <p:cxnSp>
        <p:nvCxnSpPr>
          <p:cNvPr id="46" name="直线连接符 45"/>
          <p:cNvCxnSpPr/>
          <p:nvPr/>
        </p:nvCxnSpPr>
        <p:spPr>
          <a:xfrm>
            <a:off x="563214" y="2314559"/>
            <a:ext cx="13616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par>
                                <p:cTn id="28" presetID="5"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checkerboard(across)">
                                      <p:cBhvr>
                                        <p:cTn id="30" dur="500"/>
                                        <p:tgtEl>
                                          <p:spTgt spid="13"/>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checkerboard(across)">
                                      <p:cBhvr>
                                        <p:cTn id="33" dur="500"/>
                                        <p:tgtEl>
                                          <p:spTgt spid="15"/>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checkerboard(across)">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checkerboard(across)">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checkerboard(across)">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5" presetClass="entr" presetSubtype="1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checkerboard(across)">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5" presetClass="entr" presetSubtype="10"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checkerboard(across)">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5" presetClass="entr" presetSubtype="10" fill="hold" grpId="0" nodeType="click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checkerboard(across)">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5" presetClass="entr" presetSubtype="10" fill="hold"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checkerboard(across)">
                                      <p:cBhvr>
                                        <p:cTn id="66" dur="500"/>
                                        <p:tgtEl>
                                          <p:spTgt spid="29"/>
                                        </p:tgtEl>
                                      </p:cBhvr>
                                    </p:animEffect>
                                  </p:childTnLst>
                                </p:cTn>
                              </p:par>
                            </p:childTnLst>
                          </p:cTn>
                        </p:par>
                      </p:childTnLst>
                    </p:cTn>
                  </p:par>
                  <p:par>
                    <p:cTn id="67" fill="hold">
                      <p:stCondLst>
                        <p:cond delay="indefinite"/>
                      </p:stCondLst>
                      <p:childTnLst>
                        <p:par>
                          <p:cTn id="68" fill="hold">
                            <p:stCondLst>
                              <p:cond delay="0"/>
                            </p:stCondLst>
                            <p:childTnLst>
                              <p:par>
                                <p:cTn id="69" presetID="5" presetClass="entr" presetSubtype="1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checkerboard(across)">
                                      <p:cBhvr>
                                        <p:cTn id="71" dur="500"/>
                                        <p:tgtEl>
                                          <p:spTgt spid="31"/>
                                        </p:tgtEl>
                                      </p:cBhvr>
                                    </p:animEffect>
                                  </p:childTnLst>
                                </p:cTn>
                              </p:par>
                            </p:childTnLst>
                          </p:cTn>
                        </p:par>
                      </p:childTnLst>
                    </p:cTn>
                  </p:par>
                  <p:par>
                    <p:cTn id="72" fill="hold">
                      <p:stCondLst>
                        <p:cond delay="indefinite"/>
                      </p:stCondLst>
                      <p:childTnLst>
                        <p:par>
                          <p:cTn id="73" fill="hold">
                            <p:stCondLst>
                              <p:cond delay="0"/>
                            </p:stCondLst>
                            <p:childTnLst>
                              <p:par>
                                <p:cTn id="74" presetID="5" presetClass="entr" presetSubtype="10" fill="hold" grpId="0"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checkerboard(across)">
                                      <p:cBhvr>
                                        <p:cTn id="76" dur="500"/>
                                        <p:tgtEl>
                                          <p:spTgt spid="32"/>
                                        </p:tgtEl>
                                      </p:cBhvr>
                                    </p:animEffect>
                                  </p:childTnLst>
                                </p:cTn>
                              </p:par>
                            </p:childTnLst>
                          </p:cTn>
                        </p:par>
                      </p:childTnLst>
                    </p:cTn>
                  </p:par>
                  <p:par>
                    <p:cTn id="77" fill="hold">
                      <p:stCondLst>
                        <p:cond delay="indefinite"/>
                      </p:stCondLst>
                      <p:childTnLst>
                        <p:par>
                          <p:cTn id="78" fill="hold">
                            <p:stCondLst>
                              <p:cond delay="0"/>
                            </p:stCondLst>
                            <p:childTnLst>
                              <p:par>
                                <p:cTn id="79" presetID="5" presetClass="entr" presetSubtype="10"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checkerboard(across)">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5" presetClass="entr" presetSubtype="10" fill="hold" grpId="0" nodeType="click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checkerboard(across)">
                                      <p:cBhvr>
                                        <p:cTn id="86" dur="500"/>
                                        <p:tgtEl>
                                          <p:spTgt spid="26"/>
                                        </p:tgtEl>
                                      </p:cBhvr>
                                    </p:animEffect>
                                  </p:childTnLst>
                                </p:cTn>
                              </p:par>
                            </p:childTnLst>
                          </p:cTn>
                        </p:par>
                      </p:childTnLst>
                    </p:cTn>
                  </p:par>
                  <p:par>
                    <p:cTn id="87" fill="hold">
                      <p:stCondLst>
                        <p:cond delay="indefinite"/>
                      </p:stCondLst>
                      <p:childTnLst>
                        <p:par>
                          <p:cTn id="88" fill="hold">
                            <p:stCondLst>
                              <p:cond delay="0"/>
                            </p:stCondLst>
                            <p:childTnLst>
                              <p:par>
                                <p:cTn id="89" presetID="5" presetClass="entr" presetSubtype="10"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checkerboard(across)">
                                      <p:cBhvr>
                                        <p:cTn id="91" dur="500"/>
                                        <p:tgtEl>
                                          <p:spTgt spid="27"/>
                                        </p:tgtEl>
                                      </p:cBhvr>
                                    </p:animEffect>
                                  </p:childTnLst>
                                </p:cTn>
                              </p:par>
                            </p:childTnLst>
                          </p:cTn>
                        </p:par>
                      </p:childTnLst>
                    </p:cTn>
                  </p:par>
                  <p:par>
                    <p:cTn id="92" fill="hold">
                      <p:stCondLst>
                        <p:cond delay="indefinite"/>
                      </p:stCondLst>
                      <p:childTnLst>
                        <p:par>
                          <p:cTn id="93" fill="hold">
                            <p:stCondLst>
                              <p:cond delay="0"/>
                            </p:stCondLst>
                            <p:childTnLst>
                              <p:par>
                                <p:cTn id="94" presetID="5" presetClass="entr" presetSubtype="10" fill="hold" grpId="0" nodeType="click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checkerboard(across)">
                                      <p:cBhvr>
                                        <p:cTn id="96" dur="500"/>
                                        <p:tgtEl>
                                          <p:spTgt spid="28"/>
                                        </p:tgtEl>
                                      </p:cBhvr>
                                    </p:animEffect>
                                  </p:childTnLst>
                                </p:cTn>
                              </p:par>
                            </p:childTnLst>
                          </p:cTn>
                        </p:par>
                      </p:childTnLst>
                    </p:cTn>
                  </p:par>
                  <p:par>
                    <p:cTn id="97" fill="hold">
                      <p:stCondLst>
                        <p:cond delay="indefinite"/>
                      </p:stCondLst>
                      <p:childTnLst>
                        <p:par>
                          <p:cTn id="98" fill="hold">
                            <p:stCondLst>
                              <p:cond delay="0"/>
                            </p:stCondLst>
                            <p:childTnLst>
                              <p:par>
                                <p:cTn id="99" presetID="5" presetClass="entr" presetSubtype="10" fill="hold" grpId="0" nodeType="clickEffect">
                                  <p:stCondLst>
                                    <p:cond delay="0"/>
                                  </p:stCondLst>
                                  <p:childTnLst>
                                    <p:set>
                                      <p:cBhvr>
                                        <p:cTn id="100" dur="1" fill="hold">
                                          <p:stCondLst>
                                            <p:cond delay="0"/>
                                          </p:stCondLst>
                                        </p:cTn>
                                        <p:tgtEl>
                                          <p:spTgt spid="34"/>
                                        </p:tgtEl>
                                        <p:attrNameLst>
                                          <p:attrName>style.visibility</p:attrName>
                                        </p:attrNameLst>
                                      </p:cBhvr>
                                      <p:to>
                                        <p:strVal val="visible"/>
                                      </p:to>
                                    </p:set>
                                    <p:animEffect transition="in" filter="checkerboard(across)">
                                      <p:cBhvr>
                                        <p:cTn id="101" dur="500"/>
                                        <p:tgtEl>
                                          <p:spTgt spid="34"/>
                                        </p:tgtEl>
                                      </p:cBhvr>
                                    </p:animEffect>
                                  </p:childTnLst>
                                </p:cTn>
                              </p:par>
                            </p:childTnLst>
                          </p:cTn>
                        </p:par>
                      </p:childTnLst>
                    </p:cTn>
                  </p:par>
                  <p:par>
                    <p:cTn id="102" fill="hold">
                      <p:stCondLst>
                        <p:cond delay="indefinite"/>
                      </p:stCondLst>
                      <p:childTnLst>
                        <p:par>
                          <p:cTn id="103" fill="hold">
                            <p:stCondLst>
                              <p:cond delay="0"/>
                            </p:stCondLst>
                            <p:childTnLst>
                              <p:par>
                                <p:cTn id="104" presetID="5" presetClass="entr" presetSubtype="10" fill="hold" grpId="0" nodeType="click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checkerboard(across)">
                                      <p:cBhvr>
                                        <p:cTn id="106" dur="500"/>
                                        <p:tgtEl>
                                          <p:spTgt spid="35"/>
                                        </p:tgtEl>
                                      </p:cBhvr>
                                    </p:animEffect>
                                  </p:childTnLst>
                                </p:cTn>
                              </p:par>
                            </p:childTnLst>
                          </p:cTn>
                        </p:par>
                      </p:childTnLst>
                    </p:cTn>
                  </p:par>
                  <p:par>
                    <p:cTn id="107" fill="hold">
                      <p:stCondLst>
                        <p:cond delay="indefinite"/>
                      </p:stCondLst>
                      <p:childTnLst>
                        <p:par>
                          <p:cTn id="108" fill="hold">
                            <p:stCondLst>
                              <p:cond delay="0"/>
                            </p:stCondLst>
                            <p:childTnLst>
                              <p:par>
                                <p:cTn id="109" presetID="5" presetClass="entr" presetSubtype="10" fill="hold" grpId="0" nodeType="click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checkerboard(across)">
                                      <p:cBhvr>
                                        <p:cTn id="111" dur="500"/>
                                        <p:tgtEl>
                                          <p:spTgt spid="36"/>
                                        </p:tgtEl>
                                      </p:cBhvr>
                                    </p:animEffect>
                                  </p:childTnLst>
                                </p:cTn>
                              </p:par>
                            </p:childTnLst>
                          </p:cTn>
                        </p:par>
                      </p:childTnLst>
                    </p:cTn>
                  </p:par>
                  <p:par>
                    <p:cTn id="112" fill="hold">
                      <p:stCondLst>
                        <p:cond delay="indefinite"/>
                      </p:stCondLst>
                      <p:childTnLst>
                        <p:par>
                          <p:cTn id="113" fill="hold">
                            <p:stCondLst>
                              <p:cond delay="0"/>
                            </p:stCondLst>
                            <p:childTnLst>
                              <p:par>
                                <p:cTn id="114" presetID="5" presetClass="entr" presetSubtype="10" fill="hold" nodeType="click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checkerboard(across)">
                                      <p:cBhvr>
                                        <p:cTn id="116" dur="500"/>
                                        <p:tgtEl>
                                          <p:spTgt spid="46"/>
                                        </p:tgtEl>
                                      </p:cBhvr>
                                    </p:animEffect>
                                  </p:childTnLst>
                                </p:cTn>
                              </p:par>
                            </p:childTnLst>
                          </p:cTn>
                        </p:par>
                      </p:childTnLst>
                    </p:cTn>
                  </p:par>
                  <p:par>
                    <p:cTn id="117" fill="hold">
                      <p:stCondLst>
                        <p:cond delay="indefinite"/>
                      </p:stCondLst>
                      <p:childTnLst>
                        <p:par>
                          <p:cTn id="118" fill="hold">
                            <p:stCondLst>
                              <p:cond delay="0"/>
                            </p:stCondLst>
                            <p:childTnLst>
                              <p:par>
                                <p:cTn id="119" presetID="5" presetClass="entr" presetSubtype="10" fill="hold" grpId="0" nodeType="click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checkerboard(across)">
                                      <p:cBhvr>
                                        <p:cTn id="121" dur="500"/>
                                        <p:tgtEl>
                                          <p:spTgt spid="37"/>
                                        </p:tgtEl>
                                      </p:cBhvr>
                                    </p:animEffect>
                                  </p:childTnLst>
                                </p:cTn>
                              </p:par>
                            </p:childTnLst>
                          </p:cTn>
                        </p:par>
                      </p:childTnLst>
                    </p:cTn>
                  </p:par>
                  <p:par>
                    <p:cTn id="122" fill="hold">
                      <p:stCondLst>
                        <p:cond delay="indefinite"/>
                      </p:stCondLst>
                      <p:childTnLst>
                        <p:par>
                          <p:cTn id="123" fill="hold">
                            <p:stCondLst>
                              <p:cond delay="0"/>
                            </p:stCondLst>
                            <p:childTnLst>
                              <p:par>
                                <p:cTn id="124" presetID="5" presetClass="entr" presetSubtype="10" fill="hold" grpId="0" nodeType="clickEffect">
                                  <p:stCondLst>
                                    <p:cond delay="0"/>
                                  </p:stCondLst>
                                  <p:childTnLst>
                                    <p:set>
                                      <p:cBhvr>
                                        <p:cTn id="125" dur="1" fill="hold">
                                          <p:stCondLst>
                                            <p:cond delay="0"/>
                                          </p:stCondLst>
                                        </p:cTn>
                                        <p:tgtEl>
                                          <p:spTgt spid="40"/>
                                        </p:tgtEl>
                                        <p:attrNameLst>
                                          <p:attrName>style.visibility</p:attrName>
                                        </p:attrNameLst>
                                      </p:cBhvr>
                                      <p:to>
                                        <p:strVal val="visible"/>
                                      </p:to>
                                    </p:set>
                                    <p:animEffect transition="in" filter="checkerboard(across)">
                                      <p:cBhvr>
                                        <p:cTn id="126" dur="500"/>
                                        <p:tgtEl>
                                          <p:spTgt spid="40"/>
                                        </p:tgtEl>
                                      </p:cBhvr>
                                    </p:animEffect>
                                  </p:childTnLst>
                                </p:cTn>
                              </p:par>
                            </p:childTnLst>
                          </p:cTn>
                        </p:par>
                      </p:childTnLst>
                    </p:cTn>
                  </p:par>
                  <p:par>
                    <p:cTn id="127" fill="hold">
                      <p:stCondLst>
                        <p:cond delay="indefinite"/>
                      </p:stCondLst>
                      <p:childTnLst>
                        <p:par>
                          <p:cTn id="128" fill="hold">
                            <p:stCondLst>
                              <p:cond delay="0"/>
                            </p:stCondLst>
                            <p:childTnLst>
                              <p:par>
                                <p:cTn id="129" presetID="5" presetClass="entr" presetSubtype="1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checkerboard(across)">
                                      <p:cBhvr>
                                        <p:cTn id="131" dur="500"/>
                                        <p:tgtEl>
                                          <p:spTgt spid="38"/>
                                        </p:tgtEl>
                                      </p:cBhvr>
                                    </p:animEffect>
                                  </p:childTnLst>
                                </p:cTn>
                              </p:par>
                            </p:childTnLst>
                          </p:cTn>
                        </p:par>
                      </p:childTnLst>
                    </p:cTn>
                  </p:par>
                  <p:par>
                    <p:cTn id="132" fill="hold">
                      <p:stCondLst>
                        <p:cond delay="indefinite"/>
                      </p:stCondLst>
                      <p:childTnLst>
                        <p:par>
                          <p:cTn id="133" fill="hold">
                            <p:stCondLst>
                              <p:cond delay="0"/>
                            </p:stCondLst>
                            <p:childTnLst>
                              <p:par>
                                <p:cTn id="134" presetID="5" presetClass="entr" presetSubtype="10" fill="hold" grpId="0" nodeType="clickEffect">
                                  <p:stCondLst>
                                    <p:cond delay="0"/>
                                  </p:stCondLst>
                                  <p:childTnLst>
                                    <p:set>
                                      <p:cBhvr>
                                        <p:cTn id="135" dur="1" fill="hold">
                                          <p:stCondLst>
                                            <p:cond delay="0"/>
                                          </p:stCondLst>
                                        </p:cTn>
                                        <p:tgtEl>
                                          <p:spTgt spid="39"/>
                                        </p:tgtEl>
                                        <p:attrNameLst>
                                          <p:attrName>style.visibility</p:attrName>
                                        </p:attrNameLst>
                                      </p:cBhvr>
                                      <p:to>
                                        <p:strVal val="visible"/>
                                      </p:to>
                                    </p:set>
                                    <p:animEffect transition="in" filter="checkerboard(across)">
                                      <p:cBhvr>
                                        <p:cTn id="136" dur="500"/>
                                        <p:tgtEl>
                                          <p:spTgt spid="39"/>
                                        </p:tgtEl>
                                      </p:cBhvr>
                                    </p:animEffect>
                                  </p:childTnLst>
                                </p:cTn>
                              </p:par>
                            </p:childTnLst>
                          </p:cTn>
                        </p:par>
                      </p:childTnLst>
                    </p:cTn>
                  </p:par>
                  <p:par>
                    <p:cTn id="137" fill="hold">
                      <p:stCondLst>
                        <p:cond delay="indefinite"/>
                      </p:stCondLst>
                      <p:childTnLst>
                        <p:par>
                          <p:cTn id="138" fill="hold">
                            <p:stCondLst>
                              <p:cond delay="0"/>
                            </p:stCondLst>
                            <p:childTnLst>
                              <p:par>
                                <p:cTn id="139" presetID="5" presetClass="entr" presetSubtype="10" fill="hold" grpId="0" nodeType="clickEffect">
                                  <p:stCondLst>
                                    <p:cond delay="0"/>
                                  </p:stCondLst>
                                  <p:childTnLst>
                                    <p:set>
                                      <p:cBhvr>
                                        <p:cTn id="140" dur="1" fill="hold">
                                          <p:stCondLst>
                                            <p:cond delay="0"/>
                                          </p:stCondLst>
                                        </p:cTn>
                                        <p:tgtEl>
                                          <p:spTgt spid="41"/>
                                        </p:tgtEl>
                                        <p:attrNameLst>
                                          <p:attrName>style.visibility</p:attrName>
                                        </p:attrNameLst>
                                      </p:cBhvr>
                                      <p:to>
                                        <p:strVal val="visible"/>
                                      </p:to>
                                    </p:set>
                                    <p:animEffect transition="in" filter="checkerboard(across)">
                                      <p:cBhvr>
                                        <p:cTn id="141" dur="500"/>
                                        <p:tgtEl>
                                          <p:spTgt spid="41"/>
                                        </p:tgtEl>
                                      </p:cBhvr>
                                    </p:animEffect>
                                  </p:childTnLst>
                                </p:cTn>
                              </p:par>
                            </p:childTnLst>
                          </p:cTn>
                        </p:par>
                      </p:childTnLst>
                    </p:cTn>
                  </p:par>
                  <p:par>
                    <p:cTn id="142" fill="hold">
                      <p:stCondLst>
                        <p:cond delay="indefinite"/>
                      </p:stCondLst>
                      <p:childTnLst>
                        <p:par>
                          <p:cTn id="143" fill="hold">
                            <p:stCondLst>
                              <p:cond delay="0"/>
                            </p:stCondLst>
                            <p:childTnLst>
                              <p:par>
                                <p:cTn id="144" presetID="3" presetClass="entr" presetSubtype="10" fill="hold" nodeType="clickEffect">
                                  <p:stCondLst>
                                    <p:cond delay="0"/>
                                  </p:stCondLst>
                                  <p:childTnLst>
                                    <p:set>
                                      <p:cBhvr>
                                        <p:cTn id="145" dur="1" fill="hold">
                                          <p:stCondLst>
                                            <p:cond delay="0"/>
                                          </p:stCondLst>
                                        </p:cTn>
                                        <p:tgtEl>
                                          <p:spTgt spid="45">
                                            <p:txEl>
                                              <p:pRg st="0" end="0"/>
                                            </p:txEl>
                                          </p:spTgt>
                                        </p:tgtEl>
                                        <p:attrNameLst>
                                          <p:attrName>style.visibility</p:attrName>
                                        </p:attrNameLst>
                                      </p:cBhvr>
                                      <p:to>
                                        <p:strVal val="visible"/>
                                      </p:to>
                                    </p:set>
                                    <p:animEffect transition="in" filter="blinds(horizontal)">
                                      <p:cBhvr>
                                        <p:cTn id="146" dur="500"/>
                                        <p:tgtEl>
                                          <p:spTgt spid="45">
                                            <p:txEl>
                                              <p:pRg st="0" end="0"/>
                                            </p:txEl>
                                          </p:spTgt>
                                        </p:tgtEl>
                                      </p:cBhvr>
                                    </p:animEffect>
                                  </p:childTnLst>
                                </p:cTn>
                              </p:par>
                              <p:par>
                                <p:cTn id="147" presetID="3" presetClass="entr" presetSubtype="10" fill="hold" nodeType="withEffect">
                                  <p:stCondLst>
                                    <p:cond delay="0"/>
                                  </p:stCondLst>
                                  <p:childTnLst>
                                    <p:set>
                                      <p:cBhvr>
                                        <p:cTn id="148" dur="1" fill="hold">
                                          <p:stCondLst>
                                            <p:cond delay="0"/>
                                          </p:stCondLst>
                                        </p:cTn>
                                        <p:tgtEl>
                                          <p:spTgt spid="45">
                                            <p:txEl>
                                              <p:pRg st="1" end="1"/>
                                            </p:txEl>
                                          </p:spTgt>
                                        </p:tgtEl>
                                        <p:attrNameLst>
                                          <p:attrName>style.visibility</p:attrName>
                                        </p:attrNameLst>
                                      </p:cBhvr>
                                      <p:to>
                                        <p:strVal val="visible"/>
                                      </p:to>
                                    </p:set>
                                    <p:animEffect transition="in" filter="blinds(horizontal)">
                                      <p:cBhvr>
                                        <p:cTn id="149" dur="500"/>
                                        <p:tgtEl>
                                          <p:spTgt spid="45">
                                            <p:txEl>
                                              <p:pRg st="1" end="1"/>
                                            </p:txEl>
                                          </p:spTgt>
                                        </p:tgtEl>
                                      </p:cBhvr>
                                    </p:animEffect>
                                  </p:childTnLst>
                                </p:cTn>
                              </p:par>
                              <p:par>
                                <p:cTn id="150" presetID="3" presetClass="entr" presetSubtype="10" fill="hold" nodeType="withEffect">
                                  <p:stCondLst>
                                    <p:cond delay="0"/>
                                  </p:stCondLst>
                                  <p:childTnLst>
                                    <p:set>
                                      <p:cBhvr>
                                        <p:cTn id="151" dur="1" fill="hold">
                                          <p:stCondLst>
                                            <p:cond delay="0"/>
                                          </p:stCondLst>
                                        </p:cTn>
                                        <p:tgtEl>
                                          <p:spTgt spid="45">
                                            <p:txEl>
                                              <p:pRg st="2" end="2"/>
                                            </p:txEl>
                                          </p:spTgt>
                                        </p:tgtEl>
                                        <p:attrNameLst>
                                          <p:attrName>style.visibility</p:attrName>
                                        </p:attrNameLst>
                                      </p:cBhvr>
                                      <p:to>
                                        <p:strVal val="visible"/>
                                      </p:to>
                                    </p:set>
                                    <p:animEffect transition="in" filter="blinds(horizontal)">
                                      <p:cBhvr>
                                        <p:cTn id="152" dur="500"/>
                                        <p:tgtEl>
                                          <p:spTgt spid="45">
                                            <p:txEl>
                                              <p:pRg st="2" end="2"/>
                                            </p:txEl>
                                          </p:spTgt>
                                        </p:tgtEl>
                                      </p:cBhvr>
                                    </p:animEffect>
                                  </p:childTnLst>
                                </p:cTn>
                              </p:par>
                              <p:par>
                                <p:cTn id="153" presetID="3" presetClass="entr" presetSubtype="10" fill="hold" nodeType="withEffect">
                                  <p:stCondLst>
                                    <p:cond delay="0"/>
                                  </p:stCondLst>
                                  <p:childTnLst>
                                    <p:set>
                                      <p:cBhvr>
                                        <p:cTn id="154" dur="1" fill="hold">
                                          <p:stCondLst>
                                            <p:cond delay="0"/>
                                          </p:stCondLst>
                                        </p:cTn>
                                        <p:tgtEl>
                                          <p:spTgt spid="45">
                                            <p:txEl>
                                              <p:pRg st="3" end="3"/>
                                            </p:txEl>
                                          </p:spTgt>
                                        </p:tgtEl>
                                        <p:attrNameLst>
                                          <p:attrName>style.visibility</p:attrName>
                                        </p:attrNameLst>
                                      </p:cBhvr>
                                      <p:to>
                                        <p:strVal val="visible"/>
                                      </p:to>
                                    </p:set>
                                    <p:animEffect transition="in" filter="blinds(horizontal)">
                                      <p:cBhvr>
                                        <p:cTn id="155" dur="500"/>
                                        <p:tgtEl>
                                          <p:spTgt spid="45">
                                            <p:txEl>
                                              <p:pRg st="3" end="3"/>
                                            </p:txEl>
                                          </p:spTgt>
                                        </p:tgtEl>
                                      </p:cBhvr>
                                    </p:animEffect>
                                  </p:childTnLst>
                                </p:cTn>
                              </p:par>
                              <p:par>
                                <p:cTn id="156" presetID="3" presetClass="entr" presetSubtype="10" fill="hold" nodeType="withEffect">
                                  <p:stCondLst>
                                    <p:cond delay="0"/>
                                  </p:stCondLst>
                                  <p:childTnLst>
                                    <p:set>
                                      <p:cBhvr>
                                        <p:cTn id="157" dur="1" fill="hold">
                                          <p:stCondLst>
                                            <p:cond delay="0"/>
                                          </p:stCondLst>
                                        </p:cTn>
                                        <p:tgtEl>
                                          <p:spTgt spid="45">
                                            <p:txEl>
                                              <p:pRg st="4" end="4"/>
                                            </p:txEl>
                                          </p:spTgt>
                                        </p:tgtEl>
                                        <p:attrNameLst>
                                          <p:attrName>style.visibility</p:attrName>
                                        </p:attrNameLst>
                                      </p:cBhvr>
                                      <p:to>
                                        <p:strVal val="visible"/>
                                      </p:to>
                                    </p:set>
                                    <p:animEffect transition="in" filter="blinds(horizontal)">
                                      <p:cBhvr>
                                        <p:cTn id="158" dur="500"/>
                                        <p:tgtEl>
                                          <p:spTgt spid="45">
                                            <p:txEl>
                                              <p:pRg st="4" end="4"/>
                                            </p:txEl>
                                          </p:spTgt>
                                        </p:tgtEl>
                                      </p:cBhvr>
                                    </p:animEffect>
                                  </p:childTnLst>
                                </p:cTn>
                              </p:par>
                              <p:par>
                                <p:cTn id="159" presetID="3" presetClass="entr" presetSubtype="10" fill="hold" nodeType="withEffect">
                                  <p:stCondLst>
                                    <p:cond delay="0"/>
                                  </p:stCondLst>
                                  <p:childTnLst>
                                    <p:set>
                                      <p:cBhvr>
                                        <p:cTn id="160" dur="1" fill="hold">
                                          <p:stCondLst>
                                            <p:cond delay="0"/>
                                          </p:stCondLst>
                                        </p:cTn>
                                        <p:tgtEl>
                                          <p:spTgt spid="45">
                                            <p:txEl>
                                              <p:pRg st="5" end="5"/>
                                            </p:txEl>
                                          </p:spTgt>
                                        </p:tgtEl>
                                        <p:attrNameLst>
                                          <p:attrName>style.visibility</p:attrName>
                                        </p:attrNameLst>
                                      </p:cBhvr>
                                      <p:to>
                                        <p:strVal val="visible"/>
                                      </p:to>
                                    </p:set>
                                    <p:animEffect transition="in" filter="blinds(horizontal)">
                                      <p:cBhvr>
                                        <p:cTn id="161" dur="500"/>
                                        <p:tgtEl>
                                          <p:spTgt spid="45">
                                            <p:txEl>
                                              <p:pRg st="5" end="5"/>
                                            </p:txEl>
                                          </p:spTgt>
                                        </p:tgtEl>
                                      </p:cBhvr>
                                    </p:animEffect>
                                  </p:childTnLst>
                                </p:cTn>
                              </p:par>
                              <p:par>
                                <p:cTn id="162" presetID="3" presetClass="entr" presetSubtype="10" fill="hold" nodeType="withEffect">
                                  <p:stCondLst>
                                    <p:cond delay="0"/>
                                  </p:stCondLst>
                                  <p:childTnLst>
                                    <p:set>
                                      <p:cBhvr>
                                        <p:cTn id="163" dur="1" fill="hold">
                                          <p:stCondLst>
                                            <p:cond delay="0"/>
                                          </p:stCondLst>
                                        </p:cTn>
                                        <p:tgtEl>
                                          <p:spTgt spid="45">
                                            <p:txEl>
                                              <p:pRg st="6" end="6"/>
                                            </p:txEl>
                                          </p:spTgt>
                                        </p:tgtEl>
                                        <p:attrNameLst>
                                          <p:attrName>style.visibility</p:attrName>
                                        </p:attrNameLst>
                                      </p:cBhvr>
                                      <p:to>
                                        <p:strVal val="visible"/>
                                      </p:to>
                                    </p:set>
                                    <p:animEffect transition="in" filter="blinds(horizontal)">
                                      <p:cBhvr>
                                        <p:cTn id="164" dur="500"/>
                                        <p:tgtEl>
                                          <p:spTgt spid="45">
                                            <p:txEl>
                                              <p:pRg st="6" end="6"/>
                                            </p:txEl>
                                          </p:spTgt>
                                        </p:tgtEl>
                                      </p:cBhvr>
                                    </p:animEffect>
                                  </p:childTnLst>
                                </p:cTn>
                              </p:par>
                              <p:par>
                                <p:cTn id="165" presetID="3" presetClass="entr" presetSubtype="10" fill="hold" nodeType="withEffect">
                                  <p:stCondLst>
                                    <p:cond delay="0"/>
                                  </p:stCondLst>
                                  <p:childTnLst>
                                    <p:set>
                                      <p:cBhvr>
                                        <p:cTn id="166" dur="1" fill="hold">
                                          <p:stCondLst>
                                            <p:cond delay="0"/>
                                          </p:stCondLst>
                                        </p:cTn>
                                        <p:tgtEl>
                                          <p:spTgt spid="45">
                                            <p:txEl>
                                              <p:pRg st="7" end="7"/>
                                            </p:txEl>
                                          </p:spTgt>
                                        </p:tgtEl>
                                        <p:attrNameLst>
                                          <p:attrName>style.visibility</p:attrName>
                                        </p:attrNameLst>
                                      </p:cBhvr>
                                      <p:to>
                                        <p:strVal val="visible"/>
                                      </p:to>
                                    </p:set>
                                    <p:animEffect transition="in" filter="blinds(horizontal)">
                                      <p:cBhvr>
                                        <p:cTn id="167" dur="500"/>
                                        <p:tgtEl>
                                          <p:spTgt spid="4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13" grpId="0"/>
      <p:bldP spid="15" grpId="0"/>
      <p:bldP spid="17" grpId="0"/>
      <p:bldP spid="20" grpId="0" animBg="1"/>
      <p:bldP spid="23" grpId="0" animBg="1"/>
      <p:bldP spid="24" grpId="0" animBg="1"/>
      <p:bldP spid="25" grpId="0"/>
      <p:bldP spid="26" grpId="0"/>
      <p:bldP spid="27" grpId="0"/>
      <p:bldP spid="28" grpId="0"/>
      <p:bldP spid="31" grpId="0" animBg="1"/>
      <p:bldP spid="32" grpId="0" animBg="1"/>
      <p:bldP spid="34" grpId="0"/>
      <p:bldP spid="35" grpId="0" animBg="1"/>
      <p:bldP spid="36" grpId="0" animBg="1"/>
      <p:bldP spid="37" grpId="0" animBg="1"/>
      <p:bldP spid="38" grpId="0"/>
      <p:bldP spid="39" grpId="0"/>
      <p:bldP spid="40" grpId="0"/>
      <p:bldP spid="4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7407965" cy="6858000"/>
          </a:xfrm>
          <a:prstGeom prst="rect">
            <a:avLst/>
          </a:prstGeom>
        </p:spPr>
      </p:pic>
      <p:sp>
        <p:nvSpPr>
          <p:cNvPr id="5" name="文本框 4"/>
          <p:cNvSpPr txBox="1"/>
          <p:nvPr/>
        </p:nvSpPr>
        <p:spPr>
          <a:xfrm>
            <a:off x="7407964" y="0"/>
            <a:ext cx="4784036" cy="6678751"/>
          </a:xfrm>
          <a:prstGeom prst="rect">
            <a:avLst/>
          </a:prstGeom>
          <a:solidFill>
            <a:schemeClr val="bg1"/>
          </a:solidFill>
        </p:spPr>
        <p:txBody>
          <a:bodyPr wrap="square">
            <a:spAutoFit/>
          </a:bodyPr>
          <a:lstStyle/>
          <a:p>
            <a:r>
              <a:rPr lang="zh-CN" altLang="en-US" sz="2000" dirty="0">
                <a:latin typeface="Calibri" panose="020F0502020204030204" pitchFamily="34" charset="0"/>
                <a:cs typeface="Calibri" panose="020F0502020204030204" pitchFamily="34" charset="0"/>
              </a:rPr>
              <a:t>47. A. opened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approached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passed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observed</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48. A. poor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opposite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right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quiet</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49. A. hesitated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agreed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panicked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nodded</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panic</a:t>
            </a:r>
            <a:r>
              <a:rPr lang="zh-CN" altLang="en-US" sz="2000" dirty="0">
                <a:latin typeface="Calibri" panose="020F0502020204030204" pitchFamily="34" charset="0"/>
                <a:cs typeface="Calibri" panose="020F0502020204030204" pitchFamily="34" charset="0"/>
              </a:rPr>
              <a:t>（</a:t>
            </a:r>
            <a:r>
              <a:rPr lang="en-US" altLang="zh-CN" sz="2000" dirty="0">
                <a:latin typeface="Calibri" panose="020F0502020204030204" pitchFamily="34" charset="0"/>
                <a:cs typeface="Calibri" panose="020F0502020204030204" pitchFamily="34" charset="0"/>
              </a:rPr>
              <a:t>n/v</a:t>
            </a:r>
            <a:r>
              <a:rPr lang="zh-CN" altLang="en-US" sz="2000" dirty="0">
                <a:latin typeface="Calibri" panose="020F0502020204030204" pitchFamily="34" charset="0"/>
                <a:cs typeface="Calibri" panose="020F0502020204030204" pitchFamily="34" charset="0"/>
              </a:rPr>
              <a:t>）</a:t>
            </a:r>
            <a:r>
              <a:rPr lang="zh-CN" altLang="en-US" sz="2000" i="1" dirty="0">
                <a:solidFill>
                  <a:srgbClr val="FF0000"/>
                </a:solidFill>
                <a:latin typeface="Calibri" panose="020F0502020204030204" pitchFamily="34" charset="0"/>
                <a:cs typeface="Calibri" panose="020F0502020204030204" pitchFamily="34" charset="0"/>
              </a:rPr>
              <a:t>过去式</a:t>
            </a:r>
            <a:r>
              <a:rPr lang="en-US" altLang="zh-CN" sz="2000" i="1" dirty="0">
                <a:solidFill>
                  <a:srgbClr val="FF0000"/>
                </a:solidFill>
                <a:latin typeface="Calibri" panose="020F0502020204030204" pitchFamily="34" charset="0"/>
                <a:cs typeface="Calibri" panose="020F0502020204030204" pitchFamily="34" charset="0"/>
              </a:rPr>
              <a:t>panicked-</a:t>
            </a:r>
            <a:r>
              <a:rPr lang="zh-CN" altLang="en-US" sz="2000" i="1" dirty="0">
                <a:solidFill>
                  <a:srgbClr val="FF0000"/>
                </a:solidFill>
                <a:latin typeface="Calibri" panose="020F0502020204030204" pitchFamily="34" charset="0"/>
                <a:cs typeface="Calibri" panose="020F0502020204030204" pitchFamily="34" charset="0"/>
              </a:rPr>
              <a:t>过去分词</a:t>
            </a:r>
            <a:r>
              <a:rPr lang="en-US" altLang="zh-CN" sz="2000" i="1" dirty="0">
                <a:solidFill>
                  <a:srgbClr val="FF0000"/>
                </a:solidFill>
                <a:latin typeface="Calibri" panose="020F0502020204030204" pitchFamily="34" charset="0"/>
                <a:cs typeface="Calibri" panose="020F0502020204030204" pitchFamily="34" charset="0"/>
              </a:rPr>
              <a:t>panicked</a:t>
            </a:r>
            <a:endParaRPr lang="zh-CN" altLang="en-US" sz="2000" i="1" dirty="0">
              <a:solidFill>
                <a:srgbClr val="FF0000"/>
              </a:solidFill>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50. A. dishes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decorations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gifts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cards</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51. A. belief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possibility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idea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fact</a:t>
            </a:r>
            <a:endParaRPr lang="en-US" altLang="zh-CN" sz="2000" dirty="0">
              <a:latin typeface="Calibri" panose="020F0502020204030204" pitchFamily="34" charset="0"/>
              <a:cs typeface="Calibri" panose="020F0502020204030204" pitchFamily="34" charset="0"/>
            </a:endParaRPr>
          </a:p>
          <a:p>
            <a:r>
              <a:rPr lang="zh-CN" altLang="en-US" i="1" u="sng" dirty="0">
                <a:solidFill>
                  <a:srgbClr val="FF0000"/>
                </a:solidFill>
                <a:latin typeface="Calibri" panose="020F0502020204030204" pitchFamily="34" charset="0"/>
                <a:cs typeface="Calibri" panose="020F0502020204030204" pitchFamily="34" charset="0"/>
              </a:rPr>
              <a:t>他们偏偏在圣诞节那天做了这件事 </a:t>
            </a:r>
            <a:r>
              <a:rPr lang="en-US" altLang="zh-CN" i="1" u="sng" dirty="0">
                <a:solidFill>
                  <a:srgbClr val="FF0000"/>
                </a:solidFill>
                <a:latin typeface="Calibri" panose="020F0502020204030204" pitchFamily="34" charset="0"/>
                <a:cs typeface="Calibri" panose="020F0502020204030204" pitchFamily="34" charset="0"/>
              </a:rPr>
              <a:t>—— </a:t>
            </a:r>
            <a:r>
              <a:rPr lang="zh-CN" altLang="en-US" i="1" u="sng" dirty="0">
                <a:solidFill>
                  <a:srgbClr val="FF0000"/>
                </a:solidFill>
                <a:latin typeface="Calibri" panose="020F0502020204030204" pitchFamily="34" charset="0"/>
                <a:cs typeface="Calibri" panose="020F0502020204030204" pitchFamily="34" charset="0"/>
              </a:rPr>
              <a:t>我确定他们本有自己的传统习俗和家人要陪伴 </a:t>
            </a:r>
            <a:r>
              <a:rPr lang="en-US" altLang="zh-CN" i="1" u="sng" dirty="0">
                <a:solidFill>
                  <a:srgbClr val="FF0000"/>
                </a:solidFill>
                <a:latin typeface="Calibri" panose="020F0502020204030204" pitchFamily="34" charset="0"/>
                <a:cs typeface="Calibri" panose="020F0502020204030204" pitchFamily="34" charset="0"/>
              </a:rPr>
              <a:t>—— </a:t>
            </a:r>
            <a:r>
              <a:rPr lang="zh-CN" altLang="en-US" i="1" u="sng" dirty="0">
                <a:solidFill>
                  <a:srgbClr val="FF0000"/>
                </a:solidFill>
                <a:latin typeface="Calibri" panose="020F0502020204030204" pitchFamily="34" charset="0"/>
                <a:cs typeface="Calibri" panose="020F0502020204030204" pitchFamily="34" charset="0"/>
              </a:rPr>
              <a:t>却愿意花时间陪我这个素不相识的陌生人，</a:t>
            </a:r>
            <a:r>
              <a:rPr lang="zh-CN" altLang="en-US" i="1" u="sng" dirty="0">
                <a:solidFill>
                  <a:srgbClr val="FF0000"/>
                </a:solidFill>
                <a:highlight>
                  <a:srgbClr val="FFFF00"/>
                </a:highlight>
                <a:latin typeface="Calibri" panose="020F0502020204030204" pitchFamily="34" charset="0"/>
                <a:cs typeface="Calibri" panose="020F0502020204030204" pitchFamily="34" charset="0"/>
              </a:rPr>
              <a:t>这件事真的触动了我的心弦。</a:t>
            </a:r>
            <a:endParaRPr lang="en-US" altLang="zh-CN" i="1" u="sng" dirty="0">
              <a:solidFill>
                <a:srgbClr val="FF0000"/>
              </a:solidFill>
              <a:highlight>
                <a:srgbClr val="FFFF00"/>
              </a:highlight>
              <a:latin typeface="Calibri" panose="020F0502020204030204" pitchFamily="34" charset="0"/>
              <a:cs typeface="Calibri" panose="020F0502020204030204" pitchFamily="34" charset="0"/>
            </a:endParaRPr>
          </a:p>
          <a:p>
            <a:r>
              <a:rPr lang="zh-CN" altLang="en-GB" b="1" dirty="0">
                <a:latin typeface="Calibri" panose="020F0502020204030204" pitchFamily="34" charset="0"/>
                <a:cs typeface="Calibri" panose="020F0502020204030204" pitchFamily="34" charset="0"/>
              </a:rPr>
              <a:t>“</a:t>
            </a:r>
            <a:r>
              <a:rPr lang="en-GB" altLang="zh-CN" b="1" dirty="0">
                <a:latin typeface="Calibri" panose="020F0502020204030204" pitchFamily="34" charset="0"/>
                <a:cs typeface="Calibri" panose="020F0502020204030204" pitchFamily="34" charset="0"/>
              </a:rPr>
              <a:t>The fact that...”</a:t>
            </a:r>
            <a:r>
              <a:rPr lang="zh-CN" altLang="en-US" b="1" dirty="0">
                <a:latin typeface="Calibri" panose="020F0502020204030204" pitchFamily="34" charset="0"/>
                <a:cs typeface="Calibri" panose="020F0502020204030204" pitchFamily="34" charset="0"/>
              </a:rPr>
              <a:t>引导同位语从句，陈述他们所做之事，是“事实”感动了作者。</a:t>
            </a:r>
            <a:endParaRPr lang="en-US" altLang="zh-CN" i="1" u="sng" dirty="0">
              <a:solidFill>
                <a:srgbClr val="FF0000"/>
              </a:solidFill>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a:t>
            </a:r>
            <a:r>
              <a:rPr lang="en-GB" altLang="zh-CN" sz="2000" b="1" dirty="0">
                <a:latin typeface="Calibri" panose="020F0502020204030204" pitchFamily="34" charset="0"/>
                <a:cs typeface="Calibri" panose="020F0502020204030204" pitchFamily="34" charset="0"/>
              </a:rPr>
              <a:t>Of all days</a:t>
            </a:r>
            <a:r>
              <a:rPr lang="en-GB"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在这里的意思是 </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居然在所有的日子里</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或 </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偏偏在这个特定的日子</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。强调的是“居然在圣诞节这一天”发生了某事，暗示这种举动非常特别，令人感动。</a:t>
            </a:r>
            <a:endParaRPr lang="zh-CN" altLang="en-US" sz="2000" b="1" dirty="0">
              <a:latin typeface="Calibri" panose="020F0502020204030204" pitchFamily="34" charset="0"/>
              <a:cs typeface="Calibri" panose="020F0502020204030204" pitchFamily="34" charset="0"/>
            </a:endParaRPr>
          </a:p>
        </p:txBody>
      </p:sp>
      <p:cxnSp>
        <p:nvCxnSpPr>
          <p:cNvPr id="6" name="直线连接符 5"/>
          <p:cNvCxnSpPr/>
          <p:nvPr/>
        </p:nvCxnSpPr>
        <p:spPr>
          <a:xfrm>
            <a:off x="1769163" y="2785114"/>
            <a:ext cx="15306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下弧形箭头 7"/>
          <p:cNvSpPr/>
          <p:nvPr/>
        </p:nvSpPr>
        <p:spPr>
          <a:xfrm>
            <a:off x="699051" y="2352261"/>
            <a:ext cx="1779106" cy="165625"/>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文本框 8"/>
          <p:cNvSpPr txBox="1"/>
          <p:nvPr/>
        </p:nvSpPr>
        <p:spPr>
          <a:xfrm>
            <a:off x="11748054" y="0"/>
            <a:ext cx="655981" cy="369332"/>
          </a:xfrm>
          <a:prstGeom prst="rect">
            <a:avLst/>
          </a:prstGeom>
          <a:noFill/>
        </p:spPr>
        <p:txBody>
          <a:bodyPr wrap="square">
            <a:spAutoFit/>
          </a:bodyPr>
          <a:lstStyle/>
          <a:p>
            <a:r>
              <a:rPr lang="zh-CN" altLang="en-US" dirty="0">
                <a:highlight>
                  <a:srgbClr val="FFFF00"/>
                </a:highlight>
              </a:rPr>
              <a:t>走进</a:t>
            </a:r>
            <a:endParaRPr lang="zh-CN" altLang="en-US" dirty="0">
              <a:highlight>
                <a:srgbClr val="FFFF00"/>
              </a:highlight>
            </a:endParaRPr>
          </a:p>
        </p:txBody>
      </p:sp>
      <p:sp>
        <p:nvSpPr>
          <p:cNvPr id="10" name="云形 9"/>
          <p:cNvSpPr/>
          <p:nvPr/>
        </p:nvSpPr>
        <p:spPr>
          <a:xfrm>
            <a:off x="10151165" y="92765"/>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1" name="直线连接符 10"/>
          <p:cNvCxnSpPr/>
          <p:nvPr/>
        </p:nvCxnSpPr>
        <p:spPr>
          <a:xfrm>
            <a:off x="238535" y="3282071"/>
            <a:ext cx="169628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921026" y="2715312"/>
            <a:ext cx="781878" cy="369332"/>
          </a:xfrm>
          <a:prstGeom prst="rect">
            <a:avLst/>
          </a:prstGeom>
          <a:noFill/>
        </p:spPr>
        <p:txBody>
          <a:bodyPr wrap="square">
            <a:spAutoFit/>
          </a:bodyPr>
          <a:lstStyle/>
          <a:p>
            <a:r>
              <a:rPr lang="zh-CN" altLang="en-US" dirty="0">
                <a:highlight>
                  <a:srgbClr val="00FF00"/>
                </a:highlight>
              </a:rPr>
              <a:t>穿过</a:t>
            </a:r>
            <a:endParaRPr lang="zh-CN" altLang="en-US" dirty="0">
              <a:highlight>
                <a:srgbClr val="00FF00"/>
              </a:highlight>
            </a:endParaRPr>
          </a:p>
        </p:txBody>
      </p:sp>
      <p:sp>
        <p:nvSpPr>
          <p:cNvPr id="15" name="云形 14"/>
          <p:cNvSpPr/>
          <p:nvPr/>
        </p:nvSpPr>
        <p:spPr>
          <a:xfrm>
            <a:off x="10151165" y="705609"/>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11380307" y="612844"/>
            <a:ext cx="917710" cy="369332"/>
          </a:xfrm>
          <a:prstGeom prst="rect">
            <a:avLst/>
          </a:prstGeom>
          <a:noFill/>
        </p:spPr>
        <p:txBody>
          <a:bodyPr wrap="square">
            <a:spAutoFit/>
          </a:bodyPr>
          <a:lstStyle/>
          <a:p>
            <a:r>
              <a:rPr lang="zh-CN" altLang="en-US" dirty="0">
                <a:highlight>
                  <a:srgbClr val="FFFF00"/>
                </a:highlight>
              </a:rPr>
              <a:t>另一边</a:t>
            </a:r>
            <a:endParaRPr lang="zh-CN" altLang="en-US" dirty="0">
              <a:highlight>
                <a:srgbClr val="FFFF00"/>
              </a:highlight>
            </a:endParaRPr>
          </a:p>
        </p:txBody>
      </p:sp>
      <p:cxnSp>
        <p:nvCxnSpPr>
          <p:cNvPr id="2" name="直线连接符 1"/>
          <p:cNvCxnSpPr/>
          <p:nvPr/>
        </p:nvCxnSpPr>
        <p:spPr>
          <a:xfrm>
            <a:off x="172276" y="3729251"/>
            <a:ext cx="312751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下弧形箭头 6"/>
          <p:cNvSpPr/>
          <p:nvPr/>
        </p:nvSpPr>
        <p:spPr>
          <a:xfrm>
            <a:off x="2416864" y="3232294"/>
            <a:ext cx="1696282" cy="190553"/>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云形 11"/>
          <p:cNvSpPr/>
          <p:nvPr/>
        </p:nvSpPr>
        <p:spPr>
          <a:xfrm>
            <a:off x="10151165" y="1616291"/>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11294814" y="1534329"/>
            <a:ext cx="917710" cy="369332"/>
          </a:xfrm>
          <a:prstGeom prst="rect">
            <a:avLst/>
          </a:prstGeom>
          <a:noFill/>
        </p:spPr>
        <p:txBody>
          <a:bodyPr wrap="square">
            <a:spAutoFit/>
          </a:bodyPr>
          <a:lstStyle/>
          <a:p>
            <a:r>
              <a:rPr lang="zh-CN" altLang="en-US" dirty="0">
                <a:highlight>
                  <a:srgbClr val="FFFF00"/>
                </a:highlight>
              </a:rPr>
              <a:t>点头</a:t>
            </a:r>
            <a:endParaRPr lang="zh-CN" altLang="en-US" dirty="0">
              <a:highlight>
                <a:srgbClr val="FFFF00"/>
              </a:highlight>
            </a:endParaRPr>
          </a:p>
        </p:txBody>
      </p:sp>
      <p:sp>
        <p:nvSpPr>
          <p:cNvPr id="18" name="文本框 17"/>
          <p:cNvSpPr txBox="1"/>
          <p:nvPr/>
        </p:nvSpPr>
        <p:spPr>
          <a:xfrm>
            <a:off x="9025579" y="1532769"/>
            <a:ext cx="737114" cy="369332"/>
          </a:xfrm>
          <a:prstGeom prst="rect">
            <a:avLst/>
          </a:prstGeom>
          <a:noFill/>
        </p:spPr>
        <p:txBody>
          <a:bodyPr wrap="square">
            <a:spAutoFit/>
          </a:bodyPr>
          <a:lstStyle/>
          <a:p>
            <a:r>
              <a:rPr lang="zh-CN" altLang="en-US" dirty="0">
                <a:highlight>
                  <a:srgbClr val="FFFF00"/>
                </a:highlight>
              </a:rPr>
              <a:t>惊慌</a:t>
            </a:r>
            <a:endParaRPr lang="zh-CN" altLang="en-US" dirty="0">
              <a:highlight>
                <a:srgbClr val="FFFF00"/>
              </a:highlight>
            </a:endParaRPr>
          </a:p>
        </p:txBody>
      </p:sp>
      <p:cxnSp>
        <p:nvCxnSpPr>
          <p:cNvPr id="19" name="直线连接符 18"/>
          <p:cNvCxnSpPr/>
          <p:nvPr/>
        </p:nvCxnSpPr>
        <p:spPr>
          <a:xfrm>
            <a:off x="205405" y="4695690"/>
            <a:ext cx="253779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云形 20"/>
          <p:cNvSpPr/>
          <p:nvPr/>
        </p:nvSpPr>
        <p:spPr>
          <a:xfrm>
            <a:off x="7795590" y="2517886"/>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mc:AlternateContent xmlns:mc="http://schemas.openxmlformats.org/markup-compatibility/2006" xmlns:p14="http://schemas.microsoft.com/office/powerpoint/2010/main">
        <mc:Choice Requires="p14">
          <p:contentPart r:id="rId2" p14:bwMode="auto">
            <p14:nvContentPartPr>
              <p14:cNvPr id="22" name="墨迹 21"/>
              <p14:cNvContentPartPr/>
              <p14:nvPr/>
            </p14:nvContentPartPr>
            <p14:xfrm>
              <a:off x="2775187" y="4294624"/>
              <a:ext cx="177120" cy="421560"/>
            </p14:xfrm>
          </p:contentPart>
        </mc:Choice>
        <mc:Fallback xmlns="">
          <p:pic>
            <p:nvPicPr>
              <p:cNvPr id="22" name="墨迹 21"/>
            </p:nvPicPr>
            <p:blipFill>
              <a:blip r:embed="rId3"/>
            </p:blipFill>
            <p:spPr>
              <a:xfrm>
                <a:off x="2775187" y="4294624"/>
                <a:ext cx="177120" cy="421560"/>
              </a:xfrm>
              <a:prstGeom prst="rect"/>
            </p:spPr>
          </p:pic>
        </mc:Fallback>
      </mc:AlternateContent>
      <mc:AlternateContent xmlns:mc="http://schemas.openxmlformats.org/markup-compatibility/2006" xmlns:p14="http://schemas.microsoft.com/office/powerpoint/2010/main">
        <mc:Choice Requires="p14">
          <p:contentPart r:id="rId4" p14:bwMode="auto">
            <p14:nvContentPartPr>
              <p14:cNvPr id="23" name="墨迹 22"/>
              <p14:cNvContentPartPr/>
              <p14:nvPr/>
            </p14:nvContentPartPr>
            <p14:xfrm>
              <a:off x="3431827" y="5231704"/>
              <a:ext cx="502560" cy="527040"/>
            </p14:xfrm>
          </p:contentPart>
        </mc:Choice>
        <mc:Fallback xmlns="">
          <p:pic>
            <p:nvPicPr>
              <p:cNvPr id="23" name="墨迹 22"/>
            </p:nvPicPr>
            <p:blipFill>
              <a:blip r:embed="rId5"/>
            </p:blipFill>
            <p:spPr>
              <a:xfrm>
                <a:off x="3431827" y="5231704"/>
                <a:ext cx="502560" cy="527040"/>
              </a:xfrm>
              <a:prstGeom prst="rect"/>
            </p:spPr>
          </p:pic>
        </mc:Fallback>
      </mc:AlternateContent>
      <p:sp>
        <p:nvSpPr>
          <p:cNvPr id="24" name="云形 23"/>
          <p:cNvSpPr/>
          <p:nvPr/>
        </p:nvSpPr>
        <p:spPr>
          <a:xfrm>
            <a:off x="10159487" y="3441486"/>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mc:AlternateContent xmlns:mc="http://schemas.openxmlformats.org/markup-compatibility/2006" xmlns:p14="http://schemas.microsoft.com/office/powerpoint/2010/main">
        <mc:Choice Requires="p14">
          <p:contentPart r:id="rId6" p14:bwMode="auto">
            <p14:nvContentPartPr>
              <p14:cNvPr id="25" name="墨迹 24"/>
              <p14:cNvContentPartPr/>
              <p14:nvPr/>
            </p14:nvContentPartPr>
            <p14:xfrm>
              <a:off x="4800907" y="4521424"/>
              <a:ext cx="272160" cy="25920"/>
            </p14:xfrm>
          </p:contentPart>
        </mc:Choice>
        <mc:Fallback xmlns="">
          <p:pic>
            <p:nvPicPr>
              <p:cNvPr id="25" name="墨迹 24"/>
            </p:nvPicPr>
            <p:blipFill>
              <a:blip r:embed="rId7"/>
            </p:blipFill>
            <p:spPr>
              <a:xfrm>
                <a:off x="4800907" y="4521424"/>
                <a:ext cx="272160" cy="25920"/>
              </a:xfrm>
              <a:prstGeom prst="rect"/>
            </p:spPr>
          </p:pic>
        </mc:Fallback>
      </mc:AlternateContent>
      <p:sp>
        <p:nvSpPr>
          <p:cNvPr id="27" name="下弧形箭头 26"/>
          <p:cNvSpPr/>
          <p:nvPr/>
        </p:nvSpPr>
        <p:spPr>
          <a:xfrm flipH="1">
            <a:off x="2277861" y="4069392"/>
            <a:ext cx="2537796" cy="271667"/>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mc:AlternateContent xmlns:mc="http://schemas.openxmlformats.org/markup-compatibility/2006" xmlns:p14="http://schemas.microsoft.com/office/powerpoint/2010/main">
        <mc:Choice Requires="p14">
          <p:contentPart r:id="rId8" p14:bwMode="auto">
            <p14:nvContentPartPr>
              <p14:cNvPr id="28" name="墨迹 27"/>
              <p14:cNvContentPartPr/>
              <p14:nvPr/>
            </p14:nvContentPartPr>
            <p14:xfrm>
              <a:off x="2870975" y="4498595"/>
              <a:ext cx="977760" cy="26640"/>
            </p14:xfrm>
          </p:contentPart>
        </mc:Choice>
        <mc:Fallback xmlns="">
          <p:pic>
            <p:nvPicPr>
              <p:cNvPr id="28" name="墨迹 27"/>
            </p:nvPicPr>
            <p:blipFill>
              <a:blip r:embed="rId9"/>
            </p:blipFill>
            <p:spPr>
              <a:xfrm>
                <a:off x="2870975" y="4498595"/>
                <a:ext cx="977760" cy="26640"/>
              </a:xfrm>
              <a:prstGeom prst="rect"/>
            </p:spPr>
          </p:pic>
        </mc:Fallback>
      </mc:AlternateContent>
      <mc:AlternateContent xmlns:mc="http://schemas.openxmlformats.org/markup-compatibility/2006" xmlns:p14="http://schemas.microsoft.com/office/powerpoint/2010/main">
        <mc:Choice Requires="p14">
          <p:contentPart r:id="rId10" p14:bwMode="auto">
            <p14:nvContentPartPr>
              <p14:cNvPr id="29" name="墨迹 28"/>
              <p14:cNvContentPartPr/>
              <p14:nvPr/>
            </p14:nvContentPartPr>
            <p14:xfrm>
              <a:off x="2449415" y="5511995"/>
              <a:ext cx="1168200" cy="35280"/>
            </p14:xfrm>
          </p:contentPart>
        </mc:Choice>
        <mc:Fallback xmlns="">
          <p:pic>
            <p:nvPicPr>
              <p:cNvPr id="29" name="墨迹 28"/>
            </p:nvPicPr>
            <p:blipFill>
              <a:blip r:embed="rId11"/>
            </p:blipFill>
            <p:spPr>
              <a:xfrm>
                <a:off x="2449415" y="5511995"/>
                <a:ext cx="1168200" cy="35280"/>
              </a:xfrm>
              <a:prstGeom prst="rect"/>
            </p:spPr>
          </p:pic>
        </mc:Fallback>
      </mc:AlternateContent>
      <p:pic>
        <p:nvPicPr>
          <p:cNvPr id="5124" name="图片 6" descr="logo横版 png"/>
          <p:cNvPicPr>
            <a:picLocks noChangeAspect="1"/>
          </p:cNvPicPr>
          <p:nvPr/>
        </p:nvPicPr>
        <p:blipFill>
          <a:blip r:embed="rId1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checkerboard(across)">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heckerboard(across)">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checkerboard(across)">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checkerboard(across)">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checkerboard(across)">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checkerboard(across)">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checkerboard(across)">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5">
                                            <p:txEl>
                                              <p:pRg st="6" end="6"/>
                                            </p:txEl>
                                          </p:spTgt>
                                        </p:tgtEl>
                                        <p:attrNameLst>
                                          <p:attrName>style.visibility</p:attrName>
                                        </p:attrNameLst>
                                      </p:cBhvr>
                                      <p:to>
                                        <p:strVal val="visible"/>
                                      </p:to>
                                    </p:set>
                                    <p:animEffect transition="in" filter="checkerboard(across)">
                                      <p:cBhvr>
                                        <p:cTn id="67" dur="500"/>
                                        <p:tgtEl>
                                          <p:spTgt spid="5">
                                            <p:txEl>
                                              <p:pRg st="6" end="6"/>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checkerboard(across)">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checkerboard(across)">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par>
                                <p:cTn id="83" presetID="3" presetClass="entr" presetSubtype="10" fill="hold"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blinds(horizontal)">
                                      <p:cBhvr>
                                        <p:cTn id="85" dur="500"/>
                                        <p:tgtEl>
                                          <p:spTgt spid="23"/>
                                        </p:tgtEl>
                                      </p:cBhvr>
                                    </p:animEffect>
                                  </p:childTnLst>
                                </p:cTn>
                              </p:par>
                            </p:childTnLst>
                          </p:cTn>
                        </p:par>
                      </p:childTnLst>
                    </p:cTn>
                  </p:par>
                  <p:par>
                    <p:cTn id="86" fill="hold">
                      <p:stCondLst>
                        <p:cond delay="indefinite"/>
                      </p:stCondLst>
                      <p:childTnLst>
                        <p:par>
                          <p:cTn id="87" fill="hold">
                            <p:stCondLst>
                              <p:cond delay="0"/>
                            </p:stCondLst>
                            <p:childTnLst>
                              <p:par>
                                <p:cTn id="88" presetID="5" presetClass="entr" presetSubtype="10" fill="hold" nodeType="click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checkerboard(across)">
                                      <p:cBhvr>
                                        <p:cTn id="90" dur="500"/>
                                        <p:tgtEl>
                                          <p:spTgt spid="25"/>
                                        </p:tgtEl>
                                      </p:cBhvr>
                                    </p:animEffect>
                                  </p:childTnLst>
                                </p:cTn>
                              </p:par>
                              <p:par>
                                <p:cTn id="91" presetID="5" presetClass="entr" presetSubtype="10"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checkerboard(across)">
                                      <p:cBhvr>
                                        <p:cTn id="93" dur="5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nodeType="click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blinds(horizontal)">
                                      <p:cBhvr>
                                        <p:cTn id="98" dur="500"/>
                                        <p:tgtEl>
                                          <p:spTgt spid="28"/>
                                        </p:tgtEl>
                                      </p:cBhvr>
                                    </p:animEffect>
                                  </p:childTnLst>
                                </p:cTn>
                              </p:par>
                              <p:par>
                                <p:cTn id="99" presetID="3" presetClass="entr" presetSubtype="10" fill="hold"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blinds(horizontal)">
                                      <p:cBhvr>
                                        <p:cTn id="101" dur="500"/>
                                        <p:tgtEl>
                                          <p:spTgt spid="29"/>
                                        </p:tgtEl>
                                      </p:cBhvr>
                                    </p:animEffect>
                                  </p:childTnLst>
                                </p:cTn>
                              </p:par>
                            </p:childTnLst>
                          </p:cTn>
                        </p:par>
                      </p:childTnLst>
                    </p:cTn>
                  </p:par>
                  <p:par>
                    <p:cTn id="102" fill="hold">
                      <p:stCondLst>
                        <p:cond delay="indefinite"/>
                      </p:stCondLst>
                      <p:childTnLst>
                        <p:par>
                          <p:cTn id="103" fill="hold">
                            <p:stCondLst>
                              <p:cond delay="0"/>
                            </p:stCondLst>
                            <p:childTnLst>
                              <p:par>
                                <p:cTn id="104" presetID="5" presetClass="entr" presetSubtype="10" fill="hold" nodeType="clickEffect">
                                  <p:stCondLst>
                                    <p:cond delay="0"/>
                                  </p:stCondLst>
                                  <p:childTnLst>
                                    <p:set>
                                      <p:cBhvr>
                                        <p:cTn id="105" dur="1" fill="hold">
                                          <p:stCondLst>
                                            <p:cond delay="0"/>
                                          </p:stCondLst>
                                        </p:cTn>
                                        <p:tgtEl>
                                          <p:spTgt spid="5">
                                            <p:txEl>
                                              <p:pRg st="11" end="11"/>
                                            </p:txEl>
                                          </p:spTgt>
                                        </p:tgtEl>
                                        <p:attrNameLst>
                                          <p:attrName>style.visibility</p:attrName>
                                        </p:attrNameLst>
                                      </p:cBhvr>
                                      <p:to>
                                        <p:strVal val="visible"/>
                                      </p:to>
                                    </p:set>
                                    <p:animEffect transition="in" filter="checkerboard(across)">
                                      <p:cBhvr>
                                        <p:cTn id="106" dur="500"/>
                                        <p:tgtEl>
                                          <p:spTgt spid="5">
                                            <p:txEl>
                                              <p:pRg st="11" end="11"/>
                                            </p:txEl>
                                          </p:spTgt>
                                        </p:tgtEl>
                                      </p:cBhvr>
                                    </p:animEffect>
                                  </p:childTnLst>
                                </p:cTn>
                              </p:par>
                            </p:childTnLst>
                          </p:cTn>
                        </p:par>
                      </p:childTnLst>
                    </p:cTn>
                  </p:par>
                  <p:par>
                    <p:cTn id="107" fill="hold">
                      <p:stCondLst>
                        <p:cond delay="indefinite"/>
                      </p:stCondLst>
                      <p:childTnLst>
                        <p:par>
                          <p:cTn id="108" fill="hold">
                            <p:stCondLst>
                              <p:cond delay="0"/>
                            </p:stCondLst>
                            <p:childTnLst>
                              <p:par>
                                <p:cTn id="109" presetID="5" presetClass="entr" presetSubtype="10" fill="hold" nodeType="clickEffect">
                                  <p:stCondLst>
                                    <p:cond delay="0"/>
                                  </p:stCondLst>
                                  <p:childTnLst>
                                    <p:set>
                                      <p:cBhvr>
                                        <p:cTn id="110" dur="1" fill="hold">
                                          <p:stCondLst>
                                            <p:cond delay="0"/>
                                          </p:stCondLst>
                                        </p:cTn>
                                        <p:tgtEl>
                                          <p:spTgt spid="5">
                                            <p:txEl>
                                              <p:pRg st="12" end="12"/>
                                            </p:txEl>
                                          </p:spTgt>
                                        </p:tgtEl>
                                        <p:attrNameLst>
                                          <p:attrName>style.visibility</p:attrName>
                                        </p:attrNameLst>
                                      </p:cBhvr>
                                      <p:to>
                                        <p:strVal val="visible"/>
                                      </p:to>
                                    </p:set>
                                    <p:animEffect transition="in" filter="checkerboard(across)">
                                      <p:cBhvr>
                                        <p:cTn id="111" dur="500"/>
                                        <p:tgtEl>
                                          <p:spTgt spid="5">
                                            <p:txEl>
                                              <p:pRg st="12" end="12"/>
                                            </p:txEl>
                                          </p:spTgt>
                                        </p:tgtEl>
                                      </p:cBhvr>
                                    </p:animEffect>
                                  </p:childTnLst>
                                </p:cTn>
                              </p:par>
                            </p:childTnLst>
                          </p:cTn>
                        </p:par>
                      </p:childTnLst>
                    </p:cTn>
                  </p:par>
                  <p:par>
                    <p:cTn id="112" fill="hold">
                      <p:stCondLst>
                        <p:cond delay="indefinite"/>
                      </p:stCondLst>
                      <p:childTnLst>
                        <p:par>
                          <p:cTn id="113" fill="hold">
                            <p:stCondLst>
                              <p:cond delay="0"/>
                            </p:stCondLst>
                            <p:childTnLst>
                              <p:par>
                                <p:cTn id="114" presetID="5" presetClass="entr" presetSubtype="10" fill="hold" nodeType="clickEffect">
                                  <p:stCondLst>
                                    <p:cond delay="0"/>
                                  </p:stCondLst>
                                  <p:childTnLst>
                                    <p:set>
                                      <p:cBhvr>
                                        <p:cTn id="115" dur="1" fill="hold">
                                          <p:stCondLst>
                                            <p:cond delay="0"/>
                                          </p:stCondLst>
                                        </p:cTn>
                                        <p:tgtEl>
                                          <p:spTgt spid="5">
                                            <p:txEl>
                                              <p:pRg st="13" end="13"/>
                                            </p:txEl>
                                          </p:spTgt>
                                        </p:tgtEl>
                                        <p:attrNameLst>
                                          <p:attrName>style.visibility</p:attrName>
                                        </p:attrNameLst>
                                      </p:cBhvr>
                                      <p:to>
                                        <p:strVal val="visible"/>
                                      </p:to>
                                    </p:set>
                                    <p:animEffect transition="in" filter="checkerboard(across)">
                                      <p:cBhvr>
                                        <p:cTn id="116" dur="500"/>
                                        <p:tgtEl>
                                          <p:spTgt spid="5">
                                            <p:txEl>
                                              <p:pRg st="13" end="13"/>
                                            </p:txEl>
                                          </p:spTgt>
                                        </p:tgtEl>
                                      </p:cBhvr>
                                    </p:animEffect>
                                  </p:childTnLst>
                                </p:cTn>
                              </p:par>
                            </p:childTnLst>
                          </p:cTn>
                        </p:par>
                      </p:childTnLst>
                    </p:cTn>
                  </p:par>
                  <p:par>
                    <p:cTn id="117" fill="hold">
                      <p:stCondLst>
                        <p:cond delay="indefinite"/>
                      </p:stCondLst>
                      <p:childTnLst>
                        <p:par>
                          <p:cTn id="118" fill="hold">
                            <p:stCondLst>
                              <p:cond delay="0"/>
                            </p:stCondLst>
                            <p:childTnLst>
                              <p:par>
                                <p:cTn id="119" presetID="5" presetClass="entr" presetSubtype="10" fill="hold" grpId="0" nodeType="click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checkerboard(across)">
                                      <p:cBhvr>
                                        <p:cTn id="1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5" grpId="0" animBg="1"/>
      <p:bldP spid="16" grpId="0"/>
      <p:bldP spid="7" grpId="0" animBg="1"/>
      <p:bldP spid="12" grpId="0" animBg="1"/>
      <p:bldP spid="13" grpId="0"/>
      <p:bldP spid="18" grpId="0"/>
      <p:bldP spid="21" grpId="0" animBg="1"/>
      <p:bldP spid="24" grpId="0" animBg="1"/>
      <p:bldP spid="2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7407965" cy="6858000"/>
          </a:xfrm>
          <a:prstGeom prst="rect">
            <a:avLst/>
          </a:prstGeom>
        </p:spPr>
      </p:pic>
      <p:sp>
        <p:nvSpPr>
          <p:cNvPr id="5" name="文本框 4"/>
          <p:cNvSpPr txBox="1"/>
          <p:nvPr/>
        </p:nvSpPr>
        <p:spPr>
          <a:xfrm>
            <a:off x="7407964" y="0"/>
            <a:ext cx="4797516" cy="6217087"/>
          </a:xfrm>
          <a:prstGeom prst="rect">
            <a:avLst/>
          </a:prstGeom>
          <a:solidFill>
            <a:schemeClr val="bg1"/>
          </a:solidFill>
        </p:spPr>
        <p:txBody>
          <a:bodyPr wrap="square">
            <a:spAutoFit/>
          </a:bodyPr>
          <a:lstStyle/>
          <a:p>
            <a:r>
              <a:rPr lang="zh-CN" altLang="en-US" sz="2000" dirty="0">
                <a:latin typeface="Calibri" panose="020F0502020204030204" pitchFamily="34" charset="0"/>
                <a:cs typeface="Calibri" panose="020F0502020204030204" pitchFamily="34" charset="0"/>
              </a:rPr>
              <a:t>52. A. afraid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glad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grateful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sure</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作者“确信”他们有自己的传统和家人，“</a:t>
            </a:r>
            <a:r>
              <a:rPr lang="en-GB" altLang="zh-CN" sz="2000" dirty="0">
                <a:latin typeface="Calibri" panose="020F0502020204030204" pitchFamily="34" charset="0"/>
                <a:cs typeface="Calibri" panose="020F0502020204030204" pitchFamily="34" charset="0"/>
              </a:rPr>
              <a:t>I'm sure”</a:t>
            </a:r>
            <a:r>
              <a:rPr lang="zh-CN" altLang="en-US" sz="2000" dirty="0">
                <a:latin typeface="Calibri" panose="020F0502020204030204" pitchFamily="34" charset="0"/>
                <a:cs typeface="Calibri" panose="020F0502020204030204" pitchFamily="34" charset="0"/>
              </a:rPr>
              <a:t>表肯定。</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53. A. so-called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long-awaited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total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familiar</a:t>
            </a:r>
            <a:endParaRPr lang="en-US"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“total stranger”</a:t>
            </a:r>
            <a:r>
              <a:rPr lang="zh-CN" altLang="en-US" sz="2000" dirty="0">
                <a:latin typeface="Calibri" panose="020F0502020204030204" pitchFamily="34" charset="0"/>
                <a:cs typeface="Calibri" panose="020F0502020204030204" pitchFamily="34" charset="0"/>
              </a:rPr>
              <a:t>意为“完全陌生的人”，强调素不相识。</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54. A. example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wisdom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experience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courage</a:t>
            </a:r>
            <a:endParaRPr lang="en-US" altLang="zh-CN" sz="2000" dirty="0">
              <a:latin typeface="Calibri" panose="020F0502020204030204" pitchFamily="34" charset="0"/>
              <a:cs typeface="Calibri" panose="020F0502020204030204" pitchFamily="34" charset="0"/>
            </a:endParaRPr>
          </a:p>
          <a:p>
            <a:r>
              <a:rPr lang="zh-CN" altLang="en-US" sz="2000" b="1" dirty="0"/>
              <a:t>前文</a:t>
            </a:r>
            <a:r>
              <a:rPr lang="zh-CN" altLang="en-US" sz="2000" dirty="0"/>
              <a:t>：一对陌生夫妇在圣诞夜帮助迷路的作者，送他回家，第二天还送来圣诞晚餐与他分享。</a:t>
            </a:r>
            <a:r>
              <a:rPr lang="zh-CN" altLang="en-US" sz="2000" b="1" dirty="0"/>
              <a:t>后文</a:t>
            </a:r>
            <a:r>
              <a:rPr lang="zh-CN" altLang="en-US" sz="2000" dirty="0"/>
              <a:t>：</a:t>
            </a:r>
            <a:r>
              <a:rPr lang="en-US" altLang="zh-CN" sz="2000" dirty="0"/>
              <a:t>40</a:t>
            </a:r>
            <a:r>
              <a:rPr lang="zh-CN" altLang="en-US" sz="2000" dirty="0"/>
              <a:t>年后，作者受此影响，每到节日都会主动联系可能独处的人。</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被他们的</a:t>
            </a:r>
            <a:r>
              <a:rPr lang="zh-CN" altLang="en-US" sz="2000" dirty="0">
                <a:solidFill>
                  <a:srgbClr val="FF0000"/>
                </a:solidFill>
                <a:latin typeface="Calibri" panose="020F0502020204030204" pitchFamily="34" charset="0"/>
                <a:cs typeface="Calibri" panose="020F0502020204030204" pitchFamily="34" charset="0"/>
              </a:rPr>
              <a:t>“榜样”激励，“</a:t>
            </a:r>
            <a:r>
              <a:rPr lang="en-GB" altLang="zh-CN" sz="2000" dirty="0">
                <a:solidFill>
                  <a:srgbClr val="FF0000"/>
                </a:solidFill>
                <a:latin typeface="Calibri" panose="020F0502020204030204" pitchFamily="34" charset="0"/>
                <a:cs typeface="Calibri" panose="020F0502020204030204" pitchFamily="34" charset="0"/>
              </a:rPr>
              <a:t>example”</a:t>
            </a:r>
            <a:r>
              <a:rPr lang="zh-CN" altLang="en-US" sz="2000" dirty="0">
                <a:solidFill>
                  <a:srgbClr val="FF0000"/>
                </a:solidFill>
                <a:latin typeface="Calibri" panose="020F0502020204030204" pitchFamily="34" charset="0"/>
                <a:cs typeface="Calibri" panose="020F0502020204030204" pitchFamily="34" charset="0"/>
              </a:rPr>
              <a:t>指善行典范。</a:t>
            </a:r>
            <a:endParaRPr lang="zh-CN" altLang="en-US" sz="2000" dirty="0">
              <a:solidFill>
                <a:srgbClr val="FF0000"/>
              </a:solidFill>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55. A. side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B. cooperate      </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     C. connect      </a:t>
            </a:r>
            <a:r>
              <a:rPr lang="en-US" altLang="zh-CN" sz="2000" dirty="0">
                <a:latin typeface="Calibri" panose="020F0502020204030204" pitchFamily="34" charset="0"/>
                <a:cs typeface="Calibri" panose="020F0502020204030204" pitchFamily="34" charset="0"/>
              </a:rPr>
              <a:t>		</a:t>
            </a:r>
            <a:r>
              <a:rPr lang="zh-CN" altLang="en-US" sz="2000" dirty="0">
                <a:latin typeface="Calibri" panose="020F0502020204030204" pitchFamily="34" charset="0"/>
                <a:cs typeface="Calibri" panose="020F0502020204030204" pitchFamily="34" charset="0"/>
              </a:rPr>
              <a:t>D. bargain</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寻找机会与独处的人“联系”，“</a:t>
            </a:r>
            <a:r>
              <a:rPr lang="en-GB" altLang="zh-CN" sz="2000" dirty="0">
                <a:latin typeface="Calibri" panose="020F0502020204030204" pitchFamily="34" charset="0"/>
                <a:cs typeface="Calibri" panose="020F0502020204030204" pitchFamily="34" charset="0"/>
              </a:rPr>
              <a:t>connect with”</a:t>
            </a:r>
            <a:r>
              <a:rPr lang="zh-CN" altLang="en-US" sz="2000" dirty="0">
                <a:latin typeface="Calibri" panose="020F0502020204030204" pitchFamily="34" charset="0"/>
                <a:cs typeface="Calibri" panose="020F0502020204030204" pitchFamily="34" charset="0"/>
              </a:rPr>
              <a:t>为固定搭配。</a:t>
            </a:r>
            <a:endParaRPr lang="zh-CN" altLang="en-US" sz="2000" dirty="0">
              <a:latin typeface="Calibri" panose="020F0502020204030204" pitchFamily="34" charset="0"/>
              <a:cs typeface="Calibri" panose="020F0502020204030204" pitchFamily="34" charset="0"/>
            </a:endParaRPr>
          </a:p>
        </p:txBody>
      </p:sp>
      <p:sp>
        <p:nvSpPr>
          <p:cNvPr id="10" name="云形 9"/>
          <p:cNvSpPr/>
          <p:nvPr/>
        </p:nvSpPr>
        <p:spPr>
          <a:xfrm>
            <a:off x="10144538" y="407435"/>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云形 14"/>
          <p:cNvSpPr/>
          <p:nvPr/>
        </p:nvSpPr>
        <p:spPr>
          <a:xfrm>
            <a:off x="7749633" y="5277758"/>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11274290" y="1532768"/>
            <a:ext cx="917710" cy="369332"/>
          </a:xfrm>
          <a:prstGeom prst="rect">
            <a:avLst/>
          </a:prstGeom>
          <a:noFill/>
        </p:spPr>
        <p:txBody>
          <a:bodyPr wrap="square">
            <a:spAutoFit/>
          </a:bodyPr>
          <a:lstStyle/>
          <a:p>
            <a:r>
              <a:rPr lang="zh-CN" altLang="en-US" dirty="0">
                <a:highlight>
                  <a:srgbClr val="FFFF00"/>
                </a:highlight>
              </a:rPr>
              <a:t>熟悉的</a:t>
            </a:r>
            <a:endParaRPr lang="zh-CN" altLang="en-US" dirty="0">
              <a:highlight>
                <a:srgbClr val="FFFF00"/>
              </a:highlight>
            </a:endParaRPr>
          </a:p>
        </p:txBody>
      </p:sp>
      <p:sp>
        <p:nvSpPr>
          <p:cNvPr id="12" name="云形 11"/>
          <p:cNvSpPr/>
          <p:nvPr/>
        </p:nvSpPr>
        <p:spPr>
          <a:xfrm>
            <a:off x="7795590" y="1614730"/>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p:cNvSpPr txBox="1"/>
          <p:nvPr/>
        </p:nvSpPr>
        <p:spPr>
          <a:xfrm>
            <a:off x="10455964" y="1000622"/>
            <a:ext cx="1361656" cy="369332"/>
          </a:xfrm>
          <a:prstGeom prst="rect">
            <a:avLst/>
          </a:prstGeom>
          <a:noFill/>
        </p:spPr>
        <p:txBody>
          <a:bodyPr wrap="square">
            <a:spAutoFit/>
          </a:bodyPr>
          <a:lstStyle/>
          <a:p>
            <a:r>
              <a:rPr lang="zh-CN" altLang="en-US" dirty="0">
                <a:highlight>
                  <a:srgbClr val="FFFF00"/>
                </a:highlight>
              </a:rPr>
              <a:t>期待已久的</a:t>
            </a:r>
            <a:endParaRPr lang="zh-CN" altLang="en-US" dirty="0">
              <a:highlight>
                <a:srgbClr val="FFFF00"/>
              </a:highlight>
            </a:endParaRPr>
          </a:p>
        </p:txBody>
      </p:sp>
      <p:sp>
        <p:nvSpPr>
          <p:cNvPr id="18" name="文本框 17"/>
          <p:cNvSpPr txBox="1"/>
          <p:nvPr/>
        </p:nvSpPr>
        <p:spPr>
          <a:xfrm>
            <a:off x="9025579" y="1219001"/>
            <a:ext cx="892827" cy="369332"/>
          </a:xfrm>
          <a:prstGeom prst="rect">
            <a:avLst/>
          </a:prstGeom>
          <a:noFill/>
        </p:spPr>
        <p:txBody>
          <a:bodyPr wrap="square">
            <a:spAutoFit/>
          </a:bodyPr>
          <a:lstStyle/>
          <a:p>
            <a:r>
              <a:rPr lang="zh-CN" altLang="en-US" dirty="0">
                <a:highlight>
                  <a:srgbClr val="FFFF00"/>
                </a:highlight>
              </a:rPr>
              <a:t>所谓的</a:t>
            </a:r>
            <a:endParaRPr lang="zh-CN" altLang="en-US" dirty="0">
              <a:highlight>
                <a:srgbClr val="FFFF00"/>
              </a:highlight>
            </a:endParaRPr>
          </a:p>
        </p:txBody>
      </p:sp>
      <p:sp>
        <p:nvSpPr>
          <p:cNvPr id="21" name="云形 20"/>
          <p:cNvSpPr/>
          <p:nvPr/>
        </p:nvSpPr>
        <p:spPr>
          <a:xfrm>
            <a:off x="7813034" y="2530791"/>
            <a:ext cx="311426" cy="205409"/>
          </a:xfrm>
          <a:prstGeom prst="cloud">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4" name="直线连接符 3"/>
          <p:cNvCxnSpPr/>
          <p:nvPr/>
        </p:nvCxnSpPr>
        <p:spPr>
          <a:xfrm>
            <a:off x="1934817" y="5161240"/>
            <a:ext cx="320085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下弧形箭头 19"/>
          <p:cNvSpPr/>
          <p:nvPr/>
        </p:nvSpPr>
        <p:spPr>
          <a:xfrm flipH="1">
            <a:off x="1142926" y="4751170"/>
            <a:ext cx="1583782" cy="190552"/>
          </a:xfrm>
          <a:prstGeom prst="curved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cxnSp>
        <p:nvCxnSpPr>
          <p:cNvPr id="22" name="直线连接符 21"/>
          <p:cNvCxnSpPr/>
          <p:nvPr/>
        </p:nvCxnSpPr>
        <p:spPr>
          <a:xfrm>
            <a:off x="3840861" y="6127832"/>
            <a:ext cx="320085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线连接符 22"/>
          <p:cNvCxnSpPr/>
          <p:nvPr/>
        </p:nvCxnSpPr>
        <p:spPr>
          <a:xfrm>
            <a:off x="160297" y="6630960"/>
            <a:ext cx="516326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heckerboard(across)">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checkerboard(across)">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checkerboard(across)">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5">
                                            <p:txEl>
                                              <p:pRg st="5" end="5"/>
                                            </p:txEl>
                                          </p:spTgt>
                                        </p:tgtEl>
                                        <p:attrNameLst>
                                          <p:attrName>style.visibility</p:attrName>
                                        </p:attrNameLst>
                                      </p:cBhvr>
                                      <p:to>
                                        <p:strVal val="visible"/>
                                      </p:to>
                                    </p:set>
                                    <p:animEffect transition="in" filter="checkerboard(across)">
                                      <p:cBhvr>
                                        <p:cTn id="47" dur="500"/>
                                        <p:tgtEl>
                                          <p:spTgt spid="5">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checkerboard(across)">
                                      <p:cBhvr>
                                        <p:cTn id="52" dur="500"/>
                                        <p:tgtEl>
                                          <p:spTgt spid="22"/>
                                        </p:tgtEl>
                                      </p:cBhvr>
                                    </p:animEffect>
                                  </p:childTnLst>
                                </p:cTn>
                              </p:par>
                              <p:par>
                                <p:cTn id="53" presetID="5" presetClass="entr" presetSubtype="1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checkerboard(across)">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checkerboard(across)">
                                      <p:cBhvr>
                                        <p:cTn id="60" dur="500"/>
                                        <p:tgtEl>
                                          <p:spTgt spid="21"/>
                                        </p:tgtEl>
                                      </p:cBhvr>
                                    </p:animEffect>
                                  </p:childTnLst>
                                </p:cTn>
                              </p:par>
                            </p:childTnLst>
                          </p:cTn>
                        </p:par>
                      </p:childTnLst>
                    </p:cTn>
                  </p:par>
                  <p:par>
                    <p:cTn id="61" fill="hold">
                      <p:stCondLst>
                        <p:cond delay="indefinite"/>
                      </p:stCondLst>
                      <p:childTnLst>
                        <p:par>
                          <p:cTn id="62" fill="hold">
                            <p:stCondLst>
                              <p:cond delay="0"/>
                            </p:stCondLst>
                            <p:childTnLst>
                              <p:par>
                                <p:cTn id="63" presetID="5" presetClass="entr" presetSubtype="10" fill="hold" nodeType="clickEffect">
                                  <p:stCondLst>
                                    <p:cond delay="0"/>
                                  </p:stCondLst>
                                  <p:childTnLst>
                                    <p:set>
                                      <p:cBhvr>
                                        <p:cTn id="64" dur="1" fill="hold">
                                          <p:stCondLst>
                                            <p:cond delay="0"/>
                                          </p:stCondLst>
                                        </p:cTn>
                                        <p:tgtEl>
                                          <p:spTgt spid="5">
                                            <p:txEl>
                                              <p:pRg st="8" end="8"/>
                                            </p:txEl>
                                          </p:spTgt>
                                        </p:tgtEl>
                                        <p:attrNameLst>
                                          <p:attrName>style.visibility</p:attrName>
                                        </p:attrNameLst>
                                      </p:cBhvr>
                                      <p:to>
                                        <p:strVal val="visible"/>
                                      </p:to>
                                    </p:set>
                                    <p:animEffect transition="in" filter="checkerboard(across)">
                                      <p:cBhvr>
                                        <p:cTn id="65" dur="500"/>
                                        <p:tgtEl>
                                          <p:spTgt spid="5">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 presetClass="entr" presetSubtype="10" fill="hold" nodeType="clickEffect">
                                  <p:stCondLst>
                                    <p:cond delay="0"/>
                                  </p:stCondLst>
                                  <p:childTnLst>
                                    <p:set>
                                      <p:cBhvr>
                                        <p:cTn id="69" dur="1" fill="hold">
                                          <p:stCondLst>
                                            <p:cond delay="0"/>
                                          </p:stCondLst>
                                        </p:cTn>
                                        <p:tgtEl>
                                          <p:spTgt spid="5">
                                            <p:txEl>
                                              <p:pRg st="9" end="9"/>
                                            </p:txEl>
                                          </p:spTgt>
                                        </p:tgtEl>
                                        <p:attrNameLst>
                                          <p:attrName>style.visibility</p:attrName>
                                        </p:attrNameLst>
                                      </p:cBhvr>
                                      <p:to>
                                        <p:strVal val="visible"/>
                                      </p:to>
                                    </p:set>
                                    <p:animEffect transition="in" filter="checkerboard(across)">
                                      <p:cBhvr>
                                        <p:cTn id="70" dur="500"/>
                                        <p:tgtEl>
                                          <p:spTgt spid="5">
                                            <p:txEl>
                                              <p:pRg st="9" end="9"/>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5" presetClass="entr" presetSubtype="10" fill="hold" grpId="0"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checkerboard(across)">
                                      <p:cBhvr>
                                        <p:cTn id="75" dur="500"/>
                                        <p:tgtEl>
                                          <p:spTgt spid="15"/>
                                        </p:tgtEl>
                                      </p:cBhvr>
                                    </p:animEffect>
                                  </p:childTnLst>
                                </p:cTn>
                              </p:par>
                            </p:childTnLst>
                          </p:cTn>
                        </p:par>
                      </p:childTnLst>
                    </p:cTn>
                  </p:par>
                  <p:par>
                    <p:cTn id="76" fill="hold">
                      <p:stCondLst>
                        <p:cond delay="indefinite"/>
                      </p:stCondLst>
                      <p:childTnLst>
                        <p:par>
                          <p:cTn id="77" fill="hold">
                            <p:stCondLst>
                              <p:cond delay="0"/>
                            </p:stCondLst>
                            <p:childTnLst>
                              <p:par>
                                <p:cTn id="78" presetID="5" presetClass="entr" presetSubtype="10" fill="hold" nodeType="clickEffect">
                                  <p:stCondLst>
                                    <p:cond delay="0"/>
                                  </p:stCondLst>
                                  <p:childTnLst>
                                    <p:set>
                                      <p:cBhvr>
                                        <p:cTn id="79" dur="1" fill="hold">
                                          <p:stCondLst>
                                            <p:cond delay="0"/>
                                          </p:stCondLst>
                                        </p:cTn>
                                        <p:tgtEl>
                                          <p:spTgt spid="5">
                                            <p:txEl>
                                              <p:pRg st="12" end="12"/>
                                            </p:txEl>
                                          </p:spTgt>
                                        </p:tgtEl>
                                        <p:attrNameLst>
                                          <p:attrName>style.visibility</p:attrName>
                                        </p:attrNameLst>
                                      </p:cBhvr>
                                      <p:to>
                                        <p:strVal val="visible"/>
                                      </p:to>
                                    </p:set>
                                    <p:animEffect transition="in" filter="checkerboard(across)">
                                      <p:cBhvr>
                                        <p:cTn id="80"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p:bldP spid="12" grpId="0" animBg="1"/>
      <p:bldP spid="13" grpId="0"/>
      <p:bldP spid="18" grpId="0"/>
      <p:bldP spid="21" grpId="0" animBg="1"/>
      <p:bldP spid="20"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979596" y="1532822"/>
            <a:ext cx="8232808" cy="3888607"/>
            <a:chOff x="1979596" y="1532822"/>
            <a:chExt cx="8232808" cy="3888607"/>
          </a:xfrm>
        </p:grpSpPr>
        <p:pic>
          <p:nvPicPr>
            <p:cNvPr id="9" name="图片 8"/>
            <p:cNvPicPr>
              <a:picLocks noChangeAspect="1"/>
            </p:cNvPicPr>
            <p:nvPr/>
          </p:nvPicPr>
          <p:blipFill rotWithShape="1">
            <a:blip r:embed="rId1" cstate="screen"/>
            <a:srcRect/>
            <a:stretch>
              <a:fillRect/>
            </a:stretch>
          </p:blipFill>
          <p:spPr>
            <a:xfrm>
              <a:off x="1979596" y="1532822"/>
              <a:ext cx="8232808" cy="3888607"/>
            </a:xfrm>
            <a:prstGeom prst="rect">
              <a:avLst/>
            </a:prstGeom>
          </p:spPr>
        </p:pic>
        <p:sp>
          <p:nvSpPr>
            <p:cNvPr id="21" name="矩形 20"/>
            <p:cNvSpPr/>
            <p:nvPr/>
          </p:nvSpPr>
          <p:spPr>
            <a:xfrm flipH="1">
              <a:off x="7243095" y="2090059"/>
              <a:ext cx="2589673" cy="1555667"/>
            </a:xfrm>
            <a:prstGeom prst="rect">
              <a:avLst/>
            </a:prstGeom>
            <a:blipFill dpi="0" rotWithShape="1">
              <a:blip r:embed="rId2" cstate="screen">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96000" y="3990110"/>
              <a:ext cx="3550723" cy="831272"/>
            </a:xfrm>
            <a:prstGeom prst="rect">
              <a:avLst/>
            </a:prstGeom>
            <a:blipFill dpi="0" rotWithShape="1">
              <a:blip r:embed="rId3" cstate="screen">
                <a:alphaModFix amt="4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3377449" y="2695609"/>
            <a:ext cx="6455319" cy="923330"/>
          </a:xfrm>
          <a:prstGeom prst="rect">
            <a:avLst/>
          </a:prstGeom>
          <a:noFill/>
        </p:spPr>
        <p:txBody>
          <a:bodyPr vert="horz"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rPr>
              <a:t>Grammar</a:t>
            </a:r>
            <a:endParaRPr kumimoji="0" lang="zh-CN" altLang="en-US" sz="5400" i="0" u="none" strike="noStrike" kern="1200" cap="none" normalizeH="0" noProof="0" dirty="0">
              <a:ln>
                <a:noFill/>
              </a:ln>
              <a:solidFill>
                <a:schemeClr val="tx1">
                  <a:lumMod val="75000"/>
                  <a:lumOff val="25000"/>
                </a:schemeClr>
              </a:solidFill>
              <a:effectLst/>
              <a:uLnTx/>
              <a:uFillTx/>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grpSp>
        <p:nvGrpSpPr>
          <p:cNvPr id="15" name="组合 14"/>
          <p:cNvGrpSpPr/>
          <p:nvPr/>
        </p:nvGrpSpPr>
        <p:grpSpPr>
          <a:xfrm>
            <a:off x="2554302" y="3580609"/>
            <a:ext cx="1106399" cy="1159721"/>
            <a:chOff x="1553274" y="5045870"/>
            <a:chExt cx="727779" cy="762853"/>
          </a:xfrm>
        </p:grpSpPr>
        <p:pic>
          <p:nvPicPr>
            <p:cNvPr id="13" name="图片 12"/>
            <p:cNvPicPr>
              <a:picLocks noChangeAspect="1"/>
            </p:cNvPicPr>
            <p:nvPr/>
          </p:nvPicPr>
          <p:blipFill rotWithShape="1">
            <a:blip r:embed="rId4" cstate="screen"/>
            <a:srcRect/>
            <a:stretch>
              <a:fillRect/>
            </a:stretch>
          </p:blipFill>
          <p:spPr>
            <a:xfrm>
              <a:off x="1553274" y="5045870"/>
              <a:ext cx="727779" cy="762853"/>
            </a:xfrm>
            <a:prstGeom prst="rect">
              <a:avLst/>
            </a:prstGeom>
          </p:spPr>
        </p:pic>
        <p:sp>
          <p:nvSpPr>
            <p:cNvPr id="14" name="文本框 13"/>
            <p:cNvSpPr txBox="1"/>
            <p:nvPr/>
          </p:nvSpPr>
          <p:spPr>
            <a:xfrm>
              <a:off x="1724961" y="5153986"/>
              <a:ext cx="393931" cy="546622"/>
            </a:xfrm>
            <a:prstGeom prst="rect">
              <a:avLst/>
            </a:prstGeom>
            <a:noFill/>
          </p:spPr>
          <p:txBody>
            <a:bodyPr wrap="square" rtlCol="0">
              <a:spAutoFit/>
            </a:bodyPr>
            <a:lstStyle/>
            <a:p>
              <a:pPr algn="ctr"/>
              <a:r>
                <a:rPr lang="zh-CN" altLang="en-US" sz="48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rPr>
                <a:t>肆</a:t>
              </a:r>
              <a:endParaRPr lang="zh-CN" altLang="en-US" sz="4800" dirty="0">
                <a:solidFill>
                  <a:schemeClr val="bg1"/>
                </a:solidFill>
                <a:latin typeface="Aa润行体 (非商业使用)" panose="02010600010101010101" pitchFamily="2" charset="-122"/>
                <a:ea typeface="Aa润行体 (非商业使用)" panose="02010600010101010101" pitchFamily="2" charset="-122"/>
                <a:cs typeface="阿里巴巴普惠体" panose="00020600040101010101" pitchFamily="18" charset="-122"/>
              </a:endParaRPr>
            </a:p>
          </p:txBody>
        </p:sp>
      </p:grpSp>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up)">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 人, 男人, 站&#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867597"/>
            <a:ext cx="6834263" cy="5122806"/>
          </a:xfrm>
          <a:prstGeom prst="rect">
            <a:avLst/>
          </a:prstGeom>
        </p:spPr>
      </p:pic>
      <p:sp>
        <p:nvSpPr>
          <p:cNvPr id="5" name="文本框 4"/>
          <p:cNvSpPr txBox="1"/>
          <p:nvPr/>
        </p:nvSpPr>
        <p:spPr>
          <a:xfrm>
            <a:off x="7037462" y="2257336"/>
            <a:ext cx="5154538" cy="1938992"/>
          </a:xfrm>
          <a:prstGeom prst="rect">
            <a:avLst/>
          </a:prstGeom>
          <a:solidFill>
            <a:schemeClr val="bg1"/>
          </a:solidFill>
        </p:spPr>
        <p:txBody>
          <a:bodyPr wrap="square">
            <a:spAutoFit/>
          </a:bodyPr>
          <a:lstStyle/>
          <a:p>
            <a:pPr algn="just"/>
            <a:r>
              <a:rPr lang="zh-CN" altLang="en-US" sz="2400" b="1" dirty="0">
                <a:latin typeface="Calibri" panose="020F0502020204030204" pitchFamily="34" charset="0"/>
                <a:cs typeface="Calibri" panose="020F0502020204030204" pitchFamily="34" charset="0"/>
              </a:rPr>
              <a:t>       </a:t>
            </a:r>
            <a:r>
              <a:rPr lang="en-GB" altLang="zh-CN" sz="2400" b="1" dirty="0">
                <a:latin typeface="Calibri" panose="020F0502020204030204" pitchFamily="34" charset="0"/>
                <a:cs typeface="Calibri" panose="020F0502020204030204" pitchFamily="34" charset="0"/>
              </a:rPr>
              <a:t>Through digital innovation, virtual museums offer unique experiences that cannot be replicated by physical museums, and are moving towards a more inclusive and sustainable future.</a:t>
            </a:r>
            <a:endParaRPr lang="zh-CN" altLang="en-US" sz="2400" b="1"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8034" y="78606"/>
            <a:ext cx="1210588" cy="400110"/>
          </a:xfrm>
          <a:prstGeom prst="rect">
            <a:avLst/>
          </a:prstGeom>
          <a:noFill/>
        </p:spPr>
        <p:txBody>
          <a:bodyPr wrap="none" rtlCol="0">
            <a:spAutoFit/>
          </a:bodyPr>
          <a:lstStyle/>
          <a:p>
            <a:pPr algn="l"/>
            <a:r>
              <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rPr>
              <a:t>语法填空</a:t>
            </a:r>
            <a:endParaRPr lang="zh-CN" altLang="en-US" sz="2000" dirty="0">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4" name="Rectangle 1"/>
          <p:cNvSpPr>
            <a:spLocks noChangeArrowheads="1"/>
          </p:cNvSpPr>
          <p:nvPr/>
        </p:nvSpPr>
        <p:spPr bwMode="auto">
          <a:xfrm>
            <a:off x="715610" y="566678"/>
            <a:ext cx="2758769" cy="5724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backup</a:t>
            </a:r>
            <a:r>
              <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 </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digitalization</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driving force</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redefine</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lang="en-US" altLang="zh-CN" sz="2000" b="1" dirty="0">
                <a:solidFill>
                  <a:srgbClr val="000000"/>
                </a:solidFill>
                <a:latin typeface="Calibri" panose="020F0502020204030204" pitchFamily="34" charset="0"/>
                <a:ea typeface="ui-sans-serif"/>
                <a:cs typeface="Calibri" panose="020F0502020204030204" pitchFamily="34" charset="0"/>
              </a:rPr>
              <a:t>e</a:t>
            </a: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nhance</a:t>
            </a:r>
            <a:r>
              <a:rPr kumimoji="0" lang="en-US"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 </a:t>
            </a: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accessibility</a:t>
            </a:r>
            <a:r>
              <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 </a:t>
            </a:r>
            <a:endParaRPr kumimoji="0" lang="en-US"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engagement</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static</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layered</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interpretation</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reconstruct</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heritage</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preservation</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inclusive</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sustainable</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embrace</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stewardship</a:t>
            </a:r>
            <a:endParaRPr kumimoji="0" lang="zh-CN" altLang="zh-CN" sz="2000" b="0"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kumimoji="0" lang="zh-CN"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rPr>
              <a:t>at the heart of</a:t>
            </a:r>
            <a:endParaRPr kumimoji="0" lang="en-US" altLang="zh-CN" sz="2000" b="1" i="0" u="none" strike="noStrike" cap="none" normalizeH="0" baseline="0" dirty="0">
              <a:ln>
                <a:noFill/>
              </a:ln>
              <a:solidFill>
                <a:srgbClr val="000000"/>
              </a:solidFill>
              <a:effectLst/>
              <a:latin typeface="Calibri" panose="020F0502020204030204" pitchFamily="34" charset="0"/>
              <a:ea typeface="ui-sans-serif"/>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pPr>
            <a:r>
              <a:rPr lang="en-US" altLang="zh-CN" sz="2000" b="1" dirty="0">
                <a:solidFill>
                  <a:srgbClr val="000000"/>
                </a:solidFill>
                <a:latin typeface="Calibri" panose="020F0502020204030204" pitchFamily="34" charset="0"/>
                <a:cs typeface="Calibri" panose="020F0502020204030204" pitchFamily="34" charset="0"/>
              </a:rPr>
              <a:t>in the heart of </a:t>
            </a:r>
            <a:endParaRPr kumimoji="0" lang="zh-CN" altLang="zh-CN" sz="3200" b="0" i="0" u="none" strike="noStrike" cap="none" normalizeH="0" baseline="0" dirty="0">
              <a:ln>
                <a:noFill/>
              </a:ln>
              <a:solidFill>
                <a:schemeClr val="tx1"/>
              </a:solidFill>
              <a:effectLst/>
              <a:latin typeface="Calibri" panose="020F0502020204030204" pitchFamily="34" charset="0"/>
              <a:cs typeface="Calibri" panose="020F0502020204030204" pitchFamily="34" charset="0"/>
            </a:endParaRPr>
          </a:p>
        </p:txBody>
      </p:sp>
      <p:sp>
        <p:nvSpPr>
          <p:cNvPr id="5" name="文本框 4"/>
          <p:cNvSpPr txBox="1"/>
          <p:nvPr/>
        </p:nvSpPr>
        <p:spPr>
          <a:xfrm>
            <a:off x="3671547" y="789413"/>
            <a:ext cx="8336113" cy="5940088"/>
          </a:xfrm>
          <a:prstGeom prst="rect">
            <a:avLst/>
          </a:prstGeom>
          <a:noFill/>
        </p:spPr>
        <p:txBody>
          <a:bodyPr wrap="square">
            <a:spAutoFit/>
          </a:bodyPr>
          <a:lstStyle/>
          <a:p>
            <a:pPr marL="457200" indent="-457200">
              <a:buFont typeface="+mj-lt"/>
              <a:buAutoNum type="arabicPeriod"/>
            </a:pPr>
            <a:r>
              <a:rPr kumimoji="0" lang="zh-CN" altLang="zh-CN" sz="2000" b="0" i="0" u="none" strike="noStrike" cap="none" normalizeH="0" baseline="0" dirty="0">
                <a:ln>
                  <a:noFill/>
                </a:ln>
                <a:solidFill>
                  <a:srgbClr val="000000"/>
                </a:solidFill>
                <a:effectLst/>
                <a:ea typeface="ui-sans-serif"/>
              </a:rPr>
              <a:t>/ˈbækʌp/adj. 备用的；n. 备份；支持</a:t>
            </a:r>
            <a:r>
              <a:rPr kumimoji="0" lang="zh-CN" altLang="zh-CN" sz="2000" b="0" i="0" u="none" strike="noStrike" cap="none" normalizeH="0" baseline="0" dirty="0">
                <a:ln>
                  <a:noFill/>
                </a:ln>
                <a:solidFill>
                  <a:schemeClr val="tx1"/>
                </a:solidFill>
                <a:effectLst/>
              </a:rPr>
              <a:t> </a:t>
            </a:r>
            <a:endParaRPr kumimoji="0" lang="en-US" altLang="zh-CN" sz="2000" b="0" i="0" u="none" strike="noStrike" cap="none" normalizeH="0" baseline="0" dirty="0">
              <a:ln>
                <a:noFill/>
              </a:ln>
              <a:solidFill>
                <a:schemeClr val="tx1"/>
              </a:solidFill>
              <a:effectLst/>
            </a:endParaRPr>
          </a:p>
          <a:p>
            <a:pPr marL="457200" indent="-457200">
              <a:buFont typeface="+mj-lt"/>
              <a:buAutoNum type="arabicPeriod"/>
            </a:pPr>
            <a:r>
              <a:rPr lang="zh-CN" altLang="zh-CN" sz="2000" dirty="0">
                <a:solidFill>
                  <a:srgbClr val="000000"/>
                </a:solidFill>
                <a:ea typeface="ui-sans-serif"/>
              </a:rPr>
              <a:t>/ˌdɪdʒɪtəlaɪˈzeɪʃn/n. 数字化</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驱动力；推动力</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/ˌriːdɪˈfaɪn/v. 重新定义</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提高可达性；易接近性；无障碍</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/ɪnˈɡeɪdʒmənt/n. 参与；互动；订婚</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/ˈstætɪk/adj. 静止的；静态的；n. 静电</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/ˈleɪəd/adj. 分层的；多层次的</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/ɪnˌtɜːprəˈteɪʃn/n. 解释；阐释；口译</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/ˌriːkənˈstrʌkt/v. 重建；重构</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/ˈherɪtɪdʒ/n. 遗产；传统；继承物</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/ˌprezəˈveɪʃn/n. 保护；保存；维护</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/ɪnˈkluːsɪv/adj. 包容的；包含的；范围广泛的</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/səˈsteɪnəbl/adj. 可持续的；可维持的</a:t>
            </a:r>
            <a:r>
              <a:rPr lang="zh-CN" altLang="zh-CN" sz="2000" dirty="0"/>
              <a:t> </a:t>
            </a:r>
            <a:endParaRPr lang="en-US" altLang="zh-CN" sz="2000" dirty="0"/>
          </a:p>
          <a:p>
            <a:pPr marL="457200" indent="-457200">
              <a:buFont typeface="+mj-lt"/>
              <a:buAutoNum type="arabicPeriod"/>
            </a:pPr>
            <a:r>
              <a:rPr lang="zh-CN" altLang="zh-CN" sz="2000" dirty="0">
                <a:solidFill>
                  <a:srgbClr val="000000"/>
                </a:solidFill>
                <a:ea typeface="ui-sans-serif"/>
              </a:rPr>
              <a:t>/ɪmˈbreɪs/v. 拥抱；欣然接受；包含</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/ˈstjuːədʃɪp/n. 管理</a:t>
            </a:r>
            <a:r>
              <a:rPr lang="en-US" altLang="zh-CN" sz="2000" dirty="0">
                <a:solidFill>
                  <a:srgbClr val="000000"/>
                </a:solidFill>
                <a:ea typeface="ui-sans-serif"/>
              </a:rPr>
              <a:t>;</a:t>
            </a:r>
            <a:r>
              <a:rPr lang="zh-CN" altLang="zh-CN" sz="2000" dirty="0">
                <a:solidFill>
                  <a:srgbClr val="000000"/>
                </a:solidFill>
                <a:ea typeface="ui-sans-serif"/>
              </a:rPr>
              <a:t> stewardship of cultural heritage 文化遗产守护</a:t>
            </a:r>
            <a:r>
              <a:rPr lang="zh-CN" altLang="zh-CN" sz="2000" dirty="0"/>
              <a:t> </a:t>
            </a:r>
            <a:endParaRPr lang="en-US" altLang="zh-CN" sz="2000" dirty="0">
              <a:solidFill>
                <a:srgbClr val="000000"/>
              </a:solidFill>
              <a:ea typeface="ui-sans-serif"/>
            </a:endParaRPr>
          </a:p>
          <a:p>
            <a:pPr marL="457200" indent="-457200">
              <a:buFont typeface="+mj-lt"/>
              <a:buAutoNum type="arabicPeriod"/>
            </a:pPr>
            <a:r>
              <a:rPr lang="zh-CN" altLang="zh-CN" sz="2000" dirty="0">
                <a:solidFill>
                  <a:srgbClr val="000000"/>
                </a:solidFill>
                <a:ea typeface="ui-sans-serif"/>
              </a:rPr>
              <a:t>在…… 的核心；是…… 的关键</a:t>
            </a:r>
            <a:r>
              <a:rPr lang="zh-CN" altLang="zh-CN" sz="2000" dirty="0"/>
              <a:t> </a:t>
            </a:r>
            <a:endParaRPr lang="en-US" altLang="zh-CN" sz="2000" dirty="0"/>
          </a:p>
          <a:p>
            <a:pPr marL="457200" indent="-457200">
              <a:buFont typeface="+mj-lt"/>
              <a:buAutoNum type="arabicPeriod"/>
            </a:pPr>
            <a:r>
              <a:rPr lang="zh-CN" altLang="en-US" sz="2000" dirty="0"/>
              <a:t>在</a:t>
            </a:r>
            <a:r>
              <a:rPr lang="en-US" altLang="zh-CN" sz="2000" dirty="0"/>
              <a:t>……</a:t>
            </a:r>
            <a:r>
              <a:rPr lang="zh-CN" altLang="en-US" sz="2000" dirty="0"/>
              <a:t>的中心位置：指某物或某地位于某个地方的核心、中心位置。</a:t>
            </a:r>
            <a:endParaRPr lang="zh-CN" altLang="en-US" sz="2000" dirty="0"/>
          </a:p>
          <a:p>
            <a:pPr marL="457200" indent="-457200">
              <a:buFont typeface="+mj-lt"/>
              <a:buAutoNum type="arabicPeriod"/>
            </a:pPr>
            <a:endParaRPr lang="zh-CN" altLang="en-US" sz="2000" dirty="0"/>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heckerboard(across)">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checkerboard(across)">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checkerboard(across)">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checkerboard(across)">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checkerboard(across)">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checkerboard(across)">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checkerboard(across)">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checkerboard(across)">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5">
                                            <p:txEl>
                                              <p:pRg st="12" end="12"/>
                                            </p:txEl>
                                          </p:spTgt>
                                        </p:tgtEl>
                                        <p:attrNameLst>
                                          <p:attrName>style.visibility</p:attrName>
                                        </p:attrNameLst>
                                      </p:cBhvr>
                                      <p:to>
                                        <p:strVal val="visible"/>
                                      </p:to>
                                    </p:set>
                                    <p:animEffect transition="in" filter="checkerboard(across)">
                                      <p:cBhvr>
                                        <p:cTn id="67" dur="500"/>
                                        <p:tgtEl>
                                          <p:spTgt spid="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5">
                                            <p:txEl>
                                              <p:pRg st="13" end="13"/>
                                            </p:txEl>
                                          </p:spTgt>
                                        </p:tgtEl>
                                        <p:attrNameLst>
                                          <p:attrName>style.visibility</p:attrName>
                                        </p:attrNameLst>
                                      </p:cBhvr>
                                      <p:to>
                                        <p:strVal val="visible"/>
                                      </p:to>
                                    </p:set>
                                    <p:animEffect transition="in" filter="checkerboard(across)">
                                      <p:cBhvr>
                                        <p:cTn id="72" dur="500"/>
                                        <p:tgtEl>
                                          <p:spTgt spid="5">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5">
                                            <p:txEl>
                                              <p:pRg st="14" end="14"/>
                                            </p:txEl>
                                          </p:spTgt>
                                        </p:tgtEl>
                                        <p:attrNameLst>
                                          <p:attrName>style.visibility</p:attrName>
                                        </p:attrNameLst>
                                      </p:cBhvr>
                                      <p:to>
                                        <p:strVal val="visible"/>
                                      </p:to>
                                    </p:set>
                                    <p:animEffect transition="in" filter="checkerboard(across)">
                                      <p:cBhvr>
                                        <p:cTn id="77" dur="500"/>
                                        <p:tgtEl>
                                          <p:spTgt spid="5">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5">
                                            <p:txEl>
                                              <p:pRg st="15" end="15"/>
                                            </p:txEl>
                                          </p:spTgt>
                                        </p:tgtEl>
                                        <p:attrNameLst>
                                          <p:attrName>style.visibility</p:attrName>
                                        </p:attrNameLst>
                                      </p:cBhvr>
                                      <p:to>
                                        <p:strVal val="visible"/>
                                      </p:to>
                                    </p:set>
                                    <p:animEffect transition="in" filter="checkerboard(across)">
                                      <p:cBhvr>
                                        <p:cTn id="82" dur="500"/>
                                        <p:tgtEl>
                                          <p:spTgt spid="5">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 presetClass="entr" presetSubtype="10" fill="hold" nodeType="clickEffect">
                                  <p:stCondLst>
                                    <p:cond delay="0"/>
                                  </p:stCondLst>
                                  <p:childTnLst>
                                    <p:set>
                                      <p:cBhvr>
                                        <p:cTn id="86" dur="1" fill="hold">
                                          <p:stCondLst>
                                            <p:cond delay="0"/>
                                          </p:stCondLst>
                                        </p:cTn>
                                        <p:tgtEl>
                                          <p:spTgt spid="5">
                                            <p:txEl>
                                              <p:pRg st="16" end="16"/>
                                            </p:txEl>
                                          </p:spTgt>
                                        </p:tgtEl>
                                        <p:attrNameLst>
                                          <p:attrName>style.visibility</p:attrName>
                                        </p:attrNameLst>
                                      </p:cBhvr>
                                      <p:to>
                                        <p:strVal val="visible"/>
                                      </p:to>
                                    </p:set>
                                    <p:animEffect transition="in" filter="checkerboard(across)">
                                      <p:cBhvr>
                                        <p:cTn id="87" dur="500"/>
                                        <p:tgtEl>
                                          <p:spTgt spid="5">
                                            <p:txEl>
                                              <p:pRg st="16" end="1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5" presetClass="entr" presetSubtype="10" fill="hold" nodeType="clickEffect">
                                  <p:stCondLst>
                                    <p:cond delay="0"/>
                                  </p:stCondLst>
                                  <p:childTnLst>
                                    <p:set>
                                      <p:cBhvr>
                                        <p:cTn id="91" dur="1" fill="hold">
                                          <p:stCondLst>
                                            <p:cond delay="0"/>
                                          </p:stCondLst>
                                        </p:cTn>
                                        <p:tgtEl>
                                          <p:spTgt spid="5">
                                            <p:txEl>
                                              <p:pRg st="17" end="17"/>
                                            </p:txEl>
                                          </p:spTgt>
                                        </p:tgtEl>
                                        <p:attrNameLst>
                                          <p:attrName>style.visibility</p:attrName>
                                        </p:attrNameLst>
                                      </p:cBhvr>
                                      <p:to>
                                        <p:strVal val="visible"/>
                                      </p:to>
                                    </p:set>
                                    <p:animEffect transition="in" filter="checkerboard(across)">
                                      <p:cBhvr>
                                        <p:cTn id="92" dur="500"/>
                                        <p:tgtEl>
                                          <p:spTgt spid="5">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8279704" cy="6858000"/>
          </a:xfrm>
          <a:prstGeom prst="rect">
            <a:avLst/>
          </a:prstGeom>
        </p:spPr>
      </p:pic>
      <p:sp>
        <p:nvSpPr>
          <p:cNvPr id="5" name="文本框 4"/>
          <p:cNvSpPr txBox="1"/>
          <p:nvPr/>
        </p:nvSpPr>
        <p:spPr>
          <a:xfrm>
            <a:off x="8279704" y="0"/>
            <a:ext cx="3795386" cy="4893647"/>
          </a:xfrm>
          <a:prstGeom prst="rect">
            <a:avLst/>
          </a:prstGeom>
          <a:solidFill>
            <a:schemeClr val="bg1"/>
          </a:solidFill>
        </p:spPr>
        <p:txBody>
          <a:bodyPr wrap="square">
            <a:spAutoFit/>
          </a:bodyPr>
          <a:lstStyle/>
          <a:p>
            <a:r>
              <a:rPr lang="en-US" altLang="zh-CN" b="1" dirty="0">
                <a:latin typeface="Calibri" panose="020F0502020204030204" pitchFamily="34" charset="0"/>
                <a:cs typeface="Calibri" panose="020F0502020204030204" pitchFamily="34" charset="0"/>
              </a:rPr>
              <a:t>56.</a:t>
            </a:r>
            <a:r>
              <a:rPr lang="zh-CN" altLang="en-US" b="1" dirty="0">
                <a:latin typeface="Calibri" panose="020F0502020204030204" pitchFamily="34" charset="0"/>
                <a:cs typeface="Calibri" panose="020F0502020204030204" pitchFamily="34" charset="0"/>
              </a:rPr>
              <a:t> </a:t>
            </a:r>
            <a:r>
              <a:rPr lang="en-GB" altLang="zh-CN" b="1" dirty="0">
                <a:latin typeface="Calibri" panose="020F0502020204030204" pitchFamily="34" charset="0"/>
                <a:cs typeface="Calibri" panose="020F0502020204030204" pitchFamily="34" charset="0"/>
              </a:rPr>
              <a:t>has become</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时间状语“</a:t>
            </a:r>
            <a:r>
              <a:rPr lang="en-GB" altLang="zh-CN" b="1" dirty="0">
                <a:latin typeface="Calibri" panose="020F0502020204030204" pitchFamily="34" charset="0"/>
                <a:cs typeface="Calibri" panose="020F0502020204030204" pitchFamily="34" charset="0"/>
              </a:rPr>
              <a:t>Over the past decade”</a:t>
            </a:r>
            <a:r>
              <a:rPr lang="zh-CN" altLang="en-US" b="1" dirty="0">
                <a:latin typeface="Calibri" panose="020F0502020204030204" pitchFamily="34" charset="0"/>
                <a:cs typeface="Calibri" panose="020F0502020204030204" pitchFamily="34" charset="0"/>
              </a:rPr>
              <a:t>表示从过去持续到现在，常与现在完成时连用。主语“</a:t>
            </a:r>
            <a:r>
              <a:rPr lang="en-GB" altLang="zh-CN" b="1" dirty="0">
                <a:latin typeface="Calibri" panose="020F0502020204030204" pitchFamily="34" charset="0"/>
                <a:cs typeface="Calibri" panose="020F0502020204030204" pitchFamily="34" charset="0"/>
              </a:rPr>
              <a:t>digitalization”</a:t>
            </a:r>
            <a:r>
              <a:rPr lang="zh-CN" altLang="en-US" b="1" dirty="0">
                <a:latin typeface="Calibri" panose="020F0502020204030204" pitchFamily="34" charset="0"/>
                <a:cs typeface="Calibri" panose="020F0502020204030204" pitchFamily="34" charset="0"/>
              </a:rPr>
              <a:t>为单数，故填 </a:t>
            </a:r>
            <a:r>
              <a:rPr lang="en-GB" altLang="zh-CN" b="1" dirty="0">
                <a:latin typeface="Calibri" panose="020F0502020204030204" pitchFamily="34" charset="0"/>
                <a:cs typeface="Calibri" panose="020F0502020204030204" pitchFamily="34" charset="0"/>
              </a:rPr>
              <a:t>has become</a:t>
            </a:r>
            <a:r>
              <a:rPr lang="zh-CN" altLang="en-GB" b="1" dirty="0">
                <a:latin typeface="Calibri" panose="020F0502020204030204" pitchFamily="34" charset="0"/>
                <a:cs typeface="Calibri" panose="020F0502020204030204" pitchFamily="34" charset="0"/>
              </a:rPr>
              <a:t>。</a:t>
            </a:r>
            <a:endParaRPr lang="en-US" altLang="zh-CN"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57.</a:t>
            </a:r>
            <a:r>
              <a:rPr lang="zh-CN" altLang="en-US" b="1" dirty="0">
                <a:latin typeface="Calibri" panose="020F0502020204030204" pitchFamily="34" charset="0"/>
                <a:cs typeface="Calibri" panose="020F0502020204030204" pitchFamily="34" charset="0"/>
              </a:rPr>
              <a:t> </a:t>
            </a:r>
            <a:r>
              <a:rPr lang="en-US" altLang="zh-CN" b="1" dirty="0">
                <a:latin typeface="Calibri" panose="020F0502020204030204" pitchFamily="34" charset="0"/>
                <a:cs typeface="Calibri" panose="020F0502020204030204" pitchFamily="34" charset="0"/>
              </a:rPr>
              <a:t>to</a:t>
            </a:r>
            <a:r>
              <a:rPr lang="zh-CN" altLang="en-US" b="1" dirty="0">
                <a:latin typeface="Calibri" panose="020F0502020204030204" pitchFamily="34" charset="0"/>
                <a:cs typeface="Calibri" panose="020F0502020204030204" pitchFamily="34" charset="0"/>
              </a:rPr>
              <a:t> </a:t>
            </a:r>
            <a:r>
              <a:rPr lang="en-US" altLang="zh-CN" b="1" dirty="0">
                <a:latin typeface="Calibri" panose="020F0502020204030204" pitchFamily="34" charset="0"/>
                <a:cs typeface="Calibri" panose="020F0502020204030204" pitchFamily="34" charset="0"/>
              </a:rPr>
              <a:t>enhance</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不定式作目的状语，表示采用技术是为了增强可访问性和观众参与度。固定搭配：adopt... to do...</a:t>
            </a:r>
            <a:endParaRPr lang="zh-CN" altLang="en-US" b="1"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58.</a:t>
            </a:r>
            <a:r>
              <a:rPr lang="zh-CN" altLang="en-US" b="1" dirty="0">
                <a:latin typeface="Calibri" panose="020F0502020204030204" pitchFamily="34" charset="0"/>
                <a:cs typeface="Calibri" panose="020F0502020204030204" pitchFamily="34" charset="0"/>
              </a:rPr>
              <a:t> </a:t>
            </a:r>
            <a:r>
              <a:rPr lang="en-US" altLang="zh-CN" b="1" dirty="0">
                <a:latin typeface="Calibri" panose="020F0502020204030204" pitchFamily="34" charset="0"/>
                <a:cs typeface="Calibri" panose="020F0502020204030204" pitchFamily="34" charset="0"/>
              </a:rPr>
              <a:t>closed</a:t>
            </a:r>
            <a:r>
              <a:rPr lang="zh-CN" altLang="en-US" b="1" dirty="0">
                <a:latin typeface="Calibri" panose="020F0502020204030204" pitchFamily="34" charset="0"/>
                <a:cs typeface="Calibri" panose="020F0502020204030204" pitchFamily="34" charset="0"/>
              </a:rPr>
              <a:t> </a:t>
            </a:r>
            <a:endParaRPr lang="en-US" altLang="zh-CN"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过去分词作定语修饰 rooms，意为“不对公众开放的房间”。</a:t>
            </a:r>
            <a:endParaRPr lang="zh-CN" altLang="en-US" b="1" dirty="0">
              <a:latin typeface="Calibri" panose="020F0502020204030204" pitchFamily="34" charset="0"/>
              <a:cs typeface="Calibri" panose="020F0502020204030204" pitchFamily="34" charset="0"/>
            </a:endParaRPr>
          </a:p>
          <a:p>
            <a:r>
              <a:rPr lang="zh-CN" altLang="en-US" b="1" dirty="0">
                <a:latin typeface="Calibri" panose="020F0502020204030204" pitchFamily="34" charset="0"/>
                <a:cs typeface="Calibri" panose="020F0502020204030204" pitchFamily="34" charset="0"/>
              </a:rPr>
              <a:t>“closed to the public”是常见表达，表示关闭、不开放。</a:t>
            </a:r>
            <a:endParaRPr lang="zh-CN" altLang="en-US" b="1" dirty="0">
              <a:latin typeface="Calibri" panose="020F0502020204030204" pitchFamily="34" charset="0"/>
              <a:cs typeface="Calibri" panose="020F0502020204030204" pitchFamily="34" charset="0"/>
            </a:endParaRPr>
          </a:p>
          <a:p>
            <a:pPr algn="just"/>
            <a:r>
              <a:rPr lang="en-GB" altLang="zh-CN" sz="2000" b="1" dirty="0">
                <a:latin typeface="Calibri" panose="020F0502020204030204" pitchFamily="34" charset="0"/>
                <a:cs typeface="Calibri" panose="020F0502020204030204" pitchFamily="34" charset="0"/>
              </a:rPr>
              <a:t>Then in colder weather, the structure stays </a:t>
            </a:r>
            <a:r>
              <a:rPr lang="en-GB" altLang="zh-CN" sz="2000" b="1" u="sng" dirty="0">
                <a:latin typeface="Calibri" panose="020F0502020204030204" pitchFamily="34" charset="0"/>
                <a:cs typeface="Calibri" panose="020F0502020204030204" pitchFamily="34" charset="0"/>
              </a:rPr>
              <a:t>4</a:t>
            </a:r>
            <a:r>
              <a:rPr lang="zh-CN" altLang="en-US" sz="2000" b="1" u="sng" dirty="0">
                <a:latin typeface="Calibri" panose="020F0502020204030204" pitchFamily="34" charset="0"/>
                <a:cs typeface="Calibri" panose="020F0502020204030204" pitchFamily="34" charset="0"/>
              </a:rPr>
              <a:t>             </a:t>
            </a:r>
            <a:r>
              <a:rPr lang="en-GB" altLang="zh-CN" sz="2000" b="1" u="sng" dirty="0">
                <a:latin typeface="Calibri" panose="020F0502020204030204" pitchFamily="34" charset="0"/>
                <a:cs typeface="Calibri" panose="020F0502020204030204" pitchFamily="34" charset="0"/>
              </a:rPr>
              <a:t> </a:t>
            </a:r>
            <a:r>
              <a:rPr lang="en-GB" altLang="zh-CN" sz="2000" b="1" dirty="0">
                <a:latin typeface="Calibri" panose="020F0502020204030204" pitchFamily="34" charset="0"/>
                <a:cs typeface="Calibri" panose="020F0502020204030204" pitchFamily="34" charset="0"/>
              </a:rPr>
              <a:t>(close) to protect plants. (2024</a:t>
            </a:r>
            <a:r>
              <a:rPr lang="zh-CN" altLang="en-GB" sz="2000" b="1" dirty="0">
                <a:latin typeface="Calibri" panose="020F0502020204030204" pitchFamily="34" charset="0"/>
                <a:cs typeface="Calibri" panose="020F0502020204030204" pitchFamily="34" charset="0"/>
              </a:rPr>
              <a:t>年</a:t>
            </a:r>
            <a:r>
              <a:rPr lang="zh-CN" altLang="en-US" sz="2000" b="1" dirty="0">
                <a:latin typeface="Calibri" panose="020F0502020204030204" pitchFamily="34" charset="0"/>
                <a:cs typeface="Calibri" panose="020F0502020204030204" pitchFamily="34" charset="0"/>
              </a:rPr>
              <a:t>首考）</a:t>
            </a:r>
            <a:endParaRPr lang="zh-CN" altLang="en-US" sz="2000" b="1" dirty="0">
              <a:latin typeface="Calibri" panose="020F0502020204030204" pitchFamily="34" charset="0"/>
              <a:cs typeface="Calibri" panose="020F0502020204030204" pitchFamily="34" charset="0"/>
            </a:endParaRPr>
          </a:p>
        </p:txBody>
      </p:sp>
      <p:sp>
        <p:nvSpPr>
          <p:cNvPr id="6" name="椭圆 5"/>
          <p:cNvSpPr/>
          <p:nvPr/>
        </p:nvSpPr>
        <p:spPr>
          <a:xfrm>
            <a:off x="388307" y="764088"/>
            <a:ext cx="1791222" cy="338202"/>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8" name="直线连接符 7"/>
          <p:cNvCxnSpPr/>
          <p:nvPr/>
        </p:nvCxnSpPr>
        <p:spPr>
          <a:xfrm>
            <a:off x="2229633" y="1064712"/>
            <a:ext cx="9770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116908" y="2244607"/>
            <a:ext cx="8162795" cy="3477875"/>
          </a:xfrm>
          <a:prstGeom prst="rect">
            <a:avLst/>
          </a:prstGeom>
          <a:solidFill>
            <a:srgbClr val="FFC000"/>
          </a:solidFill>
        </p:spPr>
        <p:txBody>
          <a:bodyPr wrap="square">
            <a:spAutoFit/>
          </a:bodyPr>
          <a:lstStyle/>
          <a:p>
            <a:r>
              <a:rPr lang="en-GB" altLang="zh-CN" sz="2000" dirty="0">
                <a:latin typeface="Times New Roman" panose="02020603050405020304" pitchFamily="18" charset="0"/>
                <a:cs typeface="Times New Roman" panose="02020603050405020304" pitchFamily="18" charset="0"/>
              </a:rPr>
              <a:t>1) </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close </a:t>
            </a:r>
            <a:r>
              <a:rPr lang="zh-CN" altLang="en-US" sz="2000" dirty="0">
                <a:latin typeface="Times New Roman" panose="02020603050405020304" pitchFamily="18" charset="0"/>
                <a:cs typeface="Times New Roman" panose="02020603050405020304" pitchFamily="18" charset="0"/>
              </a:rPr>
              <a:t>作及物或不及物动词，意为“关闭；歇业”。 </a:t>
            </a:r>
            <a:br>
              <a:rPr lang="zh-CN" altLang="en-US" sz="2000" dirty="0">
                <a:latin typeface="Times New Roman" panose="02020603050405020304" pitchFamily="18" charset="0"/>
                <a:cs typeface="Times New Roman" panose="02020603050405020304" pitchFamily="18" charset="0"/>
              </a:rPr>
            </a:br>
            <a:r>
              <a:rPr lang="en-US" altLang="zh-CN" sz="2000" dirty="0">
                <a:latin typeface="Times New Roman" panose="02020603050405020304" pitchFamily="18" charset="0"/>
                <a:cs typeface="Times New Roman" panose="02020603050405020304" pitchFamily="18" charset="0"/>
              </a:rPr>
              <a:t>(2) </a:t>
            </a:r>
            <a:r>
              <a:rPr lang="en-GB" altLang="zh-CN" sz="2000" dirty="0">
                <a:latin typeface="Times New Roman" panose="02020603050405020304" pitchFamily="18" charset="0"/>
                <a:cs typeface="Times New Roman" panose="02020603050405020304" pitchFamily="18" charset="0"/>
              </a:rPr>
              <a:t>close </a:t>
            </a:r>
            <a:r>
              <a:rPr lang="zh-CN" altLang="en-US" sz="2000" dirty="0">
                <a:latin typeface="Times New Roman" panose="02020603050405020304" pitchFamily="18" charset="0"/>
                <a:cs typeface="Times New Roman" panose="02020603050405020304" pitchFamily="18" charset="0"/>
              </a:rPr>
              <a:t>作形容词，意为“亲密的；距离近的；几乎（处于某种状态）；可能（快要发生某事）”。 </a:t>
            </a:r>
            <a:br>
              <a:rPr lang="zh-CN" altLang="en-US" sz="2000" dirty="0">
                <a:latin typeface="Times New Roman" panose="02020603050405020304" pitchFamily="18" charset="0"/>
                <a:cs typeface="Times New Roman" panose="02020603050405020304" pitchFamily="18" charset="0"/>
              </a:rPr>
            </a:br>
            <a:r>
              <a:rPr lang="en-US" altLang="zh-CN" sz="2000" dirty="0">
                <a:latin typeface="Times New Roman" panose="02020603050405020304" pitchFamily="18" charset="0"/>
                <a:cs typeface="Times New Roman" panose="02020603050405020304" pitchFamily="18" charset="0"/>
              </a:rPr>
              <a:t>(3) </a:t>
            </a:r>
            <a:r>
              <a:rPr lang="en-GB" altLang="zh-CN" sz="2000" dirty="0">
                <a:latin typeface="Times New Roman" panose="02020603050405020304" pitchFamily="18" charset="0"/>
                <a:cs typeface="Times New Roman" panose="02020603050405020304" pitchFamily="18" charset="0"/>
              </a:rPr>
              <a:t>closed </a:t>
            </a:r>
            <a:r>
              <a:rPr lang="zh-CN" altLang="en-US" sz="2000" dirty="0">
                <a:latin typeface="Times New Roman" panose="02020603050405020304" pitchFamily="18" charset="0"/>
                <a:cs typeface="Times New Roman" panose="02020603050405020304" pitchFamily="18" charset="0"/>
              </a:rPr>
              <a:t>作形容词，意为“关闭的”。</a:t>
            </a:r>
            <a:r>
              <a:rPr lang="zh-CN" altLang="en-US" sz="2000" b="1" dirty="0">
                <a:latin typeface="Times New Roman" panose="02020603050405020304" pitchFamily="18" charset="0"/>
                <a:cs typeface="Times New Roman" panose="02020603050405020304" pitchFamily="18" charset="0"/>
              </a:rPr>
              <a:t>（</a:t>
            </a:r>
            <a:r>
              <a:rPr lang="en-GB" altLang="zh-CN" sz="2000" b="1" dirty="0">
                <a:latin typeface="Times New Roman" panose="02020603050405020304" pitchFamily="18" charset="0"/>
                <a:cs typeface="Times New Roman" panose="02020603050405020304" pitchFamily="18" charset="0"/>
              </a:rPr>
              <a:t>[ often passive ]~ (</a:t>
            </a:r>
            <a:r>
              <a:rPr lang="en-GB" altLang="zh-CN" sz="2000" b="1" dirty="0" err="1">
                <a:latin typeface="Times New Roman" panose="02020603050405020304" pitchFamily="18" charset="0"/>
                <a:cs typeface="Times New Roman" panose="02020603050405020304" pitchFamily="18" charset="0"/>
              </a:rPr>
              <a:t>sth</a:t>
            </a:r>
            <a:r>
              <a:rPr lang="en-GB" altLang="zh-CN" sz="2000" b="1" dirty="0">
                <a:latin typeface="Times New Roman" panose="02020603050405020304" pitchFamily="18" charset="0"/>
                <a:cs typeface="Times New Roman" panose="02020603050405020304" pitchFamily="18" charset="0"/>
              </a:rPr>
              <a:t>) (to sb/</a:t>
            </a:r>
            <a:r>
              <a:rPr lang="en-GB" altLang="zh-CN" sz="2000" b="1" dirty="0" err="1">
                <a:latin typeface="Times New Roman" panose="02020603050405020304" pitchFamily="18" charset="0"/>
                <a:cs typeface="Times New Roman" panose="02020603050405020304" pitchFamily="18" charset="0"/>
              </a:rPr>
              <a:t>sth</a:t>
            </a:r>
            <a:r>
              <a:rPr lang="en-GB" altLang="zh-CN" sz="2000" b="1" dirty="0">
                <a:latin typeface="Times New Roman" panose="02020603050405020304" pitchFamily="18" charset="0"/>
                <a:cs typeface="Times New Roman" panose="02020603050405020304" pitchFamily="18" charset="0"/>
              </a:rPr>
              <a:t>)to make the work of a shop/store, etc. stop for a period of time; to not be open for people to use</a:t>
            </a:r>
            <a:r>
              <a:rPr lang="zh-CN" alt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使）关门，关闭（一段时间）；不开放）</a:t>
            </a:r>
            <a:r>
              <a:rPr lang="en-US" altLang="zh-CN" sz="2000" b="1" dirty="0" err="1">
                <a:latin typeface="Times New Roman" panose="02020603050405020304" pitchFamily="18" charset="0"/>
                <a:cs typeface="Times New Roman" panose="02020603050405020304" pitchFamily="18" charset="0"/>
              </a:rPr>
              <a:t>eg.</a:t>
            </a:r>
            <a:r>
              <a:rPr lang="en-US" altLang="zh-CN" sz="2000" b="1" dirty="0">
                <a:latin typeface="Times New Roman" panose="02020603050405020304" pitchFamily="18" charset="0"/>
                <a:cs typeface="Times New Roman" panose="02020603050405020304" pitchFamily="18" charset="0"/>
              </a:rPr>
              <a:t> The museum has been closed for renovation. </a:t>
            </a:r>
            <a:r>
              <a:rPr lang="zh-CN" altLang="en-US" sz="2000" b="1" dirty="0">
                <a:latin typeface="Times New Roman" panose="02020603050405020304" pitchFamily="18" charset="0"/>
                <a:cs typeface="Times New Roman" panose="02020603050405020304" pitchFamily="18" charset="0"/>
              </a:rPr>
              <a:t>博物馆已闭馆整修。</a:t>
            </a:r>
            <a:br>
              <a:rPr lang="zh-CN" altLang="en-US" sz="2000" b="1" dirty="0">
                <a:latin typeface="Times New Roman" panose="02020603050405020304" pitchFamily="18" charset="0"/>
                <a:cs typeface="Times New Roman" panose="02020603050405020304" pitchFamily="18" charset="0"/>
              </a:rPr>
            </a:br>
            <a:r>
              <a:rPr lang="en-US" altLang="zh-CN" sz="2000" dirty="0">
                <a:latin typeface="Times New Roman" panose="02020603050405020304" pitchFamily="18" charset="0"/>
                <a:cs typeface="Times New Roman" panose="02020603050405020304" pitchFamily="18" charset="0"/>
              </a:rPr>
              <a:t>(4) </a:t>
            </a:r>
            <a:r>
              <a:rPr lang="en-GB" altLang="zh-CN" sz="2000" dirty="0">
                <a:latin typeface="Times New Roman" panose="02020603050405020304" pitchFamily="18" charset="0"/>
                <a:cs typeface="Times New Roman" panose="02020603050405020304" pitchFamily="18" charset="0"/>
              </a:rPr>
              <a:t>close </a:t>
            </a:r>
            <a:r>
              <a:rPr lang="zh-CN" altLang="en-US" sz="2000" dirty="0">
                <a:latin typeface="Times New Roman" panose="02020603050405020304" pitchFamily="18" charset="0"/>
                <a:cs typeface="Times New Roman" panose="02020603050405020304" pitchFamily="18" charset="0"/>
              </a:rPr>
              <a:t>和 </a:t>
            </a:r>
            <a:r>
              <a:rPr lang="en-GB" altLang="zh-CN" sz="2000" dirty="0">
                <a:latin typeface="Times New Roman" panose="02020603050405020304" pitchFamily="18" charset="0"/>
                <a:cs typeface="Times New Roman" panose="02020603050405020304" pitchFamily="18" charset="0"/>
              </a:rPr>
              <a:t>closely </a:t>
            </a:r>
            <a:r>
              <a:rPr lang="zh-CN" altLang="en-US" sz="2000" dirty="0">
                <a:latin typeface="Times New Roman" panose="02020603050405020304" pitchFamily="18" charset="0"/>
                <a:cs typeface="Times New Roman" panose="02020603050405020304" pitchFamily="18" charset="0"/>
              </a:rPr>
              <a:t>均可作副词，</a:t>
            </a:r>
            <a:r>
              <a:rPr lang="en-GB" altLang="zh-CN" sz="2000" dirty="0">
                <a:latin typeface="Times New Roman" panose="02020603050405020304" pitchFamily="18" charset="0"/>
                <a:cs typeface="Times New Roman" panose="02020603050405020304" pitchFamily="18" charset="0"/>
              </a:rPr>
              <a:t>close </a:t>
            </a:r>
            <a:r>
              <a:rPr lang="zh-CN" altLang="en-US" sz="2000" dirty="0">
                <a:latin typeface="Times New Roman" panose="02020603050405020304" pitchFamily="18" charset="0"/>
                <a:cs typeface="Times New Roman" panose="02020603050405020304" pitchFamily="18" charset="0"/>
              </a:rPr>
              <a:t>意为“靠近地”，</a:t>
            </a:r>
            <a:r>
              <a:rPr lang="en-GB" altLang="zh-CN" sz="2000" dirty="0">
                <a:latin typeface="Times New Roman" panose="02020603050405020304" pitchFamily="18" charset="0"/>
                <a:cs typeface="Times New Roman" panose="02020603050405020304" pitchFamily="18" charset="0"/>
              </a:rPr>
              <a:t>closely </a:t>
            </a:r>
            <a:r>
              <a:rPr lang="zh-CN" altLang="en-US" sz="2000" dirty="0">
                <a:latin typeface="Times New Roman" panose="02020603050405020304" pitchFamily="18" charset="0"/>
                <a:cs typeface="Times New Roman" panose="02020603050405020304" pitchFamily="18" charset="0"/>
              </a:rPr>
              <a:t>意为“紧密地”。</a:t>
            </a:r>
            <a:endParaRPr lang="en-GB"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be closely related with</a:t>
            </a:r>
            <a:r>
              <a:rPr lang="zh-CN" altLang="en-US" sz="2000" dirty="0">
                <a:latin typeface="Times New Roman" panose="02020603050405020304" pitchFamily="18" charset="0"/>
                <a:cs typeface="Times New Roman" panose="02020603050405020304" pitchFamily="18" charset="0"/>
              </a:rPr>
              <a:t>与</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有密切联系</a:t>
            </a:r>
            <a:endParaRPr lang="en-GB"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closely packed</a:t>
            </a:r>
            <a:r>
              <a:rPr lang="zh-CN" altLang="en-US" sz="2000" dirty="0">
                <a:latin typeface="Times New Roman" panose="02020603050405020304" pitchFamily="18" charset="0"/>
                <a:cs typeface="Times New Roman" panose="02020603050405020304" pitchFamily="18" charset="0"/>
              </a:rPr>
              <a:t>密堆积的</a:t>
            </a:r>
            <a:endParaRPr lang="zh-CN" altLang="en-US" sz="2000" dirty="0">
              <a:latin typeface="Times New Roman" panose="02020603050405020304" pitchFamily="18" charset="0"/>
              <a:cs typeface="Times New Roman" panose="02020603050405020304" pitchFamily="18" charset="0"/>
            </a:endParaRPr>
          </a:p>
        </p:txBody>
      </p:sp>
      <p:sp>
        <p:nvSpPr>
          <p:cNvPr id="18" name="文本框 17"/>
          <p:cNvSpPr txBox="1"/>
          <p:nvPr/>
        </p:nvSpPr>
        <p:spPr>
          <a:xfrm>
            <a:off x="10052138" y="4099235"/>
            <a:ext cx="1121079" cy="461665"/>
          </a:xfrm>
          <a:prstGeom prst="rect">
            <a:avLst/>
          </a:prstGeom>
          <a:noFill/>
        </p:spPr>
        <p:txBody>
          <a:bodyPr wrap="square">
            <a:spAutoFit/>
          </a:bodyPr>
          <a:lstStyle/>
          <a:p>
            <a:r>
              <a:rPr lang="en-US" altLang="zh-CN" sz="2400" dirty="0">
                <a:solidFill>
                  <a:srgbClr val="FF0000"/>
                </a:solidFill>
                <a:latin typeface="Calibri" panose="020F0502020204030204" pitchFamily="34" charset="0"/>
                <a:cs typeface="Calibri" panose="020F0502020204030204" pitchFamily="34" charset="0"/>
              </a:rPr>
              <a:t>closed</a:t>
            </a:r>
            <a:endParaRPr lang="zh-CN" altLang="en-US" dirty="0">
              <a:solidFill>
                <a:srgbClr val="FF0000"/>
              </a:solidFill>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heckerboard(across)">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checkerboard(across)">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checkerboard(across)">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dissolv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checkerboard(across)">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dissolve">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8279704" cy="6858000"/>
          </a:xfrm>
          <a:prstGeom prst="rect">
            <a:avLst/>
          </a:prstGeom>
        </p:spPr>
      </p:pic>
      <p:sp>
        <p:nvSpPr>
          <p:cNvPr id="5" name="文本框 4"/>
          <p:cNvSpPr txBox="1"/>
          <p:nvPr/>
        </p:nvSpPr>
        <p:spPr>
          <a:xfrm>
            <a:off x="7941501" y="0"/>
            <a:ext cx="4250499" cy="6863417"/>
          </a:xfrm>
          <a:prstGeom prst="rect">
            <a:avLst/>
          </a:prstGeom>
          <a:solidFill>
            <a:schemeClr val="bg1"/>
          </a:solidFill>
        </p:spPr>
        <p:txBody>
          <a:bodyPr wrap="square">
            <a:spAutoFit/>
          </a:bodyPr>
          <a:lstStyle/>
          <a:p>
            <a:r>
              <a:rPr lang="en-US" altLang="zh-CN" sz="2000" b="1" dirty="0">
                <a:latin typeface="Calibri" panose="020F0502020204030204" pitchFamily="34" charset="0"/>
                <a:cs typeface="Calibri" panose="020F0502020204030204" pitchFamily="34" charset="0"/>
              </a:rPr>
              <a:t>59. but </a:t>
            </a:r>
            <a:endParaRPr lang="en-US" altLang="zh-CN" sz="2000" b="1"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固定结构“</a:t>
            </a:r>
            <a:r>
              <a:rPr lang="en-GB" altLang="zh-CN" sz="2000" dirty="0">
                <a:latin typeface="Calibri" panose="020F0502020204030204" pitchFamily="34" charset="0"/>
                <a:cs typeface="Calibri" panose="020F0502020204030204" pitchFamily="34" charset="0"/>
              </a:rPr>
              <a:t>not... but...”</a:t>
            </a:r>
            <a:r>
              <a:rPr lang="zh-CN" altLang="en-US" sz="2000" dirty="0">
                <a:latin typeface="Calibri" panose="020F0502020204030204" pitchFamily="34" charset="0"/>
                <a:cs typeface="Calibri" panose="020F0502020204030204" pitchFamily="34" charset="0"/>
              </a:rPr>
              <a:t>意为“不是</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而是</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价值不在于复制实体博物馆，而在于提供实体世界无法提供的东西。</a:t>
            </a:r>
            <a:endParaRPr lang="en-US" altLang="zh-CN" sz="2000" dirty="0">
              <a:latin typeface="Calibri" panose="020F0502020204030204" pitchFamily="34" charset="0"/>
              <a:cs typeface="Calibri" panose="020F0502020204030204" pitchFamily="34" charset="0"/>
            </a:endParaRPr>
          </a:p>
          <a:p>
            <a:r>
              <a:rPr lang="zh-CN" altLang="en-US" sz="2000" b="1" dirty="0">
                <a:latin typeface="Calibri" panose="020F0502020204030204" pitchFamily="34" charset="0"/>
                <a:cs typeface="Calibri" panose="020F0502020204030204" pitchFamily="34" charset="0"/>
              </a:rPr>
              <a:t>固定结构：</a:t>
            </a:r>
            <a:endParaRPr lang="en-US" altLang="zh-CN" sz="2000" b="1"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both... and...</a:t>
            </a:r>
            <a:r>
              <a:rPr lang="zh-CN" altLang="en-US" sz="2000" dirty="0">
                <a:latin typeface="Calibri" panose="020F0502020204030204" pitchFamily="34" charset="0"/>
                <a:cs typeface="Calibri" panose="020F0502020204030204" pitchFamily="34" charset="0"/>
              </a:rPr>
              <a:t>两者都</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either... or...</a:t>
            </a:r>
            <a:r>
              <a:rPr lang="zh-CN" altLang="en-US" sz="2000" dirty="0">
                <a:latin typeface="Calibri" panose="020F0502020204030204" pitchFamily="34" charset="0"/>
                <a:cs typeface="Calibri" panose="020F0502020204030204" pitchFamily="34" charset="0"/>
              </a:rPr>
              <a:t>要么</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要么</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（选择其一）</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neither... nor...</a:t>
            </a:r>
            <a:r>
              <a:rPr lang="zh-CN" altLang="en-US" sz="2000" dirty="0">
                <a:latin typeface="Calibri" panose="020F0502020204030204" pitchFamily="34" charset="0"/>
                <a:cs typeface="Calibri" panose="020F0502020204030204" pitchFamily="34" charset="0"/>
              </a:rPr>
              <a:t>既不</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也不</a:t>
            </a:r>
            <a:r>
              <a:rPr lang="en-US" altLang="zh-CN"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not only... but (also)...</a:t>
            </a:r>
            <a:r>
              <a:rPr lang="zh-CN" altLang="en-US" sz="2000" dirty="0">
                <a:latin typeface="Calibri" panose="020F0502020204030204" pitchFamily="34" charset="0"/>
                <a:cs typeface="Calibri" panose="020F0502020204030204" pitchFamily="34" charset="0"/>
              </a:rPr>
              <a:t>不但</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而且</a:t>
            </a:r>
            <a:r>
              <a:rPr lang="en-US" altLang="zh-CN"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so… that…</a:t>
            </a:r>
            <a:r>
              <a:rPr lang="zh-CN" altLang="en-US" sz="2000" dirty="0">
                <a:latin typeface="Calibri" panose="020F0502020204030204" pitchFamily="34" charset="0"/>
                <a:cs typeface="Calibri" panose="020F0502020204030204" pitchFamily="34" charset="0"/>
              </a:rPr>
              <a:t>如此</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以至于</a:t>
            </a:r>
            <a:r>
              <a:rPr lang="en-US" altLang="zh-CN"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whether... or...</a:t>
            </a:r>
            <a:r>
              <a:rPr lang="zh-CN" altLang="en-US" sz="2000" dirty="0">
                <a:latin typeface="Calibri" panose="020F0502020204030204" pitchFamily="34" charset="0"/>
                <a:cs typeface="Calibri" panose="020F0502020204030204" pitchFamily="34" charset="0"/>
              </a:rPr>
              <a:t>无论</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还是</a:t>
            </a:r>
            <a:r>
              <a:rPr lang="en-US" altLang="zh-CN" sz="2000" dirty="0">
                <a:latin typeface="Calibri" panose="020F0502020204030204" pitchFamily="34" charset="0"/>
                <a:cs typeface="Calibri" panose="020F0502020204030204" pitchFamily="34" charset="0"/>
              </a:rPr>
              <a:t>……</a:t>
            </a:r>
            <a:endParaRPr lang="en-US" altLang="zh-CN" sz="2000" dirty="0">
              <a:latin typeface="Calibri" panose="020F0502020204030204" pitchFamily="34" charset="0"/>
              <a:cs typeface="Calibri" panose="020F0502020204030204" pitchFamily="34" charset="0"/>
            </a:endParaRPr>
          </a:p>
          <a:p>
            <a:r>
              <a:rPr lang="en-GB" altLang="zh-CN" sz="2000" b="1" dirty="0">
                <a:latin typeface="Calibri" panose="020F0502020204030204" pitchFamily="34" charset="0"/>
                <a:cs typeface="Calibri" panose="020F0502020204030204" pitchFamily="34" charset="0"/>
              </a:rPr>
              <a:t>It is/was... that...</a:t>
            </a:r>
            <a:r>
              <a:rPr lang="zh-CN" altLang="en-US" sz="2000" dirty="0">
                <a:latin typeface="Calibri" panose="020F0502020204030204" pitchFamily="34" charset="0"/>
                <a:cs typeface="Calibri" panose="020F0502020204030204" pitchFamily="34" charset="0"/>
              </a:rPr>
              <a:t>强调句型</a:t>
            </a:r>
            <a:endParaRPr lang="en-US" altLang="zh-CN" sz="2000" dirty="0">
              <a:latin typeface="Calibri" panose="020F0502020204030204" pitchFamily="34" charset="0"/>
              <a:cs typeface="Calibri" panose="020F0502020204030204" pitchFamily="34" charset="0"/>
            </a:endParaRPr>
          </a:p>
          <a:p>
            <a:r>
              <a:rPr lang="en-US" altLang="zh-CN" sz="2000" b="1" dirty="0">
                <a:latin typeface="Calibri" panose="020F0502020204030204" pitchFamily="34" charset="0"/>
                <a:cs typeface="Calibri" panose="020F0502020204030204" pitchFamily="34" charset="0"/>
              </a:rPr>
              <a:t>60.</a:t>
            </a:r>
            <a:r>
              <a:rPr lang="en-US" altLang="zh-CN" sz="2000" b="1" dirty="0">
                <a:highlight>
                  <a:srgbClr val="FFFF00"/>
                </a:highlight>
                <a:latin typeface="Calibri" panose="020F0502020204030204" pitchFamily="34" charset="0"/>
                <a:cs typeface="Calibri" panose="020F0502020204030204" pitchFamily="34" charset="0"/>
              </a:rPr>
              <a:t>U</a:t>
            </a:r>
            <a:r>
              <a:rPr lang="en-US" altLang="zh-CN" sz="2000" b="1" dirty="0">
                <a:latin typeface="Calibri" panose="020F0502020204030204" pitchFamily="34" charset="0"/>
                <a:cs typeface="Calibri" panose="020F0502020204030204" pitchFamily="34" charset="0"/>
              </a:rPr>
              <a:t>pdates</a:t>
            </a:r>
            <a:r>
              <a:rPr lang="zh-CN" altLang="en-US" sz="2000" b="1" dirty="0">
                <a:latin typeface="Calibri" panose="020F0502020204030204" pitchFamily="34" charset="0"/>
                <a:cs typeface="Calibri" panose="020F0502020204030204" pitchFamily="34" charset="0"/>
              </a:rPr>
              <a:t> （注意开头字母）</a:t>
            </a:r>
            <a:endParaRPr lang="en-US" altLang="zh-CN" sz="2000" b="1" dirty="0">
              <a:latin typeface="Calibri" panose="020F0502020204030204" pitchFamily="34" charset="0"/>
              <a:cs typeface="Calibri" panose="020F0502020204030204" pitchFamily="34" charset="0"/>
            </a:endParaRPr>
          </a:p>
          <a:p>
            <a:r>
              <a:rPr lang="zh-CN" altLang="en-US" sz="2000" dirty="0"/>
              <a:t>名词作主语，且谓语为“</a:t>
            </a:r>
            <a:r>
              <a:rPr lang="en-GB" altLang="zh-CN" sz="2000" dirty="0"/>
              <a:t>do”</a:t>
            </a:r>
            <a:r>
              <a:rPr lang="zh-CN" altLang="en-GB" sz="2000" dirty="0"/>
              <a:t>，</a:t>
            </a:r>
            <a:r>
              <a:rPr lang="zh-CN" altLang="en-US" sz="2000" dirty="0"/>
              <a:t>故用复数形式 </a:t>
            </a:r>
            <a:r>
              <a:rPr lang="en-GB" altLang="zh-CN" sz="2000" dirty="0"/>
              <a:t>updates</a:t>
            </a:r>
            <a:r>
              <a:rPr lang="zh-CN" altLang="en-GB" sz="2000" dirty="0"/>
              <a:t>，</a:t>
            </a:r>
            <a:r>
              <a:rPr lang="zh-CN" altLang="en-US" sz="2000" dirty="0"/>
              <a:t>意为“更新”</a:t>
            </a:r>
            <a:endParaRPr lang="en-US" altLang="zh-CN" sz="2000" dirty="0"/>
          </a:p>
          <a:p>
            <a:r>
              <a:rPr lang="en-US" altLang="zh-CN" sz="2000" b="1" dirty="0">
                <a:latin typeface="Calibri" panose="020F0502020204030204" pitchFamily="34" charset="0"/>
                <a:cs typeface="Calibri" panose="020F0502020204030204" pitchFamily="34" charset="0"/>
              </a:rPr>
              <a:t>update</a:t>
            </a:r>
            <a:r>
              <a:rPr lang="zh-CN" altLang="en-US" sz="2000" b="1" dirty="0">
                <a:latin typeface="Calibri" panose="020F0502020204030204" pitchFamily="34" charset="0"/>
                <a:cs typeface="Calibri" panose="020F0502020204030204" pitchFamily="34" charset="0"/>
              </a:rPr>
              <a:t> </a:t>
            </a:r>
            <a:r>
              <a:rPr lang="zh-CN" altLang="en-US" sz="2000" b="1" i="1" u="sng" dirty="0">
                <a:latin typeface="Calibri" panose="020F0502020204030204" pitchFamily="34" charset="0"/>
                <a:cs typeface="Calibri" panose="020F0502020204030204" pitchFamily="34" charset="0"/>
              </a:rPr>
              <a:t>（</a:t>
            </a:r>
            <a:r>
              <a:rPr lang="en-US" altLang="zh-CN" sz="2000" b="1" i="1" u="sng" dirty="0" err="1">
                <a:latin typeface="Calibri" panose="020F0502020204030204" pitchFamily="34" charset="0"/>
                <a:cs typeface="Calibri" panose="020F0502020204030204" pitchFamily="34" charset="0"/>
              </a:rPr>
              <a:t>cn</a:t>
            </a:r>
            <a:r>
              <a:rPr lang="zh-CN" altLang="en-US" sz="2000" b="1" i="1" u="sng" dirty="0">
                <a:latin typeface="Calibri" panose="020F0502020204030204" pitchFamily="34" charset="0"/>
                <a:cs typeface="Calibri" panose="020F0502020204030204" pitchFamily="34" charset="0"/>
              </a:rPr>
              <a:t>）</a:t>
            </a:r>
            <a:r>
              <a:rPr lang="en-GB" altLang="zh-CN" sz="2000" b="1" i="1" u="sng" dirty="0">
                <a:solidFill>
                  <a:srgbClr val="FF0000"/>
                </a:solidFill>
                <a:latin typeface="Calibri" panose="020F0502020204030204" pitchFamily="34" charset="0"/>
                <a:cs typeface="Calibri" panose="020F0502020204030204" pitchFamily="34" charset="0"/>
              </a:rPr>
              <a:t>An update </a:t>
            </a:r>
            <a:r>
              <a:rPr lang="en-GB" altLang="zh-CN" sz="2000" b="1" i="1" u="sng" dirty="0">
                <a:latin typeface="Calibri" panose="020F0502020204030204" pitchFamily="34" charset="0"/>
                <a:cs typeface="Calibri" panose="020F0502020204030204" pitchFamily="34" charset="0"/>
              </a:rPr>
              <a:t>is a news item containing the latest information about a particular situation. </a:t>
            </a:r>
            <a:r>
              <a:rPr lang="zh-CN" altLang="en-US" sz="2000" b="1" i="1" u="sng" dirty="0">
                <a:latin typeface="Calibri" panose="020F0502020204030204" pitchFamily="34" charset="0"/>
                <a:cs typeface="Calibri" panose="020F0502020204030204" pitchFamily="34" charset="0"/>
              </a:rPr>
              <a:t>最新消息</a:t>
            </a:r>
            <a:r>
              <a:rPr lang="en-US" altLang="zh-CN" sz="2000" b="1" i="1" u="sng" dirty="0">
                <a:latin typeface="Calibri" panose="020F0502020204030204" pitchFamily="34" charset="0"/>
                <a:cs typeface="Calibri" panose="020F0502020204030204" pitchFamily="34" charset="0"/>
              </a:rPr>
              <a:t>; </a:t>
            </a:r>
            <a:r>
              <a:rPr lang="zh-CN" altLang="en-US" sz="2000" b="1" i="1" u="sng" dirty="0">
                <a:latin typeface="Calibri" panose="020F0502020204030204" pitchFamily="34" charset="0"/>
                <a:cs typeface="Calibri" panose="020F0502020204030204" pitchFamily="34" charset="0"/>
              </a:rPr>
              <a:t>快讯   </a:t>
            </a:r>
            <a:r>
              <a:rPr lang="en-GB" altLang="zh-CN" sz="2000" b="1" i="1" dirty="0">
                <a:solidFill>
                  <a:srgbClr val="FF0000"/>
                </a:solidFill>
                <a:latin typeface="Calibri" panose="020F0502020204030204" pitchFamily="34" charset="0"/>
                <a:cs typeface="Calibri" panose="020F0502020204030204" pitchFamily="34" charset="0"/>
              </a:rPr>
              <a:t>a weather update.</a:t>
            </a:r>
            <a:r>
              <a:rPr lang="zh-CN" altLang="en-US" sz="2000" b="1" i="1" dirty="0">
                <a:solidFill>
                  <a:srgbClr val="FF0000"/>
                </a:solidFill>
                <a:latin typeface="Calibri" panose="020F0502020204030204" pitchFamily="34" charset="0"/>
                <a:cs typeface="Calibri" panose="020F0502020204030204" pitchFamily="34" charset="0"/>
              </a:rPr>
              <a:t>最新天气预报</a:t>
            </a:r>
            <a:endParaRPr lang="zh-CN" altLang="en-US" sz="2000" b="1" i="1" dirty="0">
              <a:solidFill>
                <a:srgbClr val="FF0000"/>
              </a:solidFill>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ssolv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ssolv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dissolv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dissolv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dissolv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dissolv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dissolve">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dissolve">
                                      <p:cBhvr>
                                        <p:cTn id="62" dur="500"/>
                                        <p:tgtEl>
                                          <p:spTgt spid="5">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5">
                                            <p:txEl>
                                              <p:pRg st="12" end="12"/>
                                            </p:txEl>
                                          </p:spTgt>
                                        </p:tgtEl>
                                        <p:attrNameLst>
                                          <p:attrName>style.visibility</p:attrName>
                                        </p:attrNameLst>
                                      </p:cBhvr>
                                      <p:to>
                                        <p:strVal val="visible"/>
                                      </p:to>
                                    </p:set>
                                    <p:animEffect transition="in" filter="dissolve">
                                      <p:cBhvr>
                                        <p:cTn id="67" dur="500"/>
                                        <p:tgtEl>
                                          <p:spTgt spid="5">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5">
                                            <p:txEl>
                                              <p:pRg st="13" end="13"/>
                                            </p:txEl>
                                          </p:spTgt>
                                        </p:tgtEl>
                                        <p:attrNameLst>
                                          <p:attrName>style.visibility</p:attrName>
                                        </p:attrNameLst>
                                      </p:cBhvr>
                                      <p:to>
                                        <p:strVal val="visible"/>
                                      </p:to>
                                    </p:set>
                                    <p:animEffect transition="in" filter="dissolve">
                                      <p:cBhvr>
                                        <p:cTn id="72" dur="500"/>
                                        <p:tgtEl>
                                          <p:spTgt spid="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8279704" cy="6858000"/>
          </a:xfrm>
          <a:prstGeom prst="rect">
            <a:avLst/>
          </a:prstGeom>
        </p:spPr>
      </p:pic>
      <p:sp>
        <p:nvSpPr>
          <p:cNvPr id="5" name="文本框 4"/>
          <p:cNvSpPr txBox="1"/>
          <p:nvPr/>
        </p:nvSpPr>
        <p:spPr>
          <a:xfrm>
            <a:off x="7941501" y="0"/>
            <a:ext cx="4250499" cy="6555641"/>
          </a:xfrm>
          <a:prstGeom prst="rect">
            <a:avLst/>
          </a:prstGeom>
          <a:solidFill>
            <a:schemeClr val="bg1"/>
          </a:solidFill>
        </p:spPr>
        <p:txBody>
          <a:bodyPr wrap="square">
            <a:spAutoFit/>
          </a:bodyPr>
          <a:lstStyle/>
          <a:p>
            <a:r>
              <a:rPr lang="en-US" altLang="zh-CN" sz="2000" b="1" dirty="0">
                <a:latin typeface="Calibri" panose="020F0502020204030204" pitchFamily="34" charset="0"/>
                <a:cs typeface="Calibri" panose="020F0502020204030204" pitchFamily="34" charset="0"/>
              </a:rPr>
              <a:t>61.</a:t>
            </a:r>
            <a:r>
              <a:rPr lang="en-GB" altLang="zh-CN" sz="2000" b="1" dirty="0">
                <a:latin typeface="Calibri" panose="020F0502020204030204" pitchFamily="34" charset="0"/>
                <a:cs typeface="Calibri" panose="020F0502020204030204" pitchFamily="34" charset="0"/>
              </a:rPr>
              <a:t> observer</a:t>
            </a:r>
            <a:endParaRPr lang="en-GB"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形容词“</a:t>
            </a:r>
            <a:r>
              <a:rPr lang="en-GB" altLang="zh-CN" sz="2000" dirty="0">
                <a:latin typeface="Calibri" panose="020F0502020204030204" pitchFamily="34" charset="0"/>
                <a:cs typeface="Calibri" panose="020F0502020204030204" pitchFamily="34" charset="0"/>
              </a:rPr>
              <a:t>silent”</a:t>
            </a:r>
            <a:r>
              <a:rPr lang="zh-CN" altLang="en-US" sz="2000" dirty="0">
                <a:latin typeface="Calibri" panose="020F0502020204030204" pitchFamily="34" charset="0"/>
                <a:cs typeface="Calibri" panose="020F0502020204030204" pitchFamily="34" charset="0"/>
              </a:rPr>
              <a:t>后需接名词，这句话的主语是</a:t>
            </a:r>
            <a:r>
              <a:rPr lang="en-US" altLang="zh-CN" sz="2000" dirty="0">
                <a:latin typeface="Calibri" panose="020F0502020204030204" pitchFamily="34" charset="0"/>
                <a:cs typeface="Calibri" panose="020F0502020204030204" pitchFamily="34" charset="0"/>
              </a:rPr>
              <a:t>the</a:t>
            </a:r>
            <a:r>
              <a:rPr lang="zh-CN" altLang="en-US" sz="2000" dirty="0">
                <a:latin typeface="Calibri" panose="020F0502020204030204" pitchFamily="34" charset="0"/>
                <a:cs typeface="Calibri" panose="020F0502020204030204" pitchFamily="34" charset="0"/>
              </a:rPr>
              <a:t> </a:t>
            </a:r>
            <a:r>
              <a:rPr lang="en-US" altLang="zh-CN" sz="2000" dirty="0">
                <a:latin typeface="Calibri" panose="020F0502020204030204" pitchFamily="34" charset="0"/>
                <a:cs typeface="Calibri" panose="020F0502020204030204" pitchFamily="34" charset="0"/>
              </a:rPr>
              <a:t>audience</a:t>
            </a:r>
            <a:r>
              <a:rPr lang="zh-CN" altLang="en-US" sz="2000" dirty="0">
                <a:latin typeface="Calibri" panose="020F0502020204030204" pitchFamily="34" charset="0"/>
                <a:cs typeface="Calibri" panose="020F0502020204030204" pitchFamily="34" charset="0"/>
              </a:rPr>
              <a:t>（人）根据句意</a:t>
            </a:r>
            <a:r>
              <a:rPr lang="en-US" altLang="zh-CN"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观众不再是沉默的观察者。</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动词 </a:t>
            </a:r>
            <a:r>
              <a:rPr lang="en-GB" altLang="zh-CN" sz="2000" dirty="0">
                <a:latin typeface="Calibri" panose="020F0502020204030204" pitchFamily="34" charset="0"/>
                <a:cs typeface="Calibri" panose="020F0502020204030204" pitchFamily="34" charset="0"/>
              </a:rPr>
              <a:t>observe </a:t>
            </a:r>
            <a:r>
              <a:rPr lang="zh-CN" altLang="en-US" sz="2000" dirty="0">
                <a:latin typeface="Calibri" panose="020F0502020204030204" pitchFamily="34" charset="0"/>
                <a:cs typeface="Calibri" panose="020F0502020204030204" pitchFamily="34" charset="0"/>
              </a:rPr>
              <a:t>的名词形式为 </a:t>
            </a:r>
            <a:r>
              <a:rPr lang="en-GB" altLang="zh-CN" sz="2000" dirty="0">
                <a:latin typeface="Calibri" panose="020F0502020204030204" pitchFamily="34" charset="0"/>
                <a:cs typeface="Calibri" panose="020F0502020204030204" pitchFamily="34" charset="0"/>
              </a:rPr>
              <a:t>observer</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意为“观察者”。</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62.</a:t>
            </a:r>
            <a:r>
              <a:rPr lang="zh-CN" altLang="en-US" sz="2000" dirty="0">
                <a:latin typeface="Calibri" panose="020F0502020204030204" pitchFamily="34" charset="0"/>
                <a:cs typeface="Calibri" panose="020F0502020204030204" pitchFamily="34" charset="0"/>
              </a:rPr>
              <a:t> </a:t>
            </a:r>
            <a:r>
              <a:rPr lang="en-GB" altLang="zh-CN" sz="2000" b="1" dirty="0">
                <a:latin typeface="Calibri" panose="020F0502020204030204" pitchFamily="34" charset="0"/>
                <a:cs typeface="Calibri" panose="020F0502020204030204" pitchFamily="34" charset="0"/>
              </a:rPr>
              <a:t>how</a:t>
            </a:r>
            <a:endParaRPr lang="en-GB"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引导宾语从句，表示方式，意为“人们如何接触历史”。</a:t>
            </a:r>
            <a:endParaRPr lang="zh-CN" altLang="en-US"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句意：它们改变了人们接触历史的方式。</a:t>
            </a:r>
            <a:endParaRPr lang="zh-CN" altLang="en-US"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63.</a:t>
            </a:r>
            <a:r>
              <a:rPr lang="zh-CN" altLang="en-US" sz="2000" dirty="0">
                <a:latin typeface="Calibri" panose="020F0502020204030204" pitchFamily="34" charset="0"/>
                <a:cs typeface="Calibri" panose="020F0502020204030204" pitchFamily="34" charset="0"/>
              </a:rPr>
              <a:t> </a:t>
            </a:r>
            <a:r>
              <a:rPr lang="en-GB" altLang="zh-CN" sz="2000" b="1" dirty="0">
                <a:latin typeface="Calibri" panose="020F0502020204030204" pitchFamily="34" charset="0"/>
                <a:cs typeface="Calibri" panose="020F0502020204030204" pitchFamily="34" charset="0"/>
              </a:rPr>
              <a:t>a</a:t>
            </a:r>
            <a:endParaRPr lang="en-GB" altLang="zh-CN" sz="2000" dirty="0">
              <a:latin typeface="Calibri" panose="020F0502020204030204" pitchFamily="34" charset="0"/>
              <a:cs typeface="Calibri" panose="020F0502020204030204" pitchFamily="34" charset="0"/>
            </a:endParaRPr>
          </a:p>
          <a:p>
            <a:r>
              <a:rPr lang="en-GB" altLang="zh-CN" sz="2000" dirty="0">
                <a:latin typeface="Calibri" panose="020F0502020204030204" pitchFamily="34" charset="0"/>
                <a:cs typeface="Calibri" panose="020F0502020204030204" pitchFamily="34" charset="0"/>
              </a:rPr>
              <a:t>unique /</a:t>
            </a:r>
            <a:r>
              <a:rPr lang="en-GB" altLang="zh-CN" sz="2000" dirty="0" err="1">
                <a:latin typeface="Calibri" panose="020F0502020204030204" pitchFamily="34" charset="0"/>
                <a:cs typeface="Calibri" panose="020F0502020204030204" pitchFamily="34" charset="0"/>
              </a:rPr>
              <a:t>ju</a:t>
            </a:r>
            <a:r>
              <a:rPr lang="en-GB" altLang="zh-CN" sz="2000" dirty="0">
                <a:latin typeface="Calibri" panose="020F0502020204030204" pitchFamily="34" charset="0"/>
                <a:cs typeface="Calibri" panose="020F0502020204030204" pitchFamily="34" charset="0"/>
              </a:rPr>
              <a:t>ːˈ</a:t>
            </a:r>
            <a:r>
              <a:rPr lang="en-GB" altLang="zh-CN" sz="2000" dirty="0" err="1">
                <a:latin typeface="Calibri" panose="020F0502020204030204" pitchFamily="34" charset="0"/>
                <a:cs typeface="Calibri" panose="020F0502020204030204" pitchFamily="34" charset="0"/>
              </a:rPr>
              <a:t>niːk</a:t>
            </a:r>
            <a:r>
              <a:rPr lang="en-GB" altLang="zh-CN" sz="2000" dirty="0">
                <a:latin typeface="Calibri" panose="020F0502020204030204" pitchFamily="34" charset="0"/>
                <a:cs typeface="Calibri" panose="020F0502020204030204" pitchFamily="34" charset="0"/>
              </a:rPr>
              <a:t>/ opportunity</a:t>
            </a:r>
            <a:r>
              <a:rPr lang="zh-CN" altLang="en-US" sz="2000" dirty="0">
                <a:latin typeface="Calibri" panose="020F0502020204030204" pitchFamily="34" charset="0"/>
                <a:cs typeface="Calibri" panose="020F0502020204030204" pitchFamily="34" charset="0"/>
              </a:rPr>
              <a:t> 为可数名词单数，且 </a:t>
            </a:r>
            <a:r>
              <a:rPr lang="en-GB" altLang="zh-CN" sz="2000" dirty="0">
                <a:latin typeface="Calibri" panose="020F0502020204030204" pitchFamily="34" charset="0"/>
                <a:cs typeface="Calibri" panose="020F0502020204030204" pitchFamily="34" charset="0"/>
              </a:rPr>
              <a:t>unique </a:t>
            </a:r>
            <a:r>
              <a:rPr lang="zh-CN" altLang="en-US" sz="2000" dirty="0">
                <a:latin typeface="Calibri" panose="020F0502020204030204" pitchFamily="34" charset="0"/>
                <a:cs typeface="Calibri" panose="020F0502020204030204" pitchFamily="34" charset="0"/>
              </a:rPr>
              <a:t>以辅音音素开头，故用不定冠词 </a:t>
            </a:r>
            <a:r>
              <a:rPr lang="en-GB" altLang="zh-CN" sz="2000" dirty="0">
                <a:latin typeface="Calibri" panose="020F0502020204030204" pitchFamily="34" charset="0"/>
                <a:cs typeface="Calibri" panose="020F0502020204030204" pitchFamily="34" charset="0"/>
              </a:rPr>
              <a:t>a</a:t>
            </a:r>
            <a:r>
              <a:rPr lang="zh-CN" altLang="en-GB" sz="2000" dirty="0">
                <a:latin typeface="Calibri" panose="020F0502020204030204" pitchFamily="34" charset="0"/>
                <a:cs typeface="Calibri" panose="020F0502020204030204" pitchFamily="34" charset="0"/>
              </a:rPr>
              <a:t>。</a:t>
            </a:r>
            <a:endParaRPr lang="zh-CN" altLang="en-GB"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____ university</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____ umbrella</a:t>
            </a:r>
            <a:endParaRPr lang="en-US" altLang="zh-CN" sz="2000" dirty="0">
              <a:latin typeface="Calibri" panose="020F0502020204030204" pitchFamily="34" charset="0"/>
              <a:cs typeface="Calibri" panose="020F0502020204030204" pitchFamily="34" charset="0"/>
            </a:endParaRPr>
          </a:p>
          <a:p>
            <a:r>
              <a:rPr lang="en-US" altLang="zh-CN" sz="2000" dirty="0">
                <a:latin typeface="Calibri" panose="020F0502020204030204" pitchFamily="34" charset="0"/>
                <a:cs typeface="Calibri" panose="020F0502020204030204" pitchFamily="34" charset="0"/>
              </a:rPr>
              <a:t>64. </a:t>
            </a:r>
            <a:r>
              <a:rPr lang="en-GB" altLang="zh-CN" sz="2000" b="1" dirty="0">
                <a:latin typeface="Calibri" panose="020F0502020204030204" pitchFamily="34" charset="0"/>
                <a:cs typeface="Calibri" panose="020F0502020204030204" pitchFamily="34" charset="0"/>
              </a:rPr>
              <a:t>sustainable</a:t>
            </a:r>
            <a:endParaRPr lang="en-GB" altLang="zh-CN" sz="2000" dirty="0">
              <a:latin typeface="Calibri" panose="020F0502020204030204" pitchFamily="34" charset="0"/>
              <a:cs typeface="Calibri" panose="020F0502020204030204" pitchFamily="34" charset="0"/>
            </a:endParaRPr>
          </a:p>
          <a:p>
            <a:r>
              <a:rPr lang="zh-CN" altLang="en-US" sz="2000" dirty="0">
                <a:latin typeface="Calibri" panose="020F0502020204030204" pitchFamily="34" charset="0"/>
                <a:cs typeface="Calibri" panose="020F0502020204030204" pitchFamily="34" charset="0"/>
              </a:rPr>
              <a:t>与 </a:t>
            </a:r>
            <a:r>
              <a:rPr lang="en-GB" altLang="zh-CN" sz="2000" dirty="0">
                <a:latin typeface="Calibri" panose="020F0502020204030204" pitchFamily="34" charset="0"/>
                <a:cs typeface="Calibri" panose="020F0502020204030204" pitchFamily="34" charset="0"/>
              </a:rPr>
              <a:t>inclusive</a:t>
            </a:r>
            <a:r>
              <a:rPr lang="zh-CN" altLang="en-GB" sz="2000" dirty="0">
                <a:latin typeface="Calibri" panose="020F0502020204030204" pitchFamily="34" charset="0"/>
                <a:cs typeface="Calibri" panose="020F0502020204030204" pitchFamily="34" charset="0"/>
              </a:rPr>
              <a:t>、</a:t>
            </a:r>
            <a:r>
              <a:rPr lang="en-GB" altLang="zh-CN" sz="2000" dirty="0">
                <a:latin typeface="Calibri" panose="020F0502020204030204" pitchFamily="34" charset="0"/>
                <a:cs typeface="Calibri" panose="020F0502020204030204" pitchFamily="34" charset="0"/>
              </a:rPr>
              <a:t>engaging </a:t>
            </a:r>
            <a:r>
              <a:rPr lang="zh-CN" altLang="en-US" sz="2000" dirty="0">
                <a:latin typeface="Calibri" panose="020F0502020204030204" pitchFamily="34" charset="0"/>
                <a:cs typeface="Calibri" panose="020F0502020204030204" pitchFamily="34" charset="0"/>
              </a:rPr>
              <a:t>并列作表语，需用形容词形式，</a:t>
            </a:r>
            <a:r>
              <a:rPr lang="en-GB" altLang="zh-CN" sz="2000" dirty="0">
                <a:latin typeface="Calibri" panose="020F0502020204030204" pitchFamily="34" charset="0"/>
                <a:cs typeface="Calibri" panose="020F0502020204030204" pitchFamily="34" charset="0"/>
              </a:rPr>
              <a:t>sustain </a:t>
            </a:r>
            <a:r>
              <a:rPr lang="zh-CN" altLang="en-US" sz="2000" dirty="0">
                <a:latin typeface="Calibri" panose="020F0502020204030204" pitchFamily="34" charset="0"/>
                <a:cs typeface="Calibri" panose="020F0502020204030204" pitchFamily="34" charset="0"/>
              </a:rPr>
              <a:t>的形容词为 </a:t>
            </a:r>
            <a:r>
              <a:rPr lang="en-GB" altLang="zh-CN" sz="2000" dirty="0">
                <a:latin typeface="Calibri" panose="020F0502020204030204" pitchFamily="34" charset="0"/>
                <a:cs typeface="Calibri" panose="020F0502020204030204" pitchFamily="34" charset="0"/>
              </a:rPr>
              <a:t>sustainable</a:t>
            </a:r>
            <a:r>
              <a:rPr lang="zh-CN" altLang="en-GB" sz="2000" dirty="0">
                <a:latin typeface="Calibri" panose="020F0502020204030204" pitchFamily="34" charset="0"/>
                <a:cs typeface="Calibri" panose="020F0502020204030204" pitchFamily="34" charset="0"/>
              </a:rPr>
              <a:t>，</a:t>
            </a:r>
            <a:r>
              <a:rPr lang="zh-CN" altLang="en-US" sz="2000" dirty="0">
                <a:latin typeface="Calibri" panose="020F0502020204030204" pitchFamily="34" charset="0"/>
                <a:cs typeface="Calibri" panose="020F0502020204030204" pitchFamily="34" charset="0"/>
              </a:rPr>
              <a:t>意为“可持续的”。</a:t>
            </a:r>
            <a:endParaRPr lang="zh-CN" altLang="en-US" sz="2000" dirty="0">
              <a:latin typeface="Calibri" panose="020F0502020204030204" pitchFamily="34" charset="0"/>
              <a:cs typeface="Calibri" panose="020F0502020204030204" pitchFamily="34" charset="0"/>
            </a:endParaRPr>
          </a:p>
        </p:txBody>
      </p:sp>
      <p:sp>
        <p:nvSpPr>
          <p:cNvPr id="4" name="文本框 3"/>
          <p:cNvSpPr txBox="1"/>
          <p:nvPr/>
        </p:nvSpPr>
        <p:spPr>
          <a:xfrm>
            <a:off x="8104340" y="4543909"/>
            <a:ext cx="6187856" cy="369332"/>
          </a:xfrm>
          <a:prstGeom prst="rect">
            <a:avLst/>
          </a:prstGeom>
          <a:noFill/>
        </p:spPr>
        <p:txBody>
          <a:bodyPr wrap="square">
            <a:spAutoFit/>
          </a:bodyPr>
          <a:lstStyle/>
          <a:p>
            <a:r>
              <a:rPr lang="en-GB" altLang="zh-CN" sz="1800" b="1" dirty="0">
                <a:latin typeface="Calibri" panose="020F0502020204030204" pitchFamily="34" charset="0"/>
                <a:cs typeface="Calibri" panose="020F0502020204030204" pitchFamily="34" charset="0"/>
              </a:rPr>
              <a:t>a</a:t>
            </a:r>
            <a:endParaRPr lang="en-GB" altLang="zh-CN" sz="1800" dirty="0">
              <a:latin typeface="Calibri" panose="020F0502020204030204" pitchFamily="34" charset="0"/>
              <a:cs typeface="Calibri" panose="020F0502020204030204" pitchFamily="34" charset="0"/>
            </a:endParaRPr>
          </a:p>
        </p:txBody>
      </p:sp>
      <p:sp>
        <p:nvSpPr>
          <p:cNvPr id="6" name="文本框 5"/>
          <p:cNvSpPr txBox="1"/>
          <p:nvPr/>
        </p:nvSpPr>
        <p:spPr>
          <a:xfrm>
            <a:off x="8104340" y="4913241"/>
            <a:ext cx="450937" cy="369332"/>
          </a:xfrm>
          <a:prstGeom prst="rect">
            <a:avLst/>
          </a:prstGeom>
          <a:noFill/>
        </p:spPr>
        <p:txBody>
          <a:bodyPr wrap="square">
            <a:spAutoFit/>
          </a:bodyPr>
          <a:lstStyle/>
          <a:p>
            <a:r>
              <a:rPr lang="en-GB" altLang="zh-CN" sz="1800" b="1" dirty="0">
                <a:latin typeface="Calibri" panose="020F0502020204030204" pitchFamily="34" charset="0"/>
                <a:cs typeface="Calibri" panose="020F0502020204030204" pitchFamily="34" charset="0"/>
              </a:rPr>
              <a:t>an</a:t>
            </a:r>
            <a:endParaRPr lang="en-GB" altLang="zh-CN" sz="1800" dirty="0">
              <a:latin typeface="Calibri" panose="020F0502020204030204" pitchFamily="34" charset="0"/>
              <a:cs typeface="Calibri" panose="020F0502020204030204" pitchFamily="34" charset="0"/>
            </a:endParaRPr>
          </a:p>
        </p:txBody>
      </p:sp>
      <p:sp>
        <p:nvSpPr>
          <p:cNvPr id="8" name="文本框 7"/>
          <p:cNvSpPr txBox="1"/>
          <p:nvPr/>
        </p:nvSpPr>
        <p:spPr>
          <a:xfrm>
            <a:off x="263046" y="5099820"/>
            <a:ext cx="7565721" cy="677108"/>
          </a:xfrm>
          <a:prstGeom prst="rect">
            <a:avLst/>
          </a:prstGeom>
          <a:solidFill>
            <a:schemeClr val="bg1"/>
          </a:solidFill>
        </p:spPr>
        <p:txBody>
          <a:bodyPr wrap="square">
            <a:spAutoFit/>
          </a:bodyPr>
          <a:lstStyle/>
          <a:p>
            <a:r>
              <a:rPr lang="en-GB" altLang="zh-CN" sz="2000" b="1" dirty="0">
                <a:solidFill>
                  <a:srgbClr val="FF0000"/>
                </a:solidFill>
                <a:highlight>
                  <a:srgbClr val="FFFF00"/>
                </a:highlight>
                <a:latin typeface="Calibri" panose="020F0502020204030204" pitchFamily="34" charset="0"/>
                <a:cs typeface="Calibri" panose="020F0502020204030204" pitchFamily="34" charset="0"/>
              </a:rPr>
              <a:t>at</a:t>
            </a:r>
            <a:r>
              <a:rPr lang="en-GB" altLang="zh-CN" dirty="0">
                <a:highlight>
                  <a:srgbClr val="FFFF00"/>
                </a:highlight>
                <a:latin typeface="Calibri" panose="020F0502020204030204" pitchFamily="34" charset="0"/>
                <a:cs typeface="Calibri" panose="020F0502020204030204" pitchFamily="34" charset="0"/>
              </a:rPr>
              <a:t> the heart of</a:t>
            </a:r>
            <a:r>
              <a:rPr lang="zh-CN" altLang="en-US" dirty="0">
                <a:highlight>
                  <a:srgbClr val="FFFF00"/>
                </a:highlight>
                <a:latin typeface="Calibri" panose="020F0502020204030204" pitchFamily="34" charset="0"/>
                <a:cs typeface="Calibri" panose="020F0502020204030204" pitchFamily="34" charset="0"/>
              </a:rPr>
              <a:t>在</a:t>
            </a:r>
            <a:r>
              <a:rPr lang="en-US" altLang="zh-CN" dirty="0">
                <a:highlight>
                  <a:srgbClr val="FFFF00"/>
                </a:highlight>
                <a:latin typeface="Calibri" panose="020F0502020204030204" pitchFamily="34" charset="0"/>
                <a:cs typeface="Calibri" panose="020F0502020204030204" pitchFamily="34" charset="0"/>
              </a:rPr>
              <a:t>……</a:t>
            </a:r>
            <a:r>
              <a:rPr lang="zh-CN" altLang="en-US" dirty="0">
                <a:highlight>
                  <a:srgbClr val="FFFF00"/>
                </a:highlight>
                <a:latin typeface="Calibri" panose="020F0502020204030204" pitchFamily="34" charset="0"/>
                <a:cs typeface="Calibri" panose="020F0502020204030204" pitchFamily="34" charset="0"/>
              </a:rPr>
              <a:t>的核心；在</a:t>
            </a:r>
            <a:r>
              <a:rPr lang="en-US" altLang="zh-CN" dirty="0">
                <a:highlight>
                  <a:srgbClr val="FFFF00"/>
                </a:highlight>
                <a:latin typeface="Calibri" panose="020F0502020204030204" pitchFamily="34" charset="0"/>
                <a:cs typeface="Calibri" panose="020F0502020204030204" pitchFamily="34" charset="0"/>
              </a:rPr>
              <a:t>……</a:t>
            </a:r>
            <a:r>
              <a:rPr lang="zh-CN" altLang="en-US" dirty="0">
                <a:highlight>
                  <a:srgbClr val="FFFF00"/>
                </a:highlight>
                <a:latin typeface="Calibri" panose="020F0502020204030204" pitchFamily="34" charset="0"/>
                <a:cs typeface="Calibri" panose="020F0502020204030204" pitchFamily="34" charset="0"/>
              </a:rPr>
              <a:t>的最重要部分</a:t>
            </a:r>
            <a:endParaRPr lang="zh-CN" altLang="en-US" dirty="0">
              <a:highlight>
                <a:srgbClr val="FFFF00"/>
              </a:highlight>
              <a:latin typeface="Calibri" panose="020F0502020204030204" pitchFamily="34" charset="0"/>
              <a:cs typeface="Calibri" panose="020F0502020204030204" pitchFamily="34" charset="0"/>
            </a:endParaRPr>
          </a:p>
          <a:p>
            <a:r>
              <a:rPr lang="en-US" altLang="zh-CN" dirty="0">
                <a:highlight>
                  <a:srgbClr val="FFFF00"/>
                </a:highlight>
                <a:latin typeface="Calibri" panose="020F0502020204030204" pitchFamily="34" charset="0"/>
                <a:cs typeface="Calibri" panose="020F0502020204030204" pitchFamily="34" charset="0"/>
              </a:rPr>
              <a:t>in the heart of.</a:t>
            </a:r>
            <a:r>
              <a:rPr lang="zh-CN" altLang="en-US" dirty="0">
                <a:highlight>
                  <a:srgbClr val="FFFF00"/>
                </a:highlight>
                <a:latin typeface="Calibri" panose="020F0502020204030204" pitchFamily="34" charset="0"/>
                <a:cs typeface="Calibri" panose="020F0502020204030204" pitchFamily="34" charset="0"/>
              </a:rPr>
              <a:t>在</a:t>
            </a:r>
            <a:r>
              <a:rPr lang="en-US" altLang="zh-CN" dirty="0">
                <a:highlight>
                  <a:srgbClr val="FFFF00"/>
                </a:highlight>
                <a:latin typeface="Calibri" panose="020F0502020204030204" pitchFamily="34" charset="0"/>
                <a:cs typeface="Calibri" panose="020F0502020204030204" pitchFamily="34" charset="0"/>
              </a:rPr>
              <a:t>……</a:t>
            </a:r>
            <a:r>
              <a:rPr lang="zh-CN" altLang="en-US" dirty="0">
                <a:highlight>
                  <a:srgbClr val="FFFF00"/>
                </a:highlight>
                <a:latin typeface="Calibri" panose="020F0502020204030204" pitchFamily="34" charset="0"/>
                <a:cs typeface="Calibri" panose="020F0502020204030204" pitchFamily="34" charset="0"/>
              </a:rPr>
              <a:t>的中心位置：指某物或某地位于某个地方的中心位置。</a:t>
            </a:r>
            <a:endParaRPr lang="zh-CN" altLang="en-US" dirty="0">
              <a:highlight>
                <a:srgbClr val="FFFF00"/>
              </a:highlight>
              <a:latin typeface="Calibri" panose="020F0502020204030204" pitchFamily="34" charset="0"/>
              <a:cs typeface="Calibri" panose="020F0502020204030204" pitchFamily="34" charset="0"/>
            </a:endParaRPr>
          </a:p>
        </p:txBody>
      </p:sp>
      <p:sp>
        <p:nvSpPr>
          <p:cNvPr id="10" name="文本框 9"/>
          <p:cNvSpPr txBox="1"/>
          <p:nvPr/>
        </p:nvSpPr>
        <p:spPr>
          <a:xfrm>
            <a:off x="215029" y="0"/>
            <a:ext cx="7597036" cy="2585323"/>
          </a:xfrm>
          <a:prstGeom prst="rect">
            <a:avLst/>
          </a:prstGeom>
          <a:solidFill>
            <a:srgbClr val="FFC000"/>
          </a:solidFill>
        </p:spPr>
        <p:txBody>
          <a:bodyPr wrap="square">
            <a:spAutoFit/>
          </a:bodyPr>
          <a:lstStyle/>
          <a:p>
            <a:pPr marL="342900" indent="-342900">
              <a:buAutoNum type="arabicPeriod"/>
            </a:pPr>
            <a:r>
              <a:rPr lang="zh-CN" altLang="en-US" b="1" dirty="0">
                <a:latin typeface="Calibri" panose="020F0502020204030204" pitchFamily="34" charset="0"/>
                <a:cs typeface="Calibri" panose="020F0502020204030204" pitchFamily="34" charset="0"/>
              </a:rPr>
              <a:t>表示“多么</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，强调程度 （</a:t>
            </a:r>
            <a:r>
              <a:rPr lang="zh-CN" altLang="en-US" dirty="0">
                <a:latin typeface="Calibri" panose="020F0502020204030204" pitchFamily="34" charset="0"/>
                <a:cs typeface="Calibri" panose="020F0502020204030204" pitchFamily="34" charset="0"/>
              </a:rPr>
              <a:t> how + adj/adv + 主语 + 谓语）</a:t>
            </a:r>
            <a:endParaRPr lang="en-US" altLang="zh-CN" b="1" dirty="0">
              <a:latin typeface="Calibri" panose="020F0502020204030204" pitchFamily="34" charset="0"/>
              <a:cs typeface="Calibri" panose="020F0502020204030204" pitchFamily="34" charset="0"/>
            </a:endParaRPr>
          </a:p>
          <a:p>
            <a:r>
              <a:rPr lang="en-GB" altLang="zh-CN" dirty="0">
                <a:latin typeface="Calibri" panose="020F0502020204030204" pitchFamily="34" charset="0"/>
                <a:cs typeface="Calibri" panose="020F0502020204030204" pitchFamily="34" charset="0"/>
              </a:rPr>
              <a:t>I realized </a:t>
            </a:r>
            <a:r>
              <a:rPr lang="en-GB" altLang="zh-CN" b="1" dirty="0">
                <a:latin typeface="Calibri" panose="020F0502020204030204" pitchFamily="34" charset="0"/>
                <a:cs typeface="Calibri" panose="020F0502020204030204" pitchFamily="34" charset="0"/>
              </a:rPr>
              <a:t>how important</a:t>
            </a:r>
            <a:r>
              <a:rPr lang="en-GB" altLang="zh-CN" dirty="0">
                <a:latin typeface="Calibri" panose="020F0502020204030204" pitchFamily="34" charset="0"/>
                <a:cs typeface="Calibri" panose="020F0502020204030204" pitchFamily="34" charset="0"/>
              </a:rPr>
              <a:t> family is.</a:t>
            </a:r>
            <a:r>
              <a:rPr lang="zh-CN" altLang="en-GB"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我意识到家庭是多么重要。）</a:t>
            </a:r>
            <a:endParaRPr lang="en-US" altLang="zh-CN" dirty="0">
              <a:latin typeface="Calibri" panose="020F0502020204030204" pitchFamily="34" charset="0"/>
              <a:cs typeface="Calibri" panose="020F0502020204030204" pitchFamily="34" charset="0"/>
            </a:endParaRPr>
          </a:p>
          <a:p>
            <a:r>
              <a:rPr lang="en-US" altLang="zh-CN" b="1" dirty="0">
                <a:latin typeface="Calibri" panose="020F0502020204030204" pitchFamily="34" charset="0"/>
                <a:cs typeface="Calibri" panose="020F0502020204030204" pitchFamily="34" charset="0"/>
              </a:rPr>
              <a:t>2. </a:t>
            </a:r>
            <a:r>
              <a:rPr lang="zh-CN" altLang="en-US" b="1" dirty="0">
                <a:latin typeface="Calibri" panose="020F0502020204030204" pitchFamily="34" charset="0"/>
                <a:cs typeface="Calibri" panose="020F0502020204030204" pitchFamily="34" charset="0"/>
              </a:rPr>
              <a:t>表示“如何</a:t>
            </a:r>
            <a:r>
              <a:rPr lang="en-US" altLang="zh-CN" b="1" dirty="0">
                <a:latin typeface="Calibri" panose="020F0502020204030204" pitchFamily="34" charset="0"/>
                <a:cs typeface="Calibri" panose="020F0502020204030204" pitchFamily="34" charset="0"/>
              </a:rPr>
              <a:t>……”</a:t>
            </a:r>
            <a:r>
              <a:rPr lang="zh-CN" altLang="en-US" b="1" dirty="0">
                <a:latin typeface="Calibri" panose="020F0502020204030204" pitchFamily="34" charset="0"/>
                <a:cs typeface="Calibri" panose="020F0502020204030204" pitchFamily="34" charset="0"/>
              </a:rPr>
              <a:t>，强调方式或方法</a:t>
            </a:r>
            <a:endParaRPr lang="zh-CN" altLang="en-US" b="1"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此时 </a:t>
            </a:r>
            <a:r>
              <a:rPr lang="en-GB" altLang="zh-CN" b="1" dirty="0">
                <a:latin typeface="Calibri" panose="020F0502020204030204" pitchFamily="34" charset="0"/>
                <a:cs typeface="Calibri" panose="020F0502020204030204" pitchFamily="34" charset="0"/>
              </a:rPr>
              <a:t>how</a:t>
            </a:r>
            <a:r>
              <a:rPr lang="en-GB" altLang="zh-CN" dirty="0">
                <a:latin typeface="Calibri" panose="020F0502020204030204" pitchFamily="34" charset="0"/>
                <a:cs typeface="Calibri" panose="020F0502020204030204" pitchFamily="34" charset="0"/>
              </a:rPr>
              <a:t> </a:t>
            </a:r>
            <a:r>
              <a:rPr lang="zh-CN" altLang="en-US" dirty="0">
                <a:latin typeface="Calibri" panose="020F0502020204030204" pitchFamily="34" charset="0"/>
                <a:cs typeface="Calibri" panose="020F0502020204030204" pitchFamily="34" charset="0"/>
              </a:rPr>
              <a:t>本身已完整，不需要再加形容词</a:t>
            </a:r>
            <a:r>
              <a:rPr lang="en-US" altLang="zh-CN"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副词，但如果加形容词</a:t>
            </a:r>
            <a:r>
              <a:rPr lang="en-US" altLang="zh-CN"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副词，则仍表示方式的程度。</a:t>
            </a:r>
            <a:endParaRPr lang="en-US" altLang="zh-CN" dirty="0">
              <a:latin typeface="Calibri" panose="020F0502020204030204" pitchFamily="34" charset="0"/>
              <a:cs typeface="Calibri" panose="020F0502020204030204" pitchFamily="34" charset="0"/>
            </a:endParaRPr>
          </a:p>
          <a:p>
            <a:r>
              <a:rPr lang="en-GB" altLang="zh-CN" dirty="0">
                <a:latin typeface="Calibri" panose="020F0502020204030204" pitchFamily="34" charset="0"/>
                <a:cs typeface="Calibri" panose="020F0502020204030204" pitchFamily="34" charset="0"/>
              </a:rPr>
              <a:t>Please show me </a:t>
            </a:r>
            <a:r>
              <a:rPr lang="en-GB" altLang="zh-CN" b="1" dirty="0">
                <a:latin typeface="Calibri" panose="020F0502020204030204" pitchFamily="34" charset="0"/>
                <a:cs typeface="Calibri" panose="020F0502020204030204" pitchFamily="34" charset="0"/>
              </a:rPr>
              <a:t>how carefully</a:t>
            </a:r>
            <a:r>
              <a:rPr lang="en-GB" altLang="zh-CN" dirty="0">
                <a:latin typeface="Calibri" panose="020F0502020204030204" pitchFamily="34" charset="0"/>
                <a:cs typeface="Calibri" panose="020F0502020204030204" pitchFamily="34" charset="0"/>
              </a:rPr>
              <a:t> you pack these items.</a:t>
            </a:r>
            <a:br>
              <a:rPr lang="en-GB" altLang="zh-CN" dirty="0">
                <a:latin typeface="Calibri" panose="020F0502020204030204" pitchFamily="34" charset="0"/>
                <a:cs typeface="Calibri" panose="020F0502020204030204" pitchFamily="34" charset="0"/>
              </a:rPr>
            </a:br>
            <a:r>
              <a:rPr lang="zh-CN" altLang="en-GB" dirty="0">
                <a:latin typeface="Calibri" panose="020F0502020204030204" pitchFamily="34" charset="0"/>
                <a:cs typeface="Calibri" panose="020F0502020204030204" pitchFamily="34" charset="0"/>
              </a:rPr>
              <a:t>（</a:t>
            </a:r>
            <a:r>
              <a:rPr lang="zh-CN" altLang="en-US" dirty="0">
                <a:latin typeface="Calibri" panose="020F0502020204030204" pitchFamily="34" charset="0"/>
                <a:cs typeface="Calibri" panose="020F0502020204030204" pitchFamily="34" charset="0"/>
              </a:rPr>
              <a:t>请展示你多么仔细地打包这些物品。）</a:t>
            </a:r>
            <a:endParaRPr lang="en-US" altLang="zh-CN"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what + (a/an) + adj + 名词 + 主语 + 谓语   多么……（强调名词）</a:t>
            </a:r>
            <a:endParaRPr lang="en-US" altLang="zh-CN" dirty="0">
              <a:latin typeface="Calibri" panose="020F0502020204030204" pitchFamily="34" charset="0"/>
              <a:cs typeface="Calibri" panose="020F0502020204030204" pitchFamily="34" charset="0"/>
            </a:endParaRPr>
          </a:p>
          <a:p>
            <a:r>
              <a:rPr lang="zh-CN" altLang="en-US" dirty="0">
                <a:latin typeface="Calibri" panose="020F0502020204030204" pitchFamily="34" charset="0"/>
                <a:cs typeface="Calibri" panose="020F0502020204030204" pitchFamily="34" charset="0"/>
              </a:rPr>
              <a:t>I know </a:t>
            </a:r>
            <a:r>
              <a:rPr lang="zh-CN" altLang="en-US" b="1" i="1" u="sng" dirty="0">
                <a:latin typeface="Calibri" panose="020F0502020204030204" pitchFamily="34" charset="0"/>
                <a:cs typeface="Calibri" panose="020F0502020204030204" pitchFamily="34" charset="0"/>
              </a:rPr>
              <a:t>what a busy person </a:t>
            </a:r>
            <a:r>
              <a:rPr lang="zh-CN" altLang="en-US" dirty="0">
                <a:latin typeface="Calibri" panose="020F0502020204030204" pitchFamily="34" charset="0"/>
                <a:cs typeface="Calibri" panose="020F0502020204030204" pitchFamily="34" charset="0"/>
              </a:rPr>
              <a:t>you are.</a:t>
            </a:r>
            <a:endParaRPr lang="zh-CN" altLang="en-US" dirty="0">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dissolv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dissolv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dissolv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dissolv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ssolv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dissolve">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dissolve">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dissolve">
                                      <p:cBhvr>
                                        <p:cTn id="52" dur="500"/>
                                        <p:tgtEl>
                                          <p:spTgt spid="5">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dissolve">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5">
                                            <p:txEl>
                                              <p:pRg st="9" end="9"/>
                                            </p:txEl>
                                          </p:spTgt>
                                        </p:tgtEl>
                                        <p:attrNameLst>
                                          <p:attrName>style.visibility</p:attrName>
                                        </p:attrNameLst>
                                      </p:cBhvr>
                                      <p:to>
                                        <p:strVal val="visible"/>
                                      </p:to>
                                    </p:set>
                                    <p:animEffect transition="in" filter="dissolve">
                                      <p:cBhvr>
                                        <p:cTn id="62" dur="500"/>
                                        <p:tgtEl>
                                          <p:spTgt spid="5">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dissolve">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5">
                                            <p:txEl>
                                              <p:pRg st="10" end="10"/>
                                            </p:txEl>
                                          </p:spTgt>
                                        </p:tgtEl>
                                        <p:attrNameLst>
                                          <p:attrName>style.visibility</p:attrName>
                                        </p:attrNameLst>
                                      </p:cBhvr>
                                      <p:to>
                                        <p:strVal val="visible"/>
                                      </p:to>
                                    </p:set>
                                    <p:animEffect transition="in" filter="dissolve">
                                      <p:cBhvr>
                                        <p:cTn id="72" dur="500"/>
                                        <p:tgtEl>
                                          <p:spTgt spid="5">
                                            <p:txEl>
                                              <p:pRg st="10" end="1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5">
                                            <p:txEl>
                                              <p:pRg st="11" end="11"/>
                                            </p:txEl>
                                          </p:spTgt>
                                        </p:tgtEl>
                                        <p:attrNameLst>
                                          <p:attrName>style.visibility</p:attrName>
                                        </p:attrNameLst>
                                      </p:cBhvr>
                                      <p:to>
                                        <p:strVal val="visible"/>
                                      </p:to>
                                    </p:set>
                                    <p:animEffect transition="in" filter="dissolve">
                                      <p:cBhvr>
                                        <p:cTn id="77" dur="500"/>
                                        <p:tgtEl>
                                          <p:spTgt spid="5">
                                            <p:txEl>
                                              <p:pRg st="11" end="1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blinds(horizontal)">
                                      <p:cBhvr>
                                        <p:cTn id="8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缺角矩形 2"/>
          <p:cNvSpPr/>
          <p:nvPr/>
        </p:nvSpPr>
        <p:spPr>
          <a:xfrm>
            <a:off x="910980" y="4125294"/>
            <a:ext cx="11466077" cy="1913556"/>
          </a:xfrm>
          <a:prstGeom prst="plaque">
            <a:avLst>
              <a:gd name="adj" fmla="val 4721"/>
            </a:avLst>
          </a:prstGeom>
          <a:solidFill>
            <a:schemeClr val="bg1"/>
          </a:solidFill>
          <a:ln>
            <a:noFill/>
          </a:ln>
          <a:effectLst>
            <a:outerShdw blurRad="279400" dist="38100" dir="8100000" algn="tr" rotWithShape="0">
              <a:schemeClr val="accent2">
                <a:lumMod val="2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7F6F2">
                  <a:lumMod val="10000"/>
                </a:srgbClr>
              </a:solidFill>
              <a:effectLst/>
              <a:uLnTx/>
              <a:uFillTx/>
              <a:latin typeface="方正楷体简体" panose="02000000000000000000" pitchFamily="2" charset="-122"/>
              <a:ea typeface="方正楷体简体" panose="02000000000000000000" pitchFamily="2" charset="-122"/>
              <a:cs typeface="+mn-cs"/>
            </a:endParaRPr>
          </a:p>
        </p:txBody>
      </p:sp>
      <p:pic>
        <p:nvPicPr>
          <p:cNvPr id="5" name="图片 4"/>
          <p:cNvPicPr>
            <a:picLocks noChangeAspect="1"/>
          </p:cNvPicPr>
          <p:nvPr/>
        </p:nvPicPr>
        <p:blipFill>
          <a:blip r:embed="rId1" cstate="screen"/>
          <a:stretch>
            <a:fillRect/>
          </a:stretch>
        </p:blipFill>
        <p:spPr>
          <a:xfrm>
            <a:off x="10170547" y="5004974"/>
            <a:ext cx="2067751" cy="2067751"/>
          </a:xfrm>
          <a:prstGeom prst="rect">
            <a:avLst/>
          </a:prstGeom>
        </p:spPr>
      </p:pic>
      <p:sp>
        <p:nvSpPr>
          <p:cNvPr id="12" name="文本框 11"/>
          <p:cNvSpPr txBox="1"/>
          <p:nvPr/>
        </p:nvSpPr>
        <p:spPr>
          <a:xfrm>
            <a:off x="322732" y="1169363"/>
            <a:ext cx="6321286" cy="5632311"/>
          </a:xfrm>
          <a:prstGeom prst="rect">
            <a:avLst/>
          </a:prstGeom>
          <a:noFill/>
        </p:spPr>
        <p:txBody>
          <a:bodyPr wrap="square">
            <a:spAutoFit/>
          </a:bodyPr>
          <a:lstStyle/>
          <a:p>
            <a:pPr>
              <a:buNone/>
            </a:pPr>
            <a:r>
              <a:rPr lang="en-GB" altLang="zh-CN" sz="2400" dirty="0">
                <a:effectLst/>
                <a:latin typeface="Calibri" panose="020F0502020204030204" pitchFamily="34" charset="0"/>
                <a:cs typeface="Calibri" panose="020F0502020204030204" pitchFamily="34" charset="0"/>
              </a:rPr>
              <a:t>exit 				</a:t>
            </a:r>
            <a:r>
              <a:rPr lang="zh-CN" altLang="en-US" sz="2400" dirty="0">
                <a:effectLst/>
                <a:latin typeface="Calibri" panose="020F0502020204030204" pitchFamily="34" charset="0"/>
                <a:cs typeface="Calibri" panose="020F0502020204030204" pitchFamily="34" charset="0"/>
              </a:rPr>
              <a:t>出口</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crosswalk 			</a:t>
            </a:r>
            <a:r>
              <a:rPr lang="zh-CN" altLang="en-US" sz="2400" dirty="0">
                <a:effectLst/>
                <a:latin typeface="Calibri" panose="020F0502020204030204" pitchFamily="34" charset="0"/>
                <a:cs typeface="Calibri" panose="020F0502020204030204" pitchFamily="34" charset="0"/>
              </a:rPr>
              <a:t>人行道</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crossroads / crossing		 </a:t>
            </a:r>
            <a:r>
              <a:rPr lang="zh-CN" altLang="en-US" sz="2400" dirty="0">
                <a:effectLst/>
                <a:latin typeface="Calibri" panose="020F0502020204030204" pitchFamily="34" charset="0"/>
                <a:cs typeface="Calibri" panose="020F0502020204030204" pitchFamily="34" charset="0"/>
              </a:rPr>
              <a:t>十字路口</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turning				 </a:t>
            </a:r>
            <a:r>
              <a:rPr lang="zh-CN" altLang="en-US" sz="2400" dirty="0">
                <a:effectLst/>
                <a:latin typeface="Calibri" panose="020F0502020204030204" pitchFamily="34" charset="0"/>
                <a:cs typeface="Calibri" panose="020F0502020204030204" pitchFamily="34" charset="0"/>
              </a:rPr>
              <a:t>转弯处</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traffic light 			</a:t>
            </a:r>
            <a:r>
              <a:rPr lang="zh-CN" altLang="en-US" sz="2400" dirty="0">
                <a:effectLst/>
                <a:latin typeface="Calibri" panose="020F0502020204030204" pitchFamily="34" charset="0"/>
                <a:cs typeface="Calibri" panose="020F0502020204030204" pitchFamily="34" charset="0"/>
              </a:rPr>
              <a:t>红绿灯</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traffic signal 			</a:t>
            </a:r>
            <a:r>
              <a:rPr lang="zh-CN" altLang="en-US" sz="2400" dirty="0">
                <a:effectLst/>
                <a:latin typeface="Calibri" panose="020F0502020204030204" pitchFamily="34" charset="0"/>
                <a:cs typeface="Calibri" panose="020F0502020204030204" pitchFamily="34" charset="0"/>
              </a:rPr>
              <a:t>交通信号灯</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position 			</a:t>
            </a:r>
            <a:r>
              <a:rPr lang="zh-CN" altLang="en-US" sz="2400" dirty="0">
                <a:effectLst/>
                <a:latin typeface="Calibri" panose="020F0502020204030204" pitchFamily="34" charset="0"/>
                <a:cs typeface="Calibri" panose="020F0502020204030204" pitchFamily="34" charset="0"/>
              </a:rPr>
              <a:t>方位</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in front of 			</a:t>
            </a:r>
            <a:r>
              <a:rPr lang="zh-CN" altLang="en-US" sz="2400" dirty="0">
                <a:effectLst/>
                <a:latin typeface="Calibri" panose="020F0502020204030204" pitchFamily="34" charset="0"/>
                <a:cs typeface="Calibri" panose="020F0502020204030204" pitchFamily="34" charset="0"/>
              </a:rPr>
              <a:t>在</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前面</a:t>
            </a:r>
            <a:br>
              <a:rPr lang="zh-CN" altLang="en-US" sz="2400" dirty="0">
                <a:effectLst/>
                <a:latin typeface="Calibri" panose="020F0502020204030204" pitchFamily="34" charset="0"/>
                <a:cs typeface="Calibri" panose="020F0502020204030204" pitchFamily="34" charset="0"/>
              </a:rPr>
            </a:br>
            <a:r>
              <a:rPr lang="en-GB" altLang="zh-CN" sz="2400" dirty="0">
                <a:effectLst/>
                <a:latin typeface="Calibri" panose="020F0502020204030204" pitchFamily="34" charset="0"/>
                <a:cs typeface="Calibri" panose="020F0502020204030204" pitchFamily="34" charset="0"/>
              </a:rPr>
              <a:t>behind 			</a:t>
            </a:r>
            <a:r>
              <a:rPr lang="zh-CN" altLang="en-US" sz="2400" dirty="0">
                <a:effectLst/>
                <a:latin typeface="Calibri" panose="020F0502020204030204" pitchFamily="34" charset="0"/>
                <a:cs typeface="Calibri" panose="020F0502020204030204" pitchFamily="34" charset="0"/>
              </a:rPr>
              <a:t>在后面</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beside 				</a:t>
            </a:r>
            <a:r>
              <a:rPr lang="zh-CN" altLang="en-US" sz="2400" dirty="0">
                <a:effectLst/>
                <a:latin typeface="Calibri" panose="020F0502020204030204" pitchFamily="34" charset="0"/>
                <a:cs typeface="Calibri" panose="020F0502020204030204" pitchFamily="34" charset="0"/>
              </a:rPr>
              <a:t>在</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旁边</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next to 			</a:t>
            </a:r>
            <a:r>
              <a:rPr lang="zh-CN" altLang="en-US" sz="2400" dirty="0">
                <a:effectLst/>
                <a:latin typeface="Calibri" panose="020F0502020204030204" pitchFamily="34" charset="0"/>
                <a:cs typeface="Calibri" panose="020F0502020204030204" pitchFamily="34" charset="0"/>
              </a:rPr>
              <a:t>紧挨着</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close to			 </a:t>
            </a:r>
            <a:r>
              <a:rPr lang="zh-CN" altLang="en-US" sz="2400" dirty="0">
                <a:effectLst/>
                <a:latin typeface="Calibri" panose="020F0502020204030204" pitchFamily="34" charset="0"/>
                <a:cs typeface="Calibri" panose="020F0502020204030204" pitchFamily="34" charset="0"/>
              </a:rPr>
              <a:t>紧靠</a:t>
            </a:r>
            <a:endParaRPr lang="zh-CN" altLang="en-US" sz="2400" dirty="0">
              <a:latin typeface="Calibri" panose="020F0502020204030204" pitchFamily="34" charset="0"/>
              <a:cs typeface="Calibri" panose="020F0502020204030204" pitchFamily="34" charset="0"/>
            </a:endParaRPr>
          </a:p>
          <a:p>
            <a:pPr>
              <a:buNone/>
            </a:pPr>
            <a:r>
              <a:rPr lang="en-GB" altLang="zh-CN" sz="2400" b="1" dirty="0">
                <a:solidFill>
                  <a:srgbClr val="FF0000"/>
                </a:solidFill>
                <a:effectLst/>
                <a:latin typeface="Calibri" panose="020F0502020204030204" pitchFamily="34" charset="0"/>
                <a:cs typeface="Calibri" panose="020F0502020204030204" pitchFamily="34" charset="0"/>
              </a:rPr>
              <a:t>opposite / across from </a:t>
            </a:r>
            <a:r>
              <a:rPr lang="en-GB" altLang="zh-CN" sz="2400" dirty="0">
                <a:effectLst/>
                <a:latin typeface="Calibri" panose="020F0502020204030204" pitchFamily="34" charset="0"/>
                <a:cs typeface="Calibri" panose="020F0502020204030204" pitchFamily="34" charset="0"/>
              </a:rPr>
              <a:t>	</a:t>
            </a:r>
            <a:r>
              <a:rPr lang="zh-CN" altLang="en-US" sz="2400" dirty="0">
                <a:effectLst/>
                <a:latin typeface="Calibri" panose="020F0502020204030204" pitchFamily="34" charset="0"/>
                <a:cs typeface="Calibri" panose="020F0502020204030204" pitchFamily="34" charset="0"/>
              </a:rPr>
              <a:t>在</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对面</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in / on the corner of 		</a:t>
            </a:r>
            <a:r>
              <a:rPr lang="zh-CN" altLang="en-US" sz="2400" dirty="0">
                <a:effectLst/>
                <a:latin typeface="Calibri" panose="020F0502020204030204" pitchFamily="34" charset="0"/>
                <a:cs typeface="Calibri" panose="020F0502020204030204" pitchFamily="34" charset="0"/>
              </a:rPr>
              <a:t>在</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角落</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around the corner 		</a:t>
            </a:r>
            <a:r>
              <a:rPr lang="zh-CN" altLang="en-US" sz="2400" dirty="0">
                <a:effectLst/>
                <a:latin typeface="Calibri" panose="020F0502020204030204" pitchFamily="34" charset="0"/>
                <a:cs typeface="Calibri" panose="020F0502020204030204" pitchFamily="34" charset="0"/>
              </a:rPr>
              <a:t>在拐角处</a:t>
            </a:r>
            <a:endParaRPr lang="zh-CN" altLang="en-US" sz="2400" dirty="0">
              <a:latin typeface="Calibri" panose="020F0502020204030204" pitchFamily="34" charset="0"/>
              <a:cs typeface="Calibri" panose="020F0502020204030204" pitchFamily="34" charset="0"/>
            </a:endParaRPr>
          </a:p>
        </p:txBody>
      </p:sp>
      <p:sp>
        <p:nvSpPr>
          <p:cNvPr id="21" name="文本框 20"/>
          <p:cNvSpPr txBox="1"/>
          <p:nvPr/>
        </p:nvSpPr>
        <p:spPr>
          <a:xfrm>
            <a:off x="5870714" y="1169363"/>
            <a:ext cx="6321286" cy="4524315"/>
          </a:xfrm>
          <a:prstGeom prst="rect">
            <a:avLst/>
          </a:prstGeom>
          <a:noFill/>
        </p:spPr>
        <p:txBody>
          <a:bodyPr wrap="square">
            <a:spAutoFit/>
          </a:bodyPr>
          <a:lstStyle/>
          <a:p>
            <a:pPr>
              <a:buNone/>
            </a:pPr>
            <a:r>
              <a:rPr lang="en-GB" altLang="zh-CN" sz="2400" dirty="0">
                <a:effectLst/>
                <a:latin typeface="Calibri" panose="020F0502020204030204" pitchFamily="34" charset="0"/>
                <a:cs typeface="Calibri" panose="020F0502020204030204" pitchFamily="34" charset="0"/>
              </a:rPr>
              <a:t>turn left / right 		</a:t>
            </a:r>
            <a:r>
              <a:rPr lang="zh-CN" altLang="en-US" sz="2400" dirty="0">
                <a:effectLst/>
                <a:latin typeface="Calibri" panose="020F0502020204030204" pitchFamily="34" charset="0"/>
                <a:cs typeface="Calibri" panose="020F0502020204030204" pitchFamily="34" charset="0"/>
              </a:rPr>
              <a:t>左</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右转</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go / walk along / down 	</a:t>
            </a:r>
            <a:r>
              <a:rPr lang="zh-CN" altLang="en-US" sz="2400" dirty="0">
                <a:effectLst/>
                <a:latin typeface="Calibri" panose="020F0502020204030204" pitchFamily="34" charset="0"/>
                <a:cs typeface="Calibri" panose="020F0502020204030204" pitchFamily="34" charset="0"/>
              </a:rPr>
              <a:t>沿着</a:t>
            </a:r>
            <a:r>
              <a:rPr lang="en-US" altLang="zh-CN" sz="2400" dirty="0">
                <a:effectLst/>
                <a:latin typeface="Calibri" panose="020F0502020204030204" pitchFamily="34" charset="0"/>
                <a:cs typeface="Calibri" panose="020F0502020204030204" pitchFamily="34" charset="0"/>
              </a:rPr>
              <a:t>……</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go straight ahead		 </a:t>
            </a:r>
            <a:r>
              <a:rPr lang="zh-CN" altLang="en-US" sz="2400" dirty="0">
                <a:effectLst/>
                <a:latin typeface="Calibri" panose="020F0502020204030204" pitchFamily="34" charset="0"/>
                <a:cs typeface="Calibri" panose="020F0502020204030204" pitchFamily="34" charset="0"/>
              </a:rPr>
              <a:t>直走</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pass / go past 			</a:t>
            </a:r>
            <a:r>
              <a:rPr lang="zh-CN" altLang="en-US" sz="2400" dirty="0">
                <a:effectLst/>
                <a:latin typeface="Calibri" panose="020F0502020204030204" pitchFamily="34" charset="0"/>
                <a:cs typeface="Calibri" panose="020F0502020204030204" pitchFamily="34" charset="0"/>
              </a:rPr>
              <a:t>经过</a:t>
            </a:r>
            <a:endParaRPr lang="zh-CN" altLang="en-US" sz="2400" dirty="0">
              <a:latin typeface="Calibri" panose="020F0502020204030204" pitchFamily="34" charset="0"/>
              <a:cs typeface="Calibri" panose="020F0502020204030204" pitchFamily="34" charset="0"/>
            </a:endParaRPr>
          </a:p>
          <a:p>
            <a:pPr>
              <a:buNone/>
            </a:pPr>
            <a:r>
              <a:rPr lang="en-GB" altLang="zh-CN" sz="2400" dirty="0">
                <a:effectLst/>
                <a:latin typeface="Calibri" panose="020F0502020204030204" pitchFamily="34" charset="0"/>
                <a:cs typeface="Calibri" panose="020F0502020204030204" pitchFamily="34" charset="0"/>
              </a:rPr>
              <a:t>cross the street / road 	</a:t>
            </a:r>
            <a:r>
              <a:rPr lang="zh-CN" altLang="en-US" sz="2400" dirty="0">
                <a:effectLst/>
                <a:latin typeface="Calibri" panose="020F0502020204030204" pitchFamily="34" charset="0"/>
                <a:cs typeface="Calibri" panose="020F0502020204030204" pitchFamily="34" charset="0"/>
              </a:rPr>
              <a:t>穿过街道</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马路</a:t>
            </a:r>
            <a:endParaRPr lang="zh-CN" altLang="en-US" sz="2400" dirty="0">
              <a:latin typeface="Calibri" panose="020F0502020204030204" pitchFamily="34" charset="0"/>
              <a:cs typeface="Calibri" panose="020F0502020204030204" pitchFamily="34" charset="0"/>
            </a:endParaRPr>
          </a:p>
          <a:p>
            <a:pPr>
              <a:buNone/>
            </a:pPr>
            <a:r>
              <a:rPr lang="en-GB" altLang="zh-CN" sz="2400" b="1" dirty="0">
                <a:solidFill>
                  <a:srgbClr val="FF0000"/>
                </a:solidFill>
                <a:effectLst/>
                <a:latin typeface="Calibri" panose="020F0502020204030204" pitchFamily="34" charset="0"/>
                <a:cs typeface="Calibri" panose="020F0502020204030204" pitchFamily="34" charset="0"/>
              </a:rPr>
              <a:t>five minutes’ walk  </a:t>
            </a:r>
            <a:r>
              <a:rPr lang="en-GB" altLang="zh-CN" sz="2400" dirty="0">
                <a:effectLst/>
                <a:latin typeface="Calibri" panose="020F0502020204030204" pitchFamily="34" charset="0"/>
                <a:cs typeface="Calibri" panose="020F0502020204030204" pitchFamily="34" charset="0"/>
              </a:rPr>
              <a:t>		</a:t>
            </a:r>
            <a:r>
              <a:rPr lang="zh-CN" altLang="en-US" sz="2400" dirty="0">
                <a:effectLst/>
                <a:latin typeface="Calibri" panose="020F0502020204030204" pitchFamily="34" charset="0"/>
                <a:cs typeface="Calibri" panose="020F0502020204030204" pitchFamily="34" charset="0"/>
              </a:rPr>
              <a:t>走路五分钟</a:t>
            </a:r>
            <a:endParaRPr lang="zh-CN" altLang="en-US" sz="2400" dirty="0">
              <a:latin typeface="Calibri" panose="020F0502020204030204" pitchFamily="34" charset="0"/>
              <a:cs typeface="Calibri" panose="020F0502020204030204" pitchFamily="34" charset="0"/>
            </a:endParaRPr>
          </a:p>
          <a:p>
            <a:pPr>
              <a:buNone/>
            </a:pPr>
            <a:r>
              <a:rPr lang="en-GB" altLang="zh-CN" sz="2400" b="1" dirty="0">
                <a:solidFill>
                  <a:srgbClr val="FF0000"/>
                </a:solidFill>
                <a:effectLst/>
                <a:latin typeface="Calibri" panose="020F0502020204030204" pitchFamily="34" charset="0"/>
                <a:cs typeface="Calibri" panose="020F0502020204030204" pitchFamily="34" charset="0"/>
              </a:rPr>
              <a:t>an hour’s drive / bus ride </a:t>
            </a:r>
            <a:endParaRPr lang="en-GB" altLang="zh-CN" sz="2400" b="1" dirty="0">
              <a:solidFill>
                <a:srgbClr val="FF0000"/>
              </a:solidFill>
              <a:effectLst/>
              <a:latin typeface="Calibri" panose="020F0502020204030204" pitchFamily="34" charset="0"/>
              <a:cs typeface="Calibri" panose="020F0502020204030204" pitchFamily="34" charset="0"/>
            </a:endParaRPr>
          </a:p>
          <a:p>
            <a:pPr>
              <a:buNone/>
            </a:pPr>
            <a:r>
              <a:rPr lang="zh-CN" altLang="en-US" sz="2400" dirty="0">
                <a:effectLst/>
                <a:latin typeface="Calibri" panose="020F0502020204030204" pitchFamily="34" charset="0"/>
                <a:cs typeface="Calibri" panose="020F0502020204030204" pitchFamily="34" charset="0"/>
              </a:rPr>
              <a:t>开车</a:t>
            </a:r>
            <a:r>
              <a:rPr lang="en-US" altLang="zh-CN" sz="2400" dirty="0">
                <a:effectLst/>
                <a:latin typeface="Calibri" panose="020F0502020204030204" pitchFamily="34" charset="0"/>
                <a:cs typeface="Calibri" panose="020F0502020204030204" pitchFamily="34" charset="0"/>
              </a:rPr>
              <a:t>/</a:t>
            </a:r>
            <a:r>
              <a:rPr lang="zh-CN" altLang="en-US" sz="2400" dirty="0">
                <a:effectLst/>
                <a:latin typeface="Calibri" panose="020F0502020204030204" pitchFamily="34" charset="0"/>
                <a:cs typeface="Calibri" panose="020F0502020204030204" pitchFamily="34" charset="0"/>
              </a:rPr>
              <a:t>乘公交车一小时</a:t>
            </a:r>
            <a:endParaRPr lang="zh-CN" altLang="en-US" sz="2400" dirty="0">
              <a:latin typeface="Calibri" panose="020F0502020204030204" pitchFamily="34" charset="0"/>
              <a:cs typeface="Calibri" panose="020F0502020204030204" pitchFamily="34" charset="0"/>
            </a:endParaRPr>
          </a:p>
          <a:p>
            <a:pPr>
              <a:buNone/>
            </a:pPr>
            <a:r>
              <a:rPr lang="en-GB" altLang="zh-CN" sz="2400" b="1" dirty="0">
                <a:solidFill>
                  <a:srgbClr val="FF0000"/>
                </a:solidFill>
                <a:effectLst/>
                <a:latin typeface="Calibri" panose="020F0502020204030204" pitchFamily="34" charset="0"/>
                <a:cs typeface="Calibri" panose="020F0502020204030204" pitchFamily="34" charset="0"/>
              </a:rPr>
              <a:t>three blocks away from here </a:t>
            </a:r>
            <a:endParaRPr lang="en-GB" altLang="zh-CN" sz="2400" b="1" dirty="0">
              <a:solidFill>
                <a:srgbClr val="FF0000"/>
              </a:solidFill>
              <a:effectLst/>
              <a:latin typeface="Calibri" panose="020F0502020204030204" pitchFamily="34" charset="0"/>
              <a:cs typeface="Calibri" panose="020F0502020204030204" pitchFamily="34" charset="0"/>
            </a:endParaRPr>
          </a:p>
          <a:p>
            <a:pPr>
              <a:buNone/>
            </a:pPr>
            <a:r>
              <a:rPr lang="zh-CN" altLang="en-US" sz="2400" dirty="0">
                <a:effectLst/>
                <a:latin typeface="Calibri" panose="020F0502020204030204" pitchFamily="34" charset="0"/>
                <a:cs typeface="Calibri" panose="020F0502020204030204" pitchFamily="34" charset="0"/>
              </a:rPr>
              <a:t>离这三个街区</a:t>
            </a:r>
            <a:endParaRPr lang="zh-CN" altLang="en-US" sz="2400" dirty="0">
              <a:latin typeface="Calibri" panose="020F0502020204030204" pitchFamily="34" charset="0"/>
              <a:cs typeface="Calibri" panose="020F0502020204030204" pitchFamily="34" charset="0"/>
            </a:endParaRPr>
          </a:p>
          <a:p>
            <a:pPr>
              <a:buNone/>
            </a:pPr>
            <a:r>
              <a:rPr lang="en-GB" altLang="zh-CN" sz="2400" b="1" dirty="0">
                <a:solidFill>
                  <a:srgbClr val="FF0000"/>
                </a:solidFill>
                <a:effectLst/>
                <a:latin typeface="Calibri" panose="020F0502020204030204" pitchFamily="34" charset="0"/>
                <a:cs typeface="Calibri" panose="020F0502020204030204" pitchFamily="34" charset="0"/>
              </a:rPr>
              <a:t>a mile off / away </a:t>
            </a:r>
            <a:r>
              <a:rPr lang="en-GB" altLang="zh-CN" sz="2400" dirty="0">
                <a:effectLst/>
                <a:latin typeface="Calibri" panose="020F0502020204030204" pitchFamily="34" charset="0"/>
                <a:cs typeface="Calibri" panose="020F0502020204030204" pitchFamily="34" charset="0"/>
              </a:rPr>
              <a:t>	</a:t>
            </a:r>
            <a:r>
              <a:rPr lang="en-GB" altLang="zh-CN" sz="2400">
                <a:effectLst/>
                <a:latin typeface="Calibri" panose="020F0502020204030204" pitchFamily="34" charset="0"/>
                <a:cs typeface="Calibri" panose="020F0502020204030204" pitchFamily="34" charset="0"/>
              </a:rPr>
              <a:t>	</a:t>
            </a:r>
            <a:endParaRPr lang="en-GB" altLang="zh-CN" sz="2400">
              <a:effectLst/>
              <a:latin typeface="Calibri" panose="020F0502020204030204" pitchFamily="34" charset="0"/>
              <a:cs typeface="Calibri" panose="020F0502020204030204" pitchFamily="34" charset="0"/>
            </a:endParaRPr>
          </a:p>
          <a:p>
            <a:pPr>
              <a:buNone/>
            </a:pPr>
            <a:r>
              <a:rPr lang="zh-CN" altLang="en-US" sz="2400">
                <a:effectLst/>
                <a:latin typeface="Calibri" panose="020F0502020204030204" pitchFamily="34" charset="0"/>
                <a:cs typeface="Calibri" panose="020F0502020204030204" pitchFamily="34" charset="0"/>
              </a:rPr>
              <a:t>一</a:t>
            </a:r>
            <a:r>
              <a:rPr lang="zh-CN" altLang="en-US" sz="2400" dirty="0">
                <a:effectLst/>
                <a:latin typeface="Calibri" panose="020F0502020204030204" pitchFamily="34" charset="0"/>
                <a:cs typeface="Calibri" panose="020F0502020204030204" pitchFamily="34" charset="0"/>
              </a:rPr>
              <a:t>英里远</a:t>
            </a:r>
            <a:endParaRPr lang="zh-CN" altLang="en-US" sz="2400" dirty="0">
              <a:latin typeface="Calibri" panose="020F0502020204030204" pitchFamily="34" charset="0"/>
              <a:cs typeface="Calibri" panose="020F0502020204030204" pitchFamily="34" charset="0"/>
            </a:endParaRPr>
          </a:p>
        </p:txBody>
      </p:sp>
      <p:sp>
        <p:nvSpPr>
          <p:cNvPr id="22" name="标题 2"/>
          <p:cNvSpPr>
            <a:spLocks noGrp="1"/>
          </p:cNvSpPr>
          <p:nvPr>
            <p:ph type="title"/>
          </p:nvPr>
        </p:nvSpPr>
        <p:spPr>
          <a:xfrm>
            <a:off x="1208577" y="541749"/>
            <a:ext cx="6619504" cy="554801"/>
          </a:xfrm>
        </p:spPr>
        <p:txBody>
          <a:bodyPr/>
          <a:lstStyle/>
          <a:p>
            <a:pPr lvl="0">
              <a:lnSpc>
                <a:spcPct val="100000"/>
              </a:lnSpc>
              <a:spcBef>
                <a:spcPts val="0"/>
              </a:spcBef>
              <a:defRPr/>
            </a:pP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Asking</a:t>
            </a:r>
            <a:r>
              <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rPr>
              <a:t> </a:t>
            </a: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directions</a:t>
            </a:r>
            <a:endPar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缺角矩形 51"/>
          <p:cNvSpPr/>
          <p:nvPr/>
        </p:nvSpPr>
        <p:spPr>
          <a:xfrm>
            <a:off x="766764" y="1382094"/>
            <a:ext cx="10658474" cy="2885106"/>
          </a:xfrm>
          <a:prstGeom prst="plaque">
            <a:avLst>
              <a:gd name="adj" fmla="val 4721"/>
            </a:avLst>
          </a:prstGeom>
          <a:blipFill dpi="0" rotWithShape="1">
            <a:blip r:embed="rId1" cstate="screen"/>
            <a:srcRect/>
            <a:tile tx="-438150" ty="571500" sx="100000" sy="100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rgbClr val="F7F6F2">
                  <a:lumMod val="10000"/>
                </a:srgbClr>
              </a:solidFill>
              <a:effectLst/>
              <a:uLnTx/>
              <a:uFillTx/>
              <a:latin typeface="方正楷体简体" panose="02000000000000000000" pitchFamily="2" charset="-122"/>
              <a:ea typeface="方正楷体简体" panose="02000000000000000000" pitchFamily="2" charset="-122"/>
              <a:cs typeface="+mn-cs"/>
            </a:endParaRPr>
          </a:p>
        </p:txBody>
      </p:sp>
      <p:sp>
        <p:nvSpPr>
          <p:cNvPr id="7" name="文本框 6"/>
          <p:cNvSpPr txBox="1"/>
          <p:nvPr/>
        </p:nvSpPr>
        <p:spPr>
          <a:xfrm>
            <a:off x="766762" y="1382094"/>
            <a:ext cx="10658474" cy="5262979"/>
          </a:xfrm>
          <a:prstGeom prst="rect">
            <a:avLst/>
          </a:prstGeom>
          <a:solidFill>
            <a:schemeClr val="bg1">
              <a:alpha val="72577"/>
            </a:schemeClr>
          </a:solidFill>
        </p:spPr>
        <p:txBody>
          <a:bodyPr wrap="square">
            <a:spAutoFit/>
          </a:bodyPr>
          <a:lstStyle/>
          <a:p>
            <a:pPr>
              <a:buNone/>
            </a:pPr>
            <a:r>
              <a:rPr lang="en-GB" altLang="zh-CN" sz="2400" b="1" dirty="0">
                <a:effectLst/>
                <a:latin typeface="Calibri" panose="020F0502020204030204" pitchFamily="34" charset="0"/>
                <a:cs typeface="Calibri" panose="020F0502020204030204" pitchFamily="34" charset="0"/>
              </a:rPr>
              <a:t>W</a:t>
            </a:r>
            <a:r>
              <a:rPr lang="en-US" altLang="zh-CN" sz="2400" b="1" dirty="0">
                <a:effectLst/>
                <a:latin typeface="Calibri" panose="020F0502020204030204" pitchFamily="34" charset="0"/>
                <a:cs typeface="Calibri" panose="020F0502020204030204" pitchFamily="34" charset="0"/>
              </a:rPr>
              <a:t>: </a:t>
            </a:r>
            <a:r>
              <a:rPr lang="en-GB" altLang="zh-CN" sz="2400" b="1" dirty="0">
                <a:effectLst/>
                <a:latin typeface="Calibri" panose="020F0502020204030204" pitchFamily="34" charset="0"/>
                <a:cs typeface="Calibri" panose="020F0502020204030204" pitchFamily="34" charset="0"/>
              </a:rPr>
              <a:t>Excuse me. I'm looking for the library.</a:t>
            </a:r>
            <a:endParaRPr lang="en-GB" altLang="zh-CN" sz="2400" b="1" dirty="0">
              <a:effectLst/>
              <a:latin typeface="Calibri" panose="020F0502020204030204" pitchFamily="34" charset="0"/>
              <a:cs typeface="Calibri" panose="020F0502020204030204" pitchFamily="34" charset="0"/>
            </a:endParaRPr>
          </a:p>
          <a:p>
            <a:pPr>
              <a:buNone/>
            </a:pPr>
            <a:r>
              <a:rPr lang="en-GB" altLang="zh-CN" sz="2400" b="1" dirty="0">
                <a:effectLst/>
                <a:latin typeface="Calibri" panose="020F0502020204030204" pitchFamily="34" charset="0"/>
                <a:cs typeface="Calibri" panose="020F0502020204030204" pitchFamily="34" charset="0"/>
              </a:rPr>
              <a:t>M: See the building with a clock tower over there? That's the lecture theatre. On its west side is the </a:t>
            </a:r>
            <a:r>
              <a:rPr lang="en-GB" altLang="zh-CN" sz="2400" b="1" dirty="0">
                <a:solidFill>
                  <a:srgbClr val="FF0000"/>
                </a:solidFill>
                <a:effectLst/>
                <a:latin typeface="Calibri" panose="020F0502020204030204" pitchFamily="34" charset="0"/>
                <a:cs typeface="Calibri" panose="020F0502020204030204" pitchFamily="34" charset="0"/>
              </a:rPr>
              <a:t>registration office</a:t>
            </a:r>
            <a:r>
              <a:rPr lang="en-GB" altLang="zh-CN" sz="2400" b="1" dirty="0">
                <a:effectLst/>
                <a:latin typeface="Calibri" panose="020F0502020204030204" pitchFamily="34" charset="0"/>
                <a:cs typeface="Calibri" panose="020F0502020204030204" pitchFamily="34" charset="0"/>
              </a:rPr>
              <a:t>. And the library </a:t>
            </a:r>
            <a:r>
              <a:rPr lang="en-GB" altLang="zh-CN" sz="2400" b="1" dirty="0">
                <a:solidFill>
                  <a:srgbClr val="FF0000"/>
                </a:solidFill>
                <a:effectLst/>
                <a:latin typeface="Calibri" panose="020F0502020204030204" pitchFamily="34" charset="0"/>
                <a:cs typeface="Calibri" panose="020F0502020204030204" pitchFamily="34" charset="0"/>
              </a:rPr>
              <a:t>is opposite the registration office.</a:t>
            </a:r>
            <a:endParaRPr lang="en-GB" altLang="zh-CN" sz="2400" b="1" dirty="0">
              <a:solidFill>
                <a:srgbClr val="FF0000"/>
              </a:solidFill>
              <a:effectLst/>
              <a:latin typeface="Calibri" panose="020F0502020204030204" pitchFamily="34" charset="0"/>
              <a:cs typeface="Calibri" panose="020F0502020204030204" pitchFamily="34" charset="0"/>
            </a:endParaRPr>
          </a:p>
          <a:p>
            <a:pPr>
              <a:buNone/>
            </a:pPr>
            <a:r>
              <a:rPr lang="en-GB" altLang="zh-CN" sz="2400" b="1" dirty="0">
                <a:effectLst/>
                <a:latin typeface="Calibri" panose="020F0502020204030204" pitchFamily="34" charset="0"/>
                <a:cs typeface="Calibri" panose="020F0502020204030204" pitchFamily="34" charset="0"/>
              </a:rPr>
              <a:t>W: Oh, I see! Thanks a lot! </a:t>
            </a:r>
            <a:endParaRPr lang="en-GB" altLang="zh-CN" sz="2400" b="1" dirty="0">
              <a:effectLst/>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Text 7 </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I was </a:t>
            </a:r>
            <a:r>
              <a:rPr lang="en-GB" altLang="zh-CN" sz="2400" b="1" i="1" dirty="0">
                <a:effectLst>
                  <a:glow rad="228600">
                    <a:schemeClr val="accent1">
                      <a:satMod val="175000"/>
                      <a:alpha val="40000"/>
                    </a:schemeClr>
                  </a:glow>
                </a:effectLst>
                <a:latin typeface="Calibri" panose="020F0502020204030204" pitchFamily="34" charset="0"/>
                <a:cs typeface="Calibri" panose="020F0502020204030204" pitchFamily="34" charset="0"/>
              </a:rPr>
              <a:t>leaning towards </a:t>
            </a:r>
            <a:r>
              <a:rPr lang="en-GB" altLang="zh-CN" sz="2400" b="1" dirty="0">
                <a:latin typeface="Calibri" panose="020F0502020204030204" pitchFamily="34" charset="0"/>
                <a:cs typeface="Calibri" panose="020F0502020204030204" pitchFamily="34" charset="0"/>
              </a:rPr>
              <a:t>something in astronomy, like studying </a:t>
            </a:r>
            <a:r>
              <a:rPr lang="en-GB" altLang="zh-CN" sz="2400" b="1" dirty="0">
                <a:effectLst>
                  <a:glow rad="228600">
                    <a:schemeClr val="accent2">
                      <a:satMod val="175000"/>
                      <a:alpha val="40000"/>
                    </a:schemeClr>
                  </a:glow>
                </a:effectLst>
                <a:latin typeface="Calibri" panose="020F0502020204030204" pitchFamily="34" charset="0"/>
                <a:cs typeface="Calibri" panose="020F0502020204030204" pitchFamily="34" charset="0"/>
              </a:rPr>
              <a:t>the phases of the moon</a:t>
            </a:r>
            <a:r>
              <a:rPr lang="en-GB" altLang="zh-CN" sz="2400" b="1" dirty="0">
                <a:latin typeface="Calibri" panose="020F0502020204030204" pitchFamily="34" charset="0"/>
                <a:cs typeface="Calibri" panose="020F0502020204030204" pitchFamily="34" charset="0"/>
              </a:rPr>
              <a:t> or exploring </a:t>
            </a:r>
            <a:r>
              <a:rPr lang="en-GB" altLang="zh-CN" sz="2400" b="1" dirty="0">
                <a:effectLst>
                  <a:glow rad="228600">
                    <a:schemeClr val="accent2">
                      <a:satMod val="175000"/>
                      <a:alpha val="40000"/>
                    </a:schemeClr>
                  </a:glow>
                </a:effectLst>
                <a:latin typeface="Calibri" panose="020F0502020204030204" pitchFamily="34" charset="0"/>
                <a:cs typeface="Calibri" panose="020F0502020204030204" pitchFamily="34" charset="0"/>
              </a:rPr>
              <a:t>the effects of gravity</a:t>
            </a:r>
            <a:r>
              <a:rPr lang="en-GB" altLang="zh-CN" sz="2400" b="1" dirty="0">
                <a:latin typeface="Calibri" panose="020F0502020204030204" pitchFamily="34" charset="0"/>
                <a:cs typeface="Calibri" panose="020F0502020204030204" pitchFamily="34" charset="0"/>
              </a:rPr>
              <a:t>. Maybe we could brainstorm some more ideas together.</a:t>
            </a:r>
            <a:endParaRPr lang="en-GB" altLang="zh-CN" sz="2400" b="1" dirty="0">
              <a:latin typeface="Calibri" panose="020F0502020204030204" pitchFamily="34" charset="0"/>
              <a:cs typeface="Calibri" panose="020F0502020204030204" pitchFamily="34" charset="0"/>
            </a:endParaRPr>
          </a:p>
          <a:p>
            <a:r>
              <a:rPr lang="en-GB" altLang="zh-CN" sz="2400" b="1" dirty="0">
                <a:latin typeface="Calibri" panose="020F0502020204030204" pitchFamily="34" charset="0"/>
                <a:cs typeface="Calibri" panose="020F0502020204030204" pitchFamily="34" charset="0"/>
              </a:rPr>
              <a:t>W: Definitely! We could </a:t>
            </a:r>
            <a:r>
              <a:rPr lang="en-GB" altLang="zh-CN" sz="2400" b="1" i="1" u="sng" dirty="0">
                <a:solidFill>
                  <a:srgbClr val="FF0000"/>
                </a:solidFill>
                <a:latin typeface="Calibri" panose="020F0502020204030204" pitchFamily="34" charset="0"/>
                <a:cs typeface="Calibri" panose="020F0502020204030204" pitchFamily="34" charset="0"/>
              </a:rPr>
              <a:t>meet up at the library </a:t>
            </a:r>
            <a:r>
              <a:rPr lang="en-GB" altLang="zh-CN" sz="2400" b="1" dirty="0">
                <a:latin typeface="Calibri" panose="020F0502020204030204" pitchFamily="34" charset="0"/>
                <a:cs typeface="Calibri" panose="020F0502020204030204" pitchFamily="34" charset="0"/>
              </a:rPr>
              <a:t>this weekend and do some research.</a:t>
            </a:r>
            <a:endParaRPr lang="en-GB" altLang="zh-CN" sz="2400" b="1" dirty="0">
              <a:latin typeface="Calibri" panose="020F0502020204030204" pitchFamily="34" charset="0"/>
              <a:cs typeface="Calibri" panose="020F0502020204030204" pitchFamily="34" charset="0"/>
            </a:endParaRPr>
          </a:p>
          <a:p>
            <a:pPr>
              <a:buNone/>
            </a:pPr>
            <a:r>
              <a:rPr lang="en-GB" altLang="zh-CN" sz="2400" b="1" dirty="0">
                <a:effectLst/>
                <a:latin typeface="Calibri" panose="020F0502020204030204" pitchFamily="34" charset="0"/>
                <a:cs typeface="Calibri" panose="020F0502020204030204" pitchFamily="34" charset="0"/>
              </a:rPr>
              <a:t>lean toward – incline to </a:t>
            </a:r>
            <a:r>
              <a:rPr lang="zh-CN" altLang="en-GB" sz="2400" b="1" dirty="0">
                <a:effectLst/>
                <a:latin typeface="Calibri" panose="020F0502020204030204" pitchFamily="34" charset="0"/>
                <a:cs typeface="Calibri" panose="020F0502020204030204" pitchFamily="34" charset="0"/>
              </a:rPr>
              <a:t>倾向于</a:t>
            </a:r>
            <a:endParaRPr lang="en-GB" altLang="zh-CN" sz="2400" b="1" dirty="0">
              <a:effectLst/>
              <a:latin typeface="Calibri" panose="020F0502020204030204" pitchFamily="34" charset="0"/>
              <a:cs typeface="Calibri" panose="020F0502020204030204" pitchFamily="34" charset="0"/>
            </a:endParaRPr>
          </a:p>
          <a:p>
            <a:pPr>
              <a:buNone/>
            </a:pPr>
            <a:r>
              <a:rPr lang="en-GB" altLang="zh-CN" sz="2400" b="1" dirty="0">
                <a:effectLst/>
                <a:latin typeface="Calibri" panose="020F0502020204030204" pitchFamily="34" charset="0"/>
                <a:cs typeface="Calibri" panose="020F0502020204030204" pitchFamily="34" charset="0"/>
              </a:rPr>
              <a:t>the</a:t>
            </a:r>
            <a:r>
              <a:rPr lang="zh-CN" altLang="en-US" sz="2400" b="1" dirty="0">
                <a:effectLst/>
                <a:latin typeface="Calibri" panose="020F0502020204030204" pitchFamily="34" charset="0"/>
                <a:cs typeface="Calibri" panose="020F0502020204030204" pitchFamily="34" charset="0"/>
              </a:rPr>
              <a:t> </a:t>
            </a:r>
            <a:r>
              <a:rPr lang="en-US" altLang="zh-CN" sz="2400" b="1" dirty="0">
                <a:effectLst/>
                <a:latin typeface="Calibri" panose="020F0502020204030204" pitchFamily="34" charset="0"/>
                <a:cs typeface="Calibri" panose="020F0502020204030204" pitchFamily="34" charset="0"/>
              </a:rPr>
              <a:t>phases</a:t>
            </a:r>
            <a:r>
              <a:rPr lang="zh-CN" altLang="en-US" sz="2400" b="1" dirty="0">
                <a:effectLst/>
                <a:latin typeface="Calibri" panose="020F0502020204030204" pitchFamily="34" charset="0"/>
                <a:cs typeface="Calibri" panose="020F0502020204030204" pitchFamily="34" charset="0"/>
              </a:rPr>
              <a:t> </a:t>
            </a:r>
            <a:r>
              <a:rPr lang="en-US" altLang="zh-CN" sz="2400" b="1" dirty="0">
                <a:effectLst/>
                <a:latin typeface="Calibri" panose="020F0502020204030204" pitchFamily="34" charset="0"/>
                <a:cs typeface="Calibri" panose="020F0502020204030204" pitchFamily="34" charset="0"/>
              </a:rPr>
              <a:t>of</a:t>
            </a:r>
            <a:r>
              <a:rPr lang="zh-CN" altLang="en-US" sz="2400" b="1" dirty="0">
                <a:effectLst/>
                <a:latin typeface="Calibri" panose="020F0502020204030204" pitchFamily="34" charset="0"/>
                <a:cs typeface="Calibri" panose="020F0502020204030204" pitchFamily="34" charset="0"/>
              </a:rPr>
              <a:t> </a:t>
            </a:r>
            <a:r>
              <a:rPr lang="en-US" altLang="zh-CN" sz="2400" b="1" dirty="0">
                <a:effectLst/>
                <a:latin typeface="Calibri" panose="020F0502020204030204" pitchFamily="34" charset="0"/>
                <a:cs typeface="Calibri" panose="020F0502020204030204" pitchFamily="34" charset="0"/>
              </a:rPr>
              <a:t>the</a:t>
            </a:r>
            <a:r>
              <a:rPr lang="zh-CN" altLang="en-US" sz="2400" b="1" dirty="0">
                <a:effectLst/>
                <a:latin typeface="Calibri" panose="020F0502020204030204" pitchFamily="34" charset="0"/>
                <a:cs typeface="Calibri" panose="020F0502020204030204" pitchFamily="34" charset="0"/>
              </a:rPr>
              <a:t> </a:t>
            </a:r>
            <a:r>
              <a:rPr lang="en-US" altLang="zh-CN" sz="2400" b="1" dirty="0">
                <a:effectLst/>
                <a:latin typeface="Calibri" panose="020F0502020204030204" pitchFamily="34" charset="0"/>
                <a:cs typeface="Calibri" panose="020F0502020204030204" pitchFamily="34" charset="0"/>
              </a:rPr>
              <a:t>moon</a:t>
            </a:r>
            <a:r>
              <a:rPr lang="zh-CN" altLang="en-US" sz="2400" b="1" dirty="0">
                <a:effectLst/>
                <a:latin typeface="Calibri" panose="020F0502020204030204" pitchFamily="34" charset="0"/>
                <a:cs typeface="Calibri" panose="020F0502020204030204" pitchFamily="34" charset="0"/>
              </a:rPr>
              <a:t> 月相 </a:t>
            </a:r>
            <a:endParaRPr lang="en-US" altLang="zh-CN" sz="2400" b="1" dirty="0">
              <a:effectLst/>
              <a:latin typeface="Calibri" panose="020F0502020204030204" pitchFamily="34" charset="0"/>
              <a:cs typeface="Calibri" panose="020F0502020204030204" pitchFamily="34" charset="0"/>
            </a:endParaRPr>
          </a:p>
          <a:p>
            <a:pPr>
              <a:buNone/>
            </a:pPr>
            <a:r>
              <a:rPr lang="en-US" altLang="zh-CN" sz="2400" b="1" dirty="0">
                <a:latin typeface="Calibri" panose="020F0502020204030204" pitchFamily="34" charset="0"/>
                <a:cs typeface="Calibri" panose="020F0502020204030204" pitchFamily="34" charset="0"/>
              </a:rPr>
              <a:t>the</a:t>
            </a:r>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effects</a:t>
            </a:r>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of</a:t>
            </a:r>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gravity	</a:t>
            </a:r>
            <a:r>
              <a:rPr lang="zh-CN" altLang="en-US" sz="2400" b="1" dirty="0">
                <a:latin typeface="Calibri" panose="020F0502020204030204" pitchFamily="34" charset="0"/>
                <a:cs typeface="Calibri" panose="020F0502020204030204" pitchFamily="34" charset="0"/>
              </a:rPr>
              <a:t>      重力的影响</a:t>
            </a:r>
            <a:endParaRPr lang="en-US" altLang="zh-CN" sz="2400" b="1" dirty="0">
              <a:latin typeface="Calibri" panose="020F0502020204030204" pitchFamily="34" charset="0"/>
              <a:cs typeface="Calibri" panose="020F0502020204030204" pitchFamily="34" charset="0"/>
            </a:endParaRPr>
          </a:p>
          <a:p>
            <a:pPr>
              <a:buNone/>
            </a:pPr>
            <a:r>
              <a:rPr lang="en-US" altLang="zh-CN" sz="2400" b="1" dirty="0">
                <a:effectLst/>
                <a:latin typeface="Calibri" panose="020F0502020204030204" pitchFamily="34" charset="0"/>
                <a:cs typeface="Calibri" panose="020F0502020204030204" pitchFamily="34" charset="0"/>
              </a:rPr>
              <a:t>meet</a:t>
            </a:r>
            <a:r>
              <a:rPr lang="zh-CN" altLang="en-US" sz="2400" b="1" dirty="0">
                <a:effectLst/>
                <a:latin typeface="Calibri" panose="020F0502020204030204" pitchFamily="34" charset="0"/>
                <a:cs typeface="Calibri" panose="020F0502020204030204" pitchFamily="34" charset="0"/>
              </a:rPr>
              <a:t> </a:t>
            </a:r>
            <a:r>
              <a:rPr lang="en-US" altLang="zh-CN" sz="2400" b="1" dirty="0">
                <a:effectLst/>
                <a:latin typeface="Calibri" panose="020F0502020204030204" pitchFamily="34" charset="0"/>
                <a:cs typeface="Calibri" panose="020F0502020204030204" pitchFamily="34" charset="0"/>
              </a:rPr>
              <a:t>up</a:t>
            </a:r>
            <a:r>
              <a:rPr lang="zh-CN" altLang="en-US" sz="2400" b="1" dirty="0">
                <a:effectLst/>
                <a:latin typeface="Calibri" panose="020F0502020204030204" pitchFamily="34" charset="0"/>
                <a:cs typeface="Calibri" panose="020F0502020204030204" pitchFamily="34" charset="0"/>
              </a:rPr>
              <a:t> </a:t>
            </a:r>
            <a:r>
              <a:rPr lang="en-US" altLang="zh-CN" sz="2400" b="1" dirty="0">
                <a:effectLst/>
                <a:latin typeface="Calibri" panose="020F0502020204030204" pitchFamily="34" charset="0"/>
                <a:cs typeface="Calibri" panose="020F0502020204030204" pitchFamily="34" charset="0"/>
              </a:rPr>
              <a:t>		</a:t>
            </a:r>
            <a:r>
              <a:rPr lang="zh-CN" altLang="en-US" sz="2400" b="1" dirty="0">
                <a:effectLst/>
                <a:latin typeface="Calibri" panose="020F0502020204030204" pitchFamily="34" charset="0"/>
                <a:cs typeface="Calibri" panose="020F0502020204030204" pitchFamily="34" charset="0"/>
              </a:rPr>
              <a:t>    </a:t>
            </a:r>
            <a:r>
              <a:rPr lang="zh-CN" altLang="en-US" sz="2400" b="1" dirty="0">
                <a:latin typeface="Calibri" panose="020F0502020204030204" pitchFamily="34" charset="0"/>
                <a:cs typeface="Calibri" panose="020F0502020204030204" pitchFamily="34" charset="0"/>
              </a:rPr>
              <a:t>相约见面</a:t>
            </a:r>
            <a:endParaRPr lang="en-GB" altLang="zh-CN" sz="2400" b="1" dirty="0">
              <a:effectLst/>
              <a:latin typeface="Calibri" panose="020F0502020204030204" pitchFamily="34" charset="0"/>
              <a:cs typeface="Calibri" panose="020F0502020204030204" pitchFamily="34" charset="0"/>
            </a:endParaRPr>
          </a:p>
        </p:txBody>
      </p:sp>
      <p:pic>
        <p:nvPicPr>
          <p:cNvPr id="9" name="图片 8" descr="建筑前的人&#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3073" y="112216"/>
            <a:ext cx="2539796" cy="1693197"/>
          </a:xfrm>
          <a:prstGeom prst="rect">
            <a:avLst/>
          </a:prstGeom>
        </p:spPr>
      </p:pic>
      <p:sp>
        <p:nvSpPr>
          <p:cNvPr id="10" name="标题 2"/>
          <p:cNvSpPr>
            <a:spLocks noGrp="1"/>
          </p:cNvSpPr>
          <p:nvPr>
            <p:ph type="title"/>
          </p:nvPr>
        </p:nvSpPr>
        <p:spPr>
          <a:xfrm>
            <a:off x="1153467" y="512919"/>
            <a:ext cx="6619504" cy="554801"/>
          </a:xfrm>
        </p:spPr>
        <p:txBody>
          <a:bodyPr/>
          <a:lstStyle/>
          <a:p>
            <a:pPr lvl="0">
              <a:lnSpc>
                <a:spcPct val="100000"/>
              </a:lnSpc>
              <a:spcBef>
                <a:spcPts val="0"/>
              </a:spcBef>
              <a:defRPr/>
            </a:pP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Listening</a:t>
            </a:r>
            <a:r>
              <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rPr>
              <a:t> </a:t>
            </a:r>
            <a:r>
              <a:rPr lang="en-US" altLang="zh-CN" dirty="0">
                <a:latin typeface="Times New Roman" panose="02020603050405020304" pitchFamily="18" charset="0"/>
                <a:ea typeface="Aa等风的人 (非商业使用)" panose="02010600010101010101" pitchFamily="2" charset="-122"/>
                <a:cs typeface="Times New Roman" panose="02020603050405020304" pitchFamily="18" charset="0"/>
              </a:rPr>
              <a:t>comprehension</a:t>
            </a:r>
            <a:endParaRPr lang="zh-CN" altLang="en-US" dirty="0">
              <a:latin typeface="Times New Roman" panose="02020603050405020304" pitchFamily="18" charset="0"/>
              <a:ea typeface="Aa等风的人 (非商业使用)" panose="02010600010101010101" pitchFamily="2" charset="-122"/>
              <a:cs typeface="Times New Roman" panose="02020603050405020304" pitchFamily="18" charset="0"/>
            </a:endParaRPr>
          </a:p>
        </p:txBody>
      </p:sp>
      <p:sp>
        <p:nvSpPr>
          <p:cNvPr id="11" name="AutoShape 2"/>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7" end="7"/>
                                            </p:txEl>
                                          </p:spTgt>
                                        </p:tgtEl>
                                        <p:attrNameLst>
                                          <p:attrName>style.visibility</p:attrName>
                                        </p:attrNameLst>
                                      </p:cBhvr>
                                      <p:to>
                                        <p:strVal val="visible"/>
                                      </p:to>
                                    </p:set>
                                    <p:animEffect transition="in" filter="checkerboard(across)">
                                      <p:cBhvr>
                                        <p:cTn id="12" dur="500"/>
                                        <p:tgtEl>
                                          <p:spTgt spid="7">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8" end="8"/>
                                            </p:txEl>
                                          </p:spTgt>
                                        </p:tgtEl>
                                        <p:attrNameLst>
                                          <p:attrName>style.visibility</p:attrName>
                                        </p:attrNameLst>
                                      </p:cBhvr>
                                      <p:to>
                                        <p:strVal val="visible"/>
                                      </p:to>
                                    </p:set>
                                    <p:animEffect transition="in" filter="checkerboard(across)">
                                      <p:cBhvr>
                                        <p:cTn id="17" dur="500"/>
                                        <p:tgtEl>
                                          <p:spTgt spid="7">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9" end="9"/>
                                            </p:txEl>
                                          </p:spTgt>
                                        </p:tgtEl>
                                        <p:attrNameLst>
                                          <p:attrName>style.visibility</p:attrName>
                                        </p:attrNameLst>
                                      </p:cBhvr>
                                      <p:to>
                                        <p:strVal val="visible"/>
                                      </p:to>
                                    </p:set>
                                    <p:animEffect transition="in" filter="checkerboard(across)">
                                      <p:cBhvr>
                                        <p:cTn id="22"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550943" y="1042988"/>
            <a:ext cx="6100762" cy="646331"/>
          </a:xfrm>
          <a:prstGeom prst="rect">
            <a:avLst/>
          </a:prstGeom>
          <a:noFill/>
        </p:spPr>
        <p:txBody>
          <a:bodyPr wrap="square">
            <a:spAutoFit/>
          </a:bodyPr>
          <a:lstStyle/>
          <a:p>
            <a:r>
              <a:rPr lang="zh-CN" altLang="en-US" b="1" i="1" dirty="0">
                <a:solidFill>
                  <a:srgbClr val="FFFF00"/>
                </a:solidFill>
              </a:rPr>
              <a:t>to polish sth with wax给…打蜡</a:t>
            </a:r>
            <a:endParaRPr lang="en-US" altLang="zh-CN" b="1" i="1" dirty="0">
              <a:solidFill>
                <a:srgbClr val="FFFF00"/>
              </a:solidFill>
            </a:endParaRPr>
          </a:p>
          <a:p>
            <a:r>
              <a:rPr lang="zh-CN" altLang="en-US" b="1" i="1" dirty="0">
                <a:solidFill>
                  <a:srgbClr val="FFFF00"/>
                </a:solidFill>
              </a:rPr>
              <a:t>渐圆；渐满 </a:t>
            </a:r>
            <a:r>
              <a:rPr lang="en-US" altLang="zh-CN" b="1" i="1" dirty="0">
                <a:solidFill>
                  <a:srgbClr val="FFFF00"/>
                </a:solidFill>
              </a:rPr>
              <a:t>wax</a:t>
            </a:r>
            <a:r>
              <a:rPr lang="zh-CN" altLang="en-US" b="1" i="1" dirty="0">
                <a:solidFill>
                  <a:srgbClr val="FFFF00"/>
                </a:solidFill>
              </a:rPr>
              <a:t> </a:t>
            </a:r>
            <a:endParaRPr lang="zh-CN" altLang="en-US" b="1" i="1" dirty="0">
              <a:solidFill>
                <a:srgbClr val="FFFF00"/>
              </a:solidFill>
            </a:endParaRPr>
          </a:p>
        </p:txBody>
      </p:sp>
      <p:sp>
        <p:nvSpPr>
          <p:cNvPr id="7" name="文本框 6"/>
          <p:cNvSpPr txBox="1"/>
          <p:nvPr/>
        </p:nvSpPr>
        <p:spPr>
          <a:xfrm>
            <a:off x="9697641" y="507382"/>
            <a:ext cx="1375172" cy="400110"/>
          </a:xfrm>
          <a:prstGeom prst="rect">
            <a:avLst/>
          </a:prstGeom>
          <a:noFill/>
        </p:spPr>
        <p:txBody>
          <a:bodyPr wrap="square">
            <a:spAutoFit/>
          </a:bodyPr>
          <a:lstStyle/>
          <a:p>
            <a:r>
              <a:rPr lang="zh-CN" altLang="en-US" sz="2000" b="1" dirty="0">
                <a:solidFill>
                  <a:srgbClr val="FFFF00"/>
                </a:solidFill>
              </a:rPr>
              <a:t>/ˈkreznt/ </a:t>
            </a:r>
            <a:endParaRPr lang="zh-CN" altLang="en-US" sz="2000" b="1" dirty="0">
              <a:solidFill>
                <a:srgbClr val="FFFF00"/>
              </a:solidFill>
            </a:endParaRPr>
          </a:p>
        </p:txBody>
      </p:sp>
      <p:sp>
        <p:nvSpPr>
          <p:cNvPr id="8" name="文本框 7"/>
          <p:cNvSpPr txBox="1"/>
          <p:nvPr/>
        </p:nvSpPr>
        <p:spPr>
          <a:xfrm>
            <a:off x="191095" y="1537335"/>
            <a:ext cx="2028230" cy="923330"/>
          </a:xfrm>
          <a:prstGeom prst="rect">
            <a:avLst/>
          </a:prstGeom>
          <a:noFill/>
        </p:spPr>
        <p:txBody>
          <a:bodyPr wrap="square">
            <a:spAutoFit/>
          </a:bodyPr>
          <a:lstStyle/>
          <a:p>
            <a:r>
              <a:rPr lang="zh-CN" altLang="en-US" b="1" dirty="0">
                <a:solidFill>
                  <a:srgbClr val="FFFF00"/>
                </a:solidFill>
              </a:rPr>
              <a:t>  /ˈɡɪbəs/ 光亮部分大于半圆的；盈凸的</a:t>
            </a:r>
            <a:endParaRPr lang="zh-CN" altLang="en-US" b="1" dirty="0">
              <a:solidFill>
                <a:srgbClr val="FFFF00"/>
              </a:solidFill>
            </a:endParaRPr>
          </a:p>
        </p:txBody>
      </p:sp>
      <p:sp>
        <p:nvSpPr>
          <p:cNvPr id="9" name="文本框 8"/>
          <p:cNvSpPr txBox="1"/>
          <p:nvPr/>
        </p:nvSpPr>
        <p:spPr>
          <a:xfrm>
            <a:off x="2219325" y="4397336"/>
            <a:ext cx="3103364" cy="1200329"/>
          </a:xfrm>
          <a:prstGeom prst="rect">
            <a:avLst/>
          </a:prstGeom>
          <a:noFill/>
        </p:spPr>
        <p:txBody>
          <a:bodyPr wrap="square">
            <a:spAutoFit/>
          </a:bodyPr>
          <a:lstStyle/>
          <a:p>
            <a:r>
              <a:rPr lang="en-US" altLang="zh-CN" b="1" i="1" dirty="0">
                <a:solidFill>
                  <a:srgbClr val="FFFF00"/>
                </a:solidFill>
                <a:latin typeface="Calibri" panose="020F0502020204030204" pitchFamily="34" charset="0"/>
                <a:cs typeface="Calibri" panose="020F0502020204030204" pitchFamily="34" charset="0"/>
              </a:rPr>
              <a:t>wane</a:t>
            </a:r>
            <a:r>
              <a:rPr lang="zh-CN" altLang="en-US" b="1" i="1" dirty="0">
                <a:solidFill>
                  <a:srgbClr val="FFFF00"/>
                </a:solidFill>
                <a:latin typeface="Calibri" panose="020F0502020204030204" pitchFamily="34" charset="0"/>
                <a:cs typeface="Calibri" panose="020F0502020204030204" pitchFamily="34" charset="0"/>
              </a:rPr>
              <a:t> </a:t>
            </a:r>
            <a:r>
              <a:rPr lang="en-GB" altLang="zh-CN" b="1" i="1" dirty="0">
                <a:solidFill>
                  <a:srgbClr val="FFFF00"/>
                </a:solidFill>
                <a:latin typeface="Calibri" panose="020F0502020204030204" pitchFamily="34" charset="0"/>
                <a:cs typeface="Calibri" panose="020F0502020204030204" pitchFamily="34" charset="0"/>
              </a:rPr>
              <a:t> /</a:t>
            </a:r>
            <a:r>
              <a:rPr lang="en-GB" altLang="zh-CN" b="1" i="1" dirty="0" err="1">
                <a:solidFill>
                  <a:srgbClr val="FFFF00"/>
                </a:solidFill>
                <a:latin typeface="Calibri" panose="020F0502020204030204" pitchFamily="34" charset="0"/>
                <a:cs typeface="Calibri" panose="020F0502020204030204" pitchFamily="34" charset="0"/>
              </a:rPr>
              <a:t>weɪn</a:t>
            </a:r>
            <a:r>
              <a:rPr lang="en-GB" altLang="zh-CN" b="1" i="1" dirty="0">
                <a:solidFill>
                  <a:srgbClr val="FFFF00"/>
                </a:solidFill>
                <a:latin typeface="Calibri" panose="020F0502020204030204" pitchFamily="34" charset="0"/>
                <a:cs typeface="Calibri" panose="020F0502020204030204" pitchFamily="34" charset="0"/>
              </a:rPr>
              <a:t>/ </a:t>
            </a:r>
            <a:endParaRPr lang="en-US" altLang="zh-CN" b="1" i="1" dirty="0">
              <a:solidFill>
                <a:srgbClr val="FFFF00"/>
              </a:solidFill>
              <a:latin typeface="Calibri" panose="020F0502020204030204" pitchFamily="34" charset="0"/>
              <a:cs typeface="Calibri" panose="020F0502020204030204" pitchFamily="34" charset="0"/>
            </a:endParaRPr>
          </a:p>
          <a:p>
            <a:r>
              <a:rPr lang="en-US" altLang="zh-CN" b="1" i="1" dirty="0">
                <a:solidFill>
                  <a:srgbClr val="FFFF00"/>
                </a:solidFill>
                <a:latin typeface="Calibri" panose="020F0502020204030204" pitchFamily="34" charset="0"/>
                <a:cs typeface="Calibri" panose="020F0502020204030204" pitchFamily="34" charset="0"/>
              </a:rPr>
              <a:t>t</a:t>
            </a:r>
            <a:r>
              <a:rPr lang="zh-CN" altLang="en-US" b="1" i="1" dirty="0">
                <a:solidFill>
                  <a:srgbClr val="FFFF00"/>
                </a:solidFill>
                <a:latin typeface="Calibri" panose="020F0502020204030204" pitchFamily="34" charset="0"/>
                <a:cs typeface="Calibri" panose="020F0502020204030204" pitchFamily="34" charset="0"/>
              </a:rPr>
              <a:t>o become gradually weaker or less important衰落；衰败；败落；减弱；缺；亏 </a:t>
            </a:r>
            <a:endParaRPr lang="zh-CN" altLang="en-US" b="1" i="1" dirty="0">
              <a:solidFill>
                <a:srgbClr val="FFFF00"/>
              </a:solidFill>
              <a:latin typeface="Calibri" panose="020F0502020204030204" pitchFamily="34" charset="0"/>
              <a:cs typeface="Calibri" panose="020F0502020204030204" pitchFamily="34" charset="0"/>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文本&#10;&#10;AI 生成的内容可能不正确。"/>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2875" y="226771"/>
            <a:ext cx="12301538" cy="3788017"/>
          </a:xfrm>
          <a:prstGeom prst="rect">
            <a:avLst/>
          </a:prstGeom>
        </p:spPr>
      </p:pic>
      <p:sp>
        <p:nvSpPr>
          <p:cNvPr id="14" name="文本框 13"/>
          <p:cNvSpPr txBox="1"/>
          <p:nvPr/>
        </p:nvSpPr>
        <p:spPr>
          <a:xfrm>
            <a:off x="300038" y="4014788"/>
            <a:ext cx="3553473" cy="523220"/>
          </a:xfrm>
          <a:prstGeom prst="rect">
            <a:avLst/>
          </a:prstGeom>
          <a:noFill/>
        </p:spPr>
        <p:txBody>
          <a:bodyPr wrap="none" rtlCol="0">
            <a:spAutoFit/>
          </a:bodyPr>
          <a:lstStyle/>
          <a:p>
            <a:pPr algn="l"/>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hit</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the</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trails</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for</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a</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hike</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endPar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15" name="文本框 14"/>
          <p:cNvSpPr txBox="1"/>
          <p:nvPr/>
        </p:nvSpPr>
        <p:spPr>
          <a:xfrm>
            <a:off x="300038" y="4538008"/>
            <a:ext cx="4051045" cy="2246769"/>
          </a:xfrm>
          <a:prstGeom prst="rect">
            <a:avLst/>
          </a:prstGeom>
          <a:noFill/>
        </p:spPr>
        <p:txBody>
          <a:bodyPr wrap="none" rtlCol="0">
            <a:spAutoFit/>
          </a:bodyPr>
          <a:lstStyle/>
          <a:p>
            <a:pPr algn="l"/>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fingers</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crossed</a:t>
            </a:r>
            <a:endPar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endParaRPr>
          </a:p>
          <a:p>
            <a:pPr algn="l"/>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have</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a</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backup</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plan</a:t>
            </a:r>
            <a:endPar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endParaRPr>
          </a:p>
          <a:p>
            <a:pPr algn="l"/>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just</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in</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case</a:t>
            </a:r>
            <a:endPar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endParaRPr>
          </a:p>
          <a:p>
            <a:pPr algn="l"/>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binge-watch</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some</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movies</a:t>
            </a:r>
            <a:endPar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endParaRPr>
          </a:p>
          <a:p>
            <a:pPr algn="l"/>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dampen</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our</a:t>
            </a:r>
            <a:r>
              <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rPr>
              <a:t> </a:t>
            </a:r>
            <a:r>
              <a:rPr kumimoji="1" lang="en-US" altLang="zh-CN" sz="2800" b="1" i="1" dirty="0">
                <a:latin typeface="Calibri" panose="020F0502020204030204" pitchFamily="34" charset="0"/>
                <a:ea typeface="阿里巴巴普惠体" panose="00020600040101010101" pitchFamily="18" charset="-122"/>
                <a:cs typeface="Calibri" panose="020F0502020204030204" pitchFamily="34" charset="0"/>
              </a:rPr>
              <a:t>spirits</a:t>
            </a:r>
            <a:endParaRPr kumimoji="1" lang="zh-CN" altLang="en-US" sz="2800" b="1" i="1" dirty="0">
              <a:latin typeface="Calibri" panose="020F0502020204030204" pitchFamily="34" charset="0"/>
              <a:ea typeface="阿里巴巴普惠体" panose="00020600040101010101" pitchFamily="18" charset="-122"/>
              <a:cs typeface="Calibri" panose="020F0502020204030204" pitchFamily="34" charset="0"/>
            </a:endParaRPr>
          </a:p>
        </p:txBody>
      </p:sp>
      <p:sp>
        <p:nvSpPr>
          <p:cNvPr id="17" name="文本框 16"/>
          <p:cNvSpPr txBox="1"/>
          <p:nvPr/>
        </p:nvSpPr>
        <p:spPr>
          <a:xfrm>
            <a:off x="4224986" y="4014788"/>
            <a:ext cx="1404289" cy="461665"/>
          </a:xfrm>
          <a:prstGeom prst="rect">
            <a:avLst/>
          </a:prstGeom>
          <a:noFill/>
        </p:spPr>
        <p:txBody>
          <a:bodyPr wrap="square">
            <a:spAutoFit/>
          </a:bodyPr>
          <a:lstStyle/>
          <a:p>
            <a:r>
              <a:rPr lang="zh-CN" altLang="en-US" sz="2400" b="1" dirty="0"/>
              <a:t>上山徒步</a:t>
            </a:r>
            <a:endParaRPr lang="en-US" altLang="zh-CN" sz="2400" b="1" dirty="0"/>
          </a:p>
        </p:txBody>
      </p:sp>
      <p:sp>
        <p:nvSpPr>
          <p:cNvPr id="19" name="文本框 18"/>
          <p:cNvSpPr txBox="1"/>
          <p:nvPr/>
        </p:nvSpPr>
        <p:spPr>
          <a:xfrm>
            <a:off x="4224877" y="4546878"/>
            <a:ext cx="6286500" cy="2677656"/>
          </a:xfrm>
          <a:prstGeom prst="rect">
            <a:avLst/>
          </a:prstGeom>
          <a:noFill/>
        </p:spPr>
        <p:txBody>
          <a:bodyPr wrap="square">
            <a:spAutoFit/>
          </a:bodyPr>
          <a:lstStyle/>
          <a:p>
            <a:r>
              <a:rPr lang="zh-CN" altLang="en-US" sz="2400" b="1" dirty="0"/>
              <a:t>希望好运、祝愿好运</a:t>
            </a:r>
            <a:endParaRPr lang="en-US" altLang="zh-CN" sz="2400" b="1" dirty="0"/>
          </a:p>
          <a:p>
            <a:r>
              <a:rPr lang="zh-CN" altLang="en-US" sz="2400" b="1" dirty="0"/>
              <a:t>有备选计划</a:t>
            </a:r>
            <a:endParaRPr lang="en-US" altLang="zh-CN" sz="2400" b="1" dirty="0"/>
          </a:p>
          <a:p>
            <a:r>
              <a:rPr lang="zh-CN" altLang="en-US" sz="2400" b="1" dirty="0"/>
              <a:t>以防万一</a:t>
            </a:r>
            <a:endParaRPr lang="en-US" altLang="zh-CN" sz="2400" b="1" dirty="0"/>
          </a:p>
          <a:p>
            <a:r>
              <a:rPr lang="zh-CN" altLang="en-US" sz="2400" b="1" dirty="0"/>
              <a:t>连续观看电影（狂看电影）</a:t>
            </a:r>
            <a:endParaRPr lang="en-US" altLang="zh-CN" sz="2400" b="1" dirty="0"/>
          </a:p>
          <a:p>
            <a:r>
              <a:rPr lang="zh-CN" altLang="en-US" sz="2400" b="1" dirty="0"/>
              <a:t>打击了我们的士气</a:t>
            </a:r>
            <a:endParaRPr lang="en-US" altLang="zh-CN" sz="2400" b="1" dirty="0"/>
          </a:p>
          <a:p>
            <a:r>
              <a:rPr lang="en-US" altLang="zh-CN" sz="2400" b="1" dirty="0"/>
              <a:t>dampen</a:t>
            </a:r>
            <a:r>
              <a:rPr lang="zh-CN" altLang="en-US" sz="2400" b="1" dirty="0"/>
              <a:t>使潮湿，弄湿；减弱，抑制</a:t>
            </a:r>
            <a:endParaRPr lang="zh-CN" altLang="en-US" sz="2400" b="1" dirty="0"/>
          </a:p>
          <a:p>
            <a:endParaRPr lang="zh-CN" altLang="en-US" sz="2400" b="1" dirty="0"/>
          </a:p>
        </p:txBody>
      </p:sp>
      <p:sp>
        <p:nvSpPr>
          <p:cNvPr id="21" name="文本框 20"/>
          <p:cNvSpPr txBox="1"/>
          <p:nvPr/>
        </p:nvSpPr>
        <p:spPr>
          <a:xfrm>
            <a:off x="4374895" y="0"/>
            <a:ext cx="7972425" cy="646331"/>
          </a:xfrm>
          <a:prstGeom prst="rect">
            <a:avLst/>
          </a:prstGeom>
          <a:noFill/>
        </p:spPr>
        <p:txBody>
          <a:bodyPr wrap="square">
            <a:spAutoFit/>
          </a:bodyPr>
          <a:lstStyle/>
          <a:p>
            <a:r>
              <a:rPr lang="en-GB" altLang="zh-CN" sz="1800" b="1" dirty="0"/>
              <a:t>When she's depressed she </a:t>
            </a:r>
            <a:r>
              <a:rPr lang="en-GB" altLang="zh-CN" sz="1800" b="1" dirty="0">
                <a:solidFill>
                  <a:srgbClr val="FF0000"/>
                </a:solidFill>
              </a:rPr>
              <a:t>binges</a:t>
            </a:r>
            <a:r>
              <a:rPr lang="en-GB" altLang="zh-CN" sz="1800" b="1" dirty="0"/>
              <a:t> on chocolate.</a:t>
            </a:r>
            <a:endParaRPr lang="en-GB" altLang="zh-CN" sz="1800" b="1" dirty="0"/>
          </a:p>
          <a:p>
            <a:r>
              <a:rPr lang="zh-CN" altLang="en-US" sz="1800" b="1" dirty="0"/>
              <a:t>她心情不好的时候就大嚼巧克力。（</a:t>
            </a:r>
            <a:r>
              <a:rPr lang="en-US" altLang="zh-CN" sz="1800" b="1" dirty="0"/>
              <a:t>binging/binged</a:t>
            </a:r>
            <a:r>
              <a:rPr lang="zh-CN" altLang="en-US" b="1" dirty="0"/>
              <a:t>大吃大喝；狂欢作乐）</a:t>
            </a:r>
            <a:endParaRPr lang="zh-CN" altLang="en-US" sz="1800" b="1" dirty="0"/>
          </a:p>
        </p:txBody>
      </p:sp>
      <p:pic>
        <p:nvPicPr>
          <p:cNvPr id="24" name="图片 23" descr="图形用户界面, 应用程序&#10;&#10;AI 生成的内容可能不正确。"/>
          <p:cNvPicPr>
            <a:picLocks noChangeAspect="1"/>
          </p:cNvPicPr>
          <p:nvPr/>
        </p:nvPicPr>
        <p:blipFill>
          <a:blip r:embed="rId2" cstate="print">
            <a:extLst>
              <a:ext uri="{28A0092B-C50C-407E-A947-70E740481C1C}">
                <a14:useLocalDpi xmlns:a14="http://schemas.microsoft.com/office/drawing/2010/main" val="0"/>
              </a:ext>
            </a:extLst>
          </a:blip>
          <a:srcRect r="65533" b="50000"/>
          <a:stretch>
            <a:fillRect/>
          </a:stretch>
        </p:blipFill>
        <p:spPr>
          <a:xfrm>
            <a:off x="10016618" y="4615841"/>
            <a:ext cx="1806830" cy="1747409"/>
          </a:xfrm>
          <a:prstGeom prst="rect">
            <a:avLst/>
          </a:prstGeom>
        </p:spPr>
      </p:pic>
      <p:pic>
        <p:nvPicPr>
          <p:cNvPr id="25" name="图片 24" descr="图形用户界面, 应用程序&#10;&#10;AI 生成的内容可能不正确。"/>
          <p:cNvPicPr>
            <a:picLocks noChangeAspect="1"/>
          </p:cNvPicPr>
          <p:nvPr/>
        </p:nvPicPr>
        <p:blipFill>
          <a:blip r:embed="rId3" cstate="print">
            <a:extLst>
              <a:ext uri="{28A0092B-C50C-407E-A947-70E740481C1C}">
                <a14:useLocalDpi xmlns:a14="http://schemas.microsoft.com/office/drawing/2010/main" val="0"/>
              </a:ext>
            </a:extLst>
          </a:blip>
          <a:srcRect l="1" t="49853" r="63107"/>
          <a:stretch>
            <a:fillRect/>
          </a:stretch>
        </p:blipFill>
        <p:spPr>
          <a:xfrm>
            <a:off x="7840919" y="4808488"/>
            <a:ext cx="1503105" cy="1362116"/>
          </a:xfrm>
          <a:prstGeom prst="rect">
            <a:avLst/>
          </a:prstGeom>
        </p:spPr>
      </p:pic>
      <p:pic>
        <p:nvPicPr>
          <p:cNvPr id="26" name="图片 25" descr="图形用户界面, 应用程序&#10;&#10;AI 生成的内容可能不正确。"/>
          <p:cNvPicPr>
            <a:picLocks noChangeAspect="1"/>
          </p:cNvPicPr>
          <p:nvPr/>
        </p:nvPicPr>
        <p:blipFill>
          <a:blip r:embed="rId4" cstate="print">
            <a:extLst>
              <a:ext uri="{28A0092B-C50C-407E-A947-70E740481C1C}">
                <a14:useLocalDpi xmlns:a14="http://schemas.microsoft.com/office/drawing/2010/main" val="0"/>
              </a:ext>
            </a:extLst>
          </a:blip>
          <a:srcRect l="67140" t="49158"/>
          <a:stretch>
            <a:fillRect/>
          </a:stretch>
        </p:blipFill>
        <p:spPr>
          <a:xfrm>
            <a:off x="9344024" y="2497119"/>
            <a:ext cx="1806829" cy="1863761"/>
          </a:xfrm>
          <a:prstGeom prst="rect">
            <a:avLst/>
          </a:prstGeom>
        </p:spPr>
      </p:pic>
      <p:pic>
        <p:nvPicPr>
          <p:cNvPr id="5124" name="图片 6" descr="logo横版 png"/>
          <p:cNvPicPr>
            <a:picLocks noChangeAspect="1"/>
          </p:cNvPicPr>
          <p:nvPr/>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
                                            <p:txEl>
                                              <p:pRg st="0" end="0"/>
                                            </p:txEl>
                                          </p:spTgt>
                                        </p:tgtEl>
                                        <p:attrNameLst>
                                          <p:attrName>style.visibility</p:attrName>
                                        </p:attrNameLst>
                                      </p:cBhvr>
                                      <p:to>
                                        <p:strVal val="visible"/>
                                      </p:to>
                                    </p:set>
                                    <p:animEffect transition="in" filter="dissolve">
                                      <p:cBhvr>
                                        <p:cTn id="12" dur="500"/>
                                        <p:tgtEl>
                                          <p:spTgt spid="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
                                            <p:txEl>
                                              <p:pRg st="1" end="1"/>
                                            </p:txEl>
                                          </p:spTgt>
                                        </p:tgtEl>
                                        <p:attrNameLst>
                                          <p:attrName>style.visibility</p:attrName>
                                        </p:attrNameLst>
                                      </p:cBhvr>
                                      <p:to>
                                        <p:strVal val="visible"/>
                                      </p:to>
                                    </p:set>
                                    <p:animEffect transition="in" filter="dissolve">
                                      <p:cBhvr>
                                        <p:cTn id="17" dur="500"/>
                                        <p:tgtEl>
                                          <p:spTgt spid="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9">
                                            <p:txEl>
                                              <p:pRg st="2" end="2"/>
                                            </p:txEl>
                                          </p:spTgt>
                                        </p:tgtEl>
                                        <p:attrNameLst>
                                          <p:attrName>style.visibility</p:attrName>
                                        </p:attrNameLst>
                                      </p:cBhvr>
                                      <p:to>
                                        <p:strVal val="visible"/>
                                      </p:to>
                                    </p:set>
                                    <p:animEffect transition="in" filter="dissolve">
                                      <p:cBhvr>
                                        <p:cTn id="22" dur="500"/>
                                        <p:tgtEl>
                                          <p:spTgt spid="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9">
                                            <p:txEl>
                                              <p:pRg st="3" end="3"/>
                                            </p:txEl>
                                          </p:spTgt>
                                        </p:tgtEl>
                                        <p:attrNameLst>
                                          <p:attrName>style.visibility</p:attrName>
                                        </p:attrNameLst>
                                      </p:cBhvr>
                                      <p:to>
                                        <p:strVal val="visible"/>
                                      </p:to>
                                    </p:set>
                                    <p:animEffect transition="in" filter="dissolve">
                                      <p:cBhvr>
                                        <p:cTn id="27" dur="500"/>
                                        <p:tgtEl>
                                          <p:spTgt spid="1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19">
                                            <p:txEl>
                                              <p:pRg st="4" end="4"/>
                                            </p:txEl>
                                          </p:spTgt>
                                        </p:tgtEl>
                                        <p:attrNameLst>
                                          <p:attrName>style.visibility</p:attrName>
                                        </p:attrNameLst>
                                      </p:cBhvr>
                                      <p:to>
                                        <p:strVal val="visible"/>
                                      </p:to>
                                    </p:set>
                                    <p:animEffect transition="in" filter="dissolve">
                                      <p:cBhvr>
                                        <p:cTn id="32" dur="500"/>
                                        <p:tgtEl>
                                          <p:spTgt spid="1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19">
                                            <p:txEl>
                                              <p:pRg st="5" end="5"/>
                                            </p:txEl>
                                          </p:spTgt>
                                        </p:tgtEl>
                                        <p:attrNameLst>
                                          <p:attrName>style.visibility</p:attrName>
                                        </p:attrNameLst>
                                      </p:cBhvr>
                                      <p:to>
                                        <p:strVal val="visible"/>
                                      </p:to>
                                    </p:set>
                                    <p:animEffect transition="in" filter="dissolve">
                                      <p:cBhvr>
                                        <p:cTn id="37" dur="500"/>
                                        <p:tgtEl>
                                          <p:spTgt spid="1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1">
                                            <p:txEl>
                                              <p:pRg st="1" end="1"/>
                                            </p:txEl>
                                          </p:spTgt>
                                        </p:tgtEl>
                                        <p:attrNameLst>
                                          <p:attrName>style.visibility</p:attrName>
                                        </p:attrNameLst>
                                      </p:cBhvr>
                                      <p:to>
                                        <p:strVal val="visible"/>
                                      </p:to>
                                    </p:set>
                                    <p:animEffect transition="in" filter="dissolve">
                                      <p:cBhvr>
                                        <p:cTn id="42"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2000" dirty="0" smtClean="0">
            <a:latin typeface="阿里巴巴普惠体" panose="00020600040101010101" pitchFamily="18" charset="-122"/>
            <a:ea typeface="阿里巴巴普惠体" panose="00020600040101010101" pitchFamily="18" charset="-122"/>
            <a:cs typeface="阿里巴巴普惠体" panose="00020600040101010101" pitchFamily="18"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25376</Words>
  <Application>WPS 演示</Application>
  <PresentationFormat>宽屏</PresentationFormat>
  <Paragraphs>1039</Paragraphs>
  <Slides>59</Slides>
  <Notes>0</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59</vt:i4>
      </vt:variant>
    </vt:vector>
  </HeadingPairs>
  <TitlesOfParts>
    <vt:vector size="79" baseType="lpstr">
      <vt:lpstr>Arial</vt:lpstr>
      <vt:lpstr>宋体</vt:lpstr>
      <vt:lpstr>Wingdings</vt:lpstr>
      <vt:lpstr>阿里巴巴普惠体</vt:lpstr>
      <vt:lpstr>方正楷体简体</vt:lpstr>
      <vt:lpstr>Aa润行体 (非商业使用)</vt:lpstr>
      <vt:lpstr>Calibri</vt:lpstr>
      <vt:lpstr>仿宋</vt:lpstr>
      <vt:lpstr>Times New Roman</vt:lpstr>
      <vt:lpstr>Aa等风的人 (非商业使用)</vt:lpstr>
      <vt:lpstr>等线</vt:lpstr>
      <vt:lpstr>微软雅黑</vt:lpstr>
      <vt:lpstr>Arial Unicode MS</vt:lpstr>
      <vt:lpstr>ui-sans-serif</vt:lpstr>
      <vt:lpstr>Inter</vt:lpstr>
      <vt:lpstr>PingFang SC</vt:lpstr>
      <vt:lpstr>HelveticaNeue</vt:lpstr>
      <vt:lpstr>华文新魏</vt:lpstr>
      <vt:lpstr>Segoe Print</vt:lpstr>
      <vt:lpstr>Office 主题​​</vt:lpstr>
      <vt:lpstr>PowerPoint 演示文稿</vt:lpstr>
      <vt:lpstr>PowerPoint 演示文稿</vt:lpstr>
      <vt:lpstr>PowerPoint 演示文稿</vt:lpstr>
      <vt:lpstr>Listening comprehension</vt:lpstr>
      <vt:lpstr>Listening comprehension</vt:lpstr>
      <vt:lpstr>Asking directions</vt:lpstr>
      <vt:lpstr>Listening comprehension</vt:lpstr>
      <vt:lpstr>PowerPoint 演示文稿</vt:lpstr>
      <vt:lpstr>PowerPoint 演示文稿</vt:lpstr>
      <vt:lpstr>PowerPoint 演示文稿</vt:lpstr>
      <vt:lpstr>PowerPoint 演示文稿</vt:lpstr>
      <vt:lpstr>A Hand Building Pottery Workshop </vt:lpstr>
      <vt:lpstr>A</vt:lpstr>
      <vt:lpstr>PowerPoint 演示文稿</vt:lpstr>
      <vt:lpstr>PowerPoint 演示文稿</vt:lpstr>
      <vt:lpstr>PowerPoint 演示文稿</vt:lpstr>
      <vt:lpstr>PowerPoint 演示文稿</vt:lpstr>
      <vt:lpstr>PowerPoint 演示文稿</vt:lpstr>
      <vt:lpstr>B</vt:lpstr>
      <vt:lpstr>B</vt:lpstr>
      <vt:lpstr>B</vt:lpstr>
      <vt:lpstr>PowerPoint 演示文稿</vt:lpstr>
      <vt:lpstr>PowerPoint 演示文稿</vt:lpstr>
      <vt:lpstr>PowerPoint 演示文稿</vt:lpstr>
      <vt:lpstr>PowerPoint 演示文稿</vt:lpstr>
      <vt:lpstr>C</vt:lpstr>
      <vt:lpstr>C</vt:lpstr>
      <vt:lpstr>C </vt:lpstr>
      <vt:lpstr>PowerPoint 演示文稿</vt:lpstr>
      <vt:lpstr>PowerPoint 演示文稿</vt:lpstr>
      <vt:lpstr>PowerPoint 演示文稿</vt:lpstr>
      <vt:lpstr>PowerPoint 演示文稿</vt:lpstr>
      <vt:lpstr>PowerPoint 演示文稿</vt:lpstr>
      <vt:lpstr>D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 magnum</dc:creator>
  <cp:lastModifiedBy>Administrator</cp:lastModifiedBy>
  <cp:revision>76</cp:revision>
  <dcterms:created xsi:type="dcterms:W3CDTF">2022-01-20T05:58:00Z</dcterms:created>
  <dcterms:modified xsi:type="dcterms:W3CDTF">2026-03-06T02:24:12Z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F450BC8B71524245961CA08D083599FE_13</vt:lpwstr>
  </property>
  <property fmtid="{D5CDD505-2E9C-101B-9397-08002B2CF9AE}" pid="3" name="KSOProductBuildVer">
    <vt:lpwstr>2052-11.8.2.7978</vt:lpwstr>
  </property>
</Properties>
</file>