
<file path=[Content_Types].xml><?xml version="1.0" encoding="utf-8"?>
<Types xmlns="http://schemas.openxmlformats.org/package/2006/content-types">
  <Default Extension="jpeg" ContentType="image/jpeg"/>
  <Default Extension="png" ContentType="image/png"/>
  <Default Extension="wdp" ContentType="image/vnd.ms-photo"/>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599" r:id="rId3"/>
    <p:sldId id="561" r:id="rId4"/>
    <p:sldId id="535" r:id="rId6"/>
    <p:sldId id="536" r:id="rId7"/>
    <p:sldId id="258" r:id="rId8"/>
    <p:sldId id="523" r:id="rId9"/>
    <p:sldId id="538" r:id="rId10"/>
    <p:sldId id="278" r:id="rId11"/>
    <p:sldId id="283" r:id="rId12"/>
    <p:sldId id="539" r:id="rId13"/>
    <p:sldId id="540" r:id="rId14"/>
    <p:sldId id="545" r:id="rId15"/>
    <p:sldId id="560" r:id="rId16"/>
    <p:sldId id="550" r:id="rId17"/>
    <p:sldId id="551" r:id="rId18"/>
    <p:sldId id="552" r:id="rId19"/>
    <p:sldId id="520" r:id="rId20"/>
    <p:sldId id="525" r:id="rId21"/>
    <p:sldId id="541" r:id="rId22"/>
    <p:sldId id="546" r:id="rId23"/>
    <p:sldId id="530" r:id="rId24"/>
    <p:sldId id="531" r:id="rId25"/>
    <p:sldId id="532" r:id="rId26"/>
    <p:sldId id="267" r:id="rId27"/>
    <p:sldId id="553" r:id="rId28"/>
    <p:sldId id="547" r:id="rId29"/>
    <p:sldId id="555" r:id="rId30"/>
    <p:sldId id="557" r:id="rId31"/>
    <p:sldId id="279" r:id="rId32"/>
    <p:sldId id="554" r:id="rId33"/>
    <p:sldId id="558" r:id="rId34"/>
    <p:sldId id="544" r:id="rId35"/>
    <p:sldId id="556" r:id="rId36"/>
    <p:sldId id="559" r:id="rId37"/>
    <p:sldId id="270" r:id="rId38"/>
    <p:sldId id="280" r:id="rId39"/>
    <p:sldId id="562" r:id="rId40"/>
    <p:sldId id="563" r:id="rId41"/>
    <p:sldId id="524"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FE6FF"/>
    <a:srgbClr val="75DBFF"/>
    <a:srgbClr val="C9F1FF"/>
    <a:srgbClr val="2F55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03" autoAdjust="0"/>
    <p:restoredTop sz="92759"/>
  </p:normalViewPr>
  <p:slideViewPr>
    <p:cSldViewPr snapToGrid="0" showGuides="1">
      <p:cViewPr varScale="1">
        <p:scale>
          <a:sx n="105" d="100"/>
          <a:sy n="105" d="100"/>
        </p:scale>
        <p:origin x="1168" y="128"/>
      </p:cViewPr>
      <p:guideLst>
        <p:guide orient="horz" pos="2160"/>
        <p:guide pos="3840"/>
        <p:guide pos="696"/>
        <p:guide pos="701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675711-263D-44A7-9615-9767C172DED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92FEC9-FD07-4921-A186-4B04C0EF3F0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87B46B0-EA39-4546-A82B-48B2F9B7B18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学生作文分析 ！ </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学生作文分析 ！ </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学生作文分析 ！ </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准备出发</a:t>
            </a:r>
            <a:r>
              <a:rPr lang="en-US" altLang="zh-CN" dirty="0"/>
              <a:t>——</a:t>
            </a:r>
            <a:r>
              <a:rPr lang="zh-CN" altLang="en-US" dirty="0"/>
              <a:t>艰辛旅程</a:t>
            </a:r>
            <a:r>
              <a:rPr lang="en-US" altLang="zh-CN" dirty="0"/>
              <a:t>——</a:t>
            </a:r>
            <a:r>
              <a:rPr lang="zh-CN" altLang="en-US" dirty="0"/>
              <a:t>终极考验</a:t>
            </a:r>
            <a:r>
              <a:rPr lang="en-US" altLang="zh-CN" dirty="0"/>
              <a:t>——</a:t>
            </a:r>
            <a:r>
              <a:rPr lang="zh-CN" altLang="en-US" dirty="0"/>
              <a:t>发现无宝藏</a:t>
            </a:r>
            <a:r>
              <a:rPr lang="en-US" altLang="zh-CN" dirty="0"/>
              <a:t>——</a:t>
            </a:r>
            <a:r>
              <a:rPr lang="zh-CN" altLang="en-US" dirty="0"/>
              <a:t>领悟真谛；</a:t>
            </a:r>
            <a:r>
              <a:rPr lang="zh-CN" altLang="en-US" b="1" dirty="0"/>
              <a:t>真正的领悟必须在“现场”发生</a:t>
            </a:r>
            <a:r>
              <a:rPr lang="zh-CN" altLang="en-US" dirty="0"/>
              <a:t>。爷爷可以是见证者、印证者，但不能是替代者。</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What</a:t>
            </a:r>
            <a:r>
              <a:rPr kumimoji="1" lang="zh-CN" altLang="en-US" dirty="0"/>
              <a:t> </a:t>
            </a:r>
            <a:r>
              <a:rPr kumimoji="1" lang="en-US" altLang="zh-CN" dirty="0"/>
              <a:t>is their final purpose? Find Silver Falcon </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How</a:t>
            </a:r>
            <a:r>
              <a:rPr kumimoji="1" lang="zh-CN" altLang="en-US" dirty="0"/>
              <a:t> </a:t>
            </a:r>
            <a:r>
              <a:rPr kumimoji="1" lang="en-US" altLang="zh-CN" dirty="0"/>
              <a:t>did</a:t>
            </a:r>
            <a:r>
              <a:rPr kumimoji="1" lang="zh-CN" altLang="en-US" dirty="0"/>
              <a:t> </a:t>
            </a:r>
            <a:r>
              <a:rPr kumimoji="1" lang="en-US" altLang="zh-CN" dirty="0"/>
              <a:t>they</a:t>
            </a:r>
            <a:r>
              <a:rPr kumimoji="1" lang="zh-CN" altLang="en-US" dirty="0"/>
              <a:t> </a:t>
            </a:r>
            <a:r>
              <a:rPr kumimoji="1" lang="en-US" altLang="zh-CN" dirty="0"/>
              <a:t>feel</a:t>
            </a:r>
            <a:r>
              <a:rPr kumimoji="1" lang="zh-CN" altLang="en-US" dirty="0"/>
              <a:t>？ </a:t>
            </a:r>
            <a:r>
              <a:rPr kumimoji="1" lang="en-US" altLang="zh-CN" dirty="0"/>
              <a:t>Unbelievable</a:t>
            </a:r>
            <a:r>
              <a:rPr kumimoji="1" lang="zh-CN" altLang="en-US" dirty="0"/>
              <a:t>；</a:t>
            </a:r>
            <a:r>
              <a:rPr lang="zh-CN" altLang="en-US" dirty="0"/>
              <a:t>准备出发</a:t>
            </a:r>
            <a:r>
              <a:rPr lang="en-US" altLang="zh-CN" dirty="0"/>
              <a:t>——</a:t>
            </a:r>
            <a:r>
              <a:rPr lang="zh-CN" altLang="en-US" dirty="0"/>
              <a:t>艰辛旅程</a:t>
            </a:r>
            <a:r>
              <a:rPr lang="en-US" altLang="zh-CN" dirty="0"/>
              <a:t>——</a:t>
            </a:r>
            <a:r>
              <a:rPr lang="zh-CN" altLang="en-US" dirty="0"/>
              <a:t>终极考验</a:t>
            </a:r>
            <a:r>
              <a:rPr lang="en-US" altLang="zh-CN" dirty="0"/>
              <a:t>——</a:t>
            </a:r>
            <a:r>
              <a:rPr lang="zh-CN" altLang="en-US" dirty="0"/>
              <a:t>发现无宝藏</a:t>
            </a:r>
            <a:r>
              <a:rPr lang="en-US" altLang="zh-CN" dirty="0"/>
              <a:t>——</a:t>
            </a:r>
            <a:r>
              <a:rPr lang="zh-CN" altLang="en-US" dirty="0"/>
              <a:t>领悟真谛</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找出学生中写 </a:t>
            </a:r>
            <a:r>
              <a:rPr kumimoji="1" lang="en-US" altLang="zh-CN" dirty="0"/>
              <a:t>Lucas</a:t>
            </a:r>
            <a:r>
              <a:rPr kumimoji="1" lang="zh-CN" altLang="en-US" dirty="0"/>
              <a:t> 有感悟的 </a:t>
            </a:r>
            <a:r>
              <a:rPr kumimoji="1" lang="en-US" altLang="zh-CN" dirty="0"/>
              <a:t>——</a:t>
            </a:r>
            <a:r>
              <a:rPr kumimoji="1" lang="zh-CN" altLang="en-US" dirty="0"/>
              <a:t> 展示，表扬，与原文人物的回应点高一些 ；动作</a:t>
            </a:r>
            <a:r>
              <a:rPr kumimoji="1" lang="en-US" altLang="zh-CN" dirty="0"/>
              <a:t>——</a:t>
            </a:r>
            <a:r>
              <a:rPr kumimoji="1" lang="zh-CN" altLang="en-US" dirty="0"/>
              <a:t>搜查</a:t>
            </a:r>
            <a:r>
              <a:rPr kumimoji="1" lang="en-US" altLang="zh-CN" dirty="0"/>
              <a:t>/</a:t>
            </a:r>
            <a:r>
              <a:rPr kumimoji="1" lang="zh-CN" altLang="en-US" dirty="0"/>
              <a:t>翻找每一寸土地，，，什么都没发现。。。失望。</a:t>
            </a:r>
            <a:r>
              <a:rPr kumimoji="1" lang="en-US" altLang="zh-CN" dirty="0"/>
              <a:t>/</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只有</a:t>
            </a:r>
            <a:r>
              <a:rPr lang="en-GB" altLang="zh-CN" dirty="0"/>
              <a:t>Jack</a:t>
            </a:r>
            <a:r>
              <a:rPr lang="zh-CN" altLang="en-US" dirty="0"/>
              <a:t>有行动，</a:t>
            </a:r>
            <a:r>
              <a:rPr lang="en-GB" altLang="zh-CN" dirty="0"/>
              <a:t>Simon</a:t>
            </a:r>
            <a:r>
              <a:rPr lang="zh-CN" altLang="en-US" dirty="0"/>
              <a:t>和</a:t>
            </a:r>
            <a:r>
              <a:rPr lang="en-GB" altLang="zh-CN" dirty="0"/>
              <a:t>Lucas</a:t>
            </a:r>
            <a:r>
              <a:rPr lang="zh-CN" altLang="en-US" dirty="0"/>
              <a:t>缺失 人与他人的互动缺失只有</a:t>
            </a:r>
            <a:r>
              <a:rPr lang="en-GB" altLang="zh-CN" dirty="0"/>
              <a:t>Jack“</a:t>
            </a:r>
            <a:r>
              <a:rPr lang="zh-CN" altLang="en-US" dirty="0"/>
              <a:t>扫视四周”、“发现刻字”</a:t>
            </a:r>
            <a:endParaRPr lang="zh-CN" altLang="en-US" dirty="0"/>
          </a:p>
          <a:p>
            <a:r>
              <a:rPr lang="en-GB" altLang="zh-CN" dirty="0"/>
              <a:t>Simon</a:t>
            </a:r>
            <a:r>
              <a:rPr lang="zh-CN" altLang="en-US" dirty="0"/>
              <a:t>和</a:t>
            </a:r>
            <a:r>
              <a:rPr lang="en-GB" altLang="zh-CN" dirty="0"/>
              <a:t>Lucas</a:t>
            </a:r>
            <a:r>
              <a:rPr lang="zh-CN" altLang="en-US" dirty="0"/>
              <a:t>完全没有反应，成了背景板</a:t>
            </a:r>
            <a:endParaRPr lang="zh-CN" altLang="en-US" dirty="0"/>
          </a:p>
          <a:p>
            <a:r>
              <a:rPr lang="zh-CN" altLang="en-US" dirty="0"/>
              <a:t>三人之间没有眼神、对话、动作的互动</a:t>
            </a:r>
            <a:endParaRPr lang="zh-CN" altLang="en-US" dirty="0"/>
          </a:p>
          <a:p>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学生作文分析 ！ </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学生作文分析 ！ </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How</a:t>
            </a:r>
            <a:r>
              <a:rPr kumimoji="1" lang="zh-CN" altLang="en-US" dirty="0"/>
              <a:t> </a:t>
            </a:r>
            <a:r>
              <a:rPr kumimoji="1" lang="en-US" altLang="zh-CN" dirty="0"/>
              <a:t>did</a:t>
            </a:r>
            <a:r>
              <a:rPr kumimoji="1" lang="zh-CN" altLang="en-US" dirty="0"/>
              <a:t> </a:t>
            </a:r>
            <a:r>
              <a:rPr kumimoji="1" lang="en-US" altLang="zh-CN" dirty="0"/>
              <a:t>they</a:t>
            </a:r>
            <a:r>
              <a:rPr kumimoji="1" lang="zh-CN" altLang="en-US" dirty="0"/>
              <a:t> </a:t>
            </a:r>
            <a:r>
              <a:rPr kumimoji="1" lang="en-US" altLang="zh-CN" dirty="0"/>
              <a:t>feel</a:t>
            </a:r>
            <a:r>
              <a:rPr kumimoji="1" lang="zh-CN" altLang="en-US" dirty="0"/>
              <a:t>？ </a:t>
            </a:r>
            <a:r>
              <a:rPr kumimoji="1" lang="en-US" altLang="zh-CN" dirty="0"/>
              <a:t>Unbelievable</a:t>
            </a:r>
            <a:r>
              <a:rPr kumimoji="1" lang="zh-CN" altLang="en-US" dirty="0"/>
              <a:t>；</a:t>
            </a:r>
            <a:r>
              <a:rPr lang="zh-CN" altLang="en-US" dirty="0"/>
              <a:t>准备出发</a:t>
            </a:r>
            <a:r>
              <a:rPr lang="en-US" altLang="zh-CN" dirty="0"/>
              <a:t>——</a:t>
            </a:r>
            <a:r>
              <a:rPr lang="zh-CN" altLang="en-US" dirty="0"/>
              <a:t>艰辛旅程</a:t>
            </a:r>
            <a:r>
              <a:rPr lang="en-US" altLang="zh-CN" dirty="0"/>
              <a:t>——</a:t>
            </a:r>
            <a:r>
              <a:rPr lang="zh-CN" altLang="en-US" dirty="0"/>
              <a:t>终极考验</a:t>
            </a:r>
            <a:r>
              <a:rPr lang="en-US" altLang="zh-CN" dirty="0"/>
              <a:t>——</a:t>
            </a:r>
            <a:r>
              <a:rPr lang="zh-CN" altLang="en-US" dirty="0"/>
              <a:t>发现无宝藏</a:t>
            </a:r>
            <a:r>
              <a:rPr lang="en-US" altLang="zh-CN" dirty="0"/>
              <a:t>——</a:t>
            </a:r>
            <a:r>
              <a:rPr lang="zh-CN" altLang="en-US" dirty="0"/>
              <a:t>领悟真谛</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How</a:t>
            </a:r>
            <a:r>
              <a:rPr kumimoji="1" lang="zh-CN" altLang="en-US" dirty="0"/>
              <a:t> </a:t>
            </a:r>
            <a:r>
              <a:rPr kumimoji="1" lang="en-US" altLang="zh-CN" dirty="0"/>
              <a:t>did</a:t>
            </a:r>
            <a:r>
              <a:rPr kumimoji="1" lang="zh-CN" altLang="en-US" dirty="0"/>
              <a:t> </a:t>
            </a:r>
            <a:r>
              <a:rPr kumimoji="1" lang="en-US" altLang="zh-CN" dirty="0"/>
              <a:t>they</a:t>
            </a:r>
            <a:r>
              <a:rPr kumimoji="1" lang="zh-CN" altLang="en-US" dirty="0"/>
              <a:t> </a:t>
            </a:r>
            <a:r>
              <a:rPr kumimoji="1" lang="en-US" altLang="zh-CN" dirty="0"/>
              <a:t>feel</a:t>
            </a:r>
            <a:r>
              <a:rPr kumimoji="1" lang="zh-CN" altLang="en-US" dirty="0"/>
              <a:t>？ </a:t>
            </a:r>
            <a:r>
              <a:rPr kumimoji="1" lang="en-US" altLang="zh-CN" dirty="0"/>
              <a:t>Unbelievable</a:t>
            </a:r>
            <a:r>
              <a:rPr kumimoji="1" lang="zh-CN" altLang="en-US" dirty="0"/>
              <a:t>；</a:t>
            </a:r>
            <a:r>
              <a:rPr lang="zh-CN" altLang="en-US" dirty="0"/>
              <a:t>准备出发</a:t>
            </a:r>
            <a:r>
              <a:rPr lang="en-US" altLang="zh-CN" dirty="0"/>
              <a:t>——</a:t>
            </a:r>
            <a:r>
              <a:rPr lang="zh-CN" altLang="en-US" dirty="0"/>
              <a:t>艰辛旅程</a:t>
            </a:r>
            <a:r>
              <a:rPr lang="en-US" altLang="zh-CN" dirty="0"/>
              <a:t>——</a:t>
            </a:r>
            <a:r>
              <a:rPr lang="zh-CN" altLang="en-US" dirty="0"/>
              <a:t>终极考验</a:t>
            </a:r>
            <a:r>
              <a:rPr lang="en-US" altLang="zh-CN" dirty="0"/>
              <a:t>——</a:t>
            </a:r>
            <a:r>
              <a:rPr lang="zh-CN" altLang="en-US" dirty="0"/>
              <a:t>发现无宝藏</a:t>
            </a:r>
            <a:r>
              <a:rPr lang="en-US" altLang="zh-CN" dirty="0"/>
              <a:t>——</a:t>
            </a:r>
            <a:r>
              <a:rPr lang="zh-CN" altLang="en-US" dirty="0"/>
              <a:t>领悟真谛</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How</a:t>
            </a:r>
            <a:r>
              <a:rPr kumimoji="1" lang="zh-CN" altLang="en-US" dirty="0"/>
              <a:t> </a:t>
            </a:r>
            <a:r>
              <a:rPr kumimoji="1" lang="en-US" altLang="zh-CN" dirty="0"/>
              <a:t>did</a:t>
            </a:r>
            <a:r>
              <a:rPr kumimoji="1" lang="zh-CN" altLang="en-US" dirty="0"/>
              <a:t> </a:t>
            </a:r>
            <a:r>
              <a:rPr kumimoji="1" lang="en-US" altLang="zh-CN" dirty="0"/>
              <a:t>they</a:t>
            </a:r>
            <a:r>
              <a:rPr kumimoji="1" lang="zh-CN" altLang="en-US" dirty="0"/>
              <a:t> </a:t>
            </a:r>
            <a:r>
              <a:rPr kumimoji="1" lang="en-US" altLang="zh-CN" dirty="0"/>
              <a:t>feel</a:t>
            </a:r>
            <a:r>
              <a:rPr kumimoji="1" lang="zh-CN" altLang="en-US" dirty="0"/>
              <a:t>？ </a:t>
            </a:r>
            <a:r>
              <a:rPr kumimoji="1" lang="en-US" altLang="zh-CN" dirty="0"/>
              <a:t>Unbelievable</a:t>
            </a:r>
            <a:r>
              <a:rPr kumimoji="1" lang="zh-CN" altLang="en-US" dirty="0"/>
              <a:t>；</a:t>
            </a:r>
            <a:r>
              <a:rPr lang="zh-CN" altLang="en-US" dirty="0"/>
              <a:t>准备出发</a:t>
            </a:r>
            <a:r>
              <a:rPr lang="en-US" altLang="zh-CN" dirty="0"/>
              <a:t>——</a:t>
            </a:r>
            <a:r>
              <a:rPr lang="zh-CN" altLang="en-US" dirty="0"/>
              <a:t>艰辛旅程</a:t>
            </a:r>
            <a:r>
              <a:rPr lang="en-US" altLang="zh-CN" dirty="0"/>
              <a:t>——</a:t>
            </a:r>
            <a:r>
              <a:rPr lang="zh-CN" altLang="en-US" dirty="0"/>
              <a:t>终极考验</a:t>
            </a:r>
            <a:r>
              <a:rPr lang="en-US" altLang="zh-CN" dirty="0"/>
              <a:t>——</a:t>
            </a:r>
            <a:r>
              <a:rPr lang="zh-CN" altLang="en-US" dirty="0"/>
              <a:t>发现无宝藏</a:t>
            </a:r>
            <a:r>
              <a:rPr lang="en-US" altLang="zh-CN" dirty="0"/>
              <a:t>——</a:t>
            </a:r>
            <a:r>
              <a:rPr lang="zh-CN" altLang="en-US" dirty="0"/>
              <a:t>领悟真谛</a:t>
            </a: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87B46B0-EA39-4546-A82B-48B2F9B7B18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sz="1200" b="0" kern="1200" dirty="0">
                <a:solidFill>
                  <a:schemeClr val="tx1"/>
                </a:solidFill>
                <a:effectLst/>
                <a:latin typeface="+mn-lt"/>
                <a:ea typeface="+mn-ea"/>
                <a:cs typeface="+mn-cs"/>
              </a:rPr>
              <a:t>Foreshadowing of character Settings</a:t>
            </a:r>
            <a:r>
              <a:rPr lang="zh-CN" altLang="en-US" sz="1200" b="0" kern="1200" dirty="0">
                <a:solidFill>
                  <a:schemeClr val="tx1"/>
                </a:solidFill>
                <a:effectLst/>
                <a:latin typeface="+mn-lt"/>
                <a:ea typeface="+mn-ea"/>
                <a:cs typeface="+mn-cs"/>
              </a:rPr>
              <a:t>； </a:t>
            </a:r>
            <a:r>
              <a:rPr lang="en-GB" altLang="zh-CN" sz="1200" b="0" kern="1200" dirty="0">
                <a:solidFill>
                  <a:schemeClr val="tx1"/>
                </a:solidFill>
                <a:effectLst/>
                <a:latin typeface="+mn-lt"/>
                <a:ea typeface="+mn-ea"/>
                <a:cs typeface="+mn-cs"/>
              </a:rPr>
              <a:t>The foreshadowing of the emotional tone</a:t>
            </a:r>
            <a:r>
              <a:rPr lang="zh-CN" altLang="en-US" sz="1200" b="0" kern="1200" dirty="0">
                <a:solidFill>
                  <a:schemeClr val="tx1"/>
                </a:solidFill>
                <a:effectLst/>
                <a:latin typeface="+mn-lt"/>
                <a:ea typeface="+mn-ea"/>
                <a:cs typeface="+mn-cs"/>
              </a:rPr>
              <a:t> </a:t>
            </a:r>
            <a:endParaRPr lang="en-GB" altLang="zh-CN" sz="1200" b="0" kern="1200" dirty="0">
              <a:solidFill>
                <a:schemeClr val="tx1"/>
              </a:solidFill>
              <a:effectLst/>
              <a:latin typeface="+mn-lt"/>
              <a:ea typeface="+mn-ea"/>
              <a:cs typeface="+mn-cs"/>
            </a:endParaRPr>
          </a:p>
          <a:p>
            <a:br>
              <a:rPr lang="en-GB" altLang="zh-CN" dirty="0"/>
            </a:br>
            <a:br>
              <a:rPr lang="en-GB" altLang="zh-CN" dirty="0"/>
            </a:br>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dirty="0"/>
              <a:t>“Veritas” is a Latin word that means “truth.” It is often used in philosophical and historical contexts, symbolizing the pursuit of truth or the idea of truth as an ultimate goal or virtue. It is also commonly seen in mottos, such as the famous phrase “Veritas </a:t>
            </a:r>
            <a:r>
              <a:rPr lang="en-GB" altLang="zh-CN" dirty="0" err="1"/>
              <a:t>vos</a:t>
            </a:r>
            <a:r>
              <a:rPr lang="en-GB" altLang="zh-CN" dirty="0"/>
              <a:t> </a:t>
            </a:r>
            <a:r>
              <a:rPr lang="en-GB" altLang="zh-CN" dirty="0" err="1"/>
              <a:t>liberabit</a:t>
            </a:r>
            <a:r>
              <a:rPr lang="en-GB" altLang="zh-CN" dirty="0"/>
              <a:t>,” which translates to “The truth will set you free.”</a:t>
            </a:r>
            <a:r>
              <a:rPr lang="zh-CN" altLang="en-US" dirty="0"/>
              <a:t> </a:t>
            </a:r>
            <a:r>
              <a:rPr lang="en-GB" altLang="zh-CN" dirty="0"/>
              <a:t>/ˈ</a:t>
            </a:r>
            <a:r>
              <a:rPr lang="en-GB" altLang="zh-CN" dirty="0" err="1"/>
              <a:t>verɪˌtæs</a:t>
            </a:r>
            <a:r>
              <a:rPr lang="en-GB" altLang="zh-CN" dirty="0"/>
              <a:t>/</a:t>
            </a:r>
            <a:endParaRPr lang="en-GB" altLang="zh-CN" dirty="0"/>
          </a:p>
          <a:p>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dirty="0"/>
              <a:t>“Veritas” is a Latin word that means “truth.” It is often used in philosophical and historical contexts, symbolizing the pursuit of truth or the idea of truth as an ultimate goal or virtue. It is also commonly seen in mottos, such as the famous phrase “Veritas </a:t>
            </a:r>
            <a:r>
              <a:rPr lang="en-GB" altLang="zh-CN" dirty="0" err="1"/>
              <a:t>vos</a:t>
            </a:r>
            <a:r>
              <a:rPr lang="en-GB" altLang="zh-CN" dirty="0"/>
              <a:t> </a:t>
            </a:r>
            <a:r>
              <a:rPr lang="en-GB" altLang="zh-CN" dirty="0" err="1"/>
              <a:t>liberabit</a:t>
            </a:r>
            <a:r>
              <a:rPr lang="en-GB" altLang="zh-CN" dirty="0"/>
              <a:t>,” which translates to “The truth will set you free.”</a:t>
            </a:r>
            <a:r>
              <a:rPr lang="zh-CN" altLang="en-US" dirty="0"/>
              <a:t> </a:t>
            </a:r>
            <a:r>
              <a:rPr lang="en-GB" altLang="zh-CN" dirty="0"/>
              <a:t>/ˈ</a:t>
            </a:r>
            <a:r>
              <a:rPr lang="en-GB" altLang="zh-CN" dirty="0" err="1"/>
              <a:t>verɪˌtæs</a:t>
            </a:r>
            <a:r>
              <a:rPr lang="en-GB" altLang="zh-CN" dirty="0"/>
              <a:t>/</a:t>
            </a:r>
            <a:endParaRPr lang="en-GB" altLang="zh-CN" dirty="0"/>
          </a:p>
          <a:p>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dirty="0"/>
              <a:t>“Veritas” is a Latin word that means “truth.” It is often used in philosophical and historical contexts, symbolizing the pursuit of truth or the idea of truth as an ultimate goal or virtue. It is also commonly seen in mottos, such as the famous phrase “Veritas </a:t>
            </a:r>
            <a:r>
              <a:rPr lang="en-GB" altLang="zh-CN" dirty="0" err="1"/>
              <a:t>vos</a:t>
            </a:r>
            <a:r>
              <a:rPr lang="en-GB" altLang="zh-CN" dirty="0"/>
              <a:t> </a:t>
            </a:r>
            <a:r>
              <a:rPr lang="en-GB" altLang="zh-CN" dirty="0" err="1"/>
              <a:t>liberabit</a:t>
            </a:r>
            <a:r>
              <a:rPr lang="en-GB" altLang="zh-CN" dirty="0"/>
              <a:t>,” which translates to “The truth will set you free.”</a:t>
            </a:r>
            <a:r>
              <a:rPr lang="zh-CN" altLang="en-US" dirty="0"/>
              <a:t> </a:t>
            </a:r>
            <a:r>
              <a:rPr lang="en-GB" altLang="zh-CN" dirty="0"/>
              <a:t>/ˈ</a:t>
            </a:r>
            <a:r>
              <a:rPr lang="en-GB" altLang="zh-CN" dirty="0" err="1"/>
              <a:t>verɪˌtæs</a:t>
            </a:r>
            <a:r>
              <a:rPr lang="en-GB" altLang="zh-CN" dirty="0"/>
              <a:t>/</a:t>
            </a:r>
            <a:endParaRPr lang="en-GB" altLang="zh-CN" dirty="0"/>
          </a:p>
          <a:p>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dirty="0"/>
              <a:t>“Veritas” is a Latin word that means “truth.” It is often used in philosophical and historical contexts, symbolizing the pursuit of truth or the idea of truth as an ultimate goal or virtue. It is also commonly seen in mottos, such as the famous phrase “Veritas </a:t>
            </a:r>
            <a:r>
              <a:rPr lang="en-GB" altLang="zh-CN" dirty="0" err="1"/>
              <a:t>vos</a:t>
            </a:r>
            <a:r>
              <a:rPr lang="en-GB" altLang="zh-CN" dirty="0"/>
              <a:t> </a:t>
            </a:r>
            <a:r>
              <a:rPr lang="en-GB" altLang="zh-CN" dirty="0" err="1"/>
              <a:t>liberabit</a:t>
            </a:r>
            <a:r>
              <a:rPr lang="en-GB" altLang="zh-CN" dirty="0"/>
              <a:t>,” which translates to “The truth will set you free.”</a:t>
            </a:r>
            <a:r>
              <a:rPr lang="zh-CN" altLang="en-US" dirty="0"/>
              <a:t> </a:t>
            </a:r>
            <a:r>
              <a:rPr lang="en-GB" altLang="zh-CN" dirty="0"/>
              <a:t>/ˈ</a:t>
            </a:r>
            <a:r>
              <a:rPr lang="en-GB" altLang="zh-CN" dirty="0" err="1"/>
              <a:t>verɪˌtæs</a:t>
            </a:r>
            <a:r>
              <a:rPr lang="en-GB" altLang="zh-CN" dirty="0"/>
              <a:t>/</a:t>
            </a:r>
            <a:endParaRPr lang="en-GB" altLang="zh-CN" dirty="0"/>
          </a:p>
          <a:p>
            <a:endParaRPr kumimoji="1" lang="zh-CN" altLang="en-US" dirty="0"/>
          </a:p>
        </p:txBody>
      </p:sp>
      <p:sp>
        <p:nvSpPr>
          <p:cNvPr id="4" name="灯片编号占位符 3"/>
          <p:cNvSpPr>
            <a:spLocks noGrp="1"/>
          </p:cNvSpPr>
          <p:nvPr>
            <p:ph type="sldNum" sz="quarter" idx="5"/>
          </p:nvPr>
        </p:nvSpPr>
        <p:spPr/>
        <p:txBody>
          <a:bodyPr/>
          <a:lstStyle/>
          <a:p>
            <a:fld id="{7492FEC9-FD07-4921-A186-4B04C0EF3F0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jpe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jpe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3.jpeg"/><Relationship Id="rId5" Type="http://schemas.openxmlformats.org/officeDocument/2006/relationships/image" Target="../media/image7.png"/><Relationship Id="rId4" Type="http://schemas.openxmlformats.org/officeDocument/2006/relationships/image" Target="../media/image6.pn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image" Target="../media/image3.jpeg"/><Relationship Id="rId5" Type="http://schemas.openxmlformats.org/officeDocument/2006/relationships/image" Target="../media/image7.png"/><Relationship Id="rId4" Type="http://schemas.openxmlformats.org/officeDocument/2006/relationships/image" Target="../media/image6.pn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3.jpe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1" y="-1"/>
            <a:ext cx="12192000" cy="6858000"/>
          </a:xfrm>
          <a:prstGeom prst="rect">
            <a:avLst/>
          </a:prstGeom>
          <a:solidFill>
            <a:srgbClr val="9FE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30367" b="7888"/>
          <a:stretch>
            <a:fillRect/>
          </a:stretch>
        </p:blipFill>
        <p:spPr>
          <a:xfrm flipH="1">
            <a:off x="0" y="-1079500"/>
            <a:ext cx="12191997" cy="8079014"/>
          </a:xfrm>
          <a:prstGeom prst="rect">
            <a:avLst/>
          </a:prstGeom>
        </p:spPr>
      </p:pic>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7_标题幻灯片">
    <p:spTree>
      <p:nvGrpSpPr>
        <p:cNvPr id="1" name=""/>
        <p:cNvGrpSpPr/>
        <p:nvPr/>
      </p:nvGrpSpPr>
      <p:grpSpPr>
        <a:xfrm>
          <a:off x="0" y="0"/>
          <a:ext cx="0" cy="0"/>
          <a:chOff x="0" y="0"/>
          <a:chExt cx="0" cy="0"/>
        </a:xfrm>
      </p:grpSpPr>
      <p:sp>
        <p:nvSpPr>
          <p:cNvPr id="7" name="矩形 6"/>
          <p:cNvSpPr/>
          <p:nvPr userDrawn="1"/>
        </p:nvSpPr>
        <p:spPr>
          <a:xfrm>
            <a:off x="-1" y="-1"/>
            <a:ext cx="12192000" cy="6858000"/>
          </a:xfrm>
          <a:prstGeom prst="rect">
            <a:avLst/>
          </a:prstGeom>
          <a:solidFill>
            <a:srgbClr val="9FE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30367" b="7888"/>
          <a:stretch>
            <a:fillRect/>
          </a:stretch>
        </p:blipFill>
        <p:spPr>
          <a:xfrm>
            <a:off x="0" y="-1079500"/>
            <a:ext cx="12191997" cy="8079014"/>
          </a:xfrm>
          <a:prstGeom prst="rect">
            <a:avLst/>
          </a:prstGeom>
        </p:spPr>
      </p:pic>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8_标题幻灯片">
    <p:spTree>
      <p:nvGrpSpPr>
        <p:cNvPr id="1" name=""/>
        <p:cNvGrpSpPr/>
        <p:nvPr/>
      </p:nvGrpSpPr>
      <p:grpSpPr>
        <a:xfrm>
          <a:off x="0" y="0"/>
          <a:ext cx="0" cy="0"/>
          <a:chOff x="0" y="0"/>
          <a:chExt cx="0" cy="0"/>
        </a:xfrm>
      </p:grpSpPr>
      <p:sp>
        <p:nvSpPr>
          <p:cNvPr id="7" name="矩形 6"/>
          <p:cNvSpPr/>
          <p:nvPr userDrawn="1"/>
        </p:nvSpPr>
        <p:spPr>
          <a:xfrm>
            <a:off x="-1" y="-1"/>
            <a:ext cx="12192000" cy="6858000"/>
          </a:xfrm>
          <a:prstGeom prst="rect">
            <a:avLst/>
          </a:prstGeom>
          <a:solidFill>
            <a:srgbClr val="9FE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30367" b="7888"/>
          <a:stretch>
            <a:fillRect/>
          </a:stretch>
        </p:blipFill>
        <p:spPr>
          <a:xfrm>
            <a:off x="0" y="-533400"/>
            <a:ext cx="12191997" cy="7532914"/>
          </a:xfrm>
          <a:prstGeom prst="rect">
            <a:avLst/>
          </a:prstGeom>
        </p:spPr>
      </p:pic>
      <p:pic>
        <p:nvPicPr>
          <p:cNvPr id="4" name="图片 3"/>
          <p:cNvPicPr>
            <a:picLocks noChangeAspect="1"/>
          </p:cNvPicPr>
          <p:nvPr userDrawn="1"/>
        </p:nvPicPr>
        <p:blipFill rotWithShape="1">
          <a:blip r:embed="rId4" cstate="print">
            <a:extLst>
              <a:ext uri="{28A0092B-C50C-407E-A947-70E740481C1C}">
                <a14:useLocalDpi xmlns:a14="http://schemas.microsoft.com/office/drawing/2010/main" val="0"/>
              </a:ext>
            </a:extLst>
          </a:blip>
          <a:srcRect l="67778" t="37937" r="8095" b="36190"/>
          <a:stretch>
            <a:fillRect/>
          </a:stretch>
        </p:blipFill>
        <p:spPr>
          <a:xfrm>
            <a:off x="273382" y="116021"/>
            <a:ext cx="831830" cy="892027"/>
          </a:xfrm>
          <a:prstGeom prst="rect">
            <a:avLst/>
          </a:prstGeom>
          <a:effectLst>
            <a:outerShdw blurRad="50800" dist="38100" dir="5400000" algn="t" rotWithShape="0">
              <a:schemeClr val="bg1">
                <a:lumMod val="50000"/>
                <a:alpha val="40000"/>
              </a:schemeClr>
            </a:outerShdw>
          </a:effectLst>
        </p:spPr>
      </p:pic>
      <p:grpSp>
        <p:nvGrpSpPr>
          <p:cNvPr id="6" name="组合 5"/>
          <p:cNvGrpSpPr/>
          <p:nvPr userDrawn="1"/>
        </p:nvGrpSpPr>
        <p:grpSpPr>
          <a:xfrm rot="261539">
            <a:off x="1252134" y="190745"/>
            <a:ext cx="2761550" cy="891094"/>
            <a:chOff x="4020870" y="1081114"/>
            <a:chExt cx="2761550" cy="726718"/>
          </a:xfrm>
        </p:grpSpPr>
        <p:pic>
          <p:nvPicPr>
            <p:cNvPr id="10" name="图形 78"/>
            <p:cNvPicPr>
              <a:picLocks noChangeAspect="1"/>
            </p:cNvPicPr>
            <p:nvPr/>
          </p:nvPicPr>
          <p:blipFill>
            <a:blip/>
            <a:stretch>
              <a:fillRect/>
            </a:stretch>
          </p:blipFill>
          <p:spPr>
            <a:xfrm rot="21443728">
              <a:off x="4020870" y="1081114"/>
              <a:ext cx="2761550" cy="726718"/>
            </a:xfrm>
            <a:prstGeom prst="rect">
              <a:avLst/>
            </a:prstGeom>
          </p:spPr>
        </p:pic>
        <p:sp>
          <p:nvSpPr>
            <p:cNvPr id="11" name="任意多边形: 形状 11"/>
            <p:cNvSpPr/>
            <p:nvPr/>
          </p:nvSpPr>
          <p:spPr>
            <a:xfrm rot="21443728">
              <a:off x="4055241" y="1117628"/>
              <a:ext cx="2692808" cy="653691"/>
            </a:xfrm>
            <a:custGeom>
              <a:avLst/>
              <a:gdLst>
                <a:gd name="connsiteX0" fmla="*/ 45612 w 11601075"/>
                <a:gd name="connsiteY0" fmla="*/ 1104922 h 2273644"/>
                <a:gd name="connsiteX1" fmla="*/ 60127 w 11601075"/>
                <a:gd name="connsiteY1" fmla="*/ 1085872 h 2273644"/>
                <a:gd name="connsiteX2" fmla="*/ 58312 w 11601075"/>
                <a:gd name="connsiteY2" fmla="*/ 1039608 h 2273644"/>
                <a:gd name="connsiteX3" fmla="*/ 66477 w 11601075"/>
                <a:gd name="connsiteY3" fmla="*/ 994251 h 2273644"/>
                <a:gd name="connsiteX4" fmla="*/ 62848 w 11601075"/>
                <a:gd name="connsiteY4" fmla="*/ 947987 h 2273644"/>
                <a:gd name="connsiteX5" fmla="*/ 60127 w 11601075"/>
                <a:gd name="connsiteY5" fmla="*/ 905351 h 2273644"/>
                <a:gd name="connsiteX6" fmla="*/ 58312 w 11601075"/>
                <a:gd name="connsiteY6" fmla="*/ 861808 h 2273644"/>
                <a:gd name="connsiteX7" fmla="*/ 72827 w 11601075"/>
                <a:gd name="connsiteY7" fmla="*/ 814637 h 2273644"/>
                <a:gd name="connsiteX8" fmla="*/ 33819 w 11601075"/>
                <a:gd name="connsiteY8" fmla="*/ 776537 h 2273644"/>
                <a:gd name="connsiteX9" fmla="*/ 44705 w 11601075"/>
                <a:gd name="connsiteY9" fmla="*/ 741158 h 2273644"/>
                <a:gd name="connsiteX10" fmla="*/ 68291 w 11601075"/>
                <a:gd name="connsiteY10" fmla="*/ 723922 h 2273644"/>
                <a:gd name="connsiteX11" fmla="*/ 58312 w 11601075"/>
                <a:gd name="connsiteY11" fmla="*/ 680379 h 2273644"/>
                <a:gd name="connsiteX12" fmla="*/ 255 w 11601075"/>
                <a:gd name="connsiteY12" fmla="*/ 645908 h 2273644"/>
                <a:gd name="connsiteX13" fmla="*/ 32005 w 11601075"/>
                <a:gd name="connsiteY13" fmla="*/ 596015 h 2273644"/>
                <a:gd name="connsiteX14" fmla="*/ 15677 w 11601075"/>
                <a:gd name="connsiteY14" fmla="*/ 546122 h 2273644"/>
                <a:gd name="connsiteX15" fmla="*/ 52869 w 11601075"/>
                <a:gd name="connsiteY15" fmla="*/ 508929 h 2273644"/>
                <a:gd name="connsiteX16" fmla="*/ 76455 w 11601075"/>
                <a:gd name="connsiteY16" fmla="*/ 467201 h 2273644"/>
                <a:gd name="connsiteX17" fmla="*/ 107298 w 11601075"/>
                <a:gd name="connsiteY17" fmla="*/ 427287 h 2273644"/>
                <a:gd name="connsiteX18" fmla="*/ 110927 w 11601075"/>
                <a:gd name="connsiteY18" fmla="*/ 378301 h 2273644"/>
                <a:gd name="connsiteX19" fmla="*/ 144491 w 11601075"/>
                <a:gd name="connsiteY19" fmla="*/ 335665 h 2273644"/>
                <a:gd name="connsiteX20" fmla="*/ 121812 w 11601075"/>
                <a:gd name="connsiteY20" fmla="*/ 284865 h 2273644"/>
                <a:gd name="connsiteX21" fmla="*/ 132698 w 11601075"/>
                <a:gd name="connsiteY21" fmla="*/ 254929 h 2273644"/>
                <a:gd name="connsiteX22" fmla="*/ 176241 w 11601075"/>
                <a:gd name="connsiteY22" fmla="*/ 248579 h 2273644"/>
                <a:gd name="connsiteX23" fmla="*/ 151748 w 11601075"/>
                <a:gd name="connsiteY23" fmla="*/ 194151 h 2273644"/>
                <a:gd name="connsiteX24" fmla="*/ 207084 w 11601075"/>
                <a:gd name="connsiteY24" fmla="*/ 176915 h 2273644"/>
                <a:gd name="connsiteX25" fmla="*/ 235205 w 11601075"/>
                <a:gd name="connsiteY25" fmla="*/ 146072 h 2273644"/>
                <a:gd name="connsiteX26" fmla="*/ 228855 w 11601075"/>
                <a:gd name="connsiteY26" fmla="*/ 107065 h 2273644"/>
                <a:gd name="connsiteX27" fmla="*/ 248812 w 11601075"/>
                <a:gd name="connsiteY27" fmla="*/ 69872 h 2273644"/>
                <a:gd name="connsiteX28" fmla="*/ 282377 w 11601075"/>
                <a:gd name="connsiteY28" fmla="*/ 94365 h 2273644"/>
                <a:gd name="connsiteX29" fmla="*/ 317755 w 11601075"/>
                <a:gd name="connsiteY29" fmla="*/ 114322 h 2273644"/>
                <a:gd name="connsiteX30" fmla="*/ 362205 w 11601075"/>
                <a:gd name="connsiteY30" fmla="*/ 97994 h 2273644"/>
                <a:gd name="connsiteX31" fmla="*/ 411191 w 11601075"/>
                <a:gd name="connsiteY31" fmla="*/ 91644 h 2273644"/>
                <a:gd name="connsiteX32" fmla="*/ 454734 w 11601075"/>
                <a:gd name="connsiteY32" fmla="*/ 109786 h 2273644"/>
                <a:gd name="connsiteX33" fmla="*/ 488298 w 11601075"/>
                <a:gd name="connsiteY33" fmla="*/ 157865 h 2273644"/>
                <a:gd name="connsiteX34" fmla="*/ 548169 w 11601075"/>
                <a:gd name="connsiteY34" fmla="*/ 147887 h 2273644"/>
                <a:gd name="connsiteX35" fmla="*/ 598969 w 11601075"/>
                <a:gd name="connsiteY35" fmla="*/ 137001 h 2273644"/>
                <a:gd name="connsiteX36" fmla="*/ 648862 w 11601075"/>
                <a:gd name="connsiteY36" fmla="*/ 133372 h 2273644"/>
                <a:gd name="connsiteX37" fmla="*/ 693312 w 11601075"/>
                <a:gd name="connsiteY37" fmla="*/ 109786 h 2273644"/>
                <a:gd name="connsiteX38" fmla="*/ 718712 w 11601075"/>
                <a:gd name="connsiteY38" fmla="*/ 98901 h 2273644"/>
                <a:gd name="connsiteX39" fmla="*/ 742298 w 11601075"/>
                <a:gd name="connsiteY39" fmla="*/ 89829 h 2273644"/>
                <a:gd name="connsiteX40" fmla="*/ 793098 w 11601075"/>
                <a:gd name="connsiteY40" fmla="*/ 107972 h 2273644"/>
                <a:gd name="connsiteX41" fmla="*/ 838455 w 11601075"/>
                <a:gd name="connsiteY41" fmla="*/ 151515 h 2273644"/>
                <a:gd name="connsiteX42" fmla="*/ 890162 w 11601075"/>
                <a:gd name="connsiteY42" fmla="*/ 127022 h 2273644"/>
                <a:gd name="connsiteX43" fmla="*/ 944591 w 11601075"/>
                <a:gd name="connsiteY43" fmla="*/ 98901 h 2273644"/>
                <a:gd name="connsiteX44" fmla="*/ 989041 w 11601075"/>
                <a:gd name="connsiteY44" fmla="*/ 130651 h 2273644"/>
                <a:gd name="connsiteX45" fmla="*/ 1040748 w 11601075"/>
                <a:gd name="connsiteY45" fmla="*/ 126115 h 2273644"/>
                <a:gd name="connsiteX46" fmla="*/ 1087012 w 11601075"/>
                <a:gd name="connsiteY46" fmla="*/ 146072 h 2273644"/>
                <a:gd name="connsiteX47" fmla="*/ 1132370 w 11601075"/>
                <a:gd name="connsiteY47" fmla="*/ 170565 h 2273644"/>
                <a:gd name="connsiteX48" fmla="*/ 1184077 w 11601075"/>
                <a:gd name="connsiteY48" fmla="*/ 185987 h 2273644"/>
                <a:gd name="connsiteX49" fmla="*/ 1238505 w 11601075"/>
                <a:gd name="connsiteY49" fmla="*/ 155144 h 2273644"/>
                <a:gd name="connsiteX50" fmla="*/ 1290212 w 11601075"/>
                <a:gd name="connsiteY50" fmla="*/ 142444 h 2273644"/>
                <a:gd name="connsiteX51" fmla="*/ 1341920 w 11601075"/>
                <a:gd name="connsiteY51" fmla="*/ 149701 h 2273644"/>
                <a:gd name="connsiteX52" fmla="*/ 1394534 w 11601075"/>
                <a:gd name="connsiteY52" fmla="*/ 158772 h 2273644"/>
                <a:gd name="connsiteX53" fmla="*/ 1450777 w 11601075"/>
                <a:gd name="connsiteY53" fmla="*/ 165122 h 2273644"/>
                <a:gd name="connsiteX54" fmla="*/ 1486155 w 11601075"/>
                <a:gd name="connsiteY54" fmla="*/ 117951 h 2273644"/>
                <a:gd name="connsiteX55" fmla="*/ 1537862 w 11601075"/>
                <a:gd name="connsiteY55" fmla="*/ 127022 h 2273644"/>
                <a:gd name="connsiteX56" fmla="*/ 1590477 w 11601075"/>
                <a:gd name="connsiteY56" fmla="*/ 147887 h 2273644"/>
                <a:gd name="connsiteX57" fmla="*/ 1632205 w 11601075"/>
                <a:gd name="connsiteY57" fmla="*/ 112508 h 2273644"/>
                <a:gd name="connsiteX58" fmla="*/ 1676655 w 11601075"/>
                <a:gd name="connsiteY58" fmla="*/ 88015 h 2273644"/>
                <a:gd name="connsiteX59" fmla="*/ 1730177 w 11601075"/>
                <a:gd name="connsiteY59" fmla="*/ 116136 h 2273644"/>
                <a:gd name="connsiteX60" fmla="*/ 1780977 w 11601075"/>
                <a:gd name="connsiteY60" fmla="*/ 128836 h 2273644"/>
                <a:gd name="connsiteX61" fmla="*/ 1820891 w 11601075"/>
                <a:gd name="connsiteY61" fmla="*/ 79851 h 2273644"/>
                <a:gd name="connsiteX62" fmla="*/ 1871691 w 11601075"/>
                <a:gd name="connsiteY62" fmla="*/ 93458 h 2273644"/>
                <a:gd name="connsiteX63" fmla="*/ 1919770 w 11601075"/>
                <a:gd name="connsiteY63" fmla="*/ 92551 h 2273644"/>
                <a:gd name="connsiteX64" fmla="*/ 1963312 w 11601075"/>
                <a:gd name="connsiteY64" fmla="*/ 69872 h 2273644"/>
                <a:gd name="connsiteX65" fmla="*/ 2008670 w 11601075"/>
                <a:gd name="connsiteY65" fmla="*/ 54451 h 2273644"/>
                <a:gd name="connsiteX66" fmla="*/ 2054027 w 11601075"/>
                <a:gd name="connsiteY66" fmla="*/ 35401 h 2273644"/>
                <a:gd name="connsiteX67" fmla="*/ 2103920 w 11601075"/>
                <a:gd name="connsiteY67" fmla="*/ 52636 h 2273644"/>
                <a:gd name="connsiteX68" fmla="*/ 2151998 w 11601075"/>
                <a:gd name="connsiteY68" fmla="*/ 44472 h 2273644"/>
                <a:gd name="connsiteX69" fmla="*/ 2201891 w 11601075"/>
                <a:gd name="connsiteY69" fmla="*/ 31772 h 2273644"/>
                <a:gd name="connsiteX70" fmla="*/ 2249970 w 11601075"/>
                <a:gd name="connsiteY70" fmla="*/ 46286 h 2273644"/>
                <a:gd name="connsiteX71" fmla="*/ 2300769 w 11601075"/>
                <a:gd name="connsiteY71" fmla="*/ 30865 h 2273644"/>
                <a:gd name="connsiteX72" fmla="*/ 2348848 w 11601075"/>
                <a:gd name="connsiteY72" fmla="*/ 40844 h 2273644"/>
                <a:gd name="connsiteX73" fmla="*/ 2387855 w 11601075"/>
                <a:gd name="connsiteY73" fmla="*/ 94365 h 2273644"/>
                <a:gd name="connsiteX74" fmla="*/ 2437748 w 11601075"/>
                <a:gd name="connsiteY74" fmla="*/ 88922 h 2273644"/>
                <a:gd name="connsiteX75" fmla="*/ 2490363 w 11601075"/>
                <a:gd name="connsiteY75" fmla="*/ 68058 h 2273644"/>
                <a:gd name="connsiteX76" fmla="*/ 2532091 w 11601075"/>
                <a:gd name="connsiteY76" fmla="*/ 96179 h 2273644"/>
                <a:gd name="connsiteX77" fmla="*/ 2580170 w 11601075"/>
                <a:gd name="connsiteY77" fmla="*/ 93458 h 2273644"/>
                <a:gd name="connsiteX78" fmla="*/ 2619177 w 11601075"/>
                <a:gd name="connsiteY78" fmla="*/ 138815 h 2273644"/>
                <a:gd name="connsiteX79" fmla="*/ 2671791 w 11601075"/>
                <a:gd name="connsiteY79" fmla="*/ 117044 h 2273644"/>
                <a:gd name="connsiteX80" fmla="*/ 2717148 w 11601075"/>
                <a:gd name="connsiteY80" fmla="*/ 127022 h 2273644"/>
                <a:gd name="connsiteX81" fmla="*/ 2763412 w 11601075"/>
                <a:gd name="connsiteY81" fmla="*/ 133372 h 2273644"/>
                <a:gd name="connsiteX82" fmla="*/ 2808769 w 11601075"/>
                <a:gd name="connsiteY82" fmla="*/ 144258 h 2273644"/>
                <a:gd name="connsiteX83" fmla="*/ 2855941 w 11601075"/>
                <a:gd name="connsiteY83" fmla="*/ 145165 h 2273644"/>
                <a:gd name="connsiteX84" fmla="*/ 2903113 w 11601075"/>
                <a:gd name="connsiteY84" fmla="*/ 146979 h 2273644"/>
                <a:gd name="connsiteX85" fmla="*/ 2948470 w 11601075"/>
                <a:gd name="connsiteY85" fmla="*/ 161494 h 2273644"/>
                <a:gd name="connsiteX86" fmla="*/ 3001991 w 11601075"/>
                <a:gd name="connsiteY86" fmla="*/ 167844 h 2273644"/>
                <a:gd name="connsiteX87" fmla="*/ 3044627 w 11601075"/>
                <a:gd name="connsiteY87" fmla="*/ 205037 h 2273644"/>
                <a:gd name="connsiteX88" fmla="*/ 3088170 w 11601075"/>
                <a:gd name="connsiteY88" fmla="*/ 238601 h 2273644"/>
                <a:gd name="connsiteX89" fmla="*/ 3143505 w 11601075"/>
                <a:gd name="connsiteY89" fmla="*/ 239508 h 2273644"/>
                <a:gd name="connsiteX90" fmla="*/ 3193398 w 11601075"/>
                <a:gd name="connsiteY90" fmla="*/ 254022 h 2273644"/>
                <a:gd name="connsiteX91" fmla="*/ 3219705 w 11601075"/>
                <a:gd name="connsiteY91" fmla="*/ 239508 h 2273644"/>
                <a:gd name="connsiteX92" fmla="*/ 3257805 w 11601075"/>
                <a:gd name="connsiteY92" fmla="*/ 233158 h 2273644"/>
                <a:gd name="connsiteX93" fmla="*/ 3297720 w 11601075"/>
                <a:gd name="connsiteY93" fmla="*/ 256744 h 2273644"/>
                <a:gd name="connsiteX94" fmla="*/ 3344891 w 11601075"/>
                <a:gd name="connsiteY94" fmla="*/ 240415 h 2273644"/>
                <a:gd name="connsiteX95" fmla="*/ 3394784 w 11601075"/>
                <a:gd name="connsiteY95" fmla="*/ 243137 h 2273644"/>
                <a:gd name="connsiteX96" fmla="*/ 3444677 w 11601075"/>
                <a:gd name="connsiteY96" fmla="*/ 240415 h 2273644"/>
                <a:gd name="connsiteX97" fmla="*/ 3490941 w 11601075"/>
                <a:gd name="connsiteY97" fmla="*/ 214108 h 2273644"/>
                <a:gd name="connsiteX98" fmla="*/ 3543555 w 11601075"/>
                <a:gd name="connsiteY98" fmla="*/ 234065 h 2273644"/>
                <a:gd name="connsiteX99" fmla="*/ 3592541 w 11601075"/>
                <a:gd name="connsiteY99" fmla="*/ 226808 h 2273644"/>
                <a:gd name="connsiteX100" fmla="*/ 3644248 w 11601075"/>
                <a:gd name="connsiteY100" fmla="*/ 239508 h 2273644"/>
                <a:gd name="connsiteX101" fmla="*/ 3684162 w 11601075"/>
                <a:gd name="connsiteY101" fmla="*/ 177822 h 2273644"/>
                <a:gd name="connsiteX102" fmla="*/ 3738591 w 11601075"/>
                <a:gd name="connsiteY102" fmla="*/ 205944 h 2273644"/>
                <a:gd name="connsiteX103" fmla="*/ 3789391 w 11601075"/>
                <a:gd name="connsiteY103" fmla="*/ 213201 h 2273644"/>
                <a:gd name="connsiteX104" fmla="*/ 3838377 w 11601075"/>
                <a:gd name="connsiteY104" fmla="*/ 209572 h 2273644"/>
                <a:gd name="connsiteX105" fmla="*/ 3882827 w 11601075"/>
                <a:gd name="connsiteY105" fmla="*/ 180544 h 2273644"/>
                <a:gd name="connsiteX106" fmla="*/ 3929998 w 11601075"/>
                <a:gd name="connsiteY106" fmla="*/ 166936 h 2273644"/>
                <a:gd name="connsiteX107" fmla="*/ 3979891 w 11601075"/>
                <a:gd name="connsiteY107" fmla="*/ 165122 h 2273644"/>
                <a:gd name="connsiteX108" fmla="*/ 4028877 w 11601075"/>
                <a:gd name="connsiteY108" fmla="*/ 186894 h 2273644"/>
                <a:gd name="connsiteX109" fmla="*/ 4077863 w 11601075"/>
                <a:gd name="connsiteY109" fmla="*/ 192337 h 2273644"/>
                <a:gd name="connsiteX110" fmla="*/ 4129570 w 11601075"/>
                <a:gd name="connsiteY110" fmla="*/ 178729 h 2273644"/>
                <a:gd name="connsiteX111" fmla="*/ 4181277 w 11601075"/>
                <a:gd name="connsiteY111" fmla="*/ 177822 h 2273644"/>
                <a:gd name="connsiteX112" fmla="*/ 4235705 w 11601075"/>
                <a:gd name="connsiteY112" fmla="*/ 158772 h 2273644"/>
                <a:gd name="connsiteX113" fmla="*/ 4279248 w 11601075"/>
                <a:gd name="connsiteY113" fmla="*/ 200501 h 2273644"/>
                <a:gd name="connsiteX114" fmla="*/ 4325513 w 11601075"/>
                <a:gd name="connsiteY114" fmla="*/ 221365 h 2273644"/>
                <a:gd name="connsiteX115" fmla="*/ 4367241 w 11601075"/>
                <a:gd name="connsiteY115" fmla="*/ 226808 h 2273644"/>
                <a:gd name="connsiteX116" fmla="*/ 4394455 w 11601075"/>
                <a:gd name="connsiteY116" fmla="*/ 218644 h 2273644"/>
                <a:gd name="connsiteX117" fmla="*/ 4436184 w 11601075"/>
                <a:gd name="connsiteY117" fmla="*/ 198686 h 2273644"/>
                <a:gd name="connsiteX118" fmla="*/ 4501498 w 11601075"/>
                <a:gd name="connsiteY118" fmla="*/ 184172 h 2273644"/>
                <a:gd name="connsiteX119" fmla="*/ 4574977 w 11601075"/>
                <a:gd name="connsiteY119" fmla="*/ 197779 h 2273644"/>
                <a:gd name="connsiteX120" fmla="*/ 4598562 w 11601075"/>
                <a:gd name="connsiteY120" fmla="*/ 193244 h 2273644"/>
                <a:gd name="connsiteX121" fmla="*/ 4606727 w 11601075"/>
                <a:gd name="connsiteY121" fmla="*/ 189615 h 2273644"/>
                <a:gd name="connsiteX122" fmla="*/ 4611263 w 11601075"/>
                <a:gd name="connsiteY122" fmla="*/ 190522 h 2273644"/>
                <a:gd name="connsiteX123" fmla="*/ 4642106 w 11601075"/>
                <a:gd name="connsiteY123" fmla="*/ 184172 h 2273644"/>
                <a:gd name="connsiteX124" fmla="*/ 4704698 w 11601075"/>
                <a:gd name="connsiteY124" fmla="*/ 154237 h 2273644"/>
                <a:gd name="connsiteX125" fmla="*/ 4766384 w 11601075"/>
                <a:gd name="connsiteY125" fmla="*/ 122486 h 2273644"/>
                <a:gd name="connsiteX126" fmla="*/ 4835327 w 11601075"/>
                <a:gd name="connsiteY126" fmla="*/ 117951 h 2273644"/>
                <a:gd name="connsiteX127" fmla="*/ 4903363 w 11601075"/>
                <a:gd name="connsiteY127" fmla="*/ 111601 h 2273644"/>
                <a:gd name="connsiteX128" fmla="*/ 4969584 w 11601075"/>
                <a:gd name="connsiteY128" fmla="*/ 101622 h 2273644"/>
                <a:gd name="connsiteX129" fmla="*/ 5033991 w 11601075"/>
                <a:gd name="connsiteY129" fmla="*/ 87108 h 2273644"/>
                <a:gd name="connsiteX130" fmla="*/ 5098398 w 11601075"/>
                <a:gd name="connsiteY130" fmla="*/ 58986 h 2273644"/>
                <a:gd name="connsiteX131" fmla="*/ 5168248 w 11601075"/>
                <a:gd name="connsiteY131" fmla="*/ 76222 h 2273644"/>
                <a:gd name="connsiteX132" fmla="*/ 5239006 w 11601075"/>
                <a:gd name="connsiteY132" fmla="*/ 88922 h 2273644"/>
                <a:gd name="connsiteX133" fmla="*/ 5313391 w 11601075"/>
                <a:gd name="connsiteY133" fmla="*/ 53544 h 2273644"/>
                <a:gd name="connsiteX134" fmla="*/ 5381427 w 11601075"/>
                <a:gd name="connsiteY134" fmla="*/ 98901 h 2273644"/>
                <a:gd name="connsiteX135" fmla="*/ 5456720 w 11601075"/>
                <a:gd name="connsiteY135" fmla="*/ 62615 h 2273644"/>
                <a:gd name="connsiteX136" fmla="*/ 5525662 w 11601075"/>
                <a:gd name="connsiteY136" fmla="*/ 91644 h 2273644"/>
                <a:gd name="connsiteX137" fmla="*/ 5597327 w 11601075"/>
                <a:gd name="connsiteY137" fmla="*/ 90736 h 2273644"/>
                <a:gd name="connsiteX138" fmla="*/ 5666270 w 11601075"/>
                <a:gd name="connsiteY138" fmla="*/ 111601 h 2273644"/>
                <a:gd name="connsiteX139" fmla="*/ 5737934 w 11601075"/>
                <a:gd name="connsiteY139" fmla="*/ 106158 h 2273644"/>
                <a:gd name="connsiteX140" fmla="*/ 5805062 w 11601075"/>
                <a:gd name="connsiteY140" fmla="*/ 137908 h 2273644"/>
                <a:gd name="connsiteX141" fmla="*/ 5878541 w 11601075"/>
                <a:gd name="connsiteY141" fmla="*/ 120672 h 2273644"/>
                <a:gd name="connsiteX142" fmla="*/ 5947484 w 11601075"/>
                <a:gd name="connsiteY142" fmla="*/ 137908 h 2273644"/>
                <a:gd name="connsiteX143" fmla="*/ 6014613 w 11601075"/>
                <a:gd name="connsiteY143" fmla="*/ 158772 h 2273644"/>
                <a:gd name="connsiteX144" fmla="*/ 6086277 w 11601075"/>
                <a:gd name="connsiteY144" fmla="*/ 166936 h 2273644"/>
                <a:gd name="connsiteX145" fmla="*/ 6156127 w 11601075"/>
                <a:gd name="connsiteY145" fmla="*/ 153329 h 2273644"/>
                <a:gd name="connsiteX146" fmla="*/ 6225977 w 11601075"/>
                <a:gd name="connsiteY146" fmla="*/ 155144 h 2273644"/>
                <a:gd name="connsiteX147" fmla="*/ 6295827 w 11601075"/>
                <a:gd name="connsiteY147" fmla="*/ 146979 h 2273644"/>
                <a:gd name="connsiteX148" fmla="*/ 6365677 w 11601075"/>
                <a:gd name="connsiteY148" fmla="*/ 137001 h 2273644"/>
                <a:gd name="connsiteX149" fmla="*/ 6435527 w 11601075"/>
                <a:gd name="connsiteY149" fmla="*/ 165122 h 2273644"/>
                <a:gd name="connsiteX150" fmla="*/ 6505377 w 11601075"/>
                <a:gd name="connsiteY150" fmla="*/ 151515 h 2273644"/>
                <a:gd name="connsiteX151" fmla="*/ 6575227 w 11601075"/>
                <a:gd name="connsiteY151" fmla="*/ 147887 h 2273644"/>
                <a:gd name="connsiteX152" fmla="*/ 6645077 w 11601075"/>
                <a:gd name="connsiteY152" fmla="*/ 165122 h 2273644"/>
                <a:gd name="connsiteX153" fmla="*/ 6714020 w 11601075"/>
                <a:gd name="connsiteY153" fmla="*/ 160587 h 2273644"/>
                <a:gd name="connsiteX154" fmla="*/ 6782963 w 11601075"/>
                <a:gd name="connsiteY154" fmla="*/ 146979 h 2273644"/>
                <a:gd name="connsiteX155" fmla="*/ 6852812 w 11601075"/>
                <a:gd name="connsiteY155" fmla="*/ 144258 h 2273644"/>
                <a:gd name="connsiteX156" fmla="*/ 6923570 w 11601075"/>
                <a:gd name="connsiteY156" fmla="*/ 156051 h 2273644"/>
                <a:gd name="connsiteX157" fmla="*/ 6990698 w 11601075"/>
                <a:gd name="connsiteY157" fmla="*/ 118858 h 2273644"/>
                <a:gd name="connsiteX158" fmla="*/ 7063270 w 11601075"/>
                <a:gd name="connsiteY158" fmla="*/ 146072 h 2273644"/>
                <a:gd name="connsiteX159" fmla="*/ 7125863 w 11601075"/>
                <a:gd name="connsiteY159" fmla="*/ 113415 h 2273644"/>
                <a:gd name="connsiteX160" fmla="*/ 7196620 w 11601075"/>
                <a:gd name="connsiteY160" fmla="*/ 90736 h 2273644"/>
                <a:gd name="connsiteX161" fmla="*/ 7272820 w 11601075"/>
                <a:gd name="connsiteY161" fmla="*/ 102529 h 2273644"/>
                <a:gd name="connsiteX162" fmla="*/ 7345391 w 11601075"/>
                <a:gd name="connsiteY162" fmla="*/ 95272 h 2273644"/>
                <a:gd name="connsiteX163" fmla="*/ 7415241 w 11601075"/>
                <a:gd name="connsiteY163" fmla="*/ 66244 h 2273644"/>
                <a:gd name="connsiteX164" fmla="*/ 7487812 w 11601075"/>
                <a:gd name="connsiteY164" fmla="*/ 55358 h 2273644"/>
                <a:gd name="connsiteX165" fmla="*/ 7559477 w 11601075"/>
                <a:gd name="connsiteY165" fmla="*/ 38122 h 2273644"/>
                <a:gd name="connsiteX166" fmla="*/ 7632955 w 11601075"/>
                <a:gd name="connsiteY166" fmla="*/ 37215 h 2273644"/>
                <a:gd name="connsiteX167" fmla="*/ 7704620 w 11601075"/>
                <a:gd name="connsiteY167" fmla="*/ 24515 h 2273644"/>
                <a:gd name="connsiteX168" fmla="*/ 7779912 w 11601075"/>
                <a:gd name="connsiteY168" fmla="*/ 41751 h 2273644"/>
                <a:gd name="connsiteX169" fmla="*/ 7851577 w 11601075"/>
                <a:gd name="connsiteY169" fmla="*/ 27236 h 2273644"/>
                <a:gd name="connsiteX170" fmla="*/ 7922334 w 11601075"/>
                <a:gd name="connsiteY170" fmla="*/ 25422 h 2273644"/>
                <a:gd name="connsiteX171" fmla="*/ 7996720 w 11601075"/>
                <a:gd name="connsiteY171" fmla="*/ 22 h 2273644"/>
                <a:gd name="connsiteX172" fmla="*/ 8068384 w 11601075"/>
                <a:gd name="connsiteY172" fmla="*/ 34494 h 2273644"/>
                <a:gd name="connsiteX173" fmla="*/ 8142770 w 11601075"/>
                <a:gd name="connsiteY173" fmla="*/ 30865 h 2273644"/>
                <a:gd name="connsiteX174" fmla="*/ 8218062 w 11601075"/>
                <a:gd name="connsiteY174" fmla="*/ 8186 h 2273644"/>
                <a:gd name="connsiteX175" fmla="*/ 8289727 w 11601075"/>
                <a:gd name="connsiteY175" fmla="*/ 30865 h 2273644"/>
                <a:gd name="connsiteX176" fmla="*/ 8361391 w 11601075"/>
                <a:gd name="connsiteY176" fmla="*/ 54451 h 2273644"/>
                <a:gd name="connsiteX177" fmla="*/ 8435776 w 11601075"/>
                <a:gd name="connsiteY177" fmla="*/ 47194 h 2273644"/>
                <a:gd name="connsiteX178" fmla="*/ 8508348 w 11601075"/>
                <a:gd name="connsiteY178" fmla="*/ 60801 h 2273644"/>
                <a:gd name="connsiteX179" fmla="*/ 8580919 w 11601075"/>
                <a:gd name="connsiteY179" fmla="*/ 68058 h 2273644"/>
                <a:gd name="connsiteX180" fmla="*/ 8654398 w 11601075"/>
                <a:gd name="connsiteY180" fmla="*/ 68965 h 2273644"/>
                <a:gd name="connsiteX181" fmla="*/ 8726970 w 11601075"/>
                <a:gd name="connsiteY181" fmla="*/ 43565 h 2273644"/>
                <a:gd name="connsiteX182" fmla="*/ 8798634 w 11601075"/>
                <a:gd name="connsiteY182" fmla="*/ 50822 h 2273644"/>
                <a:gd name="connsiteX183" fmla="*/ 8870298 w 11601075"/>
                <a:gd name="connsiteY183" fmla="*/ 66244 h 2273644"/>
                <a:gd name="connsiteX184" fmla="*/ 8941055 w 11601075"/>
                <a:gd name="connsiteY184" fmla="*/ 93458 h 2273644"/>
                <a:gd name="connsiteX185" fmla="*/ 9013627 w 11601075"/>
                <a:gd name="connsiteY185" fmla="*/ 72594 h 2273644"/>
                <a:gd name="connsiteX186" fmla="*/ 9086198 w 11601075"/>
                <a:gd name="connsiteY186" fmla="*/ 68058 h 2273644"/>
                <a:gd name="connsiteX187" fmla="*/ 9156955 w 11601075"/>
                <a:gd name="connsiteY187" fmla="*/ 90736 h 2273644"/>
                <a:gd name="connsiteX188" fmla="*/ 9228619 w 11601075"/>
                <a:gd name="connsiteY188" fmla="*/ 95272 h 2273644"/>
                <a:gd name="connsiteX189" fmla="*/ 9296655 w 11601075"/>
                <a:gd name="connsiteY189" fmla="*/ 107065 h 2273644"/>
                <a:gd name="connsiteX190" fmla="*/ 9368320 w 11601075"/>
                <a:gd name="connsiteY190" fmla="*/ 118858 h 2273644"/>
                <a:gd name="connsiteX191" fmla="*/ 9442705 w 11601075"/>
                <a:gd name="connsiteY191" fmla="*/ 99808 h 2273644"/>
                <a:gd name="connsiteX192" fmla="*/ 9511648 w 11601075"/>
                <a:gd name="connsiteY192" fmla="*/ 133372 h 2273644"/>
                <a:gd name="connsiteX193" fmla="*/ 9584219 w 11601075"/>
                <a:gd name="connsiteY193" fmla="*/ 136094 h 2273644"/>
                <a:gd name="connsiteX194" fmla="*/ 9655884 w 11601075"/>
                <a:gd name="connsiteY194" fmla="*/ 139722 h 2273644"/>
                <a:gd name="connsiteX195" fmla="*/ 9727548 w 11601075"/>
                <a:gd name="connsiteY195" fmla="*/ 145165 h 2273644"/>
                <a:gd name="connsiteX196" fmla="*/ 9800119 w 11601075"/>
                <a:gd name="connsiteY196" fmla="*/ 141536 h 2273644"/>
                <a:gd name="connsiteX197" fmla="*/ 9871784 w 11601075"/>
                <a:gd name="connsiteY197" fmla="*/ 136094 h 2273644"/>
                <a:gd name="connsiteX198" fmla="*/ 9943448 w 11601075"/>
                <a:gd name="connsiteY198" fmla="*/ 140629 h 2273644"/>
                <a:gd name="connsiteX199" fmla="*/ 10015112 w 11601075"/>
                <a:gd name="connsiteY199" fmla="*/ 141536 h 2273644"/>
                <a:gd name="connsiteX200" fmla="*/ 10085869 w 11601075"/>
                <a:gd name="connsiteY200" fmla="*/ 125208 h 2273644"/>
                <a:gd name="connsiteX201" fmla="*/ 10158441 w 11601075"/>
                <a:gd name="connsiteY201" fmla="*/ 144258 h 2273644"/>
                <a:gd name="connsiteX202" fmla="*/ 10211056 w 11601075"/>
                <a:gd name="connsiteY202" fmla="*/ 103436 h 2273644"/>
                <a:gd name="connsiteX203" fmla="*/ 10289070 w 11601075"/>
                <a:gd name="connsiteY203" fmla="*/ 94365 h 2273644"/>
                <a:gd name="connsiteX204" fmla="*/ 10358012 w 11601075"/>
                <a:gd name="connsiteY204" fmla="*/ 89829 h 2273644"/>
                <a:gd name="connsiteX205" fmla="*/ 10426955 w 11601075"/>
                <a:gd name="connsiteY205" fmla="*/ 94365 h 2273644"/>
                <a:gd name="connsiteX206" fmla="*/ 10494991 w 11601075"/>
                <a:gd name="connsiteY206" fmla="*/ 69872 h 2273644"/>
                <a:gd name="connsiteX207" fmla="*/ 10563933 w 11601075"/>
                <a:gd name="connsiteY207" fmla="*/ 64429 h 2273644"/>
                <a:gd name="connsiteX208" fmla="*/ 10632877 w 11601075"/>
                <a:gd name="connsiteY208" fmla="*/ 92551 h 2273644"/>
                <a:gd name="connsiteX209" fmla="*/ 10701820 w 11601075"/>
                <a:gd name="connsiteY209" fmla="*/ 91644 h 2273644"/>
                <a:gd name="connsiteX210" fmla="*/ 10769855 w 11601075"/>
                <a:gd name="connsiteY210" fmla="*/ 73501 h 2273644"/>
                <a:gd name="connsiteX211" fmla="*/ 10837891 w 11601075"/>
                <a:gd name="connsiteY211" fmla="*/ 82572 h 2273644"/>
                <a:gd name="connsiteX212" fmla="*/ 10905927 w 11601075"/>
                <a:gd name="connsiteY212" fmla="*/ 66244 h 2273644"/>
                <a:gd name="connsiteX213" fmla="*/ 10974869 w 11601075"/>
                <a:gd name="connsiteY213" fmla="*/ 97994 h 2273644"/>
                <a:gd name="connsiteX214" fmla="*/ 11043812 w 11601075"/>
                <a:gd name="connsiteY214" fmla="*/ 78944 h 2273644"/>
                <a:gd name="connsiteX215" fmla="*/ 11112755 w 11601075"/>
                <a:gd name="connsiteY215" fmla="*/ 79851 h 2273644"/>
                <a:gd name="connsiteX216" fmla="*/ 11172627 w 11601075"/>
                <a:gd name="connsiteY216" fmla="*/ 117044 h 2273644"/>
                <a:gd name="connsiteX217" fmla="*/ 11237941 w 11601075"/>
                <a:gd name="connsiteY217" fmla="*/ 137908 h 2273644"/>
                <a:gd name="connsiteX218" fmla="*/ 11315048 w 11601075"/>
                <a:gd name="connsiteY218" fmla="*/ 137908 h 2273644"/>
                <a:gd name="connsiteX219" fmla="*/ 11369477 w 11601075"/>
                <a:gd name="connsiteY219" fmla="*/ 183265 h 2273644"/>
                <a:gd name="connsiteX220" fmla="*/ 11418463 w 11601075"/>
                <a:gd name="connsiteY220" fmla="*/ 231344 h 2273644"/>
                <a:gd name="connsiteX221" fmla="*/ 11491034 w 11601075"/>
                <a:gd name="connsiteY221" fmla="*/ 247672 h 2273644"/>
                <a:gd name="connsiteX222" fmla="*/ 11538205 w 11601075"/>
                <a:gd name="connsiteY222" fmla="*/ 304822 h 2273644"/>
                <a:gd name="connsiteX223" fmla="*/ 11501919 w 11601075"/>
                <a:gd name="connsiteY223" fmla="*/ 365601 h 2273644"/>
                <a:gd name="connsiteX224" fmla="*/ 11457469 w 11601075"/>
                <a:gd name="connsiteY224" fmla="*/ 417308 h 2273644"/>
                <a:gd name="connsiteX225" fmla="*/ 11408484 w 11601075"/>
                <a:gd name="connsiteY225" fmla="*/ 471737 h 2273644"/>
                <a:gd name="connsiteX226" fmla="*/ 11430255 w 11601075"/>
                <a:gd name="connsiteY226" fmla="*/ 543401 h 2273644"/>
                <a:gd name="connsiteX227" fmla="*/ 11403040 w 11601075"/>
                <a:gd name="connsiteY227" fmla="*/ 606901 h 2273644"/>
                <a:gd name="connsiteX228" fmla="*/ 11444770 w 11601075"/>
                <a:gd name="connsiteY228" fmla="*/ 664958 h 2273644"/>
                <a:gd name="connsiteX229" fmla="*/ 11432070 w 11601075"/>
                <a:gd name="connsiteY229" fmla="*/ 729365 h 2273644"/>
                <a:gd name="connsiteX230" fmla="*/ 11432070 w 11601075"/>
                <a:gd name="connsiteY230" fmla="*/ 792865 h 2273644"/>
                <a:gd name="connsiteX231" fmla="*/ 11438419 w 11601075"/>
                <a:gd name="connsiteY231" fmla="*/ 856365 h 2273644"/>
                <a:gd name="connsiteX232" fmla="*/ 11501012 w 11601075"/>
                <a:gd name="connsiteY232" fmla="*/ 905351 h 2273644"/>
                <a:gd name="connsiteX233" fmla="*/ 11492848 w 11601075"/>
                <a:gd name="connsiteY233" fmla="*/ 972480 h 2273644"/>
                <a:gd name="connsiteX234" fmla="*/ 11517341 w 11601075"/>
                <a:gd name="connsiteY234" fmla="*/ 1030537 h 2273644"/>
                <a:gd name="connsiteX235" fmla="*/ 11567234 w 11601075"/>
                <a:gd name="connsiteY235" fmla="*/ 1076801 h 2273644"/>
                <a:gd name="connsiteX236" fmla="*/ 11594448 w 11601075"/>
                <a:gd name="connsiteY236" fmla="*/ 1136672 h 2273644"/>
                <a:gd name="connsiteX237" fmla="*/ 11600798 w 11601075"/>
                <a:gd name="connsiteY237" fmla="*/ 1201080 h 2273644"/>
                <a:gd name="connsiteX238" fmla="*/ 11584469 w 11601075"/>
                <a:gd name="connsiteY238" fmla="*/ 1263672 h 2273644"/>
                <a:gd name="connsiteX239" fmla="*/ 11573584 w 11601075"/>
                <a:gd name="connsiteY239" fmla="*/ 1323544 h 2273644"/>
                <a:gd name="connsiteX240" fmla="*/ 11591727 w 11601075"/>
                <a:gd name="connsiteY240" fmla="*/ 1388858 h 2273644"/>
                <a:gd name="connsiteX241" fmla="*/ 11573584 w 11601075"/>
                <a:gd name="connsiteY241" fmla="*/ 1447823 h 2273644"/>
                <a:gd name="connsiteX242" fmla="*/ 11536391 w 11601075"/>
                <a:gd name="connsiteY242" fmla="*/ 1505880 h 2273644"/>
                <a:gd name="connsiteX243" fmla="*/ 11559977 w 11601075"/>
                <a:gd name="connsiteY243" fmla="*/ 1573008 h 2273644"/>
                <a:gd name="connsiteX244" fmla="*/ 11530040 w 11601075"/>
                <a:gd name="connsiteY244" fmla="*/ 1631973 h 2273644"/>
                <a:gd name="connsiteX245" fmla="*/ 11486498 w 11601075"/>
                <a:gd name="connsiteY245" fmla="*/ 1686401 h 2273644"/>
                <a:gd name="connsiteX246" fmla="*/ 11501919 w 11601075"/>
                <a:gd name="connsiteY246" fmla="*/ 1756251 h 2273644"/>
                <a:gd name="connsiteX247" fmla="*/ 11477427 w 11601075"/>
                <a:gd name="connsiteY247" fmla="*/ 1814308 h 2273644"/>
                <a:gd name="connsiteX248" fmla="*/ 11471984 w 11601075"/>
                <a:gd name="connsiteY248" fmla="*/ 1882344 h 2273644"/>
                <a:gd name="connsiteX249" fmla="*/ 11450213 w 11601075"/>
                <a:gd name="connsiteY249" fmla="*/ 1954008 h 2273644"/>
                <a:gd name="connsiteX250" fmla="*/ 11385806 w 11601075"/>
                <a:gd name="connsiteY250" fmla="*/ 1996644 h 2273644"/>
                <a:gd name="connsiteX251" fmla="*/ 11304163 w 11601075"/>
                <a:gd name="connsiteY251" fmla="*/ 1993923 h 2273644"/>
                <a:gd name="connsiteX252" fmla="*/ 11239755 w 11601075"/>
                <a:gd name="connsiteY252" fmla="*/ 2030208 h 2273644"/>
                <a:gd name="connsiteX253" fmla="*/ 11169905 w 11601075"/>
                <a:gd name="connsiteY253" fmla="*/ 2030208 h 2273644"/>
                <a:gd name="connsiteX254" fmla="*/ 11100963 w 11601075"/>
                <a:gd name="connsiteY254" fmla="*/ 2061051 h 2273644"/>
                <a:gd name="connsiteX255" fmla="*/ 11032020 w 11601075"/>
                <a:gd name="connsiteY255" fmla="*/ 2032023 h 2273644"/>
                <a:gd name="connsiteX256" fmla="*/ 10961262 w 11601075"/>
                <a:gd name="connsiteY256" fmla="*/ 2044723 h 2273644"/>
                <a:gd name="connsiteX257" fmla="*/ 10895040 w 11601075"/>
                <a:gd name="connsiteY257" fmla="*/ 2015694 h 2273644"/>
                <a:gd name="connsiteX258" fmla="*/ 10822469 w 11601075"/>
                <a:gd name="connsiteY258" fmla="*/ 2040187 h 2273644"/>
                <a:gd name="connsiteX259" fmla="*/ 10755341 w 11601075"/>
                <a:gd name="connsiteY259" fmla="*/ 2017508 h 2273644"/>
                <a:gd name="connsiteX260" fmla="*/ 10687306 w 11601075"/>
                <a:gd name="connsiteY260" fmla="*/ 2003901 h 2273644"/>
                <a:gd name="connsiteX261" fmla="*/ 10618362 w 11601075"/>
                <a:gd name="connsiteY261" fmla="*/ 1999365 h 2273644"/>
                <a:gd name="connsiteX262" fmla="*/ 10549419 w 11601075"/>
                <a:gd name="connsiteY262" fmla="*/ 2007530 h 2273644"/>
                <a:gd name="connsiteX263" fmla="*/ 10479570 w 11601075"/>
                <a:gd name="connsiteY263" fmla="*/ 2003901 h 2273644"/>
                <a:gd name="connsiteX264" fmla="*/ 10409719 w 11601075"/>
                <a:gd name="connsiteY264" fmla="*/ 1992108 h 2273644"/>
                <a:gd name="connsiteX265" fmla="*/ 10340776 w 11601075"/>
                <a:gd name="connsiteY265" fmla="*/ 2000273 h 2273644"/>
                <a:gd name="connsiteX266" fmla="*/ 10270927 w 11601075"/>
                <a:gd name="connsiteY266" fmla="*/ 2004808 h 2273644"/>
                <a:gd name="connsiteX267" fmla="*/ 10202891 w 11601075"/>
                <a:gd name="connsiteY267" fmla="*/ 2019323 h 2273644"/>
                <a:gd name="connsiteX268" fmla="*/ 10133040 w 11601075"/>
                <a:gd name="connsiteY268" fmla="*/ 2016601 h 2273644"/>
                <a:gd name="connsiteX269" fmla="*/ 10063191 w 11601075"/>
                <a:gd name="connsiteY269" fmla="*/ 2012973 h 2273644"/>
                <a:gd name="connsiteX270" fmla="*/ 9998784 w 11601075"/>
                <a:gd name="connsiteY270" fmla="*/ 2055608 h 2273644"/>
                <a:gd name="connsiteX271" fmla="*/ 9935284 w 11601075"/>
                <a:gd name="connsiteY271" fmla="*/ 2061958 h 2273644"/>
                <a:gd name="connsiteX272" fmla="*/ 9891741 w 11601075"/>
                <a:gd name="connsiteY272" fmla="*/ 2011158 h 2273644"/>
                <a:gd name="connsiteX273" fmla="*/ 9835498 w 11601075"/>
                <a:gd name="connsiteY273" fmla="*/ 1961265 h 2273644"/>
                <a:gd name="connsiteX274" fmla="*/ 9766556 w 11601075"/>
                <a:gd name="connsiteY274" fmla="*/ 1964894 h 2273644"/>
                <a:gd name="connsiteX275" fmla="*/ 9692169 w 11601075"/>
                <a:gd name="connsiteY275" fmla="*/ 1972151 h 2273644"/>
                <a:gd name="connsiteX276" fmla="*/ 9615062 w 11601075"/>
                <a:gd name="connsiteY276" fmla="*/ 1978501 h 2273644"/>
                <a:gd name="connsiteX277" fmla="*/ 9535234 w 11601075"/>
                <a:gd name="connsiteY277" fmla="*/ 1988480 h 2273644"/>
                <a:gd name="connsiteX278" fmla="*/ 9475362 w 11601075"/>
                <a:gd name="connsiteY278" fmla="*/ 2002994 h 2273644"/>
                <a:gd name="connsiteX279" fmla="*/ 9428191 w 11601075"/>
                <a:gd name="connsiteY279" fmla="*/ 2047444 h 2273644"/>
                <a:gd name="connsiteX280" fmla="*/ 9361969 w 11601075"/>
                <a:gd name="connsiteY280" fmla="*/ 2043815 h 2273644"/>
                <a:gd name="connsiteX281" fmla="*/ 9311169 w 11601075"/>
                <a:gd name="connsiteY281" fmla="*/ 2073751 h 2273644"/>
                <a:gd name="connsiteX282" fmla="*/ 9227713 w 11601075"/>
                <a:gd name="connsiteY282" fmla="*/ 2071937 h 2273644"/>
                <a:gd name="connsiteX283" fmla="*/ 9152419 w 11601075"/>
                <a:gd name="connsiteY283" fmla="*/ 2044723 h 2273644"/>
                <a:gd name="connsiteX284" fmla="*/ 9082570 w 11601075"/>
                <a:gd name="connsiteY284" fmla="*/ 2065587 h 2273644"/>
                <a:gd name="connsiteX285" fmla="*/ 9011812 w 11601075"/>
                <a:gd name="connsiteY285" fmla="*/ 2090080 h 2273644"/>
                <a:gd name="connsiteX286" fmla="*/ 8957384 w 11601075"/>
                <a:gd name="connsiteY286" fmla="*/ 2139066 h 2273644"/>
                <a:gd name="connsiteX287" fmla="*/ 8889348 w 11601075"/>
                <a:gd name="connsiteY287" fmla="*/ 2169908 h 2273644"/>
                <a:gd name="connsiteX288" fmla="*/ 8827662 w 11601075"/>
                <a:gd name="connsiteY288" fmla="*/ 2209823 h 2273644"/>
                <a:gd name="connsiteX289" fmla="*/ 8754184 w 11601075"/>
                <a:gd name="connsiteY289" fmla="*/ 2213451 h 2273644"/>
                <a:gd name="connsiteX290" fmla="*/ 8683427 w 11601075"/>
                <a:gd name="connsiteY290" fmla="*/ 2208008 h 2273644"/>
                <a:gd name="connsiteX291" fmla="*/ 8609948 w 11601075"/>
                <a:gd name="connsiteY291" fmla="*/ 2208008 h 2273644"/>
                <a:gd name="connsiteX292" fmla="*/ 8535562 w 11601075"/>
                <a:gd name="connsiteY292" fmla="*/ 2213451 h 2273644"/>
                <a:gd name="connsiteX293" fmla="*/ 8462084 w 11601075"/>
                <a:gd name="connsiteY293" fmla="*/ 2224337 h 2273644"/>
                <a:gd name="connsiteX294" fmla="*/ 8389512 w 11601075"/>
                <a:gd name="connsiteY294" fmla="*/ 2208008 h 2273644"/>
                <a:gd name="connsiteX295" fmla="*/ 8314220 w 11601075"/>
                <a:gd name="connsiteY295" fmla="*/ 2188051 h 2273644"/>
                <a:gd name="connsiteX296" fmla="*/ 8243463 w 11601075"/>
                <a:gd name="connsiteY296" fmla="*/ 2214358 h 2273644"/>
                <a:gd name="connsiteX297" fmla="*/ 8171798 w 11601075"/>
                <a:gd name="connsiteY297" fmla="*/ 2230687 h 2273644"/>
                <a:gd name="connsiteX298" fmla="*/ 8104669 w 11601075"/>
                <a:gd name="connsiteY298" fmla="*/ 2263344 h 2273644"/>
                <a:gd name="connsiteX299" fmla="*/ 8027562 w 11601075"/>
                <a:gd name="connsiteY299" fmla="*/ 2241573 h 2273644"/>
                <a:gd name="connsiteX300" fmla="*/ 7957713 w 11601075"/>
                <a:gd name="connsiteY300" fmla="*/ 2260623 h 2273644"/>
                <a:gd name="connsiteX301" fmla="*/ 7883327 w 11601075"/>
                <a:gd name="connsiteY301" fmla="*/ 2273323 h 2273644"/>
                <a:gd name="connsiteX302" fmla="*/ 7815291 w 11601075"/>
                <a:gd name="connsiteY302" fmla="*/ 2239758 h 2273644"/>
                <a:gd name="connsiteX303" fmla="*/ 7743627 w 11601075"/>
                <a:gd name="connsiteY303" fmla="*/ 2225244 h 2273644"/>
                <a:gd name="connsiteX304" fmla="*/ 7669241 w 11601075"/>
                <a:gd name="connsiteY304" fmla="*/ 2223430 h 2273644"/>
                <a:gd name="connsiteX305" fmla="*/ 7597577 w 11601075"/>
                <a:gd name="connsiteY305" fmla="*/ 2235223 h 2273644"/>
                <a:gd name="connsiteX306" fmla="*/ 7543148 w 11601075"/>
                <a:gd name="connsiteY306" fmla="*/ 2178980 h 2273644"/>
                <a:gd name="connsiteX307" fmla="*/ 7466041 w 11601075"/>
                <a:gd name="connsiteY307" fmla="*/ 2198937 h 2273644"/>
                <a:gd name="connsiteX308" fmla="*/ 7407984 w 11601075"/>
                <a:gd name="connsiteY308" fmla="*/ 2158116 h 2273644"/>
                <a:gd name="connsiteX309" fmla="*/ 7342669 w 11601075"/>
                <a:gd name="connsiteY309" fmla="*/ 2139973 h 2273644"/>
                <a:gd name="connsiteX310" fmla="*/ 7280077 w 11601075"/>
                <a:gd name="connsiteY310" fmla="*/ 2112758 h 2273644"/>
                <a:gd name="connsiteX311" fmla="*/ 7210227 w 11601075"/>
                <a:gd name="connsiteY311" fmla="*/ 2110037 h 2273644"/>
                <a:gd name="connsiteX312" fmla="*/ 7142191 w 11601075"/>
                <a:gd name="connsiteY312" fmla="*/ 2102780 h 2273644"/>
                <a:gd name="connsiteX313" fmla="*/ 7075970 w 11601075"/>
                <a:gd name="connsiteY313" fmla="*/ 2083730 h 2273644"/>
                <a:gd name="connsiteX314" fmla="*/ 7007027 w 11601075"/>
                <a:gd name="connsiteY314" fmla="*/ 2090080 h 2273644"/>
                <a:gd name="connsiteX315" fmla="*/ 6942620 w 11601075"/>
                <a:gd name="connsiteY315" fmla="*/ 2110037 h 2273644"/>
                <a:gd name="connsiteX316" fmla="*/ 6866419 w 11601075"/>
                <a:gd name="connsiteY316" fmla="*/ 2081008 h 2273644"/>
                <a:gd name="connsiteX317" fmla="*/ 6798384 w 11601075"/>
                <a:gd name="connsiteY317" fmla="*/ 2107316 h 2273644"/>
                <a:gd name="connsiteX318" fmla="*/ 6729441 w 11601075"/>
                <a:gd name="connsiteY318" fmla="*/ 2126366 h 2273644"/>
                <a:gd name="connsiteX319" fmla="*/ 6657777 w 11601075"/>
                <a:gd name="connsiteY319" fmla="*/ 2124551 h 2273644"/>
                <a:gd name="connsiteX320" fmla="*/ 6586113 w 11601075"/>
                <a:gd name="connsiteY320" fmla="*/ 2128180 h 2273644"/>
                <a:gd name="connsiteX321" fmla="*/ 6514448 w 11601075"/>
                <a:gd name="connsiteY321" fmla="*/ 2123644 h 2273644"/>
                <a:gd name="connsiteX322" fmla="*/ 6447320 w 11601075"/>
                <a:gd name="connsiteY322" fmla="*/ 2158116 h 2273644"/>
                <a:gd name="connsiteX323" fmla="*/ 6372934 w 11601075"/>
                <a:gd name="connsiteY323" fmla="*/ 2134530 h 2273644"/>
                <a:gd name="connsiteX324" fmla="*/ 6304898 w 11601075"/>
                <a:gd name="connsiteY324" fmla="*/ 2160837 h 2273644"/>
                <a:gd name="connsiteX325" fmla="*/ 6232327 w 11601075"/>
                <a:gd name="connsiteY325" fmla="*/ 2155394 h 2273644"/>
                <a:gd name="connsiteX326" fmla="*/ 6167013 w 11601075"/>
                <a:gd name="connsiteY326" fmla="*/ 2185330 h 2273644"/>
                <a:gd name="connsiteX327" fmla="*/ 6098070 w 11601075"/>
                <a:gd name="connsiteY327" fmla="*/ 2203473 h 2273644"/>
                <a:gd name="connsiteX328" fmla="*/ 6026405 w 11601075"/>
                <a:gd name="connsiteY328" fmla="*/ 2192587 h 2273644"/>
                <a:gd name="connsiteX329" fmla="*/ 5956555 w 11601075"/>
                <a:gd name="connsiteY329" fmla="*/ 2172630 h 2273644"/>
                <a:gd name="connsiteX330" fmla="*/ 5886705 w 11601075"/>
                <a:gd name="connsiteY330" fmla="*/ 2174444 h 2273644"/>
                <a:gd name="connsiteX331" fmla="*/ 5816856 w 11601075"/>
                <a:gd name="connsiteY331" fmla="*/ 2167187 h 2273644"/>
                <a:gd name="connsiteX332" fmla="*/ 5747006 w 11601075"/>
                <a:gd name="connsiteY332" fmla="*/ 2166280 h 2273644"/>
                <a:gd name="connsiteX333" fmla="*/ 5675341 w 11601075"/>
                <a:gd name="connsiteY333" fmla="*/ 2175351 h 2273644"/>
                <a:gd name="connsiteX334" fmla="*/ 5606398 w 11601075"/>
                <a:gd name="connsiteY334" fmla="*/ 2155394 h 2273644"/>
                <a:gd name="connsiteX335" fmla="*/ 5535641 w 11601075"/>
                <a:gd name="connsiteY335" fmla="*/ 2157208 h 2273644"/>
                <a:gd name="connsiteX336" fmla="*/ 5463977 w 11601075"/>
                <a:gd name="connsiteY336" fmla="*/ 2169908 h 2273644"/>
                <a:gd name="connsiteX337" fmla="*/ 5395941 w 11601075"/>
                <a:gd name="connsiteY337" fmla="*/ 2151765 h 2273644"/>
                <a:gd name="connsiteX338" fmla="*/ 5331534 w 11601075"/>
                <a:gd name="connsiteY338" fmla="*/ 2113665 h 2273644"/>
                <a:gd name="connsiteX339" fmla="*/ 5256241 w 11601075"/>
                <a:gd name="connsiteY339" fmla="*/ 2143601 h 2273644"/>
                <a:gd name="connsiteX340" fmla="*/ 5190927 w 11601075"/>
                <a:gd name="connsiteY340" fmla="*/ 2113665 h 2273644"/>
                <a:gd name="connsiteX341" fmla="*/ 5119263 w 11601075"/>
                <a:gd name="connsiteY341" fmla="*/ 2113665 h 2273644"/>
                <a:gd name="connsiteX342" fmla="*/ 5053948 w 11601075"/>
                <a:gd name="connsiteY342" fmla="*/ 2085544 h 2273644"/>
                <a:gd name="connsiteX343" fmla="*/ 4989541 w 11601075"/>
                <a:gd name="connsiteY343" fmla="*/ 2051073 h 2273644"/>
                <a:gd name="connsiteX344" fmla="*/ 4916970 w 11601075"/>
                <a:gd name="connsiteY344" fmla="*/ 2089173 h 2273644"/>
                <a:gd name="connsiteX345" fmla="*/ 4848934 w 11601075"/>
                <a:gd name="connsiteY345" fmla="*/ 2081915 h 2273644"/>
                <a:gd name="connsiteX346" fmla="*/ 4836234 w 11601075"/>
                <a:gd name="connsiteY346" fmla="*/ 2081008 h 2273644"/>
                <a:gd name="connsiteX347" fmla="*/ 4830791 w 11601075"/>
                <a:gd name="connsiteY347" fmla="*/ 2099151 h 2273644"/>
                <a:gd name="connsiteX348" fmla="*/ 4808113 w 11601075"/>
                <a:gd name="connsiteY348" fmla="*/ 2142694 h 2273644"/>
                <a:gd name="connsiteX349" fmla="*/ 4765477 w 11601075"/>
                <a:gd name="connsiteY349" fmla="*/ 2175351 h 2273644"/>
                <a:gd name="connsiteX350" fmla="*/ 4743705 w 11601075"/>
                <a:gd name="connsiteY350" fmla="*/ 2159023 h 2273644"/>
                <a:gd name="connsiteX351" fmla="*/ 4711955 w 11601075"/>
                <a:gd name="connsiteY351" fmla="*/ 2139973 h 2273644"/>
                <a:gd name="connsiteX352" fmla="*/ 4662062 w 11601075"/>
                <a:gd name="connsiteY352" fmla="*/ 2158116 h 2273644"/>
                <a:gd name="connsiteX353" fmla="*/ 4610356 w 11601075"/>
                <a:gd name="connsiteY353" fmla="*/ 2172630 h 2273644"/>
                <a:gd name="connsiteX354" fmla="*/ 4562277 w 11601075"/>
                <a:gd name="connsiteY354" fmla="*/ 2149951 h 2273644"/>
                <a:gd name="connsiteX355" fmla="*/ 4511477 w 11601075"/>
                <a:gd name="connsiteY355" fmla="*/ 2169908 h 2273644"/>
                <a:gd name="connsiteX356" fmla="*/ 4461584 w 11601075"/>
                <a:gd name="connsiteY356" fmla="*/ 2157208 h 2273644"/>
                <a:gd name="connsiteX357" fmla="*/ 4417134 w 11601075"/>
                <a:gd name="connsiteY357" fmla="*/ 2132716 h 2273644"/>
                <a:gd name="connsiteX358" fmla="*/ 4367241 w 11601075"/>
                <a:gd name="connsiteY358" fmla="*/ 2139066 h 2273644"/>
                <a:gd name="connsiteX359" fmla="*/ 4320070 w 11601075"/>
                <a:gd name="connsiteY359" fmla="*/ 2129994 h 2273644"/>
                <a:gd name="connsiteX360" fmla="*/ 4273805 w 11601075"/>
                <a:gd name="connsiteY360" fmla="*/ 2118201 h 2273644"/>
                <a:gd name="connsiteX361" fmla="*/ 4255662 w 11601075"/>
                <a:gd name="connsiteY361" fmla="*/ 2108223 h 2273644"/>
                <a:gd name="connsiteX362" fmla="*/ 4232077 w 11601075"/>
                <a:gd name="connsiteY362" fmla="*/ 2111851 h 2273644"/>
                <a:gd name="connsiteX363" fmla="*/ 4170391 w 11601075"/>
                <a:gd name="connsiteY363" fmla="*/ 2148137 h 2273644"/>
                <a:gd name="connsiteX364" fmla="*/ 4103262 w 11601075"/>
                <a:gd name="connsiteY364" fmla="*/ 2168094 h 2273644"/>
                <a:gd name="connsiteX365" fmla="*/ 4034320 w 11601075"/>
                <a:gd name="connsiteY365" fmla="*/ 2174444 h 2273644"/>
                <a:gd name="connsiteX366" fmla="*/ 3963562 w 11601075"/>
                <a:gd name="connsiteY366" fmla="*/ 2141787 h 2273644"/>
                <a:gd name="connsiteX367" fmla="*/ 3896434 w 11601075"/>
                <a:gd name="connsiteY367" fmla="*/ 2179887 h 2273644"/>
                <a:gd name="connsiteX368" fmla="*/ 3827491 w 11601075"/>
                <a:gd name="connsiteY368" fmla="*/ 2178073 h 2273644"/>
                <a:gd name="connsiteX369" fmla="*/ 3758548 w 11601075"/>
                <a:gd name="connsiteY369" fmla="*/ 2158116 h 2273644"/>
                <a:gd name="connsiteX370" fmla="*/ 3690512 w 11601075"/>
                <a:gd name="connsiteY370" fmla="*/ 2170816 h 2273644"/>
                <a:gd name="connsiteX371" fmla="*/ 3622477 w 11601075"/>
                <a:gd name="connsiteY371" fmla="*/ 2165373 h 2273644"/>
                <a:gd name="connsiteX372" fmla="*/ 3555348 w 11601075"/>
                <a:gd name="connsiteY372" fmla="*/ 2180794 h 2273644"/>
                <a:gd name="connsiteX373" fmla="*/ 3485498 w 11601075"/>
                <a:gd name="connsiteY373" fmla="*/ 2158116 h 2273644"/>
                <a:gd name="connsiteX374" fmla="*/ 3431070 w 11601075"/>
                <a:gd name="connsiteY374" fmla="*/ 2122737 h 2273644"/>
                <a:gd name="connsiteX375" fmla="*/ 3418370 w 11601075"/>
                <a:gd name="connsiteY375" fmla="*/ 2056515 h 2273644"/>
                <a:gd name="connsiteX376" fmla="*/ 3402041 w 11601075"/>
                <a:gd name="connsiteY376" fmla="*/ 2011158 h 2273644"/>
                <a:gd name="connsiteX377" fmla="*/ 3392062 w 11601075"/>
                <a:gd name="connsiteY377" fmla="*/ 2014787 h 2273644"/>
                <a:gd name="connsiteX378" fmla="*/ 3345798 w 11601075"/>
                <a:gd name="connsiteY378" fmla="*/ 2002087 h 2273644"/>
                <a:gd name="connsiteX379" fmla="*/ 3299534 w 11601075"/>
                <a:gd name="connsiteY379" fmla="*/ 1997551 h 2273644"/>
                <a:gd name="connsiteX380" fmla="*/ 3253269 w 11601075"/>
                <a:gd name="connsiteY380" fmla="*/ 1995737 h 2273644"/>
                <a:gd name="connsiteX381" fmla="*/ 3206098 w 11601075"/>
                <a:gd name="connsiteY381" fmla="*/ 1980315 h 2273644"/>
                <a:gd name="connsiteX382" fmla="*/ 3172534 w 11601075"/>
                <a:gd name="connsiteY382" fmla="*/ 1959451 h 2273644"/>
                <a:gd name="connsiteX383" fmla="*/ 3144412 w 11601075"/>
                <a:gd name="connsiteY383" fmla="*/ 1926794 h 2273644"/>
                <a:gd name="connsiteX384" fmla="*/ 3080912 w 11601075"/>
                <a:gd name="connsiteY384" fmla="*/ 1929515 h 2273644"/>
                <a:gd name="connsiteX385" fmla="*/ 3080005 w 11601075"/>
                <a:gd name="connsiteY385" fmla="*/ 1878715 h 2273644"/>
                <a:gd name="connsiteX386" fmla="*/ 3025577 w 11601075"/>
                <a:gd name="connsiteY386" fmla="*/ 1852408 h 2273644"/>
                <a:gd name="connsiteX387" fmla="*/ 2977498 w 11601075"/>
                <a:gd name="connsiteY387" fmla="*/ 1822473 h 2273644"/>
                <a:gd name="connsiteX388" fmla="*/ 2944841 w 11601075"/>
                <a:gd name="connsiteY388" fmla="*/ 1846058 h 2273644"/>
                <a:gd name="connsiteX389" fmla="*/ 2924884 w 11601075"/>
                <a:gd name="connsiteY389" fmla="*/ 1865108 h 2273644"/>
                <a:gd name="connsiteX390" fmla="*/ 2875898 w 11601075"/>
                <a:gd name="connsiteY390" fmla="*/ 1872365 h 2273644"/>
                <a:gd name="connsiteX391" fmla="*/ 2826912 w 11601075"/>
                <a:gd name="connsiteY391" fmla="*/ 1867830 h 2273644"/>
                <a:gd name="connsiteX392" fmla="*/ 2777927 w 11601075"/>
                <a:gd name="connsiteY392" fmla="*/ 1865108 h 2273644"/>
                <a:gd name="connsiteX393" fmla="*/ 2730755 w 11601075"/>
                <a:gd name="connsiteY393" fmla="*/ 1885065 h 2273644"/>
                <a:gd name="connsiteX394" fmla="*/ 2676327 w 11601075"/>
                <a:gd name="connsiteY394" fmla="*/ 1870551 h 2273644"/>
                <a:gd name="connsiteX395" fmla="*/ 2627341 w 11601075"/>
                <a:gd name="connsiteY395" fmla="*/ 1852408 h 2273644"/>
                <a:gd name="connsiteX396" fmla="*/ 2576541 w 11601075"/>
                <a:gd name="connsiteY396" fmla="*/ 1846965 h 2273644"/>
                <a:gd name="connsiteX397" fmla="*/ 2528462 w 11601075"/>
                <a:gd name="connsiteY397" fmla="*/ 1828823 h 2273644"/>
                <a:gd name="connsiteX398" fmla="*/ 2474941 w 11601075"/>
                <a:gd name="connsiteY398" fmla="*/ 1841523 h 2273644"/>
                <a:gd name="connsiteX399" fmla="*/ 2426863 w 11601075"/>
                <a:gd name="connsiteY399" fmla="*/ 1798887 h 2273644"/>
                <a:gd name="connsiteX400" fmla="*/ 2377877 w 11601075"/>
                <a:gd name="connsiteY400" fmla="*/ 1822473 h 2273644"/>
                <a:gd name="connsiteX401" fmla="*/ 2329798 w 11601075"/>
                <a:gd name="connsiteY401" fmla="*/ 1835173 h 2273644"/>
                <a:gd name="connsiteX402" fmla="*/ 2289884 w 11601075"/>
                <a:gd name="connsiteY402" fmla="*/ 1864201 h 2273644"/>
                <a:gd name="connsiteX403" fmla="*/ 2232734 w 11601075"/>
                <a:gd name="connsiteY403" fmla="*/ 1861480 h 2273644"/>
                <a:gd name="connsiteX404" fmla="*/ 2189191 w 11601075"/>
                <a:gd name="connsiteY404" fmla="*/ 1889601 h 2273644"/>
                <a:gd name="connsiteX405" fmla="*/ 2134762 w 11601075"/>
                <a:gd name="connsiteY405" fmla="*/ 1894137 h 2273644"/>
                <a:gd name="connsiteX406" fmla="*/ 2103920 w 11601075"/>
                <a:gd name="connsiteY406" fmla="*/ 1949473 h 2273644"/>
                <a:gd name="connsiteX407" fmla="*/ 2044955 w 11601075"/>
                <a:gd name="connsiteY407" fmla="*/ 1941308 h 2273644"/>
                <a:gd name="connsiteX408" fmla="*/ 1998691 w 11601075"/>
                <a:gd name="connsiteY408" fmla="*/ 1934051 h 2273644"/>
                <a:gd name="connsiteX409" fmla="*/ 1955148 w 11601075"/>
                <a:gd name="connsiteY409" fmla="*/ 1945844 h 2273644"/>
                <a:gd name="connsiteX410" fmla="*/ 1910698 w 11601075"/>
                <a:gd name="connsiteY410" fmla="*/ 1948565 h 2273644"/>
                <a:gd name="connsiteX411" fmla="*/ 1868062 w 11601075"/>
                <a:gd name="connsiteY411" fmla="*/ 1962173 h 2273644"/>
                <a:gd name="connsiteX412" fmla="*/ 1825427 w 11601075"/>
                <a:gd name="connsiteY412" fmla="*/ 1955823 h 2273644"/>
                <a:gd name="connsiteX413" fmla="*/ 1775534 w 11601075"/>
                <a:gd name="connsiteY413" fmla="*/ 1963987 h 2273644"/>
                <a:gd name="connsiteX414" fmla="*/ 1725641 w 11601075"/>
                <a:gd name="connsiteY414" fmla="*/ 1964894 h 2273644"/>
                <a:gd name="connsiteX415" fmla="*/ 1675748 w 11601075"/>
                <a:gd name="connsiteY415" fmla="*/ 1966708 h 2273644"/>
                <a:gd name="connsiteX416" fmla="*/ 1625855 w 11601075"/>
                <a:gd name="connsiteY416" fmla="*/ 1970337 h 2273644"/>
                <a:gd name="connsiteX417" fmla="*/ 1576870 w 11601075"/>
                <a:gd name="connsiteY417" fmla="*/ 1982130 h 2273644"/>
                <a:gd name="connsiteX418" fmla="*/ 1526977 w 11601075"/>
                <a:gd name="connsiteY418" fmla="*/ 1984851 h 2273644"/>
                <a:gd name="connsiteX419" fmla="*/ 1480712 w 11601075"/>
                <a:gd name="connsiteY419" fmla="*/ 1971244 h 2273644"/>
                <a:gd name="connsiteX420" fmla="*/ 1429912 w 11601075"/>
                <a:gd name="connsiteY420" fmla="*/ 1973965 h 2273644"/>
                <a:gd name="connsiteX421" fmla="*/ 1377298 w 11601075"/>
                <a:gd name="connsiteY421" fmla="*/ 1956730 h 2273644"/>
                <a:gd name="connsiteX422" fmla="*/ 1330127 w 11601075"/>
                <a:gd name="connsiteY422" fmla="*/ 1993923 h 2273644"/>
                <a:gd name="connsiteX423" fmla="*/ 1307448 w 11601075"/>
                <a:gd name="connsiteY423" fmla="*/ 1978501 h 2273644"/>
                <a:gd name="connsiteX424" fmla="*/ 1275698 w 11601075"/>
                <a:gd name="connsiteY424" fmla="*/ 1974873 h 2273644"/>
                <a:gd name="connsiteX425" fmla="*/ 1223084 w 11601075"/>
                <a:gd name="connsiteY425" fmla="*/ 1970337 h 2273644"/>
                <a:gd name="connsiteX426" fmla="*/ 1172284 w 11601075"/>
                <a:gd name="connsiteY426" fmla="*/ 1991201 h 2273644"/>
                <a:gd name="connsiteX427" fmla="*/ 1126927 w 11601075"/>
                <a:gd name="connsiteY427" fmla="*/ 2011158 h 2273644"/>
                <a:gd name="connsiteX428" fmla="*/ 1077034 w 11601075"/>
                <a:gd name="connsiteY428" fmla="*/ 2020230 h 2273644"/>
                <a:gd name="connsiteX429" fmla="*/ 1021698 w 11601075"/>
                <a:gd name="connsiteY429" fmla="*/ 1990294 h 2273644"/>
                <a:gd name="connsiteX430" fmla="*/ 975434 w 11601075"/>
                <a:gd name="connsiteY430" fmla="*/ 2026580 h 2273644"/>
                <a:gd name="connsiteX431" fmla="*/ 925541 w 11601075"/>
                <a:gd name="connsiteY431" fmla="*/ 2034744 h 2273644"/>
                <a:gd name="connsiteX432" fmla="*/ 875648 w 11601075"/>
                <a:gd name="connsiteY432" fmla="*/ 2042908 h 2273644"/>
                <a:gd name="connsiteX433" fmla="*/ 824848 w 11601075"/>
                <a:gd name="connsiteY433" fmla="*/ 2043815 h 2273644"/>
                <a:gd name="connsiteX434" fmla="*/ 772234 w 11601075"/>
                <a:gd name="connsiteY434" fmla="*/ 2040187 h 2273644"/>
                <a:gd name="connsiteX435" fmla="*/ 730505 w 11601075"/>
                <a:gd name="connsiteY435" fmla="*/ 2083730 h 2273644"/>
                <a:gd name="connsiteX436" fmla="*/ 677891 w 11601075"/>
                <a:gd name="connsiteY436" fmla="*/ 2051980 h 2273644"/>
                <a:gd name="connsiteX437" fmla="*/ 634348 w 11601075"/>
                <a:gd name="connsiteY437" fmla="*/ 2098244 h 2273644"/>
                <a:gd name="connsiteX438" fmla="*/ 582641 w 11601075"/>
                <a:gd name="connsiteY438" fmla="*/ 2059237 h 2273644"/>
                <a:gd name="connsiteX439" fmla="*/ 535469 w 11601075"/>
                <a:gd name="connsiteY439" fmla="*/ 2059237 h 2273644"/>
                <a:gd name="connsiteX440" fmla="*/ 486484 w 11601075"/>
                <a:gd name="connsiteY440" fmla="*/ 2081008 h 2273644"/>
                <a:gd name="connsiteX441" fmla="*/ 469248 w 11601075"/>
                <a:gd name="connsiteY441" fmla="*/ 2061958 h 2273644"/>
                <a:gd name="connsiteX442" fmla="*/ 481041 w 11601075"/>
                <a:gd name="connsiteY442" fmla="*/ 2024765 h 2273644"/>
                <a:gd name="connsiteX443" fmla="*/ 422077 w 11601075"/>
                <a:gd name="connsiteY443" fmla="*/ 1997551 h 2273644"/>
                <a:gd name="connsiteX444" fmla="*/ 405748 w 11601075"/>
                <a:gd name="connsiteY444" fmla="*/ 1952194 h 2273644"/>
                <a:gd name="connsiteX445" fmla="*/ 356762 w 11601075"/>
                <a:gd name="connsiteY445" fmla="*/ 1935865 h 2273644"/>
                <a:gd name="connsiteX446" fmla="*/ 318662 w 11601075"/>
                <a:gd name="connsiteY446" fmla="*/ 1900487 h 2273644"/>
                <a:gd name="connsiteX447" fmla="*/ 266048 w 11601075"/>
                <a:gd name="connsiteY447" fmla="*/ 1897765 h 2273644"/>
                <a:gd name="connsiteX448" fmla="*/ 229762 w 11601075"/>
                <a:gd name="connsiteY448" fmla="*/ 1861480 h 2273644"/>
                <a:gd name="connsiteX449" fmla="*/ 178055 w 11601075"/>
                <a:gd name="connsiteY449" fmla="*/ 1860573 h 2273644"/>
                <a:gd name="connsiteX450" fmla="*/ 167169 w 11601075"/>
                <a:gd name="connsiteY450" fmla="*/ 1814308 h 2273644"/>
                <a:gd name="connsiteX451" fmla="*/ 164448 w 11601075"/>
                <a:gd name="connsiteY451" fmla="*/ 1807051 h 2273644"/>
                <a:gd name="connsiteX452" fmla="*/ 158098 w 11601075"/>
                <a:gd name="connsiteY452" fmla="*/ 1778023 h 2273644"/>
                <a:gd name="connsiteX453" fmla="*/ 133605 w 11601075"/>
                <a:gd name="connsiteY453" fmla="*/ 1741737 h 2273644"/>
                <a:gd name="connsiteX454" fmla="*/ 118184 w 11601075"/>
                <a:gd name="connsiteY454" fmla="*/ 1699101 h 2273644"/>
                <a:gd name="connsiteX455" fmla="*/ 155377 w 11601075"/>
                <a:gd name="connsiteY455" fmla="*/ 1661001 h 2273644"/>
                <a:gd name="connsiteX456" fmla="*/ 134512 w 11601075"/>
                <a:gd name="connsiteY456" fmla="*/ 1612015 h 2273644"/>
                <a:gd name="connsiteX457" fmla="*/ 159005 w 11601075"/>
                <a:gd name="connsiteY457" fmla="*/ 1574823 h 2273644"/>
                <a:gd name="connsiteX458" fmla="*/ 145398 w 11601075"/>
                <a:gd name="connsiteY458" fmla="*/ 1529465 h 2273644"/>
                <a:gd name="connsiteX459" fmla="*/ 146305 w 11601075"/>
                <a:gd name="connsiteY459" fmla="*/ 1483201 h 2273644"/>
                <a:gd name="connsiteX460" fmla="*/ 129977 w 11601075"/>
                <a:gd name="connsiteY460" fmla="*/ 1438751 h 2273644"/>
                <a:gd name="connsiteX461" fmla="*/ 100948 w 11601075"/>
                <a:gd name="connsiteY461" fmla="*/ 1397930 h 2273644"/>
                <a:gd name="connsiteX462" fmla="*/ 133605 w 11601075"/>
                <a:gd name="connsiteY462" fmla="*/ 1338058 h 2273644"/>
                <a:gd name="connsiteX463" fmla="*/ 74641 w 11601075"/>
                <a:gd name="connsiteY463" fmla="*/ 1308122 h 2273644"/>
                <a:gd name="connsiteX464" fmla="*/ 77362 w 11601075"/>
                <a:gd name="connsiteY464" fmla="*/ 1257322 h 2273644"/>
                <a:gd name="connsiteX465" fmla="*/ 50148 w 11601075"/>
                <a:gd name="connsiteY465" fmla="*/ 1216501 h 2273644"/>
                <a:gd name="connsiteX466" fmla="*/ 31098 w 11601075"/>
                <a:gd name="connsiteY466" fmla="*/ 1171144 h 2273644"/>
                <a:gd name="connsiteX467" fmla="*/ 22934 w 11601075"/>
                <a:gd name="connsiteY467" fmla="*/ 1122158 h 2273644"/>
                <a:gd name="connsiteX468" fmla="*/ 45612 w 11601075"/>
                <a:gd name="connsiteY468" fmla="*/ 1104922 h 227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Lst>
              <a:rect l="l" t="t" r="r" b="b"/>
              <a:pathLst>
                <a:path w="11601075" h="2273644">
                  <a:moveTo>
                    <a:pt x="45612" y="1104922"/>
                  </a:moveTo>
                  <a:cubicBezTo>
                    <a:pt x="57405" y="1098572"/>
                    <a:pt x="58312" y="1093130"/>
                    <a:pt x="60127" y="1085872"/>
                  </a:cubicBezTo>
                  <a:cubicBezTo>
                    <a:pt x="62848" y="1071358"/>
                    <a:pt x="54684" y="1055030"/>
                    <a:pt x="58312" y="1039608"/>
                  </a:cubicBezTo>
                  <a:cubicBezTo>
                    <a:pt x="61034" y="1025094"/>
                    <a:pt x="63755" y="1009672"/>
                    <a:pt x="66477" y="994251"/>
                  </a:cubicBezTo>
                  <a:cubicBezTo>
                    <a:pt x="69198" y="979737"/>
                    <a:pt x="61034" y="963408"/>
                    <a:pt x="62848" y="947987"/>
                  </a:cubicBezTo>
                  <a:cubicBezTo>
                    <a:pt x="64662" y="933472"/>
                    <a:pt x="60127" y="920772"/>
                    <a:pt x="60127" y="905351"/>
                  </a:cubicBezTo>
                  <a:cubicBezTo>
                    <a:pt x="60127" y="890837"/>
                    <a:pt x="60127" y="877230"/>
                    <a:pt x="58312" y="861808"/>
                  </a:cubicBezTo>
                  <a:cubicBezTo>
                    <a:pt x="56498" y="847294"/>
                    <a:pt x="75548" y="830058"/>
                    <a:pt x="72827" y="814637"/>
                  </a:cubicBezTo>
                  <a:cubicBezTo>
                    <a:pt x="70105" y="800122"/>
                    <a:pt x="37448" y="791051"/>
                    <a:pt x="33819" y="776537"/>
                  </a:cubicBezTo>
                  <a:cubicBezTo>
                    <a:pt x="32005" y="769279"/>
                    <a:pt x="33819" y="751137"/>
                    <a:pt x="44705" y="741158"/>
                  </a:cubicBezTo>
                  <a:cubicBezTo>
                    <a:pt x="55591" y="731180"/>
                    <a:pt x="70105" y="731180"/>
                    <a:pt x="68291" y="723922"/>
                  </a:cubicBezTo>
                  <a:cubicBezTo>
                    <a:pt x="64662" y="709408"/>
                    <a:pt x="61941" y="693987"/>
                    <a:pt x="58312" y="680379"/>
                  </a:cubicBezTo>
                  <a:cubicBezTo>
                    <a:pt x="54684" y="664958"/>
                    <a:pt x="2977" y="659515"/>
                    <a:pt x="255" y="645908"/>
                  </a:cubicBezTo>
                  <a:cubicBezTo>
                    <a:pt x="-3373" y="629579"/>
                    <a:pt x="32912" y="609622"/>
                    <a:pt x="32005" y="596015"/>
                  </a:cubicBezTo>
                  <a:cubicBezTo>
                    <a:pt x="30191" y="578779"/>
                    <a:pt x="10234" y="560637"/>
                    <a:pt x="15677" y="546122"/>
                  </a:cubicBezTo>
                  <a:cubicBezTo>
                    <a:pt x="21119" y="532515"/>
                    <a:pt x="42891" y="523444"/>
                    <a:pt x="52869" y="508929"/>
                  </a:cubicBezTo>
                  <a:cubicBezTo>
                    <a:pt x="61034" y="496229"/>
                    <a:pt x="67384" y="481715"/>
                    <a:pt x="76455" y="467201"/>
                  </a:cubicBezTo>
                  <a:cubicBezTo>
                    <a:pt x="83712" y="454501"/>
                    <a:pt x="100041" y="443615"/>
                    <a:pt x="107298" y="427287"/>
                  </a:cubicBezTo>
                  <a:cubicBezTo>
                    <a:pt x="113648" y="413679"/>
                    <a:pt x="106391" y="394629"/>
                    <a:pt x="110927" y="378301"/>
                  </a:cubicBezTo>
                  <a:cubicBezTo>
                    <a:pt x="114555" y="363787"/>
                    <a:pt x="141769" y="352901"/>
                    <a:pt x="144491" y="335665"/>
                  </a:cubicBezTo>
                  <a:cubicBezTo>
                    <a:pt x="147212" y="321151"/>
                    <a:pt x="120905" y="302101"/>
                    <a:pt x="121812" y="284865"/>
                  </a:cubicBezTo>
                  <a:cubicBezTo>
                    <a:pt x="122719" y="276701"/>
                    <a:pt x="121812" y="261279"/>
                    <a:pt x="132698" y="254929"/>
                  </a:cubicBezTo>
                  <a:cubicBezTo>
                    <a:pt x="143584" y="248579"/>
                    <a:pt x="174427" y="255837"/>
                    <a:pt x="176241" y="248579"/>
                  </a:cubicBezTo>
                  <a:cubicBezTo>
                    <a:pt x="180777" y="233158"/>
                    <a:pt x="144491" y="206851"/>
                    <a:pt x="151748" y="194151"/>
                  </a:cubicBezTo>
                  <a:cubicBezTo>
                    <a:pt x="159912" y="179637"/>
                    <a:pt x="197105" y="187801"/>
                    <a:pt x="207084" y="176915"/>
                  </a:cubicBezTo>
                  <a:cubicBezTo>
                    <a:pt x="217969" y="165122"/>
                    <a:pt x="222505" y="155144"/>
                    <a:pt x="235205" y="146072"/>
                  </a:cubicBezTo>
                  <a:cubicBezTo>
                    <a:pt x="241555" y="141536"/>
                    <a:pt x="226134" y="118858"/>
                    <a:pt x="228855" y="107065"/>
                  </a:cubicBezTo>
                  <a:cubicBezTo>
                    <a:pt x="231577" y="94365"/>
                    <a:pt x="240648" y="73501"/>
                    <a:pt x="248812" y="69872"/>
                  </a:cubicBezTo>
                  <a:cubicBezTo>
                    <a:pt x="256977" y="67151"/>
                    <a:pt x="270584" y="88015"/>
                    <a:pt x="282377" y="94365"/>
                  </a:cubicBezTo>
                  <a:cubicBezTo>
                    <a:pt x="293262" y="100715"/>
                    <a:pt x="309591" y="116136"/>
                    <a:pt x="317755" y="114322"/>
                  </a:cubicBezTo>
                  <a:cubicBezTo>
                    <a:pt x="334084" y="110694"/>
                    <a:pt x="345877" y="97994"/>
                    <a:pt x="362205" y="97994"/>
                  </a:cubicBezTo>
                  <a:cubicBezTo>
                    <a:pt x="379441" y="97994"/>
                    <a:pt x="395769" y="88922"/>
                    <a:pt x="411191" y="91644"/>
                  </a:cubicBezTo>
                  <a:cubicBezTo>
                    <a:pt x="429334" y="95272"/>
                    <a:pt x="442941" y="102529"/>
                    <a:pt x="454734" y="109786"/>
                  </a:cubicBezTo>
                  <a:cubicBezTo>
                    <a:pt x="470155" y="118858"/>
                    <a:pt x="474691" y="153329"/>
                    <a:pt x="488298" y="157865"/>
                  </a:cubicBezTo>
                  <a:cubicBezTo>
                    <a:pt x="504627" y="163308"/>
                    <a:pt x="531841" y="146979"/>
                    <a:pt x="548169" y="147887"/>
                  </a:cubicBezTo>
                  <a:cubicBezTo>
                    <a:pt x="563591" y="148794"/>
                    <a:pt x="580827" y="138815"/>
                    <a:pt x="598969" y="137001"/>
                  </a:cubicBezTo>
                  <a:cubicBezTo>
                    <a:pt x="613484" y="135186"/>
                    <a:pt x="631627" y="137001"/>
                    <a:pt x="648862" y="133372"/>
                  </a:cubicBezTo>
                  <a:cubicBezTo>
                    <a:pt x="663377" y="129744"/>
                    <a:pt x="676077" y="114322"/>
                    <a:pt x="693312" y="109786"/>
                  </a:cubicBezTo>
                  <a:cubicBezTo>
                    <a:pt x="700569" y="107972"/>
                    <a:pt x="711455" y="107972"/>
                    <a:pt x="718712" y="98901"/>
                  </a:cubicBezTo>
                  <a:cubicBezTo>
                    <a:pt x="725969" y="89829"/>
                    <a:pt x="732319" y="89829"/>
                    <a:pt x="742298" y="89829"/>
                  </a:cubicBezTo>
                  <a:cubicBezTo>
                    <a:pt x="757719" y="88922"/>
                    <a:pt x="774955" y="107972"/>
                    <a:pt x="793098" y="107972"/>
                  </a:cubicBezTo>
                  <a:cubicBezTo>
                    <a:pt x="808520" y="108879"/>
                    <a:pt x="821219" y="149701"/>
                    <a:pt x="838455" y="151515"/>
                  </a:cubicBezTo>
                  <a:cubicBezTo>
                    <a:pt x="854784" y="153329"/>
                    <a:pt x="873834" y="125208"/>
                    <a:pt x="890162" y="127022"/>
                  </a:cubicBezTo>
                  <a:cubicBezTo>
                    <a:pt x="906491" y="128836"/>
                    <a:pt x="929170" y="96179"/>
                    <a:pt x="944591" y="98901"/>
                  </a:cubicBezTo>
                  <a:cubicBezTo>
                    <a:pt x="960920" y="101622"/>
                    <a:pt x="973619" y="127929"/>
                    <a:pt x="989041" y="130651"/>
                  </a:cubicBezTo>
                  <a:cubicBezTo>
                    <a:pt x="1006277" y="133372"/>
                    <a:pt x="1025327" y="122486"/>
                    <a:pt x="1040748" y="126115"/>
                  </a:cubicBezTo>
                  <a:cubicBezTo>
                    <a:pt x="1058891" y="129744"/>
                    <a:pt x="1072498" y="143351"/>
                    <a:pt x="1087012" y="146072"/>
                  </a:cubicBezTo>
                  <a:cubicBezTo>
                    <a:pt x="1116948" y="152422"/>
                    <a:pt x="1107877" y="166936"/>
                    <a:pt x="1132370" y="170565"/>
                  </a:cubicBezTo>
                  <a:cubicBezTo>
                    <a:pt x="1157770" y="175101"/>
                    <a:pt x="1153234" y="183265"/>
                    <a:pt x="1184077" y="185987"/>
                  </a:cubicBezTo>
                  <a:cubicBezTo>
                    <a:pt x="1199498" y="186894"/>
                    <a:pt x="1219455" y="154237"/>
                    <a:pt x="1238505" y="155144"/>
                  </a:cubicBezTo>
                  <a:cubicBezTo>
                    <a:pt x="1254834" y="156051"/>
                    <a:pt x="1272069" y="142444"/>
                    <a:pt x="1290212" y="142444"/>
                  </a:cubicBezTo>
                  <a:cubicBezTo>
                    <a:pt x="1307448" y="142444"/>
                    <a:pt x="1324684" y="150608"/>
                    <a:pt x="1341920" y="149701"/>
                  </a:cubicBezTo>
                  <a:cubicBezTo>
                    <a:pt x="1360062" y="148794"/>
                    <a:pt x="1378205" y="161494"/>
                    <a:pt x="1394534" y="158772"/>
                  </a:cubicBezTo>
                  <a:cubicBezTo>
                    <a:pt x="1413584" y="156051"/>
                    <a:pt x="1435355" y="169658"/>
                    <a:pt x="1450777" y="165122"/>
                  </a:cubicBezTo>
                  <a:cubicBezTo>
                    <a:pt x="1462569" y="161494"/>
                    <a:pt x="1468012" y="121579"/>
                    <a:pt x="1486155" y="117951"/>
                  </a:cubicBezTo>
                  <a:cubicBezTo>
                    <a:pt x="1500670" y="115229"/>
                    <a:pt x="1520627" y="129744"/>
                    <a:pt x="1537862" y="127022"/>
                  </a:cubicBezTo>
                  <a:cubicBezTo>
                    <a:pt x="1552377" y="124301"/>
                    <a:pt x="1573241" y="149701"/>
                    <a:pt x="1590477" y="147887"/>
                  </a:cubicBezTo>
                  <a:cubicBezTo>
                    <a:pt x="1605898" y="145165"/>
                    <a:pt x="1615877" y="114322"/>
                    <a:pt x="1632205" y="112508"/>
                  </a:cubicBezTo>
                  <a:cubicBezTo>
                    <a:pt x="1647627" y="109786"/>
                    <a:pt x="1660327" y="90736"/>
                    <a:pt x="1676655" y="88015"/>
                  </a:cubicBezTo>
                  <a:cubicBezTo>
                    <a:pt x="1692077" y="85294"/>
                    <a:pt x="1714755" y="118858"/>
                    <a:pt x="1730177" y="116136"/>
                  </a:cubicBezTo>
                  <a:cubicBezTo>
                    <a:pt x="1745598" y="113415"/>
                    <a:pt x="1765555" y="131558"/>
                    <a:pt x="1780977" y="128836"/>
                  </a:cubicBezTo>
                  <a:cubicBezTo>
                    <a:pt x="1797305" y="126115"/>
                    <a:pt x="1805469" y="82572"/>
                    <a:pt x="1820891" y="79851"/>
                  </a:cubicBezTo>
                  <a:cubicBezTo>
                    <a:pt x="1837219" y="77129"/>
                    <a:pt x="1856270" y="95272"/>
                    <a:pt x="1871691" y="93458"/>
                  </a:cubicBezTo>
                  <a:cubicBezTo>
                    <a:pt x="1888020" y="90736"/>
                    <a:pt x="1905255" y="95272"/>
                    <a:pt x="1919770" y="92551"/>
                  </a:cubicBezTo>
                  <a:cubicBezTo>
                    <a:pt x="1937005" y="89829"/>
                    <a:pt x="1949705" y="72594"/>
                    <a:pt x="1963312" y="69872"/>
                  </a:cubicBezTo>
                  <a:cubicBezTo>
                    <a:pt x="1983270" y="66244"/>
                    <a:pt x="1998691" y="58079"/>
                    <a:pt x="2008670" y="54451"/>
                  </a:cubicBezTo>
                  <a:cubicBezTo>
                    <a:pt x="2020462" y="49915"/>
                    <a:pt x="2034977" y="37215"/>
                    <a:pt x="2054027" y="35401"/>
                  </a:cubicBezTo>
                  <a:cubicBezTo>
                    <a:pt x="2068541" y="33586"/>
                    <a:pt x="2086684" y="52636"/>
                    <a:pt x="2103920" y="52636"/>
                  </a:cubicBezTo>
                  <a:cubicBezTo>
                    <a:pt x="2119341" y="52636"/>
                    <a:pt x="2135670" y="44472"/>
                    <a:pt x="2151998" y="44472"/>
                  </a:cubicBezTo>
                  <a:cubicBezTo>
                    <a:pt x="2167420" y="44472"/>
                    <a:pt x="2184655" y="29958"/>
                    <a:pt x="2201891" y="31772"/>
                  </a:cubicBezTo>
                  <a:cubicBezTo>
                    <a:pt x="2218220" y="32679"/>
                    <a:pt x="2233641" y="45379"/>
                    <a:pt x="2249970" y="46286"/>
                  </a:cubicBezTo>
                  <a:cubicBezTo>
                    <a:pt x="2266298" y="48101"/>
                    <a:pt x="2285348" y="29051"/>
                    <a:pt x="2300769" y="30865"/>
                  </a:cubicBezTo>
                  <a:cubicBezTo>
                    <a:pt x="2317098" y="32679"/>
                    <a:pt x="2333427" y="39029"/>
                    <a:pt x="2348848" y="40844"/>
                  </a:cubicBezTo>
                  <a:cubicBezTo>
                    <a:pt x="2365177" y="43565"/>
                    <a:pt x="2372434" y="91644"/>
                    <a:pt x="2387855" y="94365"/>
                  </a:cubicBezTo>
                  <a:cubicBezTo>
                    <a:pt x="2405091" y="97086"/>
                    <a:pt x="2423234" y="85294"/>
                    <a:pt x="2437748" y="88922"/>
                  </a:cubicBezTo>
                  <a:cubicBezTo>
                    <a:pt x="2450448" y="91644"/>
                    <a:pt x="2473127" y="64429"/>
                    <a:pt x="2490363" y="68058"/>
                  </a:cubicBezTo>
                  <a:cubicBezTo>
                    <a:pt x="2504877" y="70779"/>
                    <a:pt x="2515762" y="92551"/>
                    <a:pt x="2532091" y="96179"/>
                  </a:cubicBezTo>
                  <a:cubicBezTo>
                    <a:pt x="2546605" y="98901"/>
                    <a:pt x="2564748" y="90736"/>
                    <a:pt x="2580170" y="93458"/>
                  </a:cubicBezTo>
                  <a:cubicBezTo>
                    <a:pt x="2595591" y="96179"/>
                    <a:pt x="2602848" y="136094"/>
                    <a:pt x="2619177" y="138815"/>
                  </a:cubicBezTo>
                  <a:cubicBezTo>
                    <a:pt x="2634598" y="141536"/>
                    <a:pt x="2656370" y="114322"/>
                    <a:pt x="2671791" y="117044"/>
                  </a:cubicBezTo>
                  <a:cubicBezTo>
                    <a:pt x="2687212" y="119765"/>
                    <a:pt x="2702634" y="124301"/>
                    <a:pt x="2717148" y="127022"/>
                  </a:cubicBezTo>
                  <a:cubicBezTo>
                    <a:pt x="2732570" y="129744"/>
                    <a:pt x="2748898" y="130651"/>
                    <a:pt x="2763412" y="133372"/>
                  </a:cubicBezTo>
                  <a:cubicBezTo>
                    <a:pt x="2779741" y="136094"/>
                    <a:pt x="2794255" y="141536"/>
                    <a:pt x="2808769" y="144258"/>
                  </a:cubicBezTo>
                  <a:cubicBezTo>
                    <a:pt x="2825098" y="146979"/>
                    <a:pt x="2841427" y="143351"/>
                    <a:pt x="2855941" y="145165"/>
                  </a:cubicBezTo>
                  <a:cubicBezTo>
                    <a:pt x="2873177" y="147887"/>
                    <a:pt x="2889505" y="145165"/>
                    <a:pt x="2903113" y="146979"/>
                  </a:cubicBezTo>
                  <a:cubicBezTo>
                    <a:pt x="2932141" y="151515"/>
                    <a:pt x="2925791" y="156958"/>
                    <a:pt x="2948470" y="161494"/>
                  </a:cubicBezTo>
                  <a:cubicBezTo>
                    <a:pt x="2973870" y="166936"/>
                    <a:pt x="2972055" y="158772"/>
                    <a:pt x="3001991" y="167844"/>
                  </a:cubicBezTo>
                  <a:cubicBezTo>
                    <a:pt x="3016505" y="172379"/>
                    <a:pt x="3026484" y="199594"/>
                    <a:pt x="3044627" y="205037"/>
                  </a:cubicBezTo>
                  <a:cubicBezTo>
                    <a:pt x="3060955" y="209572"/>
                    <a:pt x="3070934" y="234065"/>
                    <a:pt x="3088170" y="238601"/>
                  </a:cubicBezTo>
                  <a:cubicBezTo>
                    <a:pt x="3105405" y="244044"/>
                    <a:pt x="3127177" y="234972"/>
                    <a:pt x="3143505" y="239508"/>
                  </a:cubicBezTo>
                  <a:cubicBezTo>
                    <a:pt x="3161648" y="244951"/>
                    <a:pt x="3177977" y="249487"/>
                    <a:pt x="3193398" y="254022"/>
                  </a:cubicBezTo>
                  <a:cubicBezTo>
                    <a:pt x="3203377" y="256744"/>
                    <a:pt x="3208820" y="244044"/>
                    <a:pt x="3219705" y="239508"/>
                  </a:cubicBezTo>
                  <a:cubicBezTo>
                    <a:pt x="3232405" y="234065"/>
                    <a:pt x="3251455" y="230436"/>
                    <a:pt x="3257805" y="233158"/>
                  </a:cubicBezTo>
                  <a:cubicBezTo>
                    <a:pt x="3265062" y="235879"/>
                    <a:pt x="3273227" y="257651"/>
                    <a:pt x="3297720" y="256744"/>
                  </a:cubicBezTo>
                  <a:cubicBezTo>
                    <a:pt x="3312234" y="255837"/>
                    <a:pt x="3326748" y="241322"/>
                    <a:pt x="3344891" y="240415"/>
                  </a:cubicBezTo>
                  <a:cubicBezTo>
                    <a:pt x="3360312" y="239508"/>
                    <a:pt x="3376641" y="244951"/>
                    <a:pt x="3394784" y="243137"/>
                  </a:cubicBezTo>
                  <a:cubicBezTo>
                    <a:pt x="3410205" y="241322"/>
                    <a:pt x="3427441" y="242229"/>
                    <a:pt x="3444677" y="240415"/>
                  </a:cubicBezTo>
                  <a:cubicBezTo>
                    <a:pt x="3461005" y="238601"/>
                    <a:pt x="3473705" y="215922"/>
                    <a:pt x="3490941" y="214108"/>
                  </a:cubicBezTo>
                  <a:cubicBezTo>
                    <a:pt x="3507269" y="212294"/>
                    <a:pt x="3527227" y="235879"/>
                    <a:pt x="3543555" y="234065"/>
                  </a:cubicBezTo>
                  <a:cubicBezTo>
                    <a:pt x="3559884" y="232251"/>
                    <a:pt x="3576212" y="228622"/>
                    <a:pt x="3592541" y="226808"/>
                  </a:cubicBezTo>
                  <a:cubicBezTo>
                    <a:pt x="3608870" y="224994"/>
                    <a:pt x="3627920" y="242229"/>
                    <a:pt x="3644248" y="239508"/>
                  </a:cubicBezTo>
                  <a:cubicBezTo>
                    <a:pt x="3660577" y="236787"/>
                    <a:pt x="3667834" y="180544"/>
                    <a:pt x="3684162" y="177822"/>
                  </a:cubicBezTo>
                  <a:cubicBezTo>
                    <a:pt x="3700491" y="175101"/>
                    <a:pt x="3723170" y="208665"/>
                    <a:pt x="3738591" y="205944"/>
                  </a:cubicBezTo>
                  <a:cubicBezTo>
                    <a:pt x="3754920" y="203222"/>
                    <a:pt x="3773970" y="215015"/>
                    <a:pt x="3789391" y="213201"/>
                  </a:cubicBezTo>
                  <a:cubicBezTo>
                    <a:pt x="3806627" y="210479"/>
                    <a:pt x="3822955" y="212294"/>
                    <a:pt x="3838377" y="209572"/>
                  </a:cubicBezTo>
                  <a:cubicBezTo>
                    <a:pt x="3855613" y="206851"/>
                    <a:pt x="3867405" y="183265"/>
                    <a:pt x="3882827" y="180544"/>
                  </a:cubicBezTo>
                  <a:cubicBezTo>
                    <a:pt x="3900970" y="177822"/>
                    <a:pt x="3916391" y="169658"/>
                    <a:pt x="3929998" y="166936"/>
                  </a:cubicBezTo>
                  <a:cubicBezTo>
                    <a:pt x="3954491" y="162401"/>
                    <a:pt x="3972634" y="166936"/>
                    <a:pt x="3979891" y="165122"/>
                  </a:cubicBezTo>
                  <a:cubicBezTo>
                    <a:pt x="3988962" y="162401"/>
                    <a:pt x="4005291" y="185987"/>
                    <a:pt x="4028877" y="186894"/>
                  </a:cubicBezTo>
                  <a:cubicBezTo>
                    <a:pt x="4043391" y="186894"/>
                    <a:pt x="4058812" y="191429"/>
                    <a:pt x="4077863" y="192337"/>
                  </a:cubicBezTo>
                  <a:cubicBezTo>
                    <a:pt x="4094191" y="193244"/>
                    <a:pt x="4112334" y="176915"/>
                    <a:pt x="4129570" y="178729"/>
                  </a:cubicBezTo>
                  <a:cubicBezTo>
                    <a:pt x="4145898" y="180544"/>
                    <a:pt x="4164041" y="176008"/>
                    <a:pt x="4181277" y="177822"/>
                  </a:cubicBezTo>
                  <a:cubicBezTo>
                    <a:pt x="4198513" y="179637"/>
                    <a:pt x="4219377" y="156958"/>
                    <a:pt x="4235705" y="158772"/>
                  </a:cubicBezTo>
                  <a:cubicBezTo>
                    <a:pt x="4252941" y="161494"/>
                    <a:pt x="4263827" y="197779"/>
                    <a:pt x="4279248" y="200501"/>
                  </a:cubicBezTo>
                  <a:cubicBezTo>
                    <a:pt x="4297391" y="203222"/>
                    <a:pt x="4310998" y="218644"/>
                    <a:pt x="4325513" y="221365"/>
                  </a:cubicBezTo>
                  <a:cubicBezTo>
                    <a:pt x="4350006" y="226808"/>
                    <a:pt x="4361798" y="222272"/>
                    <a:pt x="4367241" y="226808"/>
                  </a:cubicBezTo>
                  <a:cubicBezTo>
                    <a:pt x="4370870" y="229529"/>
                    <a:pt x="4381756" y="224087"/>
                    <a:pt x="4394455" y="218644"/>
                  </a:cubicBezTo>
                  <a:cubicBezTo>
                    <a:pt x="4407155" y="210479"/>
                    <a:pt x="4420763" y="200501"/>
                    <a:pt x="4436184" y="198686"/>
                  </a:cubicBezTo>
                  <a:cubicBezTo>
                    <a:pt x="4457048" y="195965"/>
                    <a:pt x="4477912" y="188708"/>
                    <a:pt x="4501498" y="184172"/>
                  </a:cubicBezTo>
                  <a:cubicBezTo>
                    <a:pt x="4522363" y="179637"/>
                    <a:pt x="4552298" y="203222"/>
                    <a:pt x="4574977" y="197779"/>
                  </a:cubicBezTo>
                  <a:cubicBezTo>
                    <a:pt x="4582234" y="195965"/>
                    <a:pt x="4590398" y="194151"/>
                    <a:pt x="4598562" y="193244"/>
                  </a:cubicBezTo>
                  <a:cubicBezTo>
                    <a:pt x="4601284" y="192337"/>
                    <a:pt x="4604006" y="189615"/>
                    <a:pt x="4606727" y="189615"/>
                  </a:cubicBezTo>
                  <a:cubicBezTo>
                    <a:pt x="4608541" y="189615"/>
                    <a:pt x="4609448" y="190522"/>
                    <a:pt x="4611263" y="190522"/>
                  </a:cubicBezTo>
                  <a:cubicBezTo>
                    <a:pt x="4622148" y="188708"/>
                    <a:pt x="4632127" y="186894"/>
                    <a:pt x="4642106" y="184172"/>
                  </a:cubicBezTo>
                  <a:cubicBezTo>
                    <a:pt x="4663877" y="178729"/>
                    <a:pt x="4682020" y="160587"/>
                    <a:pt x="4704698" y="154237"/>
                  </a:cubicBezTo>
                  <a:cubicBezTo>
                    <a:pt x="4726470" y="147887"/>
                    <a:pt x="4743705" y="127929"/>
                    <a:pt x="4766384" y="122486"/>
                  </a:cubicBezTo>
                  <a:cubicBezTo>
                    <a:pt x="4788155" y="116136"/>
                    <a:pt x="4814463" y="123394"/>
                    <a:pt x="4835327" y="117951"/>
                  </a:cubicBezTo>
                  <a:cubicBezTo>
                    <a:pt x="4857098" y="112508"/>
                    <a:pt x="4881591" y="116136"/>
                    <a:pt x="4903363" y="111601"/>
                  </a:cubicBezTo>
                  <a:cubicBezTo>
                    <a:pt x="4926041" y="106158"/>
                    <a:pt x="4947812" y="106158"/>
                    <a:pt x="4969584" y="101622"/>
                  </a:cubicBezTo>
                  <a:cubicBezTo>
                    <a:pt x="4993169" y="97086"/>
                    <a:pt x="5013127" y="89829"/>
                    <a:pt x="5033991" y="87108"/>
                  </a:cubicBezTo>
                  <a:cubicBezTo>
                    <a:pt x="5058484" y="84386"/>
                    <a:pt x="5078441" y="58986"/>
                    <a:pt x="5098398" y="58986"/>
                  </a:cubicBezTo>
                  <a:cubicBezTo>
                    <a:pt x="5117448" y="58986"/>
                    <a:pt x="5141034" y="75315"/>
                    <a:pt x="5168248" y="76222"/>
                  </a:cubicBezTo>
                  <a:cubicBezTo>
                    <a:pt x="5190020" y="77129"/>
                    <a:pt x="5212698" y="87108"/>
                    <a:pt x="5239006" y="88922"/>
                  </a:cubicBezTo>
                  <a:cubicBezTo>
                    <a:pt x="5261684" y="89829"/>
                    <a:pt x="5287991" y="51729"/>
                    <a:pt x="5313391" y="53544"/>
                  </a:cubicBezTo>
                  <a:cubicBezTo>
                    <a:pt x="5336070" y="55358"/>
                    <a:pt x="5356934" y="97086"/>
                    <a:pt x="5381427" y="98901"/>
                  </a:cubicBezTo>
                  <a:cubicBezTo>
                    <a:pt x="5405013" y="100715"/>
                    <a:pt x="5432227" y="60801"/>
                    <a:pt x="5456720" y="62615"/>
                  </a:cubicBezTo>
                  <a:cubicBezTo>
                    <a:pt x="5480305" y="64429"/>
                    <a:pt x="5502077" y="88922"/>
                    <a:pt x="5525662" y="91644"/>
                  </a:cubicBezTo>
                  <a:cubicBezTo>
                    <a:pt x="5549248" y="93458"/>
                    <a:pt x="5573741" y="88922"/>
                    <a:pt x="5597327" y="90736"/>
                  </a:cubicBezTo>
                  <a:cubicBezTo>
                    <a:pt x="5620912" y="92551"/>
                    <a:pt x="5643591" y="108879"/>
                    <a:pt x="5666270" y="111601"/>
                  </a:cubicBezTo>
                  <a:cubicBezTo>
                    <a:pt x="5690763" y="114322"/>
                    <a:pt x="5715256" y="104344"/>
                    <a:pt x="5737934" y="106158"/>
                  </a:cubicBezTo>
                  <a:cubicBezTo>
                    <a:pt x="5762427" y="108879"/>
                    <a:pt x="5783291" y="135186"/>
                    <a:pt x="5805062" y="137908"/>
                  </a:cubicBezTo>
                  <a:cubicBezTo>
                    <a:pt x="5830463" y="140629"/>
                    <a:pt x="5856770" y="117951"/>
                    <a:pt x="5878541" y="120672"/>
                  </a:cubicBezTo>
                  <a:cubicBezTo>
                    <a:pt x="5904848" y="123394"/>
                    <a:pt x="5927527" y="135186"/>
                    <a:pt x="5947484" y="137908"/>
                  </a:cubicBezTo>
                  <a:cubicBezTo>
                    <a:pt x="5982863" y="142444"/>
                    <a:pt x="6004634" y="156051"/>
                    <a:pt x="6014613" y="158772"/>
                  </a:cubicBezTo>
                  <a:cubicBezTo>
                    <a:pt x="6022777" y="161494"/>
                    <a:pt x="6049991" y="166029"/>
                    <a:pt x="6086277" y="166936"/>
                  </a:cubicBezTo>
                  <a:cubicBezTo>
                    <a:pt x="6106234" y="167844"/>
                    <a:pt x="6129820" y="153329"/>
                    <a:pt x="6156127" y="153329"/>
                  </a:cubicBezTo>
                  <a:cubicBezTo>
                    <a:pt x="6177898" y="153329"/>
                    <a:pt x="6200577" y="155144"/>
                    <a:pt x="6225977" y="155144"/>
                  </a:cubicBezTo>
                  <a:cubicBezTo>
                    <a:pt x="6248655" y="155144"/>
                    <a:pt x="6271334" y="146979"/>
                    <a:pt x="6295827" y="146979"/>
                  </a:cubicBezTo>
                  <a:cubicBezTo>
                    <a:pt x="6318506" y="146979"/>
                    <a:pt x="6341184" y="137908"/>
                    <a:pt x="6365677" y="137001"/>
                  </a:cubicBezTo>
                  <a:cubicBezTo>
                    <a:pt x="6388356" y="137001"/>
                    <a:pt x="6411941" y="166029"/>
                    <a:pt x="6435527" y="165122"/>
                  </a:cubicBezTo>
                  <a:cubicBezTo>
                    <a:pt x="6458205" y="165122"/>
                    <a:pt x="6481791" y="152422"/>
                    <a:pt x="6505377" y="151515"/>
                  </a:cubicBezTo>
                  <a:cubicBezTo>
                    <a:pt x="6528963" y="151515"/>
                    <a:pt x="6551641" y="147887"/>
                    <a:pt x="6575227" y="147887"/>
                  </a:cubicBezTo>
                  <a:cubicBezTo>
                    <a:pt x="6598812" y="146979"/>
                    <a:pt x="6622398" y="166029"/>
                    <a:pt x="6645077" y="165122"/>
                  </a:cubicBezTo>
                  <a:cubicBezTo>
                    <a:pt x="6668662" y="164215"/>
                    <a:pt x="6691341" y="161494"/>
                    <a:pt x="6714020" y="160587"/>
                  </a:cubicBezTo>
                  <a:cubicBezTo>
                    <a:pt x="6737606" y="159679"/>
                    <a:pt x="6760284" y="147887"/>
                    <a:pt x="6782963" y="146979"/>
                  </a:cubicBezTo>
                  <a:cubicBezTo>
                    <a:pt x="6806548" y="146072"/>
                    <a:pt x="6830134" y="145165"/>
                    <a:pt x="6852812" y="144258"/>
                  </a:cubicBezTo>
                  <a:cubicBezTo>
                    <a:pt x="6877305" y="143351"/>
                    <a:pt x="6900891" y="156958"/>
                    <a:pt x="6923570" y="156051"/>
                  </a:cubicBezTo>
                  <a:cubicBezTo>
                    <a:pt x="6948062" y="155144"/>
                    <a:pt x="6969834" y="120672"/>
                    <a:pt x="6990698" y="118858"/>
                  </a:cubicBezTo>
                  <a:cubicBezTo>
                    <a:pt x="7017006" y="117044"/>
                    <a:pt x="7043312" y="147887"/>
                    <a:pt x="7063270" y="146072"/>
                  </a:cubicBezTo>
                  <a:cubicBezTo>
                    <a:pt x="7101370" y="142444"/>
                    <a:pt x="7120419" y="117044"/>
                    <a:pt x="7125863" y="113415"/>
                  </a:cubicBezTo>
                  <a:cubicBezTo>
                    <a:pt x="7133120" y="107972"/>
                    <a:pt x="7159427" y="97994"/>
                    <a:pt x="7196620" y="90736"/>
                  </a:cubicBezTo>
                  <a:cubicBezTo>
                    <a:pt x="7217484" y="87108"/>
                    <a:pt x="7245606" y="107065"/>
                    <a:pt x="7272820" y="102529"/>
                  </a:cubicBezTo>
                  <a:cubicBezTo>
                    <a:pt x="7295498" y="98901"/>
                    <a:pt x="7319991" y="98901"/>
                    <a:pt x="7345391" y="95272"/>
                  </a:cubicBezTo>
                  <a:cubicBezTo>
                    <a:pt x="7368977" y="92551"/>
                    <a:pt x="7389841" y="69872"/>
                    <a:pt x="7415241" y="66244"/>
                  </a:cubicBezTo>
                  <a:cubicBezTo>
                    <a:pt x="7438827" y="63522"/>
                    <a:pt x="7463320" y="58986"/>
                    <a:pt x="7487812" y="55358"/>
                  </a:cubicBezTo>
                  <a:cubicBezTo>
                    <a:pt x="7512305" y="52636"/>
                    <a:pt x="7535891" y="40844"/>
                    <a:pt x="7559477" y="38122"/>
                  </a:cubicBezTo>
                  <a:cubicBezTo>
                    <a:pt x="7583970" y="35401"/>
                    <a:pt x="7609370" y="39936"/>
                    <a:pt x="7632955" y="37215"/>
                  </a:cubicBezTo>
                  <a:cubicBezTo>
                    <a:pt x="7658356" y="34494"/>
                    <a:pt x="7681941" y="27236"/>
                    <a:pt x="7704620" y="24515"/>
                  </a:cubicBezTo>
                  <a:cubicBezTo>
                    <a:pt x="7730927" y="21794"/>
                    <a:pt x="7759048" y="44472"/>
                    <a:pt x="7779912" y="41751"/>
                  </a:cubicBezTo>
                  <a:cubicBezTo>
                    <a:pt x="7813477" y="38122"/>
                    <a:pt x="7837970" y="29051"/>
                    <a:pt x="7851577" y="27236"/>
                  </a:cubicBezTo>
                  <a:cubicBezTo>
                    <a:pt x="7864277" y="25422"/>
                    <a:pt x="7887863" y="24515"/>
                    <a:pt x="7922334" y="25422"/>
                  </a:cubicBezTo>
                  <a:cubicBezTo>
                    <a:pt x="7944106" y="26329"/>
                    <a:pt x="7969506" y="-885"/>
                    <a:pt x="7996720" y="22"/>
                  </a:cubicBezTo>
                  <a:cubicBezTo>
                    <a:pt x="8019398" y="929"/>
                    <a:pt x="8042077" y="33586"/>
                    <a:pt x="8068384" y="34494"/>
                  </a:cubicBezTo>
                  <a:cubicBezTo>
                    <a:pt x="8091970" y="35401"/>
                    <a:pt x="8117370" y="29051"/>
                    <a:pt x="8142770" y="30865"/>
                  </a:cubicBezTo>
                  <a:cubicBezTo>
                    <a:pt x="8167263" y="32679"/>
                    <a:pt x="8193570" y="6372"/>
                    <a:pt x="8218062" y="8186"/>
                  </a:cubicBezTo>
                  <a:cubicBezTo>
                    <a:pt x="8242555" y="10001"/>
                    <a:pt x="8266141" y="29051"/>
                    <a:pt x="8289727" y="30865"/>
                  </a:cubicBezTo>
                  <a:cubicBezTo>
                    <a:pt x="8314220" y="32679"/>
                    <a:pt x="8337805" y="52636"/>
                    <a:pt x="8361391" y="54451"/>
                  </a:cubicBezTo>
                  <a:cubicBezTo>
                    <a:pt x="8386791" y="56265"/>
                    <a:pt x="8412191" y="45379"/>
                    <a:pt x="8435776" y="47194"/>
                  </a:cubicBezTo>
                  <a:cubicBezTo>
                    <a:pt x="8461177" y="49008"/>
                    <a:pt x="8485669" y="58986"/>
                    <a:pt x="8508348" y="60801"/>
                  </a:cubicBezTo>
                  <a:cubicBezTo>
                    <a:pt x="8535562" y="62615"/>
                    <a:pt x="8560055" y="66244"/>
                    <a:pt x="8580919" y="68058"/>
                  </a:cubicBezTo>
                  <a:cubicBezTo>
                    <a:pt x="8626276" y="71686"/>
                    <a:pt x="8618112" y="67151"/>
                    <a:pt x="8654398" y="68965"/>
                  </a:cubicBezTo>
                  <a:cubicBezTo>
                    <a:pt x="8689776" y="70779"/>
                    <a:pt x="8683427" y="41751"/>
                    <a:pt x="8726970" y="43565"/>
                  </a:cubicBezTo>
                  <a:cubicBezTo>
                    <a:pt x="8747834" y="44472"/>
                    <a:pt x="8772327" y="49915"/>
                    <a:pt x="8798634" y="50822"/>
                  </a:cubicBezTo>
                  <a:cubicBezTo>
                    <a:pt x="8821312" y="51729"/>
                    <a:pt x="8844898" y="65336"/>
                    <a:pt x="8870298" y="66244"/>
                  </a:cubicBezTo>
                  <a:cubicBezTo>
                    <a:pt x="8893884" y="67151"/>
                    <a:pt x="8916562" y="92551"/>
                    <a:pt x="8941055" y="93458"/>
                  </a:cubicBezTo>
                  <a:cubicBezTo>
                    <a:pt x="8964641" y="94365"/>
                    <a:pt x="8990041" y="71686"/>
                    <a:pt x="9013627" y="72594"/>
                  </a:cubicBezTo>
                  <a:cubicBezTo>
                    <a:pt x="9038119" y="73501"/>
                    <a:pt x="9062612" y="67151"/>
                    <a:pt x="9086198" y="68058"/>
                  </a:cubicBezTo>
                  <a:cubicBezTo>
                    <a:pt x="9111598" y="68965"/>
                    <a:pt x="9134276" y="89829"/>
                    <a:pt x="9156955" y="90736"/>
                  </a:cubicBezTo>
                  <a:cubicBezTo>
                    <a:pt x="9183262" y="91644"/>
                    <a:pt x="9207755" y="94365"/>
                    <a:pt x="9228619" y="95272"/>
                  </a:cubicBezTo>
                  <a:cubicBezTo>
                    <a:pt x="9263998" y="97086"/>
                    <a:pt x="9286677" y="105251"/>
                    <a:pt x="9296655" y="107065"/>
                  </a:cubicBezTo>
                  <a:cubicBezTo>
                    <a:pt x="9305727" y="108879"/>
                    <a:pt x="9332034" y="115229"/>
                    <a:pt x="9368320" y="118858"/>
                  </a:cubicBezTo>
                  <a:cubicBezTo>
                    <a:pt x="9389183" y="120672"/>
                    <a:pt x="9415491" y="97994"/>
                    <a:pt x="9442705" y="99808"/>
                  </a:cubicBezTo>
                  <a:cubicBezTo>
                    <a:pt x="9464477" y="101622"/>
                    <a:pt x="9486248" y="131558"/>
                    <a:pt x="9511648" y="133372"/>
                  </a:cubicBezTo>
                  <a:cubicBezTo>
                    <a:pt x="9534326" y="135186"/>
                    <a:pt x="9558820" y="134279"/>
                    <a:pt x="9584219" y="136094"/>
                  </a:cubicBezTo>
                  <a:cubicBezTo>
                    <a:pt x="9607806" y="137908"/>
                    <a:pt x="9631391" y="138815"/>
                    <a:pt x="9655884" y="139722"/>
                  </a:cubicBezTo>
                  <a:cubicBezTo>
                    <a:pt x="9679469" y="141536"/>
                    <a:pt x="9703963" y="143351"/>
                    <a:pt x="9727548" y="145165"/>
                  </a:cubicBezTo>
                  <a:cubicBezTo>
                    <a:pt x="9751134" y="146979"/>
                    <a:pt x="9775627" y="140629"/>
                    <a:pt x="9800119" y="141536"/>
                  </a:cubicBezTo>
                  <a:cubicBezTo>
                    <a:pt x="9824612" y="142444"/>
                    <a:pt x="9849105" y="135186"/>
                    <a:pt x="9871784" y="136094"/>
                  </a:cubicBezTo>
                  <a:cubicBezTo>
                    <a:pt x="9896276" y="137001"/>
                    <a:pt x="9919862" y="140629"/>
                    <a:pt x="9943448" y="140629"/>
                  </a:cubicBezTo>
                  <a:cubicBezTo>
                    <a:pt x="9967941" y="141536"/>
                    <a:pt x="9992433" y="141536"/>
                    <a:pt x="10015112" y="141536"/>
                  </a:cubicBezTo>
                  <a:cubicBezTo>
                    <a:pt x="10040512" y="141536"/>
                    <a:pt x="10064098" y="126115"/>
                    <a:pt x="10085869" y="125208"/>
                  </a:cubicBezTo>
                  <a:cubicBezTo>
                    <a:pt x="10113084" y="124301"/>
                    <a:pt x="10138484" y="146072"/>
                    <a:pt x="10158441" y="144258"/>
                  </a:cubicBezTo>
                  <a:cubicBezTo>
                    <a:pt x="10193820" y="141536"/>
                    <a:pt x="10201984" y="110694"/>
                    <a:pt x="10211056" y="103436"/>
                  </a:cubicBezTo>
                  <a:cubicBezTo>
                    <a:pt x="10220127" y="95272"/>
                    <a:pt x="10256413" y="98901"/>
                    <a:pt x="10289070" y="94365"/>
                  </a:cubicBezTo>
                  <a:cubicBezTo>
                    <a:pt x="10308119" y="91644"/>
                    <a:pt x="10332612" y="91644"/>
                    <a:pt x="10358012" y="89829"/>
                  </a:cubicBezTo>
                  <a:cubicBezTo>
                    <a:pt x="10378877" y="88015"/>
                    <a:pt x="10402463" y="95272"/>
                    <a:pt x="10426955" y="94365"/>
                  </a:cubicBezTo>
                  <a:cubicBezTo>
                    <a:pt x="10448727" y="93458"/>
                    <a:pt x="10471405" y="70779"/>
                    <a:pt x="10494991" y="69872"/>
                  </a:cubicBezTo>
                  <a:cubicBezTo>
                    <a:pt x="10517669" y="68965"/>
                    <a:pt x="10540348" y="64429"/>
                    <a:pt x="10563933" y="64429"/>
                  </a:cubicBezTo>
                  <a:cubicBezTo>
                    <a:pt x="10586612" y="63522"/>
                    <a:pt x="10610198" y="92551"/>
                    <a:pt x="10632877" y="92551"/>
                  </a:cubicBezTo>
                  <a:cubicBezTo>
                    <a:pt x="10655556" y="92551"/>
                    <a:pt x="10679141" y="92551"/>
                    <a:pt x="10701820" y="91644"/>
                  </a:cubicBezTo>
                  <a:cubicBezTo>
                    <a:pt x="10725405" y="91644"/>
                    <a:pt x="10748084" y="73501"/>
                    <a:pt x="10769855" y="73501"/>
                  </a:cubicBezTo>
                  <a:cubicBezTo>
                    <a:pt x="10793441" y="73501"/>
                    <a:pt x="10816119" y="82572"/>
                    <a:pt x="10837891" y="82572"/>
                  </a:cubicBezTo>
                  <a:cubicBezTo>
                    <a:pt x="10862384" y="82572"/>
                    <a:pt x="10885062" y="67151"/>
                    <a:pt x="10905927" y="66244"/>
                  </a:cubicBezTo>
                  <a:cubicBezTo>
                    <a:pt x="10931326" y="66244"/>
                    <a:pt x="10954913" y="98901"/>
                    <a:pt x="10974869" y="97994"/>
                  </a:cubicBezTo>
                  <a:cubicBezTo>
                    <a:pt x="11010248" y="97086"/>
                    <a:pt x="11035648" y="80758"/>
                    <a:pt x="11043812" y="78944"/>
                  </a:cubicBezTo>
                  <a:cubicBezTo>
                    <a:pt x="11055605" y="76222"/>
                    <a:pt x="11081005" y="71686"/>
                    <a:pt x="11112755" y="79851"/>
                  </a:cubicBezTo>
                  <a:cubicBezTo>
                    <a:pt x="11132713" y="84386"/>
                    <a:pt x="11148134" y="108879"/>
                    <a:pt x="11172627" y="117044"/>
                  </a:cubicBezTo>
                  <a:cubicBezTo>
                    <a:pt x="11193491" y="124301"/>
                    <a:pt x="11215262" y="128836"/>
                    <a:pt x="11237941" y="137908"/>
                  </a:cubicBezTo>
                  <a:cubicBezTo>
                    <a:pt x="11258806" y="146072"/>
                    <a:pt x="11293276" y="127929"/>
                    <a:pt x="11315048" y="137908"/>
                  </a:cubicBezTo>
                  <a:cubicBezTo>
                    <a:pt x="11335913" y="146979"/>
                    <a:pt x="11348612" y="172379"/>
                    <a:pt x="11369477" y="183265"/>
                  </a:cubicBezTo>
                  <a:cubicBezTo>
                    <a:pt x="11390341" y="194151"/>
                    <a:pt x="11399413" y="220458"/>
                    <a:pt x="11418463" y="231344"/>
                  </a:cubicBezTo>
                  <a:cubicBezTo>
                    <a:pt x="11439326" y="244044"/>
                    <a:pt x="11473798" y="234972"/>
                    <a:pt x="11491034" y="247672"/>
                  </a:cubicBezTo>
                  <a:cubicBezTo>
                    <a:pt x="11516433" y="266722"/>
                    <a:pt x="11534576" y="288494"/>
                    <a:pt x="11538205" y="304822"/>
                  </a:cubicBezTo>
                  <a:cubicBezTo>
                    <a:pt x="11542741" y="325687"/>
                    <a:pt x="11516433" y="344737"/>
                    <a:pt x="11501919" y="365601"/>
                  </a:cubicBezTo>
                  <a:cubicBezTo>
                    <a:pt x="11490127" y="382837"/>
                    <a:pt x="11471984" y="398258"/>
                    <a:pt x="11457469" y="417308"/>
                  </a:cubicBezTo>
                  <a:cubicBezTo>
                    <a:pt x="11443862" y="434544"/>
                    <a:pt x="11417556" y="450872"/>
                    <a:pt x="11408484" y="471737"/>
                  </a:cubicBezTo>
                  <a:cubicBezTo>
                    <a:pt x="11399413" y="491694"/>
                    <a:pt x="11429348" y="519815"/>
                    <a:pt x="11430255" y="543401"/>
                  </a:cubicBezTo>
                  <a:cubicBezTo>
                    <a:pt x="11431163" y="561544"/>
                    <a:pt x="11401227" y="584222"/>
                    <a:pt x="11403040" y="606901"/>
                  </a:cubicBezTo>
                  <a:cubicBezTo>
                    <a:pt x="11404855" y="625951"/>
                    <a:pt x="11442048" y="643187"/>
                    <a:pt x="11444770" y="664958"/>
                  </a:cubicBezTo>
                  <a:cubicBezTo>
                    <a:pt x="11447491" y="684915"/>
                    <a:pt x="11428441" y="708501"/>
                    <a:pt x="11432070" y="729365"/>
                  </a:cubicBezTo>
                  <a:cubicBezTo>
                    <a:pt x="11435698" y="749322"/>
                    <a:pt x="11427534" y="772001"/>
                    <a:pt x="11432070" y="792865"/>
                  </a:cubicBezTo>
                  <a:cubicBezTo>
                    <a:pt x="11436605" y="812822"/>
                    <a:pt x="11432977" y="835501"/>
                    <a:pt x="11438419" y="856365"/>
                  </a:cubicBezTo>
                  <a:cubicBezTo>
                    <a:pt x="11443862" y="876322"/>
                    <a:pt x="11494663" y="885394"/>
                    <a:pt x="11501012" y="905351"/>
                  </a:cubicBezTo>
                  <a:cubicBezTo>
                    <a:pt x="11507362" y="925308"/>
                    <a:pt x="11485591" y="952522"/>
                    <a:pt x="11492848" y="972480"/>
                  </a:cubicBezTo>
                  <a:cubicBezTo>
                    <a:pt x="11500105" y="992437"/>
                    <a:pt x="11509177" y="1011487"/>
                    <a:pt x="11517341" y="1030537"/>
                  </a:cubicBezTo>
                  <a:cubicBezTo>
                    <a:pt x="11526413" y="1050494"/>
                    <a:pt x="11556348" y="1058658"/>
                    <a:pt x="11567234" y="1076801"/>
                  </a:cubicBezTo>
                  <a:cubicBezTo>
                    <a:pt x="11578119" y="1095851"/>
                    <a:pt x="11588098" y="1117622"/>
                    <a:pt x="11594448" y="1136672"/>
                  </a:cubicBezTo>
                  <a:cubicBezTo>
                    <a:pt x="11600798" y="1156630"/>
                    <a:pt x="11598076" y="1181122"/>
                    <a:pt x="11600798" y="1201080"/>
                  </a:cubicBezTo>
                  <a:cubicBezTo>
                    <a:pt x="11603520" y="1221944"/>
                    <a:pt x="11585377" y="1242808"/>
                    <a:pt x="11584469" y="1263672"/>
                  </a:cubicBezTo>
                  <a:cubicBezTo>
                    <a:pt x="11583562" y="1284537"/>
                    <a:pt x="11576306" y="1303587"/>
                    <a:pt x="11573584" y="1323544"/>
                  </a:cubicBezTo>
                  <a:cubicBezTo>
                    <a:pt x="11570862" y="1344408"/>
                    <a:pt x="11595355" y="1369808"/>
                    <a:pt x="11591727" y="1388858"/>
                  </a:cubicBezTo>
                  <a:cubicBezTo>
                    <a:pt x="11587191" y="1409723"/>
                    <a:pt x="11577213" y="1428772"/>
                    <a:pt x="11573584" y="1447823"/>
                  </a:cubicBezTo>
                  <a:cubicBezTo>
                    <a:pt x="11569048" y="1470501"/>
                    <a:pt x="11537298" y="1487737"/>
                    <a:pt x="11536391" y="1505880"/>
                  </a:cubicBezTo>
                  <a:cubicBezTo>
                    <a:pt x="11535484" y="1524930"/>
                    <a:pt x="11565419" y="1551237"/>
                    <a:pt x="11559977" y="1573008"/>
                  </a:cubicBezTo>
                  <a:cubicBezTo>
                    <a:pt x="11554534" y="1592965"/>
                    <a:pt x="11536391" y="1611108"/>
                    <a:pt x="11530040" y="1631973"/>
                  </a:cubicBezTo>
                  <a:cubicBezTo>
                    <a:pt x="11523691" y="1652837"/>
                    <a:pt x="11492848" y="1666444"/>
                    <a:pt x="11486498" y="1686401"/>
                  </a:cubicBezTo>
                  <a:cubicBezTo>
                    <a:pt x="11479241" y="1708173"/>
                    <a:pt x="11507362" y="1737201"/>
                    <a:pt x="11501919" y="1756251"/>
                  </a:cubicBezTo>
                  <a:cubicBezTo>
                    <a:pt x="11494663" y="1781651"/>
                    <a:pt x="11475612" y="1798887"/>
                    <a:pt x="11477427" y="1814308"/>
                  </a:cubicBezTo>
                  <a:cubicBezTo>
                    <a:pt x="11479241" y="1832451"/>
                    <a:pt x="11481056" y="1856944"/>
                    <a:pt x="11471984" y="1882344"/>
                  </a:cubicBezTo>
                  <a:cubicBezTo>
                    <a:pt x="11465634" y="1901394"/>
                    <a:pt x="11467448" y="1934051"/>
                    <a:pt x="11450213" y="1954008"/>
                  </a:cubicBezTo>
                  <a:cubicBezTo>
                    <a:pt x="11435698" y="1969430"/>
                    <a:pt x="11408484" y="1983037"/>
                    <a:pt x="11385806" y="1996644"/>
                  </a:cubicBezTo>
                  <a:cubicBezTo>
                    <a:pt x="11366755" y="2007530"/>
                    <a:pt x="11330469" y="1985758"/>
                    <a:pt x="11304163" y="1993923"/>
                  </a:cubicBezTo>
                  <a:cubicBezTo>
                    <a:pt x="11283298" y="2000273"/>
                    <a:pt x="11266062" y="2025673"/>
                    <a:pt x="11239755" y="2030208"/>
                  </a:cubicBezTo>
                  <a:cubicBezTo>
                    <a:pt x="11217076" y="2033837"/>
                    <a:pt x="11193491" y="2028394"/>
                    <a:pt x="11169905" y="2030208"/>
                  </a:cubicBezTo>
                  <a:cubicBezTo>
                    <a:pt x="11147227" y="2032023"/>
                    <a:pt x="11124548" y="2061051"/>
                    <a:pt x="11100963" y="2061051"/>
                  </a:cubicBezTo>
                  <a:cubicBezTo>
                    <a:pt x="11078284" y="2061051"/>
                    <a:pt x="11055605" y="2032930"/>
                    <a:pt x="11032020" y="2032023"/>
                  </a:cubicBezTo>
                  <a:cubicBezTo>
                    <a:pt x="11009341" y="2031115"/>
                    <a:pt x="10984848" y="2047444"/>
                    <a:pt x="10961262" y="2044723"/>
                  </a:cubicBezTo>
                  <a:cubicBezTo>
                    <a:pt x="10938584" y="2042908"/>
                    <a:pt x="10917719" y="2017508"/>
                    <a:pt x="10895040" y="2015694"/>
                  </a:cubicBezTo>
                  <a:cubicBezTo>
                    <a:pt x="10872362" y="2012973"/>
                    <a:pt x="10845148" y="2042001"/>
                    <a:pt x="10822469" y="2040187"/>
                  </a:cubicBezTo>
                  <a:cubicBezTo>
                    <a:pt x="10799790" y="2037465"/>
                    <a:pt x="10778927" y="2019323"/>
                    <a:pt x="10755341" y="2017508"/>
                  </a:cubicBezTo>
                  <a:cubicBezTo>
                    <a:pt x="10731755" y="2015694"/>
                    <a:pt x="10709984" y="2005715"/>
                    <a:pt x="10687306" y="2003901"/>
                  </a:cubicBezTo>
                  <a:cubicBezTo>
                    <a:pt x="10663719" y="2002087"/>
                    <a:pt x="10641040" y="1999365"/>
                    <a:pt x="10618362" y="1999365"/>
                  </a:cubicBezTo>
                  <a:cubicBezTo>
                    <a:pt x="10594776" y="1999365"/>
                    <a:pt x="10572098" y="2005715"/>
                    <a:pt x="10549419" y="2007530"/>
                  </a:cubicBezTo>
                  <a:cubicBezTo>
                    <a:pt x="10527648" y="2008437"/>
                    <a:pt x="10504062" y="2002994"/>
                    <a:pt x="10479570" y="2003901"/>
                  </a:cubicBezTo>
                  <a:cubicBezTo>
                    <a:pt x="10456891" y="2004808"/>
                    <a:pt x="10433306" y="1991201"/>
                    <a:pt x="10409719" y="1992108"/>
                  </a:cubicBezTo>
                  <a:cubicBezTo>
                    <a:pt x="10387040" y="1993015"/>
                    <a:pt x="10363455" y="1998458"/>
                    <a:pt x="10340776" y="2000273"/>
                  </a:cubicBezTo>
                  <a:cubicBezTo>
                    <a:pt x="10317191" y="2001180"/>
                    <a:pt x="10294512" y="2003901"/>
                    <a:pt x="10270927" y="2004808"/>
                  </a:cubicBezTo>
                  <a:cubicBezTo>
                    <a:pt x="10247341" y="2005715"/>
                    <a:pt x="10225570" y="2018415"/>
                    <a:pt x="10202891" y="2019323"/>
                  </a:cubicBezTo>
                  <a:cubicBezTo>
                    <a:pt x="10179306" y="2021137"/>
                    <a:pt x="10155719" y="2015694"/>
                    <a:pt x="10133040" y="2016601"/>
                  </a:cubicBezTo>
                  <a:cubicBezTo>
                    <a:pt x="10108548" y="2018415"/>
                    <a:pt x="10084963" y="2011158"/>
                    <a:pt x="10063191" y="2012973"/>
                  </a:cubicBezTo>
                  <a:cubicBezTo>
                    <a:pt x="10037790" y="2014787"/>
                    <a:pt x="10018741" y="2052887"/>
                    <a:pt x="9998784" y="2055608"/>
                  </a:cubicBezTo>
                  <a:cubicBezTo>
                    <a:pt x="9966127" y="2059237"/>
                    <a:pt x="9945262" y="2056515"/>
                    <a:pt x="9935284" y="2061958"/>
                  </a:cubicBezTo>
                  <a:cubicBezTo>
                    <a:pt x="9908070" y="2074658"/>
                    <a:pt x="9904441" y="2036558"/>
                    <a:pt x="9891741" y="2011158"/>
                  </a:cubicBezTo>
                  <a:cubicBezTo>
                    <a:pt x="9880855" y="1989387"/>
                    <a:pt x="9850012" y="1974873"/>
                    <a:pt x="9835498" y="1961265"/>
                  </a:cubicBezTo>
                  <a:cubicBezTo>
                    <a:pt x="9824612" y="1951287"/>
                    <a:pt x="9801933" y="1963987"/>
                    <a:pt x="9766556" y="1964894"/>
                  </a:cubicBezTo>
                  <a:cubicBezTo>
                    <a:pt x="9742969" y="1965801"/>
                    <a:pt x="9719384" y="1966708"/>
                    <a:pt x="9692169" y="1972151"/>
                  </a:cubicBezTo>
                  <a:cubicBezTo>
                    <a:pt x="9666770" y="1976687"/>
                    <a:pt x="9639556" y="1971244"/>
                    <a:pt x="9615062" y="1978501"/>
                  </a:cubicBezTo>
                  <a:cubicBezTo>
                    <a:pt x="9588755" y="1986665"/>
                    <a:pt x="9556098" y="1978501"/>
                    <a:pt x="9535234" y="1988480"/>
                  </a:cubicBezTo>
                  <a:cubicBezTo>
                    <a:pt x="9517091" y="1997551"/>
                    <a:pt x="9494413" y="1995737"/>
                    <a:pt x="9475362" y="2002994"/>
                  </a:cubicBezTo>
                  <a:cubicBezTo>
                    <a:pt x="9456312" y="2011158"/>
                    <a:pt x="9447241" y="2041094"/>
                    <a:pt x="9428191" y="2047444"/>
                  </a:cubicBezTo>
                  <a:cubicBezTo>
                    <a:pt x="9407326" y="2054701"/>
                    <a:pt x="9379205" y="2038373"/>
                    <a:pt x="9361969" y="2043815"/>
                  </a:cubicBezTo>
                  <a:cubicBezTo>
                    <a:pt x="9327498" y="2054701"/>
                    <a:pt x="9342012" y="2078287"/>
                    <a:pt x="9311169" y="2073751"/>
                  </a:cubicBezTo>
                  <a:cubicBezTo>
                    <a:pt x="9271255" y="2067401"/>
                    <a:pt x="9271255" y="2084637"/>
                    <a:pt x="9227713" y="2071937"/>
                  </a:cubicBezTo>
                  <a:cubicBezTo>
                    <a:pt x="9203219" y="2064680"/>
                    <a:pt x="9179634" y="2046537"/>
                    <a:pt x="9152419" y="2044723"/>
                  </a:cubicBezTo>
                  <a:cubicBezTo>
                    <a:pt x="9122484" y="2042908"/>
                    <a:pt x="9104341" y="2053794"/>
                    <a:pt x="9082570" y="2065587"/>
                  </a:cubicBezTo>
                  <a:cubicBezTo>
                    <a:pt x="9066241" y="2074658"/>
                    <a:pt x="9037213" y="2075565"/>
                    <a:pt x="9011812" y="2090080"/>
                  </a:cubicBezTo>
                  <a:cubicBezTo>
                    <a:pt x="8991855" y="2101873"/>
                    <a:pt x="8979155" y="2126366"/>
                    <a:pt x="8957384" y="2139066"/>
                  </a:cubicBezTo>
                  <a:cubicBezTo>
                    <a:pt x="8936519" y="2151765"/>
                    <a:pt x="8909305" y="2157208"/>
                    <a:pt x="8889348" y="2169908"/>
                  </a:cubicBezTo>
                  <a:cubicBezTo>
                    <a:pt x="8866669" y="2183515"/>
                    <a:pt x="8846713" y="2198937"/>
                    <a:pt x="8827662" y="2209823"/>
                  </a:cubicBezTo>
                  <a:cubicBezTo>
                    <a:pt x="8795912" y="2227059"/>
                    <a:pt x="8765070" y="2213451"/>
                    <a:pt x="8754184" y="2213451"/>
                  </a:cubicBezTo>
                  <a:cubicBezTo>
                    <a:pt x="8745112" y="2213451"/>
                    <a:pt x="8720619" y="2212544"/>
                    <a:pt x="8683427" y="2208008"/>
                  </a:cubicBezTo>
                  <a:cubicBezTo>
                    <a:pt x="8662562" y="2205287"/>
                    <a:pt x="8637162" y="2210730"/>
                    <a:pt x="8609948" y="2208008"/>
                  </a:cubicBezTo>
                  <a:cubicBezTo>
                    <a:pt x="8587269" y="2206194"/>
                    <a:pt x="8561869" y="2215265"/>
                    <a:pt x="8535562" y="2213451"/>
                  </a:cubicBezTo>
                  <a:cubicBezTo>
                    <a:pt x="8511977" y="2211637"/>
                    <a:pt x="8486577" y="2225244"/>
                    <a:pt x="8462084" y="2224337"/>
                  </a:cubicBezTo>
                  <a:cubicBezTo>
                    <a:pt x="8437591" y="2223430"/>
                    <a:pt x="8414005" y="2208008"/>
                    <a:pt x="8389512" y="2208008"/>
                  </a:cubicBezTo>
                  <a:cubicBezTo>
                    <a:pt x="8365020" y="2208916"/>
                    <a:pt x="8338713" y="2185330"/>
                    <a:pt x="8314220" y="2188051"/>
                  </a:cubicBezTo>
                  <a:cubicBezTo>
                    <a:pt x="8289727" y="2189866"/>
                    <a:pt x="8267048" y="2210730"/>
                    <a:pt x="8243463" y="2214358"/>
                  </a:cubicBezTo>
                  <a:cubicBezTo>
                    <a:pt x="8218970" y="2218894"/>
                    <a:pt x="8194477" y="2223430"/>
                    <a:pt x="8171798" y="2230687"/>
                  </a:cubicBezTo>
                  <a:cubicBezTo>
                    <a:pt x="8147305" y="2238851"/>
                    <a:pt x="8127348" y="2258809"/>
                    <a:pt x="8104669" y="2263344"/>
                  </a:cubicBezTo>
                  <a:cubicBezTo>
                    <a:pt x="8079270" y="2268787"/>
                    <a:pt x="8050241" y="2238851"/>
                    <a:pt x="8027562" y="2241573"/>
                  </a:cubicBezTo>
                  <a:cubicBezTo>
                    <a:pt x="8002162" y="2244294"/>
                    <a:pt x="7981298" y="2260623"/>
                    <a:pt x="7957713" y="2260623"/>
                  </a:cubicBezTo>
                  <a:cubicBezTo>
                    <a:pt x="7933220" y="2260623"/>
                    <a:pt x="7906912" y="2276044"/>
                    <a:pt x="7883327" y="2273323"/>
                  </a:cubicBezTo>
                  <a:cubicBezTo>
                    <a:pt x="7858834" y="2270601"/>
                    <a:pt x="7838877" y="2243387"/>
                    <a:pt x="7815291" y="2239758"/>
                  </a:cubicBezTo>
                  <a:cubicBezTo>
                    <a:pt x="7791705" y="2236130"/>
                    <a:pt x="7768120" y="2228873"/>
                    <a:pt x="7743627" y="2225244"/>
                  </a:cubicBezTo>
                  <a:cubicBezTo>
                    <a:pt x="7720041" y="2221616"/>
                    <a:pt x="7693734" y="2227059"/>
                    <a:pt x="7669241" y="2223430"/>
                  </a:cubicBezTo>
                  <a:cubicBezTo>
                    <a:pt x="7649284" y="2220708"/>
                    <a:pt x="7622070" y="2240666"/>
                    <a:pt x="7597577" y="2235223"/>
                  </a:cubicBezTo>
                  <a:cubicBezTo>
                    <a:pt x="7576713" y="2230687"/>
                    <a:pt x="7565827" y="2185330"/>
                    <a:pt x="7543148" y="2178980"/>
                  </a:cubicBezTo>
                  <a:cubicBezTo>
                    <a:pt x="7522284" y="2173537"/>
                    <a:pt x="7488720" y="2205287"/>
                    <a:pt x="7466041" y="2198937"/>
                  </a:cubicBezTo>
                  <a:cubicBezTo>
                    <a:pt x="7445177" y="2193494"/>
                    <a:pt x="7430662" y="2163558"/>
                    <a:pt x="7407984" y="2158116"/>
                  </a:cubicBezTo>
                  <a:cubicBezTo>
                    <a:pt x="7386213" y="2152673"/>
                    <a:pt x="7364441" y="2145415"/>
                    <a:pt x="7342669" y="2139973"/>
                  </a:cubicBezTo>
                  <a:cubicBezTo>
                    <a:pt x="7320898" y="2134530"/>
                    <a:pt x="7301848" y="2118201"/>
                    <a:pt x="7280077" y="2112758"/>
                  </a:cubicBezTo>
                  <a:cubicBezTo>
                    <a:pt x="7258305" y="2107316"/>
                    <a:pt x="7231998" y="2114573"/>
                    <a:pt x="7210227" y="2110037"/>
                  </a:cubicBezTo>
                  <a:cubicBezTo>
                    <a:pt x="7187548" y="2105501"/>
                    <a:pt x="7163963" y="2106408"/>
                    <a:pt x="7142191" y="2102780"/>
                  </a:cubicBezTo>
                  <a:cubicBezTo>
                    <a:pt x="7119513" y="2099151"/>
                    <a:pt x="7097741" y="2085544"/>
                    <a:pt x="7075970" y="2083730"/>
                  </a:cubicBezTo>
                  <a:cubicBezTo>
                    <a:pt x="7052384" y="2081008"/>
                    <a:pt x="7028798" y="2090080"/>
                    <a:pt x="7007027" y="2090080"/>
                  </a:cubicBezTo>
                  <a:cubicBezTo>
                    <a:pt x="6982534" y="2090080"/>
                    <a:pt x="6963484" y="2107316"/>
                    <a:pt x="6942620" y="2110037"/>
                  </a:cubicBezTo>
                  <a:cubicBezTo>
                    <a:pt x="6921756" y="2113665"/>
                    <a:pt x="6891820" y="2077380"/>
                    <a:pt x="6866419" y="2081008"/>
                  </a:cubicBezTo>
                  <a:cubicBezTo>
                    <a:pt x="6844648" y="2083730"/>
                    <a:pt x="6823784" y="2104594"/>
                    <a:pt x="6798384" y="2107316"/>
                  </a:cubicBezTo>
                  <a:cubicBezTo>
                    <a:pt x="6775705" y="2110037"/>
                    <a:pt x="6753027" y="2123644"/>
                    <a:pt x="6729441" y="2126366"/>
                  </a:cubicBezTo>
                  <a:cubicBezTo>
                    <a:pt x="6706763" y="2128180"/>
                    <a:pt x="6682270" y="2122737"/>
                    <a:pt x="6657777" y="2124551"/>
                  </a:cubicBezTo>
                  <a:cubicBezTo>
                    <a:pt x="6634191" y="2126366"/>
                    <a:pt x="6610606" y="2126366"/>
                    <a:pt x="6586113" y="2128180"/>
                  </a:cubicBezTo>
                  <a:cubicBezTo>
                    <a:pt x="6562527" y="2129994"/>
                    <a:pt x="6538034" y="2120923"/>
                    <a:pt x="6514448" y="2123644"/>
                  </a:cubicBezTo>
                  <a:cubicBezTo>
                    <a:pt x="6490863" y="2125458"/>
                    <a:pt x="6470905" y="2156301"/>
                    <a:pt x="6447320" y="2158116"/>
                  </a:cubicBezTo>
                  <a:cubicBezTo>
                    <a:pt x="6423734" y="2160837"/>
                    <a:pt x="6396520" y="2132716"/>
                    <a:pt x="6372934" y="2134530"/>
                  </a:cubicBezTo>
                  <a:cubicBezTo>
                    <a:pt x="6349348" y="2137251"/>
                    <a:pt x="6327577" y="2158116"/>
                    <a:pt x="6304898" y="2160837"/>
                  </a:cubicBezTo>
                  <a:cubicBezTo>
                    <a:pt x="6280405" y="2163558"/>
                    <a:pt x="6254098" y="2151765"/>
                    <a:pt x="6232327" y="2155394"/>
                  </a:cubicBezTo>
                  <a:cubicBezTo>
                    <a:pt x="6207834" y="2159023"/>
                    <a:pt x="6187877" y="2181701"/>
                    <a:pt x="6167013" y="2185330"/>
                  </a:cubicBezTo>
                  <a:cubicBezTo>
                    <a:pt x="6148870" y="2188958"/>
                    <a:pt x="6125284" y="2201658"/>
                    <a:pt x="6098070" y="2203473"/>
                  </a:cubicBezTo>
                  <a:cubicBezTo>
                    <a:pt x="6077205" y="2204380"/>
                    <a:pt x="6052713" y="2192587"/>
                    <a:pt x="6026405" y="2192587"/>
                  </a:cubicBezTo>
                  <a:cubicBezTo>
                    <a:pt x="6004634" y="2192587"/>
                    <a:pt x="5981048" y="2173537"/>
                    <a:pt x="5956555" y="2172630"/>
                  </a:cubicBezTo>
                  <a:cubicBezTo>
                    <a:pt x="5933877" y="2171723"/>
                    <a:pt x="5910291" y="2175351"/>
                    <a:pt x="5886705" y="2174444"/>
                  </a:cubicBezTo>
                  <a:cubicBezTo>
                    <a:pt x="5864027" y="2173537"/>
                    <a:pt x="5840441" y="2168094"/>
                    <a:pt x="5816856" y="2167187"/>
                  </a:cubicBezTo>
                  <a:cubicBezTo>
                    <a:pt x="5794177" y="2165373"/>
                    <a:pt x="5770591" y="2168094"/>
                    <a:pt x="5747006" y="2166280"/>
                  </a:cubicBezTo>
                  <a:cubicBezTo>
                    <a:pt x="5724327" y="2164466"/>
                    <a:pt x="5698927" y="2178073"/>
                    <a:pt x="5675341" y="2175351"/>
                  </a:cubicBezTo>
                  <a:cubicBezTo>
                    <a:pt x="5651756" y="2173537"/>
                    <a:pt x="5629984" y="2158116"/>
                    <a:pt x="5606398" y="2155394"/>
                  </a:cubicBezTo>
                  <a:cubicBezTo>
                    <a:pt x="5582812" y="2152673"/>
                    <a:pt x="5558320" y="2159023"/>
                    <a:pt x="5535641" y="2157208"/>
                  </a:cubicBezTo>
                  <a:cubicBezTo>
                    <a:pt x="5512055" y="2154487"/>
                    <a:pt x="5486655" y="2172630"/>
                    <a:pt x="5463977" y="2169908"/>
                  </a:cubicBezTo>
                  <a:cubicBezTo>
                    <a:pt x="5440391" y="2167187"/>
                    <a:pt x="5418620" y="2154487"/>
                    <a:pt x="5395941" y="2151765"/>
                  </a:cubicBezTo>
                  <a:cubicBezTo>
                    <a:pt x="5372356" y="2149044"/>
                    <a:pt x="5353305" y="2116387"/>
                    <a:pt x="5331534" y="2113665"/>
                  </a:cubicBezTo>
                  <a:cubicBezTo>
                    <a:pt x="5307041" y="2110037"/>
                    <a:pt x="5278013" y="2146323"/>
                    <a:pt x="5256241" y="2143601"/>
                  </a:cubicBezTo>
                  <a:cubicBezTo>
                    <a:pt x="5231748" y="2139973"/>
                    <a:pt x="5211791" y="2117294"/>
                    <a:pt x="5190927" y="2113665"/>
                  </a:cubicBezTo>
                  <a:cubicBezTo>
                    <a:pt x="5164620" y="2110037"/>
                    <a:pt x="5139220" y="2117294"/>
                    <a:pt x="5119263" y="2113665"/>
                  </a:cubicBezTo>
                  <a:cubicBezTo>
                    <a:pt x="5085698" y="2107316"/>
                    <a:pt x="5063927" y="2090080"/>
                    <a:pt x="5053948" y="2085544"/>
                  </a:cubicBezTo>
                  <a:cubicBezTo>
                    <a:pt x="5042155" y="2081008"/>
                    <a:pt x="5021291" y="2054701"/>
                    <a:pt x="4989541" y="2051073"/>
                  </a:cubicBezTo>
                  <a:cubicBezTo>
                    <a:pt x="4969584" y="2049258"/>
                    <a:pt x="4942370" y="2090080"/>
                    <a:pt x="4916970" y="2089173"/>
                  </a:cubicBezTo>
                  <a:cubicBezTo>
                    <a:pt x="4895198" y="2088265"/>
                    <a:pt x="4873427" y="2082823"/>
                    <a:pt x="4848934" y="2081915"/>
                  </a:cubicBezTo>
                  <a:cubicBezTo>
                    <a:pt x="4844398" y="2081915"/>
                    <a:pt x="4840770" y="2081008"/>
                    <a:pt x="4836234" y="2081008"/>
                  </a:cubicBezTo>
                  <a:cubicBezTo>
                    <a:pt x="4833513" y="2087358"/>
                    <a:pt x="4830791" y="2093708"/>
                    <a:pt x="4830791" y="2099151"/>
                  </a:cubicBezTo>
                  <a:cubicBezTo>
                    <a:pt x="4828977" y="2118201"/>
                    <a:pt x="4817184" y="2133623"/>
                    <a:pt x="4808113" y="2142694"/>
                  </a:cubicBezTo>
                  <a:cubicBezTo>
                    <a:pt x="4799948" y="2151765"/>
                    <a:pt x="4786341" y="2172630"/>
                    <a:pt x="4765477" y="2175351"/>
                  </a:cubicBezTo>
                  <a:cubicBezTo>
                    <a:pt x="4758220" y="2176258"/>
                    <a:pt x="4753684" y="2167187"/>
                    <a:pt x="4743705" y="2159023"/>
                  </a:cubicBezTo>
                  <a:cubicBezTo>
                    <a:pt x="4734634" y="2150858"/>
                    <a:pt x="4721027" y="2139973"/>
                    <a:pt x="4711955" y="2139973"/>
                  </a:cubicBezTo>
                  <a:cubicBezTo>
                    <a:pt x="4695627" y="2139973"/>
                    <a:pt x="4679298" y="2159023"/>
                    <a:pt x="4662062" y="2158116"/>
                  </a:cubicBezTo>
                  <a:cubicBezTo>
                    <a:pt x="4644827" y="2157208"/>
                    <a:pt x="4626684" y="2173537"/>
                    <a:pt x="4610356" y="2172630"/>
                  </a:cubicBezTo>
                  <a:cubicBezTo>
                    <a:pt x="4592213" y="2170816"/>
                    <a:pt x="4577698" y="2150858"/>
                    <a:pt x="4562277" y="2149951"/>
                  </a:cubicBezTo>
                  <a:cubicBezTo>
                    <a:pt x="4538691" y="2147230"/>
                    <a:pt x="4519641" y="2169908"/>
                    <a:pt x="4511477" y="2169908"/>
                  </a:cubicBezTo>
                  <a:cubicBezTo>
                    <a:pt x="4504220" y="2169908"/>
                    <a:pt x="4485169" y="2159930"/>
                    <a:pt x="4461584" y="2157208"/>
                  </a:cubicBezTo>
                  <a:cubicBezTo>
                    <a:pt x="4447977" y="2155394"/>
                    <a:pt x="4434370" y="2135437"/>
                    <a:pt x="4417134" y="2132716"/>
                  </a:cubicBezTo>
                  <a:cubicBezTo>
                    <a:pt x="4401713" y="2130901"/>
                    <a:pt x="4383570" y="2140880"/>
                    <a:pt x="4367241" y="2139066"/>
                  </a:cubicBezTo>
                  <a:cubicBezTo>
                    <a:pt x="4351820" y="2137251"/>
                    <a:pt x="4335491" y="2131808"/>
                    <a:pt x="4320070" y="2129994"/>
                  </a:cubicBezTo>
                  <a:cubicBezTo>
                    <a:pt x="4303741" y="2127273"/>
                    <a:pt x="4289227" y="2120015"/>
                    <a:pt x="4273805" y="2118201"/>
                  </a:cubicBezTo>
                  <a:cubicBezTo>
                    <a:pt x="4267455" y="2117294"/>
                    <a:pt x="4262013" y="2112758"/>
                    <a:pt x="4255662" y="2108223"/>
                  </a:cubicBezTo>
                  <a:cubicBezTo>
                    <a:pt x="4248405" y="2109130"/>
                    <a:pt x="4241148" y="2110037"/>
                    <a:pt x="4232077" y="2111851"/>
                  </a:cubicBezTo>
                  <a:cubicBezTo>
                    <a:pt x="4212120" y="2115480"/>
                    <a:pt x="4194884" y="2145415"/>
                    <a:pt x="4170391" y="2148137"/>
                  </a:cubicBezTo>
                  <a:cubicBezTo>
                    <a:pt x="4148620" y="2150858"/>
                    <a:pt x="4126848" y="2166280"/>
                    <a:pt x="4103262" y="2168094"/>
                  </a:cubicBezTo>
                  <a:cubicBezTo>
                    <a:pt x="4081491" y="2169908"/>
                    <a:pt x="4057905" y="2173537"/>
                    <a:pt x="4034320" y="2174444"/>
                  </a:cubicBezTo>
                  <a:cubicBezTo>
                    <a:pt x="4011641" y="2175351"/>
                    <a:pt x="3987148" y="2140880"/>
                    <a:pt x="3963562" y="2141787"/>
                  </a:cubicBezTo>
                  <a:cubicBezTo>
                    <a:pt x="3940884" y="2142694"/>
                    <a:pt x="3919113" y="2178980"/>
                    <a:pt x="3896434" y="2179887"/>
                  </a:cubicBezTo>
                  <a:cubicBezTo>
                    <a:pt x="3873755" y="2180794"/>
                    <a:pt x="3850170" y="2177166"/>
                    <a:pt x="3827491" y="2178073"/>
                  </a:cubicBezTo>
                  <a:cubicBezTo>
                    <a:pt x="3803905" y="2178980"/>
                    <a:pt x="3780320" y="2157208"/>
                    <a:pt x="3758548" y="2158116"/>
                  </a:cubicBezTo>
                  <a:cubicBezTo>
                    <a:pt x="3734962" y="2159023"/>
                    <a:pt x="3712284" y="2170816"/>
                    <a:pt x="3690512" y="2170816"/>
                  </a:cubicBezTo>
                  <a:cubicBezTo>
                    <a:pt x="3666019" y="2171723"/>
                    <a:pt x="3643341" y="2164466"/>
                    <a:pt x="3622477" y="2165373"/>
                  </a:cubicBezTo>
                  <a:cubicBezTo>
                    <a:pt x="3596170" y="2166280"/>
                    <a:pt x="3574398" y="2178980"/>
                    <a:pt x="3555348" y="2180794"/>
                  </a:cubicBezTo>
                  <a:cubicBezTo>
                    <a:pt x="3525412" y="2184423"/>
                    <a:pt x="3503641" y="2163558"/>
                    <a:pt x="3485498" y="2158116"/>
                  </a:cubicBezTo>
                  <a:cubicBezTo>
                    <a:pt x="3459191" y="2149951"/>
                    <a:pt x="3441048" y="2141787"/>
                    <a:pt x="3431070" y="2122737"/>
                  </a:cubicBezTo>
                  <a:cubicBezTo>
                    <a:pt x="3421091" y="2103687"/>
                    <a:pt x="3423812" y="2078287"/>
                    <a:pt x="3418370" y="2056515"/>
                  </a:cubicBezTo>
                  <a:cubicBezTo>
                    <a:pt x="3414741" y="2041094"/>
                    <a:pt x="3409298" y="2024765"/>
                    <a:pt x="3402041" y="2011158"/>
                  </a:cubicBezTo>
                  <a:cubicBezTo>
                    <a:pt x="3398412" y="2012973"/>
                    <a:pt x="3395691" y="2014787"/>
                    <a:pt x="3392062" y="2014787"/>
                  </a:cubicBezTo>
                  <a:cubicBezTo>
                    <a:pt x="3376641" y="2014787"/>
                    <a:pt x="3362127" y="2002087"/>
                    <a:pt x="3345798" y="2002087"/>
                  </a:cubicBezTo>
                  <a:cubicBezTo>
                    <a:pt x="3329470" y="2002087"/>
                    <a:pt x="3314048" y="1997551"/>
                    <a:pt x="3299534" y="1997551"/>
                  </a:cubicBezTo>
                  <a:cubicBezTo>
                    <a:pt x="3282298" y="1997551"/>
                    <a:pt x="3266877" y="1995737"/>
                    <a:pt x="3253269" y="1995737"/>
                  </a:cubicBezTo>
                  <a:cubicBezTo>
                    <a:pt x="3230591" y="1995737"/>
                    <a:pt x="3213355" y="1980315"/>
                    <a:pt x="3206098" y="1980315"/>
                  </a:cubicBezTo>
                  <a:cubicBezTo>
                    <a:pt x="3197027" y="1980315"/>
                    <a:pt x="3189769" y="1969430"/>
                    <a:pt x="3172534" y="1959451"/>
                  </a:cubicBezTo>
                  <a:cubicBezTo>
                    <a:pt x="3160741" y="1952194"/>
                    <a:pt x="3157113" y="1935865"/>
                    <a:pt x="3144412" y="1926794"/>
                  </a:cubicBezTo>
                  <a:cubicBezTo>
                    <a:pt x="3132620" y="1917723"/>
                    <a:pt x="3090891" y="1939494"/>
                    <a:pt x="3080912" y="1929515"/>
                  </a:cubicBezTo>
                  <a:cubicBezTo>
                    <a:pt x="3068212" y="1917723"/>
                    <a:pt x="3084541" y="1889601"/>
                    <a:pt x="3080005" y="1878715"/>
                  </a:cubicBezTo>
                  <a:cubicBezTo>
                    <a:pt x="3076377" y="1870551"/>
                    <a:pt x="3049162" y="1856037"/>
                    <a:pt x="3025577" y="1852408"/>
                  </a:cubicBezTo>
                  <a:cubicBezTo>
                    <a:pt x="3011970" y="1849687"/>
                    <a:pt x="2995641" y="1824287"/>
                    <a:pt x="2977498" y="1822473"/>
                  </a:cubicBezTo>
                  <a:cubicBezTo>
                    <a:pt x="2969334" y="1821565"/>
                    <a:pt x="2953912" y="1836080"/>
                    <a:pt x="2944841" y="1846058"/>
                  </a:cubicBezTo>
                  <a:cubicBezTo>
                    <a:pt x="2935769" y="1855130"/>
                    <a:pt x="2933955" y="1865108"/>
                    <a:pt x="2924884" y="1865108"/>
                  </a:cubicBezTo>
                  <a:cubicBezTo>
                    <a:pt x="2908555" y="1864201"/>
                    <a:pt x="2892227" y="1872365"/>
                    <a:pt x="2875898" y="1872365"/>
                  </a:cubicBezTo>
                  <a:cubicBezTo>
                    <a:pt x="2858662" y="1872365"/>
                    <a:pt x="2842334" y="1866923"/>
                    <a:pt x="2826912" y="1867830"/>
                  </a:cubicBezTo>
                  <a:cubicBezTo>
                    <a:pt x="2808769" y="1867830"/>
                    <a:pt x="2792441" y="1864201"/>
                    <a:pt x="2777927" y="1865108"/>
                  </a:cubicBezTo>
                  <a:cubicBezTo>
                    <a:pt x="2755248" y="1866015"/>
                    <a:pt x="2738920" y="1885065"/>
                    <a:pt x="2730755" y="1885065"/>
                  </a:cubicBezTo>
                  <a:cubicBezTo>
                    <a:pt x="2719870" y="1885973"/>
                    <a:pt x="2698098" y="1873273"/>
                    <a:pt x="2676327" y="1870551"/>
                  </a:cubicBezTo>
                  <a:cubicBezTo>
                    <a:pt x="2660905" y="1868737"/>
                    <a:pt x="2645484" y="1855130"/>
                    <a:pt x="2627341" y="1852408"/>
                  </a:cubicBezTo>
                  <a:cubicBezTo>
                    <a:pt x="2611012" y="1849687"/>
                    <a:pt x="2592870" y="1849687"/>
                    <a:pt x="2576541" y="1846965"/>
                  </a:cubicBezTo>
                  <a:cubicBezTo>
                    <a:pt x="2559305" y="1844244"/>
                    <a:pt x="2543884" y="1831544"/>
                    <a:pt x="2528462" y="1828823"/>
                  </a:cubicBezTo>
                  <a:cubicBezTo>
                    <a:pt x="2507598" y="1825194"/>
                    <a:pt x="2486734" y="1843337"/>
                    <a:pt x="2474941" y="1841523"/>
                  </a:cubicBezTo>
                  <a:cubicBezTo>
                    <a:pt x="2462241" y="1839708"/>
                    <a:pt x="2445912" y="1797980"/>
                    <a:pt x="2426863" y="1798887"/>
                  </a:cubicBezTo>
                  <a:cubicBezTo>
                    <a:pt x="2411441" y="1799794"/>
                    <a:pt x="2395113" y="1820658"/>
                    <a:pt x="2377877" y="1822473"/>
                  </a:cubicBezTo>
                  <a:cubicBezTo>
                    <a:pt x="2360641" y="1824287"/>
                    <a:pt x="2344312" y="1832451"/>
                    <a:pt x="2329798" y="1835173"/>
                  </a:cubicBezTo>
                  <a:cubicBezTo>
                    <a:pt x="2309841" y="1838801"/>
                    <a:pt x="2299863" y="1860573"/>
                    <a:pt x="2289884" y="1864201"/>
                  </a:cubicBezTo>
                  <a:cubicBezTo>
                    <a:pt x="2281720" y="1866923"/>
                    <a:pt x="2254505" y="1852408"/>
                    <a:pt x="2232734" y="1861480"/>
                  </a:cubicBezTo>
                  <a:cubicBezTo>
                    <a:pt x="2218220" y="1867830"/>
                    <a:pt x="2206427" y="1882344"/>
                    <a:pt x="2189191" y="1889601"/>
                  </a:cubicBezTo>
                  <a:cubicBezTo>
                    <a:pt x="2173769" y="1895951"/>
                    <a:pt x="2150184" y="1887787"/>
                    <a:pt x="2134762" y="1894137"/>
                  </a:cubicBezTo>
                  <a:cubicBezTo>
                    <a:pt x="2117527" y="1901394"/>
                    <a:pt x="2118434" y="1944030"/>
                    <a:pt x="2103920" y="1949473"/>
                  </a:cubicBezTo>
                  <a:cubicBezTo>
                    <a:pt x="2078519" y="1959451"/>
                    <a:pt x="2048584" y="1942215"/>
                    <a:pt x="2044955" y="1941308"/>
                  </a:cubicBezTo>
                  <a:cubicBezTo>
                    <a:pt x="2041327" y="1940401"/>
                    <a:pt x="2022277" y="1930423"/>
                    <a:pt x="1998691" y="1934051"/>
                  </a:cubicBezTo>
                  <a:cubicBezTo>
                    <a:pt x="1985991" y="1935865"/>
                    <a:pt x="1971477" y="1943123"/>
                    <a:pt x="1955148" y="1945844"/>
                  </a:cubicBezTo>
                  <a:cubicBezTo>
                    <a:pt x="1940634" y="1947658"/>
                    <a:pt x="1925212" y="1947658"/>
                    <a:pt x="1910698" y="1948565"/>
                  </a:cubicBezTo>
                  <a:cubicBezTo>
                    <a:pt x="1895277" y="1950380"/>
                    <a:pt x="1880762" y="1961265"/>
                    <a:pt x="1868062" y="1962173"/>
                  </a:cubicBezTo>
                  <a:cubicBezTo>
                    <a:pt x="1849012" y="1963080"/>
                    <a:pt x="1834498" y="1958544"/>
                    <a:pt x="1825427" y="1955823"/>
                  </a:cubicBezTo>
                  <a:cubicBezTo>
                    <a:pt x="1817262" y="1953101"/>
                    <a:pt x="1799120" y="1963080"/>
                    <a:pt x="1775534" y="1963987"/>
                  </a:cubicBezTo>
                  <a:cubicBezTo>
                    <a:pt x="1761020" y="1964894"/>
                    <a:pt x="1743784" y="1963080"/>
                    <a:pt x="1725641" y="1964894"/>
                  </a:cubicBezTo>
                  <a:cubicBezTo>
                    <a:pt x="1710219" y="1966708"/>
                    <a:pt x="1692984" y="1964894"/>
                    <a:pt x="1675748" y="1966708"/>
                  </a:cubicBezTo>
                  <a:cubicBezTo>
                    <a:pt x="1659420" y="1968523"/>
                    <a:pt x="1642184" y="1968523"/>
                    <a:pt x="1625855" y="1970337"/>
                  </a:cubicBezTo>
                  <a:cubicBezTo>
                    <a:pt x="1608620" y="1972151"/>
                    <a:pt x="1592291" y="1980315"/>
                    <a:pt x="1576870" y="1982130"/>
                  </a:cubicBezTo>
                  <a:cubicBezTo>
                    <a:pt x="1558727" y="1983944"/>
                    <a:pt x="1541491" y="1984851"/>
                    <a:pt x="1526977" y="1984851"/>
                  </a:cubicBezTo>
                  <a:cubicBezTo>
                    <a:pt x="1501577" y="1984851"/>
                    <a:pt x="1485248" y="1976687"/>
                    <a:pt x="1480712" y="1971244"/>
                  </a:cubicBezTo>
                  <a:cubicBezTo>
                    <a:pt x="1476177" y="1964894"/>
                    <a:pt x="1455312" y="1973965"/>
                    <a:pt x="1429912" y="1973965"/>
                  </a:cubicBezTo>
                  <a:cubicBezTo>
                    <a:pt x="1414491" y="1973965"/>
                    <a:pt x="1396348" y="1954915"/>
                    <a:pt x="1377298" y="1956730"/>
                  </a:cubicBezTo>
                  <a:cubicBezTo>
                    <a:pt x="1360969" y="1957637"/>
                    <a:pt x="1347362" y="1992108"/>
                    <a:pt x="1330127" y="1993923"/>
                  </a:cubicBezTo>
                  <a:cubicBezTo>
                    <a:pt x="1321962" y="1994830"/>
                    <a:pt x="1317427" y="1985758"/>
                    <a:pt x="1307448" y="1978501"/>
                  </a:cubicBezTo>
                  <a:cubicBezTo>
                    <a:pt x="1297469" y="1970337"/>
                    <a:pt x="1283862" y="1973965"/>
                    <a:pt x="1275698" y="1974873"/>
                  </a:cubicBezTo>
                  <a:cubicBezTo>
                    <a:pt x="1257555" y="1977594"/>
                    <a:pt x="1237598" y="1967615"/>
                    <a:pt x="1223084" y="1970337"/>
                  </a:cubicBezTo>
                  <a:cubicBezTo>
                    <a:pt x="1194962" y="1974873"/>
                    <a:pt x="1175005" y="1989387"/>
                    <a:pt x="1172284" y="1991201"/>
                  </a:cubicBezTo>
                  <a:cubicBezTo>
                    <a:pt x="1169562" y="1993015"/>
                    <a:pt x="1155955" y="2007530"/>
                    <a:pt x="1126927" y="2011158"/>
                  </a:cubicBezTo>
                  <a:cubicBezTo>
                    <a:pt x="1112412" y="2012973"/>
                    <a:pt x="1095177" y="2018415"/>
                    <a:pt x="1077034" y="2020230"/>
                  </a:cubicBezTo>
                  <a:cubicBezTo>
                    <a:pt x="1060705" y="2022044"/>
                    <a:pt x="1038934" y="1988480"/>
                    <a:pt x="1021698" y="1990294"/>
                  </a:cubicBezTo>
                  <a:cubicBezTo>
                    <a:pt x="1005369" y="1992108"/>
                    <a:pt x="992670" y="2024765"/>
                    <a:pt x="975434" y="2026580"/>
                  </a:cubicBezTo>
                  <a:cubicBezTo>
                    <a:pt x="958198" y="2028394"/>
                    <a:pt x="941869" y="2032930"/>
                    <a:pt x="925541" y="2034744"/>
                  </a:cubicBezTo>
                  <a:cubicBezTo>
                    <a:pt x="908305" y="2036558"/>
                    <a:pt x="891069" y="2041094"/>
                    <a:pt x="875648" y="2042908"/>
                  </a:cubicBezTo>
                  <a:cubicBezTo>
                    <a:pt x="857505" y="2044723"/>
                    <a:pt x="839362" y="2042001"/>
                    <a:pt x="824848" y="2043815"/>
                  </a:cubicBezTo>
                  <a:cubicBezTo>
                    <a:pt x="799448" y="2047444"/>
                    <a:pt x="778584" y="2039280"/>
                    <a:pt x="772234" y="2040187"/>
                  </a:cubicBezTo>
                  <a:cubicBezTo>
                    <a:pt x="764977" y="2042001"/>
                    <a:pt x="753184" y="2081008"/>
                    <a:pt x="730505" y="2083730"/>
                  </a:cubicBezTo>
                  <a:cubicBezTo>
                    <a:pt x="715991" y="2085544"/>
                    <a:pt x="695127" y="2050165"/>
                    <a:pt x="677891" y="2051980"/>
                  </a:cubicBezTo>
                  <a:cubicBezTo>
                    <a:pt x="662469" y="2053794"/>
                    <a:pt x="650677" y="2097337"/>
                    <a:pt x="634348" y="2098244"/>
                  </a:cubicBezTo>
                  <a:cubicBezTo>
                    <a:pt x="618020" y="2099151"/>
                    <a:pt x="598062" y="2058330"/>
                    <a:pt x="582641" y="2059237"/>
                  </a:cubicBezTo>
                  <a:cubicBezTo>
                    <a:pt x="565405" y="2060144"/>
                    <a:pt x="549984" y="2059237"/>
                    <a:pt x="535469" y="2059237"/>
                  </a:cubicBezTo>
                  <a:cubicBezTo>
                    <a:pt x="515512" y="2059237"/>
                    <a:pt x="497369" y="2082823"/>
                    <a:pt x="486484" y="2081008"/>
                  </a:cubicBezTo>
                  <a:cubicBezTo>
                    <a:pt x="476505" y="2080101"/>
                    <a:pt x="470155" y="2076473"/>
                    <a:pt x="469248" y="2061958"/>
                  </a:cubicBezTo>
                  <a:cubicBezTo>
                    <a:pt x="468341" y="2050165"/>
                    <a:pt x="484669" y="2032930"/>
                    <a:pt x="481041" y="2024765"/>
                  </a:cubicBezTo>
                  <a:cubicBezTo>
                    <a:pt x="475598" y="2012065"/>
                    <a:pt x="430241" y="2012973"/>
                    <a:pt x="422077" y="1997551"/>
                  </a:cubicBezTo>
                  <a:cubicBezTo>
                    <a:pt x="414819" y="1984851"/>
                    <a:pt x="419355" y="1964894"/>
                    <a:pt x="405748" y="1952194"/>
                  </a:cubicBezTo>
                  <a:cubicBezTo>
                    <a:pt x="394862" y="1942215"/>
                    <a:pt x="373998" y="1944937"/>
                    <a:pt x="356762" y="1935865"/>
                  </a:cubicBezTo>
                  <a:cubicBezTo>
                    <a:pt x="343155" y="1928608"/>
                    <a:pt x="336805" y="1905930"/>
                    <a:pt x="318662" y="1900487"/>
                  </a:cubicBezTo>
                  <a:cubicBezTo>
                    <a:pt x="304148" y="1895951"/>
                    <a:pt x="285098" y="1901394"/>
                    <a:pt x="266048" y="1897765"/>
                  </a:cubicBezTo>
                  <a:cubicBezTo>
                    <a:pt x="248812" y="1895044"/>
                    <a:pt x="243369" y="1866923"/>
                    <a:pt x="229762" y="1861480"/>
                  </a:cubicBezTo>
                  <a:cubicBezTo>
                    <a:pt x="214341" y="1855130"/>
                    <a:pt x="189848" y="1869644"/>
                    <a:pt x="178055" y="1860573"/>
                  </a:cubicBezTo>
                  <a:cubicBezTo>
                    <a:pt x="165355" y="1850594"/>
                    <a:pt x="176241" y="1826101"/>
                    <a:pt x="167169" y="1814308"/>
                  </a:cubicBezTo>
                  <a:cubicBezTo>
                    <a:pt x="165355" y="1811587"/>
                    <a:pt x="165355" y="1808865"/>
                    <a:pt x="164448" y="1807051"/>
                  </a:cubicBezTo>
                  <a:cubicBezTo>
                    <a:pt x="160819" y="1797980"/>
                    <a:pt x="161727" y="1788908"/>
                    <a:pt x="158098" y="1778023"/>
                  </a:cubicBezTo>
                  <a:cubicBezTo>
                    <a:pt x="153562" y="1764415"/>
                    <a:pt x="135419" y="1757158"/>
                    <a:pt x="133605" y="1741737"/>
                  </a:cubicBezTo>
                  <a:cubicBezTo>
                    <a:pt x="131791" y="1727223"/>
                    <a:pt x="117277" y="1713615"/>
                    <a:pt x="118184" y="1699101"/>
                  </a:cubicBezTo>
                  <a:cubicBezTo>
                    <a:pt x="119091" y="1684587"/>
                    <a:pt x="151748" y="1674608"/>
                    <a:pt x="155377" y="1661001"/>
                  </a:cubicBezTo>
                  <a:cubicBezTo>
                    <a:pt x="159005" y="1645580"/>
                    <a:pt x="129977" y="1624715"/>
                    <a:pt x="134512" y="1612015"/>
                  </a:cubicBezTo>
                  <a:cubicBezTo>
                    <a:pt x="140862" y="1594780"/>
                    <a:pt x="153562" y="1582987"/>
                    <a:pt x="159005" y="1574823"/>
                  </a:cubicBezTo>
                  <a:cubicBezTo>
                    <a:pt x="165355" y="1565751"/>
                    <a:pt x="147212" y="1550330"/>
                    <a:pt x="145398" y="1529465"/>
                  </a:cubicBezTo>
                  <a:cubicBezTo>
                    <a:pt x="143584" y="1515858"/>
                    <a:pt x="150841" y="1500437"/>
                    <a:pt x="146305" y="1483201"/>
                  </a:cubicBezTo>
                  <a:cubicBezTo>
                    <a:pt x="142677" y="1468687"/>
                    <a:pt x="135419" y="1455080"/>
                    <a:pt x="129977" y="1438751"/>
                  </a:cubicBezTo>
                  <a:cubicBezTo>
                    <a:pt x="125441" y="1424237"/>
                    <a:pt x="106391" y="1413351"/>
                    <a:pt x="100948" y="1397930"/>
                  </a:cubicBezTo>
                  <a:cubicBezTo>
                    <a:pt x="95505" y="1382508"/>
                    <a:pt x="139048" y="1352572"/>
                    <a:pt x="133605" y="1338058"/>
                  </a:cubicBezTo>
                  <a:cubicBezTo>
                    <a:pt x="128162" y="1322637"/>
                    <a:pt x="80991" y="1321730"/>
                    <a:pt x="74641" y="1308122"/>
                  </a:cubicBezTo>
                  <a:cubicBezTo>
                    <a:pt x="68291" y="1292701"/>
                    <a:pt x="82805" y="1270022"/>
                    <a:pt x="77362" y="1257322"/>
                  </a:cubicBezTo>
                  <a:cubicBezTo>
                    <a:pt x="70105" y="1239180"/>
                    <a:pt x="54684" y="1227387"/>
                    <a:pt x="50148" y="1216501"/>
                  </a:cubicBezTo>
                  <a:cubicBezTo>
                    <a:pt x="44705" y="1201987"/>
                    <a:pt x="32005" y="1186565"/>
                    <a:pt x="31098" y="1171144"/>
                  </a:cubicBezTo>
                  <a:cubicBezTo>
                    <a:pt x="30191" y="1156630"/>
                    <a:pt x="21119" y="1138487"/>
                    <a:pt x="22934" y="1122158"/>
                  </a:cubicBezTo>
                  <a:cubicBezTo>
                    <a:pt x="19305" y="1119437"/>
                    <a:pt x="33819" y="1111272"/>
                    <a:pt x="45612" y="1104922"/>
                  </a:cubicBezTo>
                  <a:close/>
                </a:path>
              </a:pathLst>
            </a:custGeom>
            <a:solidFill>
              <a:srgbClr val="00B0F0"/>
            </a:solidFill>
            <a:ln w="907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3200" dirty="0">
                <a:solidFill>
                  <a:schemeClr val="bg1"/>
                </a:solidFill>
                <a:latin typeface="Aa奇幻马戏团" panose="02010600010101010101" pitchFamily="2" charset="-122"/>
                <a:ea typeface="Aa奇幻马戏团" panose="02010600010101010101" pitchFamily="2" charset="-122"/>
              </a:endParaRPr>
            </a:p>
          </p:txBody>
        </p:sp>
      </p:grpSp>
      <p:pic>
        <p:nvPicPr>
          <p:cNvPr id="12" name="图片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4714" y="0"/>
            <a:ext cx="1444436" cy="1444436"/>
          </a:xfrm>
          <a:prstGeom prst="rect">
            <a:avLst/>
          </a:prstGeom>
          <a:effectLst>
            <a:outerShdw blurRad="50800" dist="38100" dir="13500000" algn="br" rotWithShape="0">
              <a:schemeClr val="bg1">
                <a:lumMod val="50000"/>
                <a:alpha val="40000"/>
              </a:schemeClr>
            </a:outerShdw>
          </a:effectLst>
        </p:spPr>
      </p:pic>
      <p:pic>
        <p:nvPicPr>
          <p:cNvPr id="5124" name="图片 6" descr="logo横版 png"/>
          <p:cNvPicPr>
            <a:picLocks noChangeAspect="1"/>
          </p:cNvPicPr>
          <p:nvPr userDrawn="1"/>
        </p:nvPicPr>
        <p:blipFill>
          <a:blip r:embed="rId6"/>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7" name="矩形 6"/>
          <p:cNvSpPr/>
          <p:nvPr userDrawn="1"/>
        </p:nvSpPr>
        <p:spPr>
          <a:xfrm>
            <a:off x="-1" y="-1"/>
            <a:ext cx="12192000" cy="6858000"/>
          </a:xfrm>
          <a:prstGeom prst="rect">
            <a:avLst/>
          </a:prstGeom>
          <a:solidFill>
            <a:srgbClr val="9FE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30367" b="7888"/>
          <a:stretch>
            <a:fillRect/>
          </a:stretch>
        </p:blipFill>
        <p:spPr>
          <a:xfrm>
            <a:off x="0" y="-533400"/>
            <a:ext cx="12191997" cy="7532914"/>
          </a:xfrm>
          <a:prstGeom prst="rect">
            <a:avLst/>
          </a:prstGeom>
        </p:spPr>
      </p:pic>
      <p:pic>
        <p:nvPicPr>
          <p:cNvPr id="4" name="图片 3"/>
          <p:cNvPicPr>
            <a:picLocks noChangeAspect="1"/>
          </p:cNvPicPr>
          <p:nvPr userDrawn="1"/>
        </p:nvPicPr>
        <p:blipFill rotWithShape="1">
          <a:blip r:embed="rId4" cstate="print">
            <a:extLst>
              <a:ext uri="{28A0092B-C50C-407E-A947-70E740481C1C}">
                <a14:useLocalDpi xmlns:a14="http://schemas.microsoft.com/office/drawing/2010/main" val="0"/>
              </a:ext>
            </a:extLst>
          </a:blip>
          <a:srcRect l="67778" t="37937" r="8095" b="36190"/>
          <a:stretch>
            <a:fillRect/>
          </a:stretch>
        </p:blipFill>
        <p:spPr>
          <a:xfrm>
            <a:off x="273382" y="116021"/>
            <a:ext cx="831830" cy="892027"/>
          </a:xfrm>
          <a:prstGeom prst="rect">
            <a:avLst/>
          </a:prstGeom>
          <a:effectLst>
            <a:outerShdw blurRad="50800" dist="38100" dir="5400000" algn="t" rotWithShape="0">
              <a:schemeClr val="bg1">
                <a:lumMod val="50000"/>
                <a:alpha val="40000"/>
              </a:schemeClr>
            </a:outerShdw>
          </a:effectLst>
        </p:spPr>
      </p:pic>
      <p:grpSp>
        <p:nvGrpSpPr>
          <p:cNvPr id="6" name="组合 5"/>
          <p:cNvGrpSpPr/>
          <p:nvPr userDrawn="1"/>
        </p:nvGrpSpPr>
        <p:grpSpPr>
          <a:xfrm rot="261539">
            <a:off x="1252134" y="190745"/>
            <a:ext cx="2761550" cy="891094"/>
            <a:chOff x="4020870" y="1081114"/>
            <a:chExt cx="2761550" cy="726718"/>
          </a:xfrm>
        </p:grpSpPr>
        <p:pic>
          <p:nvPicPr>
            <p:cNvPr id="10" name="图形 78"/>
            <p:cNvPicPr>
              <a:picLocks noChangeAspect="1"/>
            </p:cNvPicPr>
            <p:nvPr/>
          </p:nvPicPr>
          <p:blipFill>
            <a:blip/>
            <a:stretch>
              <a:fillRect/>
            </a:stretch>
          </p:blipFill>
          <p:spPr>
            <a:xfrm rot="21443728">
              <a:off x="4020870" y="1081114"/>
              <a:ext cx="2761550" cy="726718"/>
            </a:xfrm>
            <a:prstGeom prst="rect">
              <a:avLst/>
            </a:prstGeom>
          </p:spPr>
        </p:pic>
        <p:sp>
          <p:nvSpPr>
            <p:cNvPr id="11" name="任意多边形: 形状 11"/>
            <p:cNvSpPr/>
            <p:nvPr/>
          </p:nvSpPr>
          <p:spPr>
            <a:xfrm rot="21443728">
              <a:off x="4055241" y="1117628"/>
              <a:ext cx="2692808" cy="653691"/>
            </a:xfrm>
            <a:custGeom>
              <a:avLst/>
              <a:gdLst>
                <a:gd name="connsiteX0" fmla="*/ 45612 w 11601075"/>
                <a:gd name="connsiteY0" fmla="*/ 1104922 h 2273644"/>
                <a:gd name="connsiteX1" fmla="*/ 60127 w 11601075"/>
                <a:gd name="connsiteY1" fmla="*/ 1085872 h 2273644"/>
                <a:gd name="connsiteX2" fmla="*/ 58312 w 11601075"/>
                <a:gd name="connsiteY2" fmla="*/ 1039608 h 2273644"/>
                <a:gd name="connsiteX3" fmla="*/ 66477 w 11601075"/>
                <a:gd name="connsiteY3" fmla="*/ 994251 h 2273644"/>
                <a:gd name="connsiteX4" fmla="*/ 62848 w 11601075"/>
                <a:gd name="connsiteY4" fmla="*/ 947987 h 2273644"/>
                <a:gd name="connsiteX5" fmla="*/ 60127 w 11601075"/>
                <a:gd name="connsiteY5" fmla="*/ 905351 h 2273644"/>
                <a:gd name="connsiteX6" fmla="*/ 58312 w 11601075"/>
                <a:gd name="connsiteY6" fmla="*/ 861808 h 2273644"/>
                <a:gd name="connsiteX7" fmla="*/ 72827 w 11601075"/>
                <a:gd name="connsiteY7" fmla="*/ 814637 h 2273644"/>
                <a:gd name="connsiteX8" fmla="*/ 33819 w 11601075"/>
                <a:gd name="connsiteY8" fmla="*/ 776537 h 2273644"/>
                <a:gd name="connsiteX9" fmla="*/ 44705 w 11601075"/>
                <a:gd name="connsiteY9" fmla="*/ 741158 h 2273644"/>
                <a:gd name="connsiteX10" fmla="*/ 68291 w 11601075"/>
                <a:gd name="connsiteY10" fmla="*/ 723922 h 2273644"/>
                <a:gd name="connsiteX11" fmla="*/ 58312 w 11601075"/>
                <a:gd name="connsiteY11" fmla="*/ 680379 h 2273644"/>
                <a:gd name="connsiteX12" fmla="*/ 255 w 11601075"/>
                <a:gd name="connsiteY12" fmla="*/ 645908 h 2273644"/>
                <a:gd name="connsiteX13" fmla="*/ 32005 w 11601075"/>
                <a:gd name="connsiteY13" fmla="*/ 596015 h 2273644"/>
                <a:gd name="connsiteX14" fmla="*/ 15677 w 11601075"/>
                <a:gd name="connsiteY14" fmla="*/ 546122 h 2273644"/>
                <a:gd name="connsiteX15" fmla="*/ 52869 w 11601075"/>
                <a:gd name="connsiteY15" fmla="*/ 508929 h 2273644"/>
                <a:gd name="connsiteX16" fmla="*/ 76455 w 11601075"/>
                <a:gd name="connsiteY16" fmla="*/ 467201 h 2273644"/>
                <a:gd name="connsiteX17" fmla="*/ 107298 w 11601075"/>
                <a:gd name="connsiteY17" fmla="*/ 427287 h 2273644"/>
                <a:gd name="connsiteX18" fmla="*/ 110927 w 11601075"/>
                <a:gd name="connsiteY18" fmla="*/ 378301 h 2273644"/>
                <a:gd name="connsiteX19" fmla="*/ 144491 w 11601075"/>
                <a:gd name="connsiteY19" fmla="*/ 335665 h 2273644"/>
                <a:gd name="connsiteX20" fmla="*/ 121812 w 11601075"/>
                <a:gd name="connsiteY20" fmla="*/ 284865 h 2273644"/>
                <a:gd name="connsiteX21" fmla="*/ 132698 w 11601075"/>
                <a:gd name="connsiteY21" fmla="*/ 254929 h 2273644"/>
                <a:gd name="connsiteX22" fmla="*/ 176241 w 11601075"/>
                <a:gd name="connsiteY22" fmla="*/ 248579 h 2273644"/>
                <a:gd name="connsiteX23" fmla="*/ 151748 w 11601075"/>
                <a:gd name="connsiteY23" fmla="*/ 194151 h 2273644"/>
                <a:gd name="connsiteX24" fmla="*/ 207084 w 11601075"/>
                <a:gd name="connsiteY24" fmla="*/ 176915 h 2273644"/>
                <a:gd name="connsiteX25" fmla="*/ 235205 w 11601075"/>
                <a:gd name="connsiteY25" fmla="*/ 146072 h 2273644"/>
                <a:gd name="connsiteX26" fmla="*/ 228855 w 11601075"/>
                <a:gd name="connsiteY26" fmla="*/ 107065 h 2273644"/>
                <a:gd name="connsiteX27" fmla="*/ 248812 w 11601075"/>
                <a:gd name="connsiteY27" fmla="*/ 69872 h 2273644"/>
                <a:gd name="connsiteX28" fmla="*/ 282377 w 11601075"/>
                <a:gd name="connsiteY28" fmla="*/ 94365 h 2273644"/>
                <a:gd name="connsiteX29" fmla="*/ 317755 w 11601075"/>
                <a:gd name="connsiteY29" fmla="*/ 114322 h 2273644"/>
                <a:gd name="connsiteX30" fmla="*/ 362205 w 11601075"/>
                <a:gd name="connsiteY30" fmla="*/ 97994 h 2273644"/>
                <a:gd name="connsiteX31" fmla="*/ 411191 w 11601075"/>
                <a:gd name="connsiteY31" fmla="*/ 91644 h 2273644"/>
                <a:gd name="connsiteX32" fmla="*/ 454734 w 11601075"/>
                <a:gd name="connsiteY32" fmla="*/ 109786 h 2273644"/>
                <a:gd name="connsiteX33" fmla="*/ 488298 w 11601075"/>
                <a:gd name="connsiteY33" fmla="*/ 157865 h 2273644"/>
                <a:gd name="connsiteX34" fmla="*/ 548169 w 11601075"/>
                <a:gd name="connsiteY34" fmla="*/ 147887 h 2273644"/>
                <a:gd name="connsiteX35" fmla="*/ 598969 w 11601075"/>
                <a:gd name="connsiteY35" fmla="*/ 137001 h 2273644"/>
                <a:gd name="connsiteX36" fmla="*/ 648862 w 11601075"/>
                <a:gd name="connsiteY36" fmla="*/ 133372 h 2273644"/>
                <a:gd name="connsiteX37" fmla="*/ 693312 w 11601075"/>
                <a:gd name="connsiteY37" fmla="*/ 109786 h 2273644"/>
                <a:gd name="connsiteX38" fmla="*/ 718712 w 11601075"/>
                <a:gd name="connsiteY38" fmla="*/ 98901 h 2273644"/>
                <a:gd name="connsiteX39" fmla="*/ 742298 w 11601075"/>
                <a:gd name="connsiteY39" fmla="*/ 89829 h 2273644"/>
                <a:gd name="connsiteX40" fmla="*/ 793098 w 11601075"/>
                <a:gd name="connsiteY40" fmla="*/ 107972 h 2273644"/>
                <a:gd name="connsiteX41" fmla="*/ 838455 w 11601075"/>
                <a:gd name="connsiteY41" fmla="*/ 151515 h 2273644"/>
                <a:gd name="connsiteX42" fmla="*/ 890162 w 11601075"/>
                <a:gd name="connsiteY42" fmla="*/ 127022 h 2273644"/>
                <a:gd name="connsiteX43" fmla="*/ 944591 w 11601075"/>
                <a:gd name="connsiteY43" fmla="*/ 98901 h 2273644"/>
                <a:gd name="connsiteX44" fmla="*/ 989041 w 11601075"/>
                <a:gd name="connsiteY44" fmla="*/ 130651 h 2273644"/>
                <a:gd name="connsiteX45" fmla="*/ 1040748 w 11601075"/>
                <a:gd name="connsiteY45" fmla="*/ 126115 h 2273644"/>
                <a:gd name="connsiteX46" fmla="*/ 1087012 w 11601075"/>
                <a:gd name="connsiteY46" fmla="*/ 146072 h 2273644"/>
                <a:gd name="connsiteX47" fmla="*/ 1132370 w 11601075"/>
                <a:gd name="connsiteY47" fmla="*/ 170565 h 2273644"/>
                <a:gd name="connsiteX48" fmla="*/ 1184077 w 11601075"/>
                <a:gd name="connsiteY48" fmla="*/ 185987 h 2273644"/>
                <a:gd name="connsiteX49" fmla="*/ 1238505 w 11601075"/>
                <a:gd name="connsiteY49" fmla="*/ 155144 h 2273644"/>
                <a:gd name="connsiteX50" fmla="*/ 1290212 w 11601075"/>
                <a:gd name="connsiteY50" fmla="*/ 142444 h 2273644"/>
                <a:gd name="connsiteX51" fmla="*/ 1341920 w 11601075"/>
                <a:gd name="connsiteY51" fmla="*/ 149701 h 2273644"/>
                <a:gd name="connsiteX52" fmla="*/ 1394534 w 11601075"/>
                <a:gd name="connsiteY52" fmla="*/ 158772 h 2273644"/>
                <a:gd name="connsiteX53" fmla="*/ 1450777 w 11601075"/>
                <a:gd name="connsiteY53" fmla="*/ 165122 h 2273644"/>
                <a:gd name="connsiteX54" fmla="*/ 1486155 w 11601075"/>
                <a:gd name="connsiteY54" fmla="*/ 117951 h 2273644"/>
                <a:gd name="connsiteX55" fmla="*/ 1537862 w 11601075"/>
                <a:gd name="connsiteY55" fmla="*/ 127022 h 2273644"/>
                <a:gd name="connsiteX56" fmla="*/ 1590477 w 11601075"/>
                <a:gd name="connsiteY56" fmla="*/ 147887 h 2273644"/>
                <a:gd name="connsiteX57" fmla="*/ 1632205 w 11601075"/>
                <a:gd name="connsiteY57" fmla="*/ 112508 h 2273644"/>
                <a:gd name="connsiteX58" fmla="*/ 1676655 w 11601075"/>
                <a:gd name="connsiteY58" fmla="*/ 88015 h 2273644"/>
                <a:gd name="connsiteX59" fmla="*/ 1730177 w 11601075"/>
                <a:gd name="connsiteY59" fmla="*/ 116136 h 2273644"/>
                <a:gd name="connsiteX60" fmla="*/ 1780977 w 11601075"/>
                <a:gd name="connsiteY60" fmla="*/ 128836 h 2273644"/>
                <a:gd name="connsiteX61" fmla="*/ 1820891 w 11601075"/>
                <a:gd name="connsiteY61" fmla="*/ 79851 h 2273644"/>
                <a:gd name="connsiteX62" fmla="*/ 1871691 w 11601075"/>
                <a:gd name="connsiteY62" fmla="*/ 93458 h 2273644"/>
                <a:gd name="connsiteX63" fmla="*/ 1919770 w 11601075"/>
                <a:gd name="connsiteY63" fmla="*/ 92551 h 2273644"/>
                <a:gd name="connsiteX64" fmla="*/ 1963312 w 11601075"/>
                <a:gd name="connsiteY64" fmla="*/ 69872 h 2273644"/>
                <a:gd name="connsiteX65" fmla="*/ 2008670 w 11601075"/>
                <a:gd name="connsiteY65" fmla="*/ 54451 h 2273644"/>
                <a:gd name="connsiteX66" fmla="*/ 2054027 w 11601075"/>
                <a:gd name="connsiteY66" fmla="*/ 35401 h 2273644"/>
                <a:gd name="connsiteX67" fmla="*/ 2103920 w 11601075"/>
                <a:gd name="connsiteY67" fmla="*/ 52636 h 2273644"/>
                <a:gd name="connsiteX68" fmla="*/ 2151998 w 11601075"/>
                <a:gd name="connsiteY68" fmla="*/ 44472 h 2273644"/>
                <a:gd name="connsiteX69" fmla="*/ 2201891 w 11601075"/>
                <a:gd name="connsiteY69" fmla="*/ 31772 h 2273644"/>
                <a:gd name="connsiteX70" fmla="*/ 2249970 w 11601075"/>
                <a:gd name="connsiteY70" fmla="*/ 46286 h 2273644"/>
                <a:gd name="connsiteX71" fmla="*/ 2300769 w 11601075"/>
                <a:gd name="connsiteY71" fmla="*/ 30865 h 2273644"/>
                <a:gd name="connsiteX72" fmla="*/ 2348848 w 11601075"/>
                <a:gd name="connsiteY72" fmla="*/ 40844 h 2273644"/>
                <a:gd name="connsiteX73" fmla="*/ 2387855 w 11601075"/>
                <a:gd name="connsiteY73" fmla="*/ 94365 h 2273644"/>
                <a:gd name="connsiteX74" fmla="*/ 2437748 w 11601075"/>
                <a:gd name="connsiteY74" fmla="*/ 88922 h 2273644"/>
                <a:gd name="connsiteX75" fmla="*/ 2490363 w 11601075"/>
                <a:gd name="connsiteY75" fmla="*/ 68058 h 2273644"/>
                <a:gd name="connsiteX76" fmla="*/ 2532091 w 11601075"/>
                <a:gd name="connsiteY76" fmla="*/ 96179 h 2273644"/>
                <a:gd name="connsiteX77" fmla="*/ 2580170 w 11601075"/>
                <a:gd name="connsiteY77" fmla="*/ 93458 h 2273644"/>
                <a:gd name="connsiteX78" fmla="*/ 2619177 w 11601075"/>
                <a:gd name="connsiteY78" fmla="*/ 138815 h 2273644"/>
                <a:gd name="connsiteX79" fmla="*/ 2671791 w 11601075"/>
                <a:gd name="connsiteY79" fmla="*/ 117044 h 2273644"/>
                <a:gd name="connsiteX80" fmla="*/ 2717148 w 11601075"/>
                <a:gd name="connsiteY80" fmla="*/ 127022 h 2273644"/>
                <a:gd name="connsiteX81" fmla="*/ 2763412 w 11601075"/>
                <a:gd name="connsiteY81" fmla="*/ 133372 h 2273644"/>
                <a:gd name="connsiteX82" fmla="*/ 2808769 w 11601075"/>
                <a:gd name="connsiteY82" fmla="*/ 144258 h 2273644"/>
                <a:gd name="connsiteX83" fmla="*/ 2855941 w 11601075"/>
                <a:gd name="connsiteY83" fmla="*/ 145165 h 2273644"/>
                <a:gd name="connsiteX84" fmla="*/ 2903113 w 11601075"/>
                <a:gd name="connsiteY84" fmla="*/ 146979 h 2273644"/>
                <a:gd name="connsiteX85" fmla="*/ 2948470 w 11601075"/>
                <a:gd name="connsiteY85" fmla="*/ 161494 h 2273644"/>
                <a:gd name="connsiteX86" fmla="*/ 3001991 w 11601075"/>
                <a:gd name="connsiteY86" fmla="*/ 167844 h 2273644"/>
                <a:gd name="connsiteX87" fmla="*/ 3044627 w 11601075"/>
                <a:gd name="connsiteY87" fmla="*/ 205037 h 2273644"/>
                <a:gd name="connsiteX88" fmla="*/ 3088170 w 11601075"/>
                <a:gd name="connsiteY88" fmla="*/ 238601 h 2273644"/>
                <a:gd name="connsiteX89" fmla="*/ 3143505 w 11601075"/>
                <a:gd name="connsiteY89" fmla="*/ 239508 h 2273644"/>
                <a:gd name="connsiteX90" fmla="*/ 3193398 w 11601075"/>
                <a:gd name="connsiteY90" fmla="*/ 254022 h 2273644"/>
                <a:gd name="connsiteX91" fmla="*/ 3219705 w 11601075"/>
                <a:gd name="connsiteY91" fmla="*/ 239508 h 2273644"/>
                <a:gd name="connsiteX92" fmla="*/ 3257805 w 11601075"/>
                <a:gd name="connsiteY92" fmla="*/ 233158 h 2273644"/>
                <a:gd name="connsiteX93" fmla="*/ 3297720 w 11601075"/>
                <a:gd name="connsiteY93" fmla="*/ 256744 h 2273644"/>
                <a:gd name="connsiteX94" fmla="*/ 3344891 w 11601075"/>
                <a:gd name="connsiteY94" fmla="*/ 240415 h 2273644"/>
                <a:gd name="connsiteX95" fmla="*/ 3394784 w 11601075"/>
                <a:gd name="connsiteY95" fmla="*/ 243137 h 2273644"/>
                <a:gd name="connsiteX96" fmla="*/ 3444677 w 11601075"/>
                <a:gd name="connsiteY96" fmla="*/ 240415 h 2273644"/>
                <a:gd name="connsiteX97" fmla="*/ 3490941 w 11601075"/>
                <a:gd name="connsiteY97" fmla="*/ 214108 h 2273644"/>
                <a:gd name="connsiteX98" fmla="*/ 3543555 w 11601075"/>
                <a:gd name="connsiteY98" fmla="*/ 234065 h 2273644"/>
                <a:gd name="connsiteX99" fmla="*/ 3592541 w 11601075"/>
                <a:gd name="connsiteY99" fmla="*/ 226808 h 2273644"/>
                <a:gd name="connsiteX100" fmla="*/ 3644248 w 11601075"/>
                <a:gd name="connsiteY100" fmla="*/ 239508 h 2273644"/>
                <a:gd name="connsiteX101" fmla="*/ 3684162 w 11601075"/>
                <a:gd name="connsiteY101" fmla="*/ 177822 h 2273644"/>
                <a:gd name="connsiteX102" fmla="*/ 3738591 w 11601075"/>
                <a:gd name="connsiteY102" fmla="*/ 205944 h 2273644"/>
                <a:gd name="connsiteX103" fmla="*/ 3789391 w 11601075"/>
                <a:gd name="connsiteY103" fmla="*/ 213201 h 2273644"/>
                <a:gd name="connsiteX104" fmla="*/ 3838377 w 11601075"/>
                <a:gd name="connsiteY104" fmla="*/ 209572 h 2273644"/>
                <a:gd name="connsiteX105" fmla="*/ 3882827 w 11601075"/>
                <a:gd name="connsiteY105" fmla="*/ 180544 h 2273644"/>
                <a:gd name="connsiteX106" fmla="*/ 3929998 w 11601075"/>
                <a:gd name="connsiteY106" fmla="*/ 166936 h 2273644"/>
                <a:gd name="connsiteX107" fmla="*/ 3979891 w 11601075"/>
                <a:gd name="connsiteY107" fmla="*/ 165122 h 2273644"/>
                <a:gd name="connsiteX108" fmla="*/ 4028877 w 11601075"/>
                <a:gd name="connsiteY108" fmla="*/ 186894 h 2273644"/>
                <a:gd name="connsiteX109" fmla="*/ 4077863 w 11601075"/>
                <a:gd name="connsiteY109" fmla="*/ 192337 h 2273644"/>
                <a:gd name="connsiteX110" fmla="*/ 4129570 w 11601075"/>
                <a:gd name="connsiteY110" fmla="*/ 178729 h 2273644"/>
                <a:gd name="connsiteX111" fmla="*/ 4181277 w 11601075"/>
                <a:gd name="connsiteY111" fmla="*/ 177822 h 2273644"/>
                <a:gd name="connsiteX112" fmla="*/ 4235705 w 11601075"/>
                <a:gd name="connsiteY112" fmla="*/ 158772 h 2273644"/>
                <a:gd name="connsiteX113" fmla="*/ 4279248 w 11601075"/>
                <a:gd name="connsiteY113" fmla="*/ 200501 h 2273644"/>
                <a:gd name="connsiteX114" fmla="*/ 4325513 w 11601075"/>
                <a:gd name="connsiteY114" fmla="*/ 221365 h 2273644"/>
                <a:gd name="connsiteX115" fmla="*/ 4367241 w 11601075"/>
                <a:gd name="connsiteY115" fmla="*/ 226808 h 2273644"/>
                <a:gd name="connsiteX116" fmla="*/ 4394455 w 11601075"/>
                <a:gd name="connsiteY116" fmla="*/ 218644 h 2273644"/>
                <a:gd name="connsiteX117" fmla="*/ 4436184 w 11601075"/>
                <a:gd name="connsiteY117" fmla="*/ 198686 h 2273644"/>
                <a:gd name="connsiteX118" fmla="*/ 4501498 w 11601075"/>
                <a:gd name="connsiteY118" fmla="*/ 184172 h 2273644"/>
                <a:gd name="connsiteX119" fmla="*/ 4574977 w 11601075"/>
                <a:gd name="connsiteY119" fmla="*/ 197779 h 2273644"/>
                <a:gd name="connsiteX120" fmla="*/ 4598562 w 11601075"/>
                <a:gd name="connsiteY120" fmla="*/ 193244 h 2273644"/>
                <a:gd name="connsiteX121" fmla="*/ 4606727 w 11601075"/>
                <a:gd name="connsiteY121" fmla="*/ 189615 h 2273644"/>
                <a:gd name="connsiteX122" fmla="*/ 4611263 w 11601075"/>
                <a:gd name="connsiteY122" fmla="*/ 190522 h 2273644"/>
                <a:gd name="connsiteX123" fmla="*/ 4642106 w 11601075"/>
                <a:gd name="connsiteY123" fmla="*/ 184172 h 2273644"/>
                <a:gd name="connsiteX124" fmla="*/ 4704698 w 11601075"/>
                <a:gd name="connsiteY124" fmla="*/ 154237 h 2273644"/>
                <a:gd name="connsiteX125" fmla="*/ 4766384 w 11601075"/>
                <a:gd name="connsiteY125" fmla="*/ 122486 h 2273644"/>
                <a:gd name="connsiteX126" fmla="*/ 4835327 w 11601075"/>
                <a:gd name="connsiteY126" fmla="*/ 117951 h 2273644"/>
                <a:gd name="connsiteX127" fmla="*/ 4903363 w 11601075"/>
                <a:gd name="connsiteY127" fmla="*/ 111601 h 2273644"/>
                <a:gd name="connsiteX128" fmla="*/ 4969584 w 11601075"/>
                <a:gd name="connsiteY128" fmla="*/ 101622 h 2273644"/>
                <a:gd name="connsiteX129" fmla="*/ 5033991 w 11601075"/>
                <a:gd name="connsiteY129" fmla="*/ 87108 h 2273644"/>
                <a:gd name="connsiteX130" fmla="*/ 5098398 w 11601075"/>
                <a:gd name="connsiteY130" fmla="*/ 58986 h 2273644"/>
                <a:gd name="connsiteX131" fmla="*/ 5168248 w 11601075"/>
                <a:gd name="connsiteY131" fmla="*/ 76222 h 2273644"/>
                <a:gd name="connsiteX132" fmla="*/ 5239006 w 11601075"/>
                <a:gd name="connsiteY132" fmla="*/ 88922 h 2273644"/>
                <a:gd name="connsiteX133" fmla="*/ 5313391 w 11601075"/>
                <a:gd name="connsiteY133" fmla="*/ 53544 h 2273644"/>
                <a:gd name="connsiteX134" fmla="*/ 5381427 w 11601075"/>
                <a:gd name="connsiteY134" fmla="*/ 98901 h 2273644"/>
                <a:gd name="connsiteX135" fmla="*/ 5456720 w 11601075"/>
                <a:gd name="connsiteY135" fmla="*/ 62615 h 2273644"/>
                <a:gd name="connsiteX136" fmla="*/ 5525662 w 11601075"/>
                <a:gd name="connsiteY136" fmla="*/ 91644 h 2273644"/>
                <a:gd name="connsiteX137" fmla="*/ 5597327 w 11601075"/>
                <a:gd name="connsiteY137" fmla="*/ 90736 h 2273644"/>
                <a:gd name="connsiteX138" fmla="*/ 5666270 w 11601075"/>
                <a:gd name="connsiteY138" fmla="*/ 111601 h 2273644"/>
                <a:gd name="connsiteX139" fmla="*/ 5737934 w 11601075"/>
                <a:gd name="connsiteY139" fmla="*/ 106158 h 2273644"/>
                <a:gd name="connsiteX140" fmla="*/ 5805062 w 11601075"/>
                <a:gd name="connsiteY140" fmla="*/ 137908 h 2273644"/>
                <a:gd name="connsiteX141" fmla="*/ 5878541 w 11601075"/>
                <a:gd name="connsiteY141" fmla="*/ 120672 h 2273644"/>
                <a:gd name="connsiteX142" fmla="*/ 5947484 w 11601075"/>
                <a:gd name="connsiteY142" fmla="*/ 137908 h 2273644"/>
                <a:gd name="connsiteX143" fmla="*/ 6014613 w 11601075"/>
                <a:gd name="connsiteY143" fmla="*/ 158772 h 2273644"/>
                <a:gd name="connsiteX144" fmla="*/ 6086277 w 11601075"/>
                <a:gd name="connsiteY144" fmla="*/ 166936 h 2273644"/>
                <a:gd name="connsiteX145" fmla="*/ 6156127 w 11601075"/>
                <a:gd name="connsiteY145" fmla="*/ 153329 h 2273644"/>
                <a:gd name="connsiteX146" fmla="*/ 6225977 w 11601075"/>
                <a:gd name="connsiteY146" fmla="*/ 155144 h 2273644"/>
                <a:gd name="connsiteX147" fmla="*/ 6295827 w 11601075"/>
                <a:gd name="connsiteY147" fmla="*/ 146979 h 2273644"/>
                <a:gd name="connsiteX148" fmla="*/ 6365677 w 11601075"/>
                <a:gd name="connsiteY148" fmla="*/ 137001 h 2273644"/>
                <a:gd name="connsiteX149" fmla="*/ 6435527 w 11601075"/>
                <a:gd name="connsiteY149" fmla="*/ 165122 h 2273644"/>
                <a:gd name="connsiteX150" fmla="*/ 6505377 w 11601075"/>
                <a:gd name="connsiteY150" fmla="*/ 151515 h 2273644"/>
                <a:gd name="connsiteX151" fmla="*/ 6575227 w 11601075"/>
                <a:gd name="connsiteY151" fmla="*/ 147887 h 2273644"/>
                <a:gd name="connsiteX152" fmla="*/ 6645077 w 11601075"/>
                <a:gd name="connsiteY152" fmla="*/ 165122 h 2273644"/>
                <a:gd name="connsiteX153" fmla="*/ 6714020 w 11601075"/>
                <a:gd name="connsiteY153" fmla="*/ 160587 h 2273644"/>
                <a:gd name="connsiteX154" fmla="*/ 6782963 w 11601075"/>
                <a:gd name="connsiteY154" fmla="*/ 146979 h 2273644"/>
                <a:gd name="connsiteX155" fmla="*/ 6852812 w 11601075"/>
                <a:gd name="connsiteY155" fmla="*/ 144258 h 2273644"/>
                <a:gd name="connsiteX156" fmla="*/ 6923570 w 11601075"/>
                <a:gd name="connsiteY156" fmla="*/ 156051 h 2273644"/>
                <a:gd name="connsiteX157" fmla="*/ 6990698 w 11601075"/>
                <a:gd name="connsiteY157" fmla="*/ 118858 h 2273644"/>
                <a:gd name="connsiteX158" fmla="*/ 7063270 w 11601075"/>
                <a:gd name="connsiteY158" fmla="*/ 146072 h 2273644"/>
                <a:gd name="connsiteX159" fmla="*/ 7125863 w 11601075"/>
                <a:gd name="connsiteY159" fmla="*/ 113415 h 2273644"/>
                <a:gd name="connsiteX160" fmla="*/ 7196620 w 11601075"/>
                <a:gd name="connsiteY160" fmla="*/ 90736 h 2273644"/>
                <a:gd name="connsiteX161" fmla="*/ 7272820 w 11601075"/>
                <a:gd name="connsiteY161" fmla="*/ 102529 h 2273644"/>
                <a:gd name="connsiteX162" fmla="*/ 7345391 w 11601075"/>
                <a:gd name="connsiteY162" fmla="*/ 95272 h 2273644"/>
                <a:gd name="connsiteX163" fmla="*/ 7415241 w 11601075"/>
                <a:gd name="connsiteY163" fmla="*/ 66244 h 2273644"/>
                <a:gd name="connsiteX164" fmla="*/ 7487812 w 11601075"/>
                <a:gd name="connsiteY164" fmla="*/ 55358 h 2273644"/>
                <a:gd name="connsiteX165" fmla="*/ 7559477 w 11601075"/>
                <a:gd name="connsiteY165" fmla="*/ 38122 h 2273644"/>
                <a:gd name="connsiteX166" fmla="*/ 7632955 w 11601075"/>
                <a:gd name="connsiteY166" fmla="*/ 37215 h 2273644"/>
                <a:gd name="connsiteX167" fmla="*/ 7704620 w 11601075"/>
                <a:gd name="connsiteY167" fmla="*/ 24515 h 2273644"/>
                <a:gd name="connsiteX168" fmla="*/ 7779912 w 11601075"/>
                <a:gd name="connsiteY168" fmla="*/ 41751 h 2273644"/>
                <a:gd name="connsiteX169" fmla="*/ 7851577 w 11601075"/>
                <a:gd name="connsiteY169" fmla="*/ 27236 h 2273644"/>
                <a:gd name="connsiteX170" fmla="*/ 7922334 w 11601075"/>
                <a:gd name="connsiteY170" fmla="*/ 25422 h 2273644"/>
                <a:gd name="connsiteX171" fmla="*/ 7996720 w 11601075"/>
                <a:gd name="connsiteY171" fmla="*/ 22 h 2273644"/>
                <a:gd name="connsiteX172" fmla="*/ 8068384 w 11601075"/>
                <a:gd name="connsiteY172" fmla="*/ 34494 h 2273644"/>
                <a:gd name="connsiteX173" fmla="*/ 8142770 w 11601075"/>
                <a:gd name="connsiteY173" fmla="*/ 30865 h 2273644"/>
                <a:gd name="connsiteX174" fmla="*/ 8218062 w 11601075"/>
                <a:gd name="connsiteY174" fmla="*/ 8186 h 2273644"/>
                <a:gd name="connsiteX175" fmla="*/ 8289727 w 11601075"/>
                <a:gd name="connsiteY175" fmla="*/ 30865 h 2273644"/>
                <a:gd name="connsiteX176" fmla="*/ 8361391 w 11601075"/>
                <a:gd name="connsiteY176" fmla="*/ 54451 h 2273644"/>
                <a:gd name="connsiteX177" fmla="*/ 8435776 w 11601075"/>
                <a:gd name="connsiteY177" fmla="*/ 47194 h 2273644"/>
                <a:gd name="connsiteX178" fmla="*/ 8508348 w 11601075"/>
                <a:gd name="connsiteY178" fmla="*/ 60801 h 2273644"/>
                <a:gd name="connsiteX179" fmla="*/ 8580919 w 11601075"/>
                <a:gd name="connsiteY179" fmla="*/ 68058 h 2273644"/>
                <a:gd name="connsiteX180" fmla="*/ 8654398 w 11601075"/>
                <a:gd name="connsiteY180" fmla="*/ 68965 h 2273644"/>
                <a:gd name="connsiteX181" fmla="*/ 8726970 w 11601075"/>
                <a:gd name="connsiteY181" fmla="*/ 43565 h 2273644"/>
                <a:gd name="connsiteX182" fmla="*/ 8798634 w 11601075"/>
                <a:gd name="connsiteY182" fmla="*/ 50822 h 2273644"/>
                <a:gd name="connsiteX183" fmla="*/ 8870298 w 11601075"/>
                <a:gd name="connsiteY183" fmla="*/ 66244 h 2273644"/>
                <a:gd name="connsiteX184" fmla="*/ 8941055 w 11601075"/>
                <a:gd name="connsiteY184" fmla="*/ 93458 h 2273644"/>
                <a:gd name="connsiteX185" fmla="*/ 9013627 w 11601075"/>
                <a:gd name="connsiteY185" fmla="*/ 72594 h 2273644"/>
                <a:gd name="connsiteX186" fmla="*/ 9086198 w 11601075"/>
                <a:gd name="connsiteY186" fmla="*/ 68058 h 2273644"/>
                <a:gd name="connsiteX187" fmla="*/ 9156955 w 11601075"/>
                <a:gd name="connsiteY187" fmla="*/ 90736 h 2273644"/>
                <a:gd name="connsiteX188" fmla="*/ 9228619 w 11601075"/>
                <a:gd name="connsiteY188" fmla="*/ 95272 h 2273644"/>
                <a:gd name="connsiteX189" fmla="*/ 9296655 w 11601075"/>
                <a:gd name="connsiteY189" fmla="*/ 107065 h 2273644"/>
                <a:gd name="connsiteX190" fmla="*/ 9368320 w 11601075"/>
                <a:gd name="connsiteY190" fmla="*/ 118858 h 2273644"/>
                <a:gd name="connsiteX191" fmla="*/ 9442705 w 11601075"/>
                <a:gd name="connsiteY191" fmla="*/ 99808 h 2273644"/>
                <a:gd name="connsiteX192" fmla="*/ 9511648 w 11601075"/>
                <a:gd name="connsiteY192" fmla="*/ 133372 h 2273644"/>
                <a:gd name="connsiteX193" fmla="*/ 9584219 w 11601075"/>
                <a:gd name="connsiteY193" fmla="*/ 136094 h 2273644"/>
                <a:gd name="connsiteX194" fmla="*/ 9655884 w 11601075"/>
                <a:gd name="connsiteY194" fmla="*/ 139722 h 2273644"/>
                <a:gd name="connsiteX195" fmla="*/ 9727548 w 11601075"/>
                <a:gd name="connsiteY195" fmla="*/ 145165 h 2273644"/>
                <a:gd name="connsiteX196" fmla="*/ 9800119 w 11601075"/>
                <a:gd name="connsiteY196" fmla="*/ 141536 h 2273644"/>
                <a:gd name="connsiteX197" fmla="*/ 9871784 w 11601075"/>
                <a:gd name="connsiteY197" fmla="*/ 136094 h 2273644"/>
                <a:gd name="connsiteX198" fmla="*/ 9943448 w 11601075"/>
                <a:gd name="connsiteY198" fmla="*/ 140629 h 2273644"/>
                <a:gd name="connsiteX199" fmla="*/ 10015112 w 11601075"/>
                <a:gd name="connsiteY199" fmla="*/ 141536 h 2273644"/>
                <a:gd name="connsiteX200" fmla="*/ 10085869 w 11601075"/>
                <a:gd name="connsiteY200" fmla="*/ 125208 h 2273644"/>
                <a:gd name="connsiteX201" fmla="*/ 10158441 w 11601075"/>
                <a:gd name="connsiteY201" fmla="*/ 144258 h 2273644"/>
                <a:gd name="connsiteX202" fmla="*/ 10211056 w 11601075"/>
                <a:gd name="connsiteY202" fmla="*/ 103436 h 2273644"/>
                <a:gd name="connsiteX203" fmla="*/ 10289070 w 11601075"/>
                <a:gd name="connsiteY203" fmla="*/ 94365 h 2273644"/>
                <a:gd name="connsiteX204" fmla="*/ 10358012 w 11601075"/>
                <a:gd name="connsiteY204" fmla="*/ 89829 h 2273644"/>
                <a:gd name="connsiteX205" fmla="*/ 10426955 w 11601075"/>
                <a:gd name="connsiteY205" fmla="*/ 94365 h 2273644"/>
                <a:gd name="connsiteX206" fmla="*/ 10494991 w 11601075"/>
                <a:gd name="connsiteY206" fmla="*/ 69872 h 2273644"/>
                <a:gd name="connsiteX207" fmla="*/ 10563933 w 11601075"/>
                <a:gd name="connsiteY207" fmla="*/ 64429 h 2273644"/>
                <a:gd name="connsiteX208" fmla="*/ 10632877 w 11601075"/>
                <a:gd name="connsiteY208" fmla="*/ 92551 h 2273644"/>
                <a:gd name="connsiteX209" fmla="*/ 10701820 w 11601075"/>
                <a:gd name="connsiteY209" fmla="*/ 91644 h 2273644"/>
                <a:gd name="connsiteX210" fmla="*/ 10769855 w 11601075"/>
                <a:gd name="connsiteY210" fmla="*/ 73501 h 2273644"/>
                <a:gd name="connsiteX211" fmla="*/ 10837891 w 11601075"/>
                <a:gd name="connsiteY211" fmla="*/ 82572 h 2273644"/>
                <a:gd name="connsiteX212" fmla="*/ 10905927 w 11601075"/>
                <a:gd name="connsiteY212" fmla="*/ 66244 h 2273644"/>
                <a:gd name="connsiteX213" fmla="*/ 10974869 w 11601075"/>
                <a:gd name="connsiteY213" fmla="*/ 97994 h 2273644"/>
                <a:gd name="connsiteX214" fmla="*/ 11043812 w 11601075"/>
                <a:gd name="connsiteY214" fmla="*/ 78944 h 2273644"/>
                <a:gd name="connsiteX215" fmla="*/ 11112755 w 11601075"/>
                <a:gd name="connsiteY215" fmla="*/ 79851 h 2273644"/>
                <a:gd name="connsiteX216" fmla="*/ 11172627 w 11601075"/>
                <a:gd name="connsiteY216" fmla="*/ 117044 h 2273644"/>
                <a:gd name="connsiteX217" fmla="*/ 11237941 w 11601075"/>
                <a:gd name="connsiteY217" fmla="*/ 137908 h 2273644"/>
                <a:gd name="connsiteX218" fmla="*/ 11315048 w 11601075"/>
                <a:gd name="connsiteY218" fmla="*/ 137908 h 2273644"/>
                <a:gd name="connsiteX219" fmla="*/ 11369477 w 11601075"/>
                <a:gd name="connsiteY219" fmla="*/ 183265 h 2273644"/>
                <a:gd name="connsiteX220" fmla="*/ 11418463 w 11601075"/>
                <a:gd name="connsiteY220" fmla="*/ 231344 h 2273644"/>
                <a:gd name="connsiteX221" fmla="*/ 11491034 w 11601075"/>
                <a:gd name="connsiteY221" fmla="*/ 247672 h 2273644"/>
                <a:gd name="connsiteX222" fmla="*/ 11538205 w 11601075"/>
                <a:gd name="connsiteY222" fmla="*/ 304822 h 2273644"/>
                <a:gd name="connsiteX223" fmla="*/ 11501919 w 11601075"/>
                <a:gd name="connsiteY223" fmla="*/ 365601 h 2273644"/>
                <a:gd name="connsiteX224" fmla="*/ 11457469 w 11601075"/>
                <a:gd name="connsiteY224" fmla="*/ 417308 h 2273644"/>
                <a:gd name="connsiteX225" fmla="*/ 11408484 w 11601075"/>
                <a:gd name="connsiteY225" fmla="*/ 471737 h 2273644"/>
                <a:gd name="connsiteX226" fmla="*/ 11430255 w 11601075"/>
                <a:gd name="connsiteY226" fmla="*/ 543401 h 2273644"/>
                <a:gd name="connsiteX227" fmla="*/ 11403040 w 11601075"/>
                <a:gd name="connsiteY227" fmla="*/ 606901 h 2273644"/>
                <a:gd name="connsiteX228" fmla="*/ 11444770 w 11601075"/>
                <a:gd name="connsiteY228" fmla="*/ 664958 h 2273644"/>
                <a:gd name="connsiteX229" fmla="*/ 11432070 w 11601075"/>
                <a:gd name="connsiteY229" fmla="*/ 729365 h 2273644"/>
                <a:gd name="connsiteX230" fmla="*/ 11432070 w 11601075"/>
                <a:gd name="connsiteY230" fmla="*/ 792865 h 2273644"/>
                <a:gd name="connsiteX231" fmla="*/ 11438419 w 11601075"/>
                <a:gd name="connsiteY231" fmla="*/ 856365 h 2273644"/>
                <a:gd name="connsiteX232" fmla="*/ 11501012 w 11601075"/>
                <a:gd name="connsiteY232" fmla="*/ 905351 h 2273644"/>
                <a:gd name="connsiteX233" fmla="*/ 11492848 w 11601075"/>
                <a:gd name="connsiteY233" fmla="*/ 972480 h 2273644"/>
                <a:gd name="connsiteX234" fmla="*/ 11517341 w 11601075"/>
                <a:gd name="connsiteY234" fmla="*/ 1030537 h 2273644"/>
                <a:gd name="connsiteX235" fmla="*/ 11567234 w 11601075"/>
                <a:gd name="connsiteY235" fmla="*/ 1076801 h 2273644"/>
                <a:gd name="connsiteX236" fmla="*/ 11594448 w 11601075"/>
                <a:gd name="connsiteY236" fmla="*/ 1136672 h 2273644"/>
                <a:gd name="connsiteX237" fmla="*/ 11600798 w 11601075"/>
                <a:gd name="connsiteY237" fmla="*/ 1201080 h 2273644"/>
                <a:gd name="connsiteX238" fmla="*/ 11584469 w 11601075"/>
                <a:gd name="connsiteY238" fmla="*/ 1263672 h 2273644"/>
                <a:gd name="connsiteX239" fmla="*/ 11573584 w 11601075"/>
                <a:gd name="connsiteY239" fmla="*/ 1323544 h 2273644"/>
                <a:gd name="connsiteX240" fmla="*/ 11591727 w 11601075"/>
                <a:gd name="connsiteY240" fmla="*/ 1388858 h 2273644"/>
                <a:gd name="connsiteX241" fmla="*/ 11573584 w 11601075"/>
                <a:gd name="connsiteY241" fmla="*/ 1447823 h 2273644"/>
                <a:gd name="connsiteX242" fmla="*/ 11536391 w 11601075"/>
                <a:gd name="connsiteY242" fmla="*/ 1505880 h 2273644"/>
                <a:gd name="connsiteX243" fmla="*/ 11559977 w 11601075"/>
                <a:gd name="connsiteY243" fmla="*/ 1573008 h 2273644"/>
                <a:gd name="connsiteX244" fmla="*/ 11530040 w 11601075"/>
                <a:gd name="connsiteY244" fmla="*/ 1631973 h 2273644"/>
                <a:gd name="connsiteX245" fmla="*/ 11486498 w 11601075"/>
                <a:gd name="connsiteY245" fmla="*/ 1686401 h 2273644"/>
                <a:gd name="connsiteX246" fmla="*/ 11501919 w 11601075"/>
                <a:gd name="connsiteY246" fmla="*/ 1756251 h 2273644"/>
                <a:gd name="connsiteX247" fmla="*/ 11477427 w 11601075"/>
                <a:gd name="connsiteY247" fmla="*/ 1814308 h 2273644"/>
                <a:gd name="connsiteX248" fmla="*/ 11471984 w 11601075"/>
                <a:gd name="connsiteY248" fmla="*/ 1882344 h 2273644"/>
                <a:gd name="connsiteX249" fmla="*/ 11450213 w 11601075"/>
                <a:gd name="connsiteY249" fmla="*/ 1954008 h 2273644"/>
                <a:gd name="connsiteX250" fmla="*/ 11385806 w 11601075"/>
                <a:gd name="connsiteY250" fmla="*/ 1996644 h 2273644"/>
                <a:gd name="connsiteX251" fmla="*/ 11304163 w 11601075"/>
                <a:gd name="connsiteY251" fmla="*/ 1993923 h 2273644"/>
                <a:gd name="connsiteX252" fmla="*/ 11239755 w 11601075"/>
                <a:gd name="connsiteY252" fmla="*/ 2030208 h 2273644"/>
                <a:gd name="connsiteX253" fmla="*/ 11169905 w 11601075"/>
                <a:gd name="connsiteY253" fmla="*/ 2030208 h 2273644"/>
                <a:gd name="connsiteX254" fmla="*/ 11100963 w 11601075"/>
                <a:gd name="connsiteY254" fmla="*/ 2061051 h 2273644"/>
                <a:gd name="connsiteX255" fmla="*/ 11032020 w 11601075"/>
                <a:gd name="connsiteY255" fmla="*/ 2032023 h 2273644"/>
                <a:gd name="connsiteX256" fmla="*/ 10961262 w 11601075"/>
                <a:gd name="connsiteY256" fmla="*/ 2044723 h 2273644"/>
                <a:gd name="connsiteX257" fmla="*/ 10895040 w 11601075"/>
                <a:gd name="connsiteY257" fmla="*/ 2015694 h 2273644"/>
                <a:gd name="connsiteX258" fmla="*/ 10822469 w 11601075"/>
                <a:gd name="connsiteY258" fmla="*/ 2040187 h 2273644"/>
                <a:gd name="connsiteX259" fmla="*/ 10755341 w 11601075"/>
                <a:gd name="connsiteY259" fmla="*/ 2017508 h 2273644"/>
                <a:gd name="connsiteX260" fmla="*/ 10687306 w 11601075"/>
                <a:gd name="connsiteY260" fmla="*/ 2003901 h 2273644"/>
                <a:gd name="connsiteX261" fmla="*/ 10618362 w 11601075"/>
                <a:gd name="connsiteY261" fmla="*/ 1999365 h 2273644"/>
                <a:gd name="connsiteX262" fmla="*/ 10549419 w 11601075"/>
                <a:gd name="connsiteY262" fmla="*/ 2007530 h 2273644"/>
                <a:gd name="connsiteX263" fmla="*/ 10479570 w 11601075"/>
                <a:gd name="connsiteY263" fmla="*/ 2003901 h 2273644"/>
                <a:gd name="connsiteX264" fmla="*/ 10409719 w 11601075"/>
                <a:gd name="connsiteY264" fmla="*/ 1992108 h 2273644"/>
                <a:gd name="connsiteX265" fmla="*/ 10340776 w 11601075"/>
                <a:gd name="connsiteY265" fmla="*/ 2000273 h 2273644"/>
                <a:gd name="connsiteX266" fmla="*/ 10270927 w 11601075"/>
                <a:gd name="connsiteY266" fmla="*/ 2004808 h 2273644"/>
                <a:gd name="connsiteX267" fmla="*/ 10202891 w 11601075"/>
                <a:gd name="connsiteY267" fmla="*/ 2019323 h 2273644"/>
                <a:gd name="connsiteX268" fmla="*/ 10133040 w 11601075"/>
                <a:gd name="connsiteY268" fmla="*/ 2016601 h 2273644"/>
                <a:gd name="connsiteX269" fmla="*/ 10063191 w 11601075"/>
                <a:gd name="connsiteY269" fmla="*/ 2012973 h 2273644"/>
                <a:gd name="connsiteX270" fmla="*/ 9998784 w 11601075"/>
                <a:gd name="connsiteY270" fmla="*/ 2055608 h 2273644"/>
                <a:gd name="connsiteX271" fmla="*/ 9935284 w 11601075"/>
                <a:gd name="connsiteY271" fmla="*/ 2061958 h 2273644"/>
                <a:gd name="connsiteX272" fmla="*/ 9891741 w 11601075"/>
                <a:gd name="connsiteY272" fmla="*/ 2011158 h 2273644"/>
                <a:gd name="connsiteX273" fmla="*/ 9835498 w 11601075"/>
                <a:gd name="connsiteY273" fmla="*/ 1961265 h 2273644"/>
                <a:gd name="connsiteX274" fmla="*/ 9766556 w 11601075"/>
                <a:gd name="connsiteY274" fmla="*/ 1964894 h 2273644"/>
                <a:gd name="connsiteX275" fmla="*/ 9692169 w 11601075"/>
                <a:gd name="connsiteY275" fmla="*/ 1972151 h 2273644"/>
                <a:gd name="connsiteX276" fmla="*/ 9615062 w 11601075"/>
                <a:gd name="connsiteY276" fmla="*/ 1978501 h 2273644"/>
                <a:gd name="connsiteX277" fmla="*/ 9535234 w 11601075"/>
                <a:gd name="connsiteY277" fmla="*/ 1988480 h 2273644"/>
                <a:gd name="connsiteX278" fmla="*/ 9475362 w 11601075"/>
                <a:gd name="connsiteY278" fmla="*/ 2002994 h 2273644"/>
                <a:gd name="connsiteX279" fmla="*/ 9428191 w 11601075"/>
                <a:gd name="connsiteY279" fmla="*/ 2047444 h 2273644"/>
                <a:gd name="connsiteX280" fmla="*/ 9361969 w 11601075"/>
                <a:gd name="connsiteY280" fmla="*/ 2043815 h 2273644"/>
                <a:gd name="connsiteX281" fmla="*/ 9311169 w 11601075"/>
                <a:gd name="connsiteY281" fmla="*/ 2073751 h 2273644"/>
                <a:gd name="connsiteX282" fmla="*/ 9227713 w 11601075"/>
                <a:gd name="connsiteY282" fmla="*/ 2071937 h 2273644"/>
                <a:gd name="connsiteX283" fmla="*/ 9152419 w 11601075"/>
                <a:gd name="connsiteY283" fmla="*/ 2044723 h 2273644"/>
                <a:gd name="connsiteX284" fmla="*/ 9082570 w 11601075"/>
                <a:gd name="connsiteY284" fmla="*/ 2065587 h 2273644"/>
                <a:gd name="connsiteX285" fmla="*/ 9011812 w 11601075"/>
                <a:gd name="connsiteY285" fmla="*/ 2090080 h 2273644"/>
                <a:gd name="connsiteX286" fmla="*/ 8957384 w 11601075"/>
                <a:gd name="connsiteY286" fmla="*/ 2139066 h 2273644"/>
                <a:gd name="connsiteX287" fmla="*/ 8889348 w 11601075"/>
                <a:gd name="connsiteY287" fmla="*/ 2169908 h 2273644"/>
                <a:gd name="connsiteX288" fmla="*/ 8827662 w 11601075"/>
                <a:gd name="connsiteY288" fmla="*/ 2209823 h 2273644"/>
                <a:gd name="connsiteX289" fmla="*/ 8754184 w 11601075"/>
                <a:gd name="connsiteY289" fmla="*/ 2213451 h 2273644"/>
                <a:gd name="connsiteX290" fmla="*/ 8683427 w 11601075"/>
                <a:gd name="connsiteY290" fmla="*/ 2208008 h 2273644"/>
                <a:gd name="connsiteX291" fmla="*/ 8609948 w 11601075"/>
                <a:gd name="connsiteY291" fmla="*/ 2208008 h 2273644"/>
                <a:gd name="connsiteX292" fmla="*/ 8535562 w 11601075"/>
                <a:gd name="connsiteY292" fmla="*/ 2213451 h 2273644"/>
                <a:gd name="connsiteX293" fmla="*/ 8462084 w 11601075"/>
                <a:gd name="connsiteY293" fmla="*/ 2224337 h 2273644"/>
                <a:gd name="connsiteX294" fmla="*/ 8389512 w 11601075"/>
                <a:gd name="connsiteY294" fmla="*/ 2208008 h 2273644"/>
                <a:gd name="connsiteX295" fmla="*/ 8314220 w 11601075"/>
                <a:gd name="connsiteY295" fmla="*/ 2188051 h 2273644"/>
                <a:gd name="connsiteX296" fmla="*/ 8243463 w 11601075"/>
                <a:gd name="connsiteY296" fmla="*/ 2214358 h 2273644"/>
                <a:gd name="connsiteX297" fmla="*/ 8171798 w 11601075"/>
                <a:gd name="connsiteY297" fmla="*/ 2230687 h 2273644"/>
                <a:gd name="connsiteX298" fmla="*/ 8104669 w 11601075"/>
                <a:gd name="connsiteY298" fmla="*/ 2263344 h 2273644"/>
                <a:gd name="connsiteX299" fmla="*/ 8027562 w 11601075"/>
                <a:gd name="connsiteY299" fmla="*/ 2241573 h 2273644"/>
                <a:gd name="connsiteX300" fmla="*/ 7957713 w 11601075"/>
                <a:gd name="connsiteY300" fmla="*/ 2260623 h 2273644"/>
                <a:gd name="connsiteX301" fmla="*/ 7883327 w 11601075"/>
                <a:gd name="connsiteY301" fmla="*/ 2273323 h 2273644"/>
                <a:gd name="connsiteX302" fmla="*/ 7815291 w 11601075"/>
                <a:gd name="connsiteY302" fmla="*/ 2239758 h 2273644"/>
                <a:gd name="connsiteX303" fmla="*/ 7743627 w 11601075"/>
                <a:gd name="connsiteY303" fmla="*/ 2225244 h 2273644"/>
                <a:gd name="connsiteX304" fmla="*/ 7669241 w 11601075"/>
                <a:gd name="connsiteY304" fmla="*/ 2223430 h 2273644"/>
                <a:gd name="connsiteX305" fmla="*/ 7597577 w 11601075"/>
                <a:gd name="connsiteY305" fmla="*/ 2235223 h 2273644"/>
                <a:gd name="connsiteX306" fmla="*/ 7543148 w 11601075"/>
                <a:gd name="connsiteY306" fmla="*/ 2178980 h 2273644"/>
                <a:gd name="connsiteX307" fmla="*/ 7466041 w 11601075"/>
                <a:gd name="connsiteY307" fmla="*/ 2198937 h 2273644"/>
                <a:gd name="connsiteX308" fmla="*/ 7407984 w 11601075"/>
                <a:gd name="connsiteY308" fmla="*/ 2158116 h 2273644"/>
                <a:gd name="connsiteX309" fmla="*/ 7342669 w 11601075"/>
                <a:gd name="connsiteY309" fmla="*/ 2139973 h 2273644"/>
                <a:gd name="connsiteX310" fmla="*/ 7280077 w 11601075"/>
                <a:gd name="connsiteY310" fmla="*/ 2112758 h 2273644"/>
                <a:gd name="connsiteX311" fmla="*/ 7210227 w 11601075"/>
                <a:gd name="connsiteY311" fmla="*/ 2110037 h 2273644"/>
                <a:gd name="connsiteX312" fmla="*/ 7142191 w 11601075"/>
                <a:gd name="connsiteY312" fmla="*/ 2102780 h 2273644"/>
                <a:gd name="connsiteX313" fmla="*/ 7075970 w 11601075"/>
                <a:gd name="connsiteY313" fmla="*/ 2083730 h 2273644"/>
                <a:gd name="connsiteX314" fmla="*/ 7007027 w 11601075"/>
                <a:gd name="connsiteY314" fmla="*/ 2090080 h 2273644"/>
                <a:gd name="connsiteX315" fmla="*/ 6942620 w 11601075"/>
                <a:gd name="connsiteY315" fmla="*/ 2110037 h 2273644"/>
                <a:gd name="connsiteX316" fmla="*/ 6866419 w 11601075"/>
                <a:gd name="connsiteY316" fmla="*/ 2081008 h 2273644"/>
                <a:gd name="connsiteX317" fmla="*/ 6798384 w 11601075"/>
                <a:gd name="connsiteY317" fmla="*/ 2107316 h 2273644"/>
                <a:gd name="connsiteX318" fmla="*/ 6729441 w 11601075"/>
                <a:gd name="connsiteY318" fmla="*/ 2126366 h 2273644"/>
                <a:gd name="connsiteX319" fmla="*/ 6657777 w 11601075"/>
                <a:gd name="connsiteY319" fmla="*/ 2124551 h 2273644"/>
                <a:gd name="connsiteX320" fmla="*/ 6586113 w 11601075"/>
                <a:gd name="connsiteY320" fmla="*/ 2128180 h 2273644"/>
                <a:gd name="connsiteX321" fmla="*/ 6514448 w 11601075"/>
                <a:gd name="connsiteY321" fmla="*/ 2123644 h 2273644"/>
                <a:gd name="connsiteX322" fmla="*/ 6447320 w 11601075"/>
                <a:gd name="connsiteY322" fmla="*/ 2158116 h 2273644"/>
                <a:gd name="connsiteX323" fmla="*/ 6372934 w 11601075"/>
                <a:gd name="connsiteY323" fmla="*/ 2134530 h 2273644"/>
                <a:gd name="connsiteX324" fmla="*/ 6304898 w 11601075"/>
                <a:gd name="connsiteY324" fmla="*/ 2160837 h 2273644"/>
                <a:gd name="connsiteX325" fmla="*/ 6232327 w 11601075"/>
                <a:gd name="connsiteY325" fmla="*/ 2155394 h 2273644"/>
                <a:gd name="connsiteX326" fmla="*/ 6167013 w 11601075"/>
                <a:gd name="connsiteY326" fmla="*/ 2185330 h 2273644"/>
                <a:gd name="connsiteX327" fmla="*/ 6098070 w 11601075"/>
                <a:gd name="connsiteY327" fmla="*/ 2203473 h 2273644"/>
                <a:gd name="connsiteX328" fmla="*/ 6026405 w 11601075"/>
                <a:gd name="connsiteY328" fmla="*/ 2192587 h 2273644"/>
                <a:gd name="connsiteX329" fmla="*/ 5956555 w 11601075"/>
                <a:gd name="connsiteY329" fmla="*/ 2172630 h 2273644"/>
                <a:gd name="connsiteX330" fmla="*/ 5886705 w 11601075"/>
                <a:gd name="connsiteY330" fmla="*/ 2174444 h 2273644"/>
                <a:gd name="connsiteX331" fmla="*/ 5816856 w 11601075"/>
                <a:gd name="connsiteY331" fmla="*/ 2167187 h 2273644"/>
                <a:gd name="connsiteX332" fmla="*/ 5747006 w 11601075"/>
                <a:gd name="connsiteY332" fmla="*/ 2166280 h 2273644"/>
                <a:gd name="connsiteX333" fmla="*/ 5675341 w 11601075"/>
                <a:gd name="connsiteY333" fmla="*/ 2175351 h 2273644"/>
                <a:gd name="connsiteX334" fmla="*/ 5606398 w 11601075"/>
                <a:gd name="connsiteY334" fmla="*/ 2155394 h 2273644"/>
                <a:gd name="connsiteX335" fmla="*/ 5535641 w 11601075"/>
                <a:gd name="connsiteY335" fmla="*/ 2157208 h 2273644"/>
                <a:gd name="connsiteX336" fmla="*/ 5463977 w 11601075"/>
                <a:gd name="connsiteY336" fmla="*/ 2169908 h 2273644"/>
                <a:gd name="connsiteX337" fmla="*/ 5395941 w 11601075"/>
                <a:gd name="connsiteY337" fmla="*/ 2151765 h 2273644"/>
                <a:gd name="connsiteX338" fmla="*/ 5331534 w 11601075"/>
                <a:gd name="connsiteY338" fmla="*/ 2113665 h 2273644"/>
                <a:gd name="connsiteX339" fmla="*/ 5256241 w 11601075"/>
                <a:gd name="connsiteY339" fmla="*/ 2143601 h 2273644"/>
                <a:gd name="connsiteX340" fmla="*/ 5190927 w 11601075"/>
                <a:gd name="connsiteY340" fmla="*/ 2113665 h 2273644"/>
                <a:gd name="connsiteX341" fmla="*/ 5119263 w 11601075"/>
                <a:gd name="connsiteY341" fmla="*/ 2113665 h 2273644"/>
                <a:gd name="connsiteX342" fmla="*/ 5053948 w 11601075"/>
                <a:gd name="connsiteY342" fmla="*/ 2085544 h 2273644"/>
                <a:gd name="connsiteX343" fmla="*/ 4989541 w 11601075"/>
                <a:gd name="connsiteY343" fmla="*/ 2051073 h 2273644"/>
                <a:gd name="connsiteX344" fmla="*/ 4916970 w 11601075"/>
                <a:gd name="connsiteY344" fmla="*/ 2089173 h 2273644"/>
                <a:gd name="connsiteX345" fmla="*/ 4848934 w 11601075"/>
                <a:gd name="connsiteY345" fmla="*/ 2081915 h 2273644"/>
                <a:gd name="connsiteX346" fmla="*/ 4836234 w 11601075"/>
                <a:gd name="connsiteY346" fmla="*/ 2081008 h 2273644"/>
                <a:gd name="connsiteX347" fmla="*/ 4830791 w 11601075"/>
                <a:gd name="connsiteY347" fmla="*/ 2099151 h 2273644"/>
                <a:gd name="connsiteX348" fmla="*/ 4808113 w 11601075"/>
                <a:gd name="connsiteY348" fmla="*/ 2142694 h 2273644"/>
                <a:gd name="connsiteX349" fmla="*/ 4765477 w 11601075"/>
                <a:gd name="connsiteY349" fmla="*/ 2175351 h 2273644"/>
                <a:gd name="connsiteX350" fmla="*/ 4743705 w 11601075"/>
                <a:gd name="connsiteY350" fmla="*/ 2159023 h 2273644"/>
                <a:gd name="connsiteX351" fmla="*/ 4711955 w 11601075"/>
                <a:gd name="connsiteY351" fmla="*/ 2139973 h 2273644"/>
                <a:gd name="connsiteX352" fmla="*/ 4662062 w 11601075"/>
                <a:gd name="connsiteY352" fmla="*/ 2158116 h 2273644"/>
                <a:gd name="connsiteX353" fmla="*/ 4610356 w 11601075"/>
                <a:gd name="connsiteY353" fmla="*/ 2172630 h 2273644"/>
                <a:gd name="connsiteX354" fmla="*/ 4562277 w 11601075"/>
                <a:gd name="connsiteY354" fmla="*/ 2149951 h 2273644"/>
                <a:gd name="connsiteX355" fmla="*/ 4511477 w 11601075"/>
                <a:gd name="connsiteY355" fmla="*/ 2169908 h 2273644"/>
                <a:gd name="connsiteX356" fmla="*/ 4461584 w 11601075"/>
                <a:gd name="connsiteY356" fmla="*/ 2157208 h 2273644"/>
                <a:gd name="connsiteX357" fmla="*/ 4417134 w 11601075"/>
                <a:gd name="connsiteY357" fmla="*/ 2132716 h 2273644"/>
                <a:gd name="connsiteX358" fmla="*/ 4367241 w 11601075"/>
                <a:gd name="connsiteY358" fmla="*/ 2139066 h 2273644"/>
                <a:gd name="connsiteX359" fmla="*/ 4320070 w 11601075"/>
                <a:gd name="connsiteY359" fmla="*/ 2129994 h 2273644"/>
                <a:gd name="connsiteX360" fmla="*/ 4273805 w 11601075"/>
                <a:gd name="connsiteY360" fmla="*/ 2118201 h 2273644"/>
                <a:gd name="connsiteX361" fmla="*/ 4255662 w 11601075"/>
                <a:gd name="connsiteY361" fmla="*/ 2108223 h 2273644"/>
                <a:gd name="connsiteX362" fmla="*/ 4232077 w 11601075"/>
                <a:gd name="connsiteY362" fmla="*/ 2111851 h 2273644"/>
                <a:gd name="connsiteX363" fmla="*/ 4170391 w 11601075"/>
                <a:gd name="connsiteY363" fmla="*/ 2148137 h 2273644"/>
                <a:gd name="connsiteX364" fmla="*/ 4103262 w 11601075"/>
                <a:gd name="connsiteY364" fmla="*/ 2168094 h 2273644"/>
                <a:gd name="connsiteX365" fmla="*/ 4034320 w 11601075"/>
                <a:gd name="connsiteY365" fmla="*/ 2174444 h 2273644"/>
                <a:gd name="connsiteX366" fmla="*/ 3963562 w 11601075"/>
                <a:gd name="connsiteY366" fmla="*/ 2141787 h 2273644"/>
                <a:gd name="connsiteX367" fmla="*/ 3896434 w 11601075"/>
                <a:gd name="connsiteY367" fmla="*/ 2179887 h 2273644"/>
                <a:gd name="connsiteX368" fmla="*/ 3827491 w 11601075"/>
                <a:gd name="connsiteY368" fmla="*/ 2178073 h 2273644"/>
                <a:gd name="connsiteX369" fmla="*/ 3758548 w 11601075"/>
                <a:gd name="connsiteY369" fmla="*/ 2158116 h 2273644"/>
                <a:gd name="connsiteX370" fmla="*/ 3690512 w 11601075"/>
                <a:gd name="connsiteY370" fmla="*/ 2170816 h 2273644"/>
                <a:gd name="connsiteX371" fmla="*/ 3622477 w 11601075"/>
                <a:gd name="connsiteY371" fmla="*/ 2165373 h 2273644"/>
                <a:gd name="connsiteX372" fmla="*/ 3555348 w 11601075"/>
                <a:gd name="connsiteY372" fmla="*/ 2180794 h 2273644"/>
                <a:gd name="connsiteX373" fmla="*/ 3485498 w 11601075"/>
                <a:gd name="connsiteY373" fmla="*/ 2158116 h 2273644"/>
                <a:gd name="connsiteX374" fmla="*/ 3431070 w 11601075"/>
                <a:gd name="connsiteY374" fmla="*/ 2122737 h 2273644"/>
                <a:gd name="connsiteX375" fmla="*/ 3418370 w 11601075"/>
                <a:gd name="connsiteY375" fmla="*/ 2056515 h 2273644"/>
                <a:gd name="connsiteX376" fmla="*/ 3402041 w 11601075"/>
                <a:gd name="connsiteY376" fmla="*/ 2011158 h 2273644"/>
                <a:gd name="connsiteX377" fmla="*/ 3392062 w 11601075"/>
                <a:gd name="connsiteY377" fmla="*/ 2014787 h 2273644"/>
                <a:gd name="connsiteX378" fmla="*/ 3345798 w 11601075"/>
                <a:gd name="connsiteY378" fmla="*/ 2002087 h 2273644"/>
                <a:gd name="connsiteX379" fmla="*/ 3299534 w 11601075"/>
                <a:gd name="connsiteY379" fmla="*/ 1997551 h 2273644"/>
                <a:gd name="connsiteX380" fmla="*/ 3253269 w 11601075"/>
                <a:gd name="connsiteY380" fmla="*/ 1995737 h 2273644"/>
                <a:gd name="connsiteX381" fmla="*/ 3206098 w 11601075"/>
                <a:gd name="connsiteY381" fmla="*/ 1980315 h 2273644"/>
                <a:gd name="connsiteX382" fmla="*/ 3172534 w 11601075"/>
                <a:gd name="connsiteY382" fmla="*/ 1959451 h 2273644"/>
                <a:gd name="connsiteX383" fmla="*/ 3144412 w 11601075"/>
                <a:gd name="connsiteY383" fmla="*/ 1926794 h 2273644"/>
                <a:gd name="connsiteX384" fmla="*/ 3080912 w 11601075"/>
                <a:gd name="connsiteY384" fmla="*/ 1929515 h 2273644"/>
                <a:gd name="connsiteX385" fmla="*/ 3080005 w 11601075"/>
                <a:gd name="connsiteY385" fmla="*/ 1878715 h 2273644"/>
                <a:gd name="connsiteX386" fmla="*/ 3025577 w 11601075"/>
                <a:gd name="connsiteY386" fmla="*/ 1852408 h 2273644"/>
                <a:gd name="connsiteX387" fmla="*/ 2977498 w 11601075"/>
                <a:gd name="connsiteY387" fmla="*/ 1822473 h 2273644"/>
                <a:gd name="connsiteX388" fmla="*/ 2944841 w 11601075"/>
                <a:gd name="connsiteY388" fmla="*/ 1846058 h 2273644"/>
                <a:gd name="connsiteX389" fmla="*/ 2924884 w 11601075"/>
                <a:gd name="connsiteY389" fmla="*/ 1865108 h 2273644"/>
                <a:gd name="connsiteX390" fmla="*/ 2875898 w 11601075"/>
                <a:gd name="connsiteY390" fmla="*/ 1872365 h 2273644"/>
                <a:gd name="connsiteX391" fmla="*/ 2826912 w 11601075"/>
                <a:gd name="connsiteY391" fmla="*/ 1867830 h 2273644"/>
                <a:gd name="connsiteX392" fmla="*/ 2777927 w 11601075"/>
                <a:gd name="connsiteY392" fmla="*/ 1865108 h 2273644"/>
                <a:gd name="connsiteX393" fmla="*/ 2730755 w 11601075"/>
                <a:gd name="connsiteY393" fmla="*/ 1885065 h 2273644"/>
                <a:gd name="connsiteX394" fmla="*/ 2676327 w 11601075"/>
                <a:gd name="connsiteY394" fmla="*/ 1870551 h 2273644"/>
                <a:gd name="connsiteX395" fmla="*/ 2627341 w 11601075"/>
                <a:gd name="connsiteY395" fmla="*/ 1852408 h 2273644"/>
                <a:gd name="connsiteX396" fmla="*/ 2576541 w 11601075"/>
                <a:gd name="connsiteY396" fmla="*/ 1846965 h 2273644"/>
                <a:gd name="connsiteX397" fmla="*/ 2528462 w 11601075"/>
                <a:gd name="connsiteY397" fmla="*/ 1828823 h 2273644"/>
                <a:gd name="connsiteX398" fmla="*/ 2474941 w 11601075"/>
                <a:gd name="connsiteY398" fmla="*/ 1841523 h 2273644"/>
                <a:gd name="connsiteX399" fmla="*/ 2426863 w 11601075"/>
                <a:gd name="connsiteY399" fmla="*/ 1798887 h 2273644"/>
                <a:gd name="connsiteX400" fmla="*/ 2377877 w 11601075"/>
                <a:gd name="connsiteY400" fmla="*/ 1822473 h 2273644"/>
                <a:gd name="connsiteX401" fmla="*/ 2329798 w 11601075"/>
                <a:gd name="connsiteY401" fmla="*/ 1835173 h 2273644"/>
                <a:gd name="connsiteX402" fmla="*/ 2289884 w 11601075"/>
                <a:gd name="connsiteY402" fmla="*/ 1864201 h 2273644"/>
                <a:gd name="connsiteX403" fmla="*/ 2232734 w 11601075"/>
                <a:gd name="connsiteY403" fmla="*/ 1861480 h 2273644"/>
                <a:gd name="connsiteX404" fmla="*/ 2189191 w 11601075"/>
                <a:gd name="connsiteY404" fmla="*/ 1889601 h 2273644"/>
                <a:gd name="connsiteX405" fmla="*/ 2134762 w 11601075"/>
                <a:gd name="connsiteY405" fmla="*/ 1894137 h 2273644"/>
                <a:gd name="connsiteX406" fmla="*/ 2103920 w 11601075"/>
                <a:gd name="connsiteY406" fmla="*/ 1949473 h 2273644"/>
                <a:gd name="connsiteX407" fmla="*/ 2044955 w 11601075"/>
                <a:gd name="connsiteY407" fmla="*/ 1941308 h 2273644"/>
                <a:gd name="connsiteX408" fmla="*/ 1998691 w 11601075"/>
                <a:gd name="connsiteY408" fmla="*/ 1934051 h 2273644"/>
                <a:gd name="connsiteX409" fmla="*/ 1955148 w 11601075"/>
                <a:gd name="connsiteY409" fmla="*/ 1945844 h 2273644"/>
                <a:gd name="connsiteX410" fmla="*/ 1910698 w 11601075"/>
                <a:gd name="connsiteY410" fmla="*/ 1948565 h 2273644"/>
                <a:gd name="connsiteX411" fmla="*/ 1868062 w 11601075"/>
                <a:gd name="connsiteY411" fmla="*/ 1962173 h 2273644"/>
                <a:gd name="connsiteX412" fmla="*/ 1825427 w 11601075"/>
                <a:gd name="connsiteY412" fmla="*/ 1955823 h 2273644"/>
                <a:gd name="connsiteX413" fmla="*/ 1775534 w 11601075"/>
                <a:gd name="connsiteY413" fmla="*/ 1963987 h 2273644"/>
                <a:gd name="connsiteX414" fmla="*/ 1725641 w 11601075"/>
                <a:gd name="connsiteY414" fmla="*/ 1964894 h 2273644"/>
                <a:gd name="connsiteX415" fmla="*/ 1675748 w 11601075"/>
                <a:gd name="connsiteY415" fmla="*/ 1966708 h 2273644"/>
                <a:gd name="connsiteX416" fmla="*/ 1625855 w 11601075"/>
                <a:gd name="connsiteY416" fmla="*/ 1970337 h 2273644"/>
                <a:gd name="connsiteX417" fmla="*/ 1576870 w 11601075"/>
                <a:gd name="connsiteY417" fmla="*/ 1982130 h 2273644"/>
                <a:gd name="connsiteX418" fmla="*/ 1526977 w 11601075"/>
                <a:gd name="connsiteY418" fmla="*/ 1984851 h 2273644"/>
                <a:gd name="connsiteX419" fmla="*/ 1480712 w 11601075"/>
                <a:gd name="connsiteY419" fmla="*/ 1971244 h 2273644"/>
                <a:gd name="connsiteX420" fmla="*/ 1429912 w 11601075"/>
                <a:gd name="connsiteY420" fmla="*/ 1973965 h 2273644"/>
                <a:gd name="connsiteX421" fmla="*/ 1377298 w 11601075"/>
                <a:gd name="connsiteY421" fmla="*/ 1956730 h 2273644"/>
                <a:gd name="connsiteX422" fmla="*/ 1330127 w 11601075"/>
                <a:gd name="connsiteY422" fmla="*/ 1993923 h 2273644"/>
                <a:gd name="connsiteX423" fmla="*/ 1307448 w 11601075"/>
                <a:gd name="connsiteY423" fmla="*/ 1978501 h 2273644"/>
                <a:gd name="connsiteX424" fmla="*/ 1275698 w 11601075"/>
                <a:gd name="connsiteY424" fmla="*/ 1974873 h 2273644"/>
                <a:gd name="connsiteX425" fmla="*/ 1223084 w 11601075"/>
                <a:gd name="connsiteY425" fmla="*/ 1970337 h 2273644"/>
                <a:gd name="connsiteX426" fmla="*/ 1172284 w 11601075"/>
                <a:gd name="connsiteY426" fmla="*/ 1991201 h 2273644"/>
                <a:gd name="connsiteX427" fmla="*/ 1126927 w 11601075"/>
                <a:gd name="connsiteY427" fmla="*/ 2011158 h 2273644"/>
                <a:gd name="connsiteX428" fmla="*/ 1077034 w 11601075"/>
                <a:gd name="connsiteY428" fmla="*/ 2020230 h 2273644"/>
                <a:gd name="connsiteX429" fmla="*/ 1021698 w 11601075"/>
                <a:gd name="connsiteY429" fmla="*/ 1990294 h 2273644"/>
                <a:gd name="connsiteX430" fmla="*/ 975434 w 11601075"/>
                <a:gd name="connsiteY430" fmla="*/ 2026580 h 2273644"/>
                <a:gd name="connsiteX431" fmla="*/ 925541 w 11601075"/>
                <a:gd name="connsiteY431" fmla="*/ 2034744 h 2273644"/>
                <a:gd name="connsiteX432" fmla="*/ 875648 w 11601075"/>
                <a:gd name="connsiteY432" fmla="*/ 2042908 h 2273644"/>
                <a:gd name="connsiteX433" fmla="*/ 824848 w 11601075"/>
                <a:gd name="connsiteY433" fmla="*/ 2043815 h 2273644"/>
                <a:gd name="connsiteX434" fmla="*/ 772234 w 11601075"/>
                <a:gd name="connsiteY434" fmla="*/ 2040187 h 2273644"/>
                <a:gd name="connsiteX435" fmla="*/ 730505 w 11601075"/>
                <a:gd name="connsiteY435" fmla="*/ 2083730 h 2273644"/>
                <a:gd name="connsiteX436" fmla="*/ 677891 w 11601075"/>
                <a:gd name="connsiteY436" fmla="*/ 2051980 h 2273644"/>
                <a:gd name="connsiteX437" fmla="*/ 634348 w 11601075"/>
                <a:gd name="connsiteY437" fmla="*/ 2098244 h 2273644"/>
                <a:gd name="connsiteX438" fmla="*/ 582641 w 11601075"/>
                <a:gd name="connsiteY438" fmla="*/ 2059237 h 2273644"/>
                <a:gd name="connsiteX439" fmla="*/ 535469 w 11601075"/>
                <a:gd name="connsiteY439" fmla="*/ 2059237 h 2273644"/>
                <a:gd name="connsiteX440" fmla="*/ 486484 w 11601075"/>
                <a:gd name="connsiteY440" fmla="*/ 2081008 h 2273644"/>
                <a:gd name="connsiteX441" fmla="*/ 469248 w 11601075"/>
                <a:gd name="connsiteY441" fmla="*/ 2061958 h 2273644"/>
                <a:gd name="connsiteX442" fmla="*/ 481041 w 11601075"/>
                <a:gd name="connsiteY442" fmla="*/ 2024765 h 2273644"/>
                <a:gd name="connsiteX443" fmla="*/ 422077 w 11601075"/>
                <a:gd name="connsiteY443" fmla="*/ 1997551 h 2273644"/>
                <a:gd name="connsiteX444" fmla="*/ 405748 w 11601075"/>
                <a:gd name="connsiteY444" fmla="*/ 1952194 h 2273644"/>
                <a:gd name="connsiteX445" fmla="*/ 356762 w 11601075"/>
                <a:gd name="connsiteY445" fmla="*/ 1935865 h 2273644"/>
                <a:gd name="connsiteX446" fmla="*/ 318662 w 11601075"/>
                <a:gd name="connsiteY446" fmla="*/ 1900487 h 2273644"/>
                <a:gd name="connsiteX447" fmla="*/ 266048 w 11601075"/>
                <a:gd name="connsiteY447" fmla="*/ 1897765 h 2273644"/>
                <a:gd name="connsiteX448" fmla="*/ 229762 w 11601075"/>
                <a:gd name="connsiteY448" fmla="*/ 1861480 h 2273644"/>
                <a:gd name="connsiteX449" fmla="*/ 178055 w 11601075"/>
                <a:gd name="connsiteY449" fmla="*/ 1860573 h 2273644"/>
                <a:gd name="connsiteX450" fmla="*/ 167169 w 11601075"/>
                <a:gd name="connsiteY450" fmla="*/ 1814308 h 2273644"/>
                <a:gd name="connsiteX451" fmla="*/ 164448 w 11601075"/>
                <a:gd name="connsiteY451" fmla="*/ 1807051 h 2273644"/>
                <a:gd name="connsiteX452" fmla="*/ 158098 w 11601075"/>
                <a:gd name="connsiteY452" fmla="*/ 1778023 h 2273644"/>
                <a:gd name="connsiteX453" fmla="*/ 133605 w 11601075"/>
                <a:gd name="connsiteY453" fmla="*/ 1741737 h 2273644"/>
                <a:gd name="connsiteX454" fmla="*/ 118184 w 11601075"/>
                <a:gd name="connsiteY454" fmla="*/ 1699101 h 2273644"/>
                <a:gd name="connsiteX455" fmla="*/ 155377 w 11601075"/>
                <a:gd name="connsiteY455" fmla="*/ 1661001 h 2273644"/>
                <a:gd name="connsiteX456" fmla="*/ 134512 w 11601075"/>
                <a:gd name="connsiteY456" fmla="*/ 1612015 h 2273644"/>
                <a:gd name="connsiteX457" fmla="*/ 159005 w 11601075"/>
                <a:gd name="connsiteY457" fmla="*/ 1574823 h 2273644"/>
                <a:gd name="connsiteX458" fmla="*/ 145398 w 11601075"/>
                <a:gd name="connsiteY458" fmla="*/ 1529465 h 2273644"/>
                <a:gd name="connsiteX459" fmla="*/ 146305 w 11601075"/>
                <a:gd name="connsiteY459" fmla="*/ 1483201 h 2273644"/>
                <a:gd name="connsiteX460" fmla="*/ 129977 w 11601075"/>
                <a:gd name="connsiteY460" fmla="*/ 1438751 h 2273644"/>
                <a:gd name="connsiteX461" fmla="*/ 100948 w 11601075"/>
                <a:gd name="connsiteY461" fmla="*/ 1397930 h 2273644"/>
                <a:gd name="connsiteX462" fmla="*/ 133605 w 11601075"/>
                <a:gd name="connsiteY462" fmla="*/ 1338058 h 2273644"/>
                <a:gd name="connsiteX463" fmla="*/ 74641 w 11601075"/>
                <a:gd name="connsiteY463" fmla="*/ 1308122 h 2273644"/>
                <a:gd name="connsiteX464" fmla="*/ 77362 w 11601075"/>
                <a:gd name="connsiteY464" fmla="*/ 1257322 h 2273644"/>
                <a:gd name="connsiteX465" fmla="*/ 50148 w 11601075"/>
                <a:gd name="connsiteY465" fmla="*/ 1216501 h 2273644"/>
                <a:gd name="connsiteX466" fmla="*/ 31098 w 11601075"/>
                <a:gd name="connsiteY466" fmla="*/ 1171144 h 2273644"/>
                <a:gd name="connsiteX467" fmla="*/ 22934 w 11601075"/>
                <a:gd name="connsiteY467" fmla="*/ 1122158 h 2273644"/>
                <a:gd name="connsiteX468" fmla="*/ 45612 w 11601075"/>
                <a:gd name="connsiteY468" fmla="*/ 1104922 h 227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Lst>
              <a:rect l="l" t="t" r="r" b="b"/>
              <a:pathLst>
                <a:path w="11601075" h="2273644">
                  <a:moveTo>
                    <a:pt x="45612" y="1104922"/>
                  </a:moveTo>
                  <a:cubicBezTo>
                    <a:pt x="57405" y="1098572"/>
                    <a:pt x="58312" y="1093130"/>
                    <a:pt x="60127" y="1085872"/>
                  </a:cubicBezTo>
                  <a:cubicBezTo>
                    <a:pt x="62848" y="1071358"/>
                    <a:pt x="54684" y="1055030"/>
                    <a:pt x="58312" y="1039608"/>
                  </a:cubicBezTo>
                  <a:cubicBezTo>
                    <a:pt x="61034" y="1025094"/>
                    <a:pt x="63755" y="1009672"/>
                    <a:pt x="66477" y="994251"/>
                  </a:cubicBezTo>
                  <a:cubicBezTo>
                    <a:pt x="69198" y="979737"/>
                    <a:pt x="61034" y="963408"/>
                    <a:pt x="62848" y="947987"/>
                  </a:cubicBezTo>
                  <a:cubicBezTo>
                    <a:pt x="64662" y="933472"/>
                    <a:pt x="60127" y="920772"/>
                    <a:pt x="60127" y="905351"/>
                  </a:cubicBezTo>
                  <a:cubicBezTo>
                    <a:pt x="60127" y="890837"/>
                    <a:pt x="60127" y="877230"/>
                    <a:pt x="58312" y="861808"/>
                  </a:cubicBezTo>
                  <a:cubicBezTo>
                    <a:pt x="56498" y="847294"/>
                    <a:pt x="75548" y="830058"/>
                    <a:pt x="72827" y="814637"/>
                  </a:cubicBezTo>
                  <a:cubicBezTo>
                    <a:pt x="70105" y="800122"/>
                    <a:pt x="37448" y="791051"/>
                    <a:pt x="33819" y="776537"/>
                  </a:cubicBezTo>
                  <a:cubicBezTo>
                    <a:pt x="32005" y="769279"/>
                    <a:pt x="33819" y="751137"/>
                    <a:pt x="44705" y="741158"/>
                  </a:cubicBezTo>
                  <a:cubicBezTo>
                    <a:pt x="55591" y="731180"/>
                    <a:pt x="70105" y="731180"/>
                    <a:pt x="68291" y="723922"/>
                  </a:cubicBezTo>
                  <a:cubicBezTo>
                    <a:pt x="64662" y="709408"/>
                    <a:pt x="61941" y="693987"/>
                    <a:pt x="58312" y="680379"/>
                  </a:cubicBezTo>
                  <a:cubicBezTo>
                    <a:pt x="54684" y="664958"/>
                    <a:pt x="2977" y="659515"/>
                    <a:pt x="255" y="645908"/>
                  </a:cubicBezTo>
                  <a:cubicBezTo>
                    <a:pt x="-3373" y="629579"/>
                    <a:pt x="32912" y="609622"/>
                    <a:pt x="32005" y="596015"/>
                  </a:cubicBezTo>
                  <a:cubicBezTo>
                    <a:pt x="30191" y="578779"/>
                    <a:pt x="10234" y="560637"/>
                    <a:pt x="15677" y="546122"/>
                  </a:cubicBezTo>
                  <a:cubicBezTo>
                    <a:pt x="21119" y="532515"/>
                    <a:pt x="42891" y="523444"/>
                    <a:pt x="52869" y="508929"/>
                  </a:cubicBezTo>
                  <a:cubicBezTo>
                    <a:pt x="61034" y="496229"/>
                    <a:pt x="67384" y="481715"/>
                    <a:pt x="76455" y="467201"/>
                  </a:cubicBezTo>
                  <a:cubicBezTo>
                    <a:pt x="83712" y="454501"/>
                    <a:pt x="100041" y="443615"/>
                    <a:pt x="107298" y="427287"/>
                  </a:cubicBezTo>
                  <a:cubicBezTo>
                    <a:pt x="113648" y="413679"/>
                    <a:pt x="106391" y="394629"/>
                    <a:pt x="110927" y="378301"/>
                  </a:cubicBezTo>
                  <a:cubicBezTo>
                    <a:pt x="114555" y="363787"/>
                    <a:pt x="141769" y="352901"/>
                    <a:pt x="144491" y="335665"/>
                  </a:cubicBezTo>
                  <a:cubicBezTo>
                    <a:pt x="147212" y="321151"/>
                    <a:pt x="120905" y="302101"/>
                    <a:pt x="121812" y="284865"/>
                  </a:cubicBezTo>
                  <a:cubicBezTo>
                    <a:pt x="122719" y="276701"/>
                    <a:pt x="121812" y="261279"/>
                    <a:pt x="132698" y="254929"/>
                  </a:cubicBezTo>
                  <a:cubicBezTo>
                    <a:pt x="143584" y="248579"/>
                    <a:pt x="174427" y="255837"/>
                    <a:pt x="176241" y="248579"/>
                  </a:cubicBezTo>
                  <a:cubicBezTo>
                    <a:pt x="180777" y="233158"/>
                    <a:pt x="144491" y="206851"/>
                    <a:pt x="151748" y="194151"/>
                  </a:cubicBezTo>
                  <a:cubicBezTo>
                    <a:pt x="159912" y="179637"/>
                    <a:pt x="197105" y="187801"/>
                    <a:pt x="207084" y="176915"/>
                  </a:cubicBezTo>
                  <a:cubicBezTo>
                    <a:pt x="217969" y="165122"/>
                    <a:pt x="222505" y="155144"/>
                    <a:pt x="235205" y="146072"/>
                  </a:cubicBezTo>
                  <a:cubicBezTo>
                    <a:pt x="241555" y="141536"/>
                    <a:pt x="226134" y="118858"/>
                    <a:pt x="228855" y="107065"/>
                  </a:cubicBezTo>
                  <a:cubicBezTo>
                    <a:pt x="231577" y="94365"/>
                    <a:pt x="240648" y="73501"/>
                    <a:pt x="248812" y="69872"/>
                  </a:cubicBezTo>
                  <a:cubicBezTo>
                    <a:pt x="256977" y="67151"/>
                    <a:pt x="270584" y="88015"/>
                    <a:pt x="282377" y="94365"/>
                  </a:cubicBezTo>
                  <a:cubicBezTo>
                    <a:pt x="293262" y="100715"/>
                    <a:pt x="309591" y="116136"/>
                    <a:pt x="317755" y="114322"/>
                  </a:cubicBezTo>
                  <a:cubicBezTo>
                    <a:pt x="334084" y="110694"/>
                    <a:pt x="345877" y="97994"/>
                    <a:pt x="362205" y="97994"/>
                  </a:cubicBezTo>
                  <a:cubicBezTo>
                    <a:pt x="379441" y="97994"/>
                    <a:pt x="395769" y="88922"/>
                    <a:pt x="411191" y="91644"/>
                  </a:cubicBezTo>
                  <a:cubicBezTo>
                    <a:pt x="429334" y="95272"/>
                    <a:pt x="442941" y="102529"/>
                    <a:pt x="454734" y="109786"/>
                  </a:cubicBezTo>
                  <a:cubicBezTo>
                    <a:pt x="470155" y="118858"/>
                    <a:pt x="474691" y="153329"/>
                    <a:pt x="488298" y="157865"/>
                  </a:cubicBezTo>
                  <a:cubicBezTo>
                    <a:pt x="504627" y="163308"/>
                    <a:pt x="531841" y="146979"/>
                    <a:pt x="548169" y="147887"/>
                  </a:cubicBezTo>
                  <a:cubicBezTo>
                    <a:pt x="563591" y="148794"/>
                    <a:pt x="580827" y="138815"/>
                    <a:pt x="598969" y="137001"/>
                  </a:cubicBezTo>
                  <a:cubicBezTo>
                    <a:pt x="613484" y="135186"/>
                    <a:pt x="631627" y="137001"/>
                    <a:pt x="648862" y="133372"/>
                  </a:cubicBezTo>
                  <a:cubicBezTo>
                    <a:pt x="663377" y="129744"/>
                    <a:pt x="676077" y="114322"/>
                    <a:pt x="693312" y="109786"/>
                  </a:cubicBezTo>
                  <a:cubicBezTo>
                    <a:pt x="700569" y="107972"/>
                    <a:pt x="711455" y="107972"/>
                    <a:pt x="718712" y="98901"/>
                  </a:cubicBezTo>
                  <a:cubicBezTo>
                    <a:pt x="725969" y="89829"/>
                    <a:pt x="732319" y="89829"/>
                    <a:pt x="742298" y="89829"/>
                  </a:cubicBezTo>
                  <a:cubicBezTo>
                    <a:pt x="757719" y="88922"/>
                    <a:pt x="774955" y="107972"/>
                    <a:pt x="793098" y="107972"/>
                  </a:cubicBezTo>
                  <a:cubicBezTo>
                    <a:pt x="808520" y="108879"/>
                    <a:pt x="821219" y="149701"/>
                    <a:pt x="838455" y="151515"/>
                  </a:cubicBezTo>
                  <a:cubicBezTo>
                    <a:pt x="854784" y="153329"/>
                    <a:pt x="873834" y="125208"/>
                    <a:pt x="890162" y="127022"/>
                  </a:cubicBezTo>
                  <a:cubicBezTo>
                    <a:pt x="906491" y="128836"/>
                    <a:pt x="929170" y="96179"/>
                    <a:pt x="944591" y="98901"/>
                  </a:cubicBezTo>
                  <a:cubicBezTo>
                    <a:pt x="960920" y="101622"/>
                    <a:pt x="973619" y="127929"/>
                    <a:pt x="989041" y="130651"/>
                  </a:cubicBezTo>
                  <a:cubicBezTo>
                    <a:pt x="1006277" y="133372"/>
                    <a:pt x="1025327" y="122486"/>
                    <a:pt x="1040748" y="126115"/>
                  </a:cubicBezTo>
                  <a:cubicBezTo>
                    <a:pt x="1058891" y="129744"/>
                    <a:pt x="1072498" y="143351"/>
                    <a:pt x="1087012" y="146072"/>
                  </a:cubicBezTo>
                  <a:cubicBezTo>
                    <a:pt x="1116948" y="152422"/>
                    <a:pt x="1107877" y="166936"/>
                    <a:pt x="1132370" y="170565"/>
                  </a:cubicBezTo>
                  <a:cubicBezTo>
                    <a:pt x="1157770" y="175101"/>
                    <a:pt x="1153234" y="183265"/>
                    <a:pt x="1184077" y="185987"/>
                  </a:cubicBezTo>
                  <a:cubicBezTo>
                    <a:pt x="1199498" y="186894"/>
                    <a:pt x="1219455" y="154237"/>
                    <a:pt x="1238505" y="155144"/>
                  </a:cubicBezTo>
                  <a:cubicBezTo>
                    <a:pt x="1254834" y="156051"/>
                    <a:pt x="1272069" y="142444"/>
                    <a:pt x="1290212" y="142444"/>
                  </a:cubicBezTo>
                  <a:cubicBezTo>
                    <a:pt x="1307448" y="142444"/>
                    <a:pt x="1324684" y="150608"/>
                    <a:pt x="1341920" y="149701"/>
                  </a:cubicBezTo>
                  <a:cubicBezTo>
                    <a:pt x="1360062" y="148794"/>
                    <a:pt x="1378205" y="161494"/>
                    <a:pt x="1394534" y="158772"/>
                  </a:cubicBezTo>
                  <a:cubicBezTo>
                    <a:pt x="1413584" y="156051"/>
                    <a:pt x="1435355" y="169658"/>
                    <a:pt x="1450777" y="165122"/>
                  </a:cubicBezTo>
                  <a:cubicBezTo>
                    <a:pt x="1462569" y="161494"/>
                    <a:pt x="1468012" y="121579"/>
                    <a:pt x="1486155" y="117951"/>
                  </a:cubicBezTo>
                  <a:cubicBezTo>
                    <a:pt x="1500670" y="115229"/>
                    <a:pt x="1520627" y="129744"/>
                    <a:pt x="1537862" y="127022"/>
                  </a:cubicBezTo>
                  <a:cubicBezTo>
                    <a:pt x="1552377" y="124301"/>
                    <a:pt x="1573241" y="149701"/>
                    <a:pt x="1590477" y="147887"/>
                  </a:cubicBezTo>
                  <a:cubicBezTo>
                    <a:pt x="1605898" y="145165"/>
                    <a:pt x="1615877" y="114322"/>
                    <a:pt x="1632205" y="112508"/>
                  </a:cubicBezTo>
                  <a:cubicBezTo>
                    <a:pt x="1647627" y="109786"/>
                    <a:pt x="1660327" y="90736"/>
                    <a:pt x="1676655" y="88015"/>
                  </a:cubicBezTo>
                  <a:cubicBezTo>
                    <a:pt x="1692077" y="85294"/>
                    <a:pt x="1714755" y="118858"/>
                    <a:pt x="1730177" y="116136"/>
                  </a:cubicBezTo>
                  <a:cubicBezTo>
                    <a:pt x="1745598" y="113415"/>
                    <a:pt x="1765555" y="131558"/>
                    <a:pt x="1780977" y="128836"/>
                  </a:cubicBezTo>
                  <a:cubicBezTo>
                    <a:pt x="1797305" y="126115"/>
                    <a:pt x="1805469" y="82572"/>
                    <a:pt x="1820891" y="79851"/>
                  </a:cubicBezTo>
                  <a:cubicBezTo>
                    <a:pt x="1837219" y="77129"/>
                    <a:pt x="1856270" y="95272"/>
                    <a:pt x="1871691" y="93458"/>
                  </a:cubicBezTo>
                  <a:cubicBezTo>
                    <a:pt x="1888020" y="90736"/>
                    <a:pt x="1905255" y="95272"/>
                    <a:pt x="1919770" y="92551"/>
                  </a:cubicBezTo>
                  <a:cubicBezTo>
                    <a:pt x="1937005" y="89829"/>
                    <a:pt x="1949705" y="72594"/>
                    <a:pt x="1963312" y="69872"/>
                  </a:cubicBezTo>
                  <a:cubicBezTo>
                    <a:pt x="1983270" y="66244"/>
                    <a:pt x="1998691" y="58079"/>
                    <a:pt x="2008670" y="54451"/>
                  </a:cubicBezTo>
                  <a:cubicBezTo>
                    <a:pt x="2020462" y="49915"/>
                    <a:pt x="2034977" y="37215"/>
                    <a:pt x="2054027" y="35401"/>
                  </a:cubicBezTo>
                  <a:cubicBezTo>
                    <a:pt x="2068541" y="33586"/>
                    <a:pt x="2086684" y="52636"/>
                    <a:pt x="2103920" y="52636"/>
                  </a:cubicBezTo>
                  <a:cubicBezTo>
                    <a:pt x="2119341" y="52636"/>
                    <a:pt x="2135670" y="44472"/>
                    <a:pt x="2151998" y="44472"/>
                  </a:cubicBezTo>
                  <a:cubicBezTo>
                    <a:pt x="2167420" y="44472"/>
                    <a:pt x="2184655" y="29958"/>
                    <a:pt x="2201891" y="31772"/>
                  </a:cubicBezTo>
                  <a:cubicBezTo>
                    <a:pt x="2218220" y="32679"/>
                    <a:pt x="2233641" y="45379"/>
                    <a:pt x="2249970" y="46286"/>
                  </a:cubicBezTo>
                  <a:cubicBezTo>
                    <a:pt x="2266298" y="48101"/>
                    <a:pt x="2285348" y="29051"/>
                    <a:pt x="2300769" y="30865"/>
                  </a:cubicBezTo>
                  <a:cubicBezTo>
                    <a:pt x="2317098" y="32679"/>
                    <a:pt x="2333427" y="39029"/>
                    <a:pt x="2348848" y="40844"/>
                  </a:cubicBezTo>
                  <a:cubicBezTo>
                    <a:pt x="2365177" y="43565"/>
                    <a:pt x="2372434" y="91644"/>
                    <a:pt x="2387855" y="94365"/>
                  </a:cubicBezTo>
                  <a:cubicBezTo>
                    <a:pt x="2405091" y="97086"/>
                    <a:pt x="2423234" y="85294"/>
                    <a:pt x="2437748" y="88922"/>
                  </a:cubicBezTo>
                  <a:cubicBezTo>
                    <a:pt x="2450448" y="91644"/>
                    <a:pt x="2473127" y="64429"/>
                    <a:pt x="2490363" y="68058"/>
                  </a:cubicBezTo>
                  <a:cubicBezTo>
                    <a:pt x="2504877" y="70779"/>
                    <a:pt x="2515762" y="92551"/>
                    <a:pt x="2532091" y="96179"/>
                  </a:cubicBezTo>
                  <a:cubicBezTo>
                    <a:pt x="2546605" y="98901"/>
                    <a:pt x="2564748" y="90736"/>
                    <a:pt x="2580170" y="93458"/>
                  </a:cubicBezTo>
                  <a:cubicBezTo>
                    <a:pt x="2595591" y="96179"/>
                    <a:pt x="2602848" y="136094"/>
                    <a:pt x="2619177" y="138815"/>
                  </a:cubicBezTo>
                  <a:cubicBezTo>
                    <a:pt x="2634598" y="141536"/>
                    <a:pt x="2656370" y="114322"/>
                    <a:pt x="2671791" y="117044"/>
                  </a:cubicBezTo>
                  <a:cubicBezTo>
                    <a:pt x="2687212" y="119765"/>
                    <a:pt x="2702634" y="124301"/>
                    <a:pt x="2717148" y="127022"/>
                  </a:cubicBezTo>
                  <a:cubicBezTo>
                    <a:pt x="2732570" y="129744"/>
                    <a:pt x="2748898" y="130651"/>
                    <a:pt x="2763412" y="133372"/>
                  </a:cubicBezTo>
                  <a:cubicBezTo>
                    <a:pt x="2779741" y="136094"/>
                    <a:pt x="2794255" y="141536"/>
                    <a:pt x="2808769" y="144258"/>
                  </a:cubicBezTo>
                  <a:cubicBezTo>
                    <a:pt x="2825098" y="146979"/>
                    <a:pt x="2841427" y="143351"/>
                    <a:pt x="2855941" y="145165"/>
                  </a:cubicBezTo>
                  <a:cubicBezTo>
                    <a:pt x="2873177" y="147887"/>
                    <a:pt x="2889505" y="145165"/>
                    <a:pt x="2903113" y="146979"/>
                  </a:cubicBezTo>
                  <a:cubicBezTo>
                    <a:pt x="2932141" y="151515"/>
                    <a:pt x="2925791" y="156958"/>
                    <a:pt x="2948470" y="161494"/>
                  </a:cubicBezTo>
                  <a:cubicBezTo>
                    <a:pt x="2973870" y="166936"/>
                    <a:pt x="2972055" y="158772"/>
                    <a:pt x="3001991" y="167844"/>
                  </a:cubicBezTo>
                  <a:cubicBezTo>
                    <a:pt x="3016505" y="172379"/>
                    <a:pt x="3026484" y="199594"/>
                    <a:pt x="3044627" y="205037"/>
                  </a:cubicBezTo>
                  <a:cubicBezTo>
                    <a:pt x="3060955" y="209572"/>
                    <a:pt x="3070934" y="234065"/>
                    <a:pt x="3088170" y="238601"/>
                  </a:cubicBezTo>
                  <a:cubicBezTo>
                    <a:pt x="3105405" y="244044"/>
                    <a:pt x="3127177" y="234972"/>
                    <a:pt x="3143505" y="239508"/>
                  </a:cubicBezTo>
                  <a:cubicBezTo>
                    <a:pt x="3161648" y="244951"/>
                    <a:pt x="3177977" y="249487"/>
                    <a:pt x="3193398" y="254022"/>
                  </a:cubicBezTo>
                  <a:cubicBezTo>
                    <a:pt x="3203377" y="256744"/>
                    <a:pt x="3208820" y="244044"/>
                    <a:pt x="3219705" y="239508"/>
                  </a:cubicBezTo>
                  <a:cubicBezTo>
                    <a:pt x="3232405" y="234065"/>
                    <a:pt x="3251455" y="230436"/>
                    <a:pt x="3257805" y="233158"/>
                  </a:cubicBezTo>
                  <a:cubicBezTo>
                    <a:pt x="3265062" y="235879"/>
                    <a:pt x="3273227" y="257651"/>
                    <a:pt x="3297720" y="256744"/>
                  </a:cubicBezTo>
                  <a:cubicBezTo>
                    <a:pt x="3312234" y="255837"/>
                    <a:pt x="3326748" y="241322"/>
                    <a:pt x="3344891" y="240415"/>
                  </a:cubicBezTo>
                  <a:cubicBezTo>
                    <a:pt x="3360312" y="239508"/>
                    <a:pt x="3376641" y="244951"/>
                    <a:pt x="3394784" y="243137"/>
                  </a:cubicBezTo>
                  <a:cubicBezTo>
                    <a:pt x="3410205" y="241322"/>
                    <a:pt x="3427441" y="242229"/>
                    <a:pt x="3444677" y="240415"/>
                  </a:cubicBezTo>
                  <a:cubicBezTo>
                    <a:pt x="3461005" y="238601"/>
                    <a:pt x="3473705" y="215922"/>
                    <a:pt x="3490941" y="214108"/>
                  </a:cubicBezTo>
                  <a:cubicBezTo>
                    <a:pt x="3507269" y="212294"/>
                    <a:pt x="3527227" y="235879"/>
                    <a:pt x="3543555" y="234065"/>
                  </a:cubicBezTo>
                  <a:cubicBezTo>
                    <a:pt x="3559884" y="232251"/>
                    <a:pt x="3576212" y="228622"/>
                    <a:pt x="3592541" y="226808"/>
                  </a:cubicBezTo>
                  <a:cubicBezTo>
                    <a:pt x="3608870" y="224994"/>
                    <a:pt x="3627920" y="242229"/>
                    <a:pt x="3644248" y="239508"/>
                  </a:cubicBezTo>
                  <a:cubicBezTo>
                    <a:pt x="3660577" y="236787"/>
                    <a:pt x="3667834" y="180544"/>
                    <a:pt x="3684162" y="177822"/>
                  </a:cubicBezTo>
                  <a:cubicBezTo>
                    <a:pt x="3700491" y="175101"/>
                    <a:pt x="3723170" y="208665"/>
                    <a:pt x="3738591" y="205944"/>
                  </a:cubicBezTo>
                  <a:cubicBezTo>
                    <a:pt x="3754920" y="203222"/>
                    <a:pt x="3773970" y="215015"/>
                    <a:pt x="3789391" y="213201"/>
                  </a:cubicBezTo>
                  <a:cubicBezTo>
                    <a:pt x="3806627" y="210479"/>
                    <a:pt x="3822955" y="212294"/>
                    <a:pt x="3838377" y="209572"/>
                  </a:cubicBezTo>
                  <a:cubicBezTo>
                    <a:pt x="3855613" y="206851"/>
                    <a:pt x="3867405" y="183265"/>
                    <a:pt x="3882827" y="180544"/>
                  </a:cubicBezTo>
                  <a:cubicBezTo>
                    <a:pt x="3900970" y="177822"/>
                    <a:pt x="3916391" y="169658"/>
                    <a:pt x="3929998" y="166936"/>
                  </a:cubicBezTo>
                  <a:cubicBezTo>
                    <a:pt x="3954491" y="162401"/>
                    <a:pt x="3972634" y="166936"/>
                    <a:pt x="3979891" y="165122"/>
                  </a:cubicBezTo>
                  <a:cubicBezTo>
                    <a:pt x="3988962" y="162401"/>
                    <a:pt x="4005291" y="185987"/>
                    <a:pt x="4028877" y="186894"/>
                  </a:cubicBezTo>
                  <a:cubicBezTo>
                    <a:pt x="4043391" y="186894"/>
                    <a:pt x="4058812" y="191429"/>
                    <a:pt x="4077863" y="192337"/>
                  </a:cubicBezTo>
                  <a:cubicBezTo>
                    <a:pt x="4094191" y="193244"/>
                    <a:pt x="4112334" y="176915"/>
                    <a:pt x="4129570" y="178729"/>
                  </a:cubicBezTo>
                  <a:cubicBezTo>
                    <a:pt x="4145898" y="180544"/>
                    <a:pt x="4164041" y="176008"/>
                    <a:pt x="4181277" y="177822"/>
                  </a:cubicBezTo>
                  <a:cubicBezTo>
                    <a:pt x="4198513" y="179637"/>
                    <a:pt x="4219377" y="156958"/>
                    <a:pt x="4235705" y="158772"/>
                  </a:cubicBezTo>
                  <a:cubicBezTo>
                    <a:pt x="4252941" y="161494"/>
                    <a:pt x="4263827" y="197779"/>
                    <a:pt x="4279248" y="200501"/>
                  </a:cubicBezTo>
                  <a:cubicBezTo>
                    <a:pt x="4297391" y="203222"/>
                    <a:pt x="4310998" y="218644"/>
                    <a:pt x="4325513" y="221365"/>
                  </a:cubicBezTo>
                  <a:cubicBezTo>
                    <a:pt x="4350006" y="226808"/>
                    <a:pt x="4361798" y="222272"/>
                    <a:pt x="4367241" y="226808"/>
                  </a:cubicBezTo>
                  <a:cubicBezTo>
                    <a:pt x="4370870" y="229529"/>
                    <a:pt x="4381756" y="224087"/>
                    <a:pt x="4394455" y="218644"/>
                  </a:cubicBezTo>
                  <a:cubicBezTo>
                    <a:pt x="4407155" y="210479"/>
                    <a:pt x="4420763" y="200501"/>
                    <a:pt x="4436184" y="198686"/>
                  </a:cubicBezTo>
                  <a:cubicBezTo>
                    <a:pt x="4457048" y="195965"/>
                    <a:pt x="4477912" y="188708"/>
                    <a:pt x="4501498" y="184172"/>
                  </a:cubicBezTo>
                  <a:cubicBezTo>
                    <a:pt x="4522363" y="179637"/>
                    <a:pt x="4552298" y="203222"/>
                    <a:pt x="4574977" y="197779"/>
                  </a:cubicBezTo>
                  <a:cubicBezTo>
                    <a:pt x="4582234" y="195965"/>
                    <a:pt x="4590398" y="194151"/>
                    <a:pt x="4598562" y="193244"/>
                  </a:cubicBezTo>
                  <a:cubicBezTo>
                    <a:pt x="4601284" y="192337"/>
                    <a:pt x="4604006" y="189615"/>
                    <a:pt x="4606727" y="189615"/>
                  </a:cubicBezTo>
                  <a:cubicBezTo>
                    <a:pt x="4608541" y="189615"/>
                    <a:pt x="4609448" y="190522"/>
                    <a:pt x="4611263" y="190522"/>
                  </a:cubicBezTo>
                  <a:cubicBezTo>
                    <a:pt x="4622148" y="188708"/>
                    <a:pt x="4632127" y="186894"/>
                    <a:pt x="4642106" y="184172"/>
                  </a:cubicBezTo>
                  <a:cubicBezTo>
                    <a:pt x="4663877" y="178729"/>
                    <a:pt x="4682020" y="160587"/>
                    <a:pt x="4704698" y="154237"/>
                  </a:cubicBezTo>
                  <a:cubicBezTo>
                    <a:pt x="4726470" y="147887"/>
                    <a:pt x="4743705" y="127929"/>
                    <a:pt x="4766384" y="122486"/>
                  </a:cubicBezTo>
                  <a:cubicBezTo>
                    <a:pt x="4788155" y="116136"/>
                    <a:pt x="4814463" y="123394"/>
                    <a:pt x="4835327" y="117951"/>
                  </a:cubicBezTo>
                  <a:cubicBezTo>
                    <a:pt x="4857098" y="112508"/>
                    <a:pt x="4881591" y="116136"/>
                    <a:pt x="4903363" y="111601"/>
                  </a:cubicBezTo>
                  <a:cubicBezTo>
                    <a:pt x="4926041" y="106158"/>
                    <a:pt x="4947812" y="106158"/>
                    <a:pt x="4969584" y="101622"/>
                  </a:cubicBezTo>
                  <a:cubicBezTo>
                    <a:pt x="4993169" y="97086"/>
                    <a:pt x="5013127" y="89829"/>
                    <a:pt x="5033991" y="87108"/>
                  </a:cubicBezTo>
                  <a:cubicBezTo>
                    <a:pt x="5058484" y="84386"/>
                    <a:pt x="5078441" y="58986"/>
                    <a:pt x="5098398" y="58986"/>
                  </a:cubicBezTo>
                  <a:cubicBezTo>
                    <a:pt x="5117448" y="58986"/>
                    <a:pt x="5141034" y="75315"/>
                    <a:pt x="5168248" y="76222"/>
                  </a:cubicBezTo>
                  <a:cubicBezTo>
                    <a:pt x="5190020" y="77129"/>
                    <a:pt x="5212698" y="87108"/>
                    <a:pt x="5239006" y="88922"/>
                  </a:cubicBezTo>
                  <a:cubicBezTo>
                    <a:pt x="5261684" y="89829"/>
                    <a:pt x="5287991" y="51729"/>
                    <a:pt x="5313391" y="53544"/>
                  </a:cubicBezTo>
                  <a:cubicBezTo>
                    <a:pt x="5336070" y="55358"/>
                    <a:pt x="5356934" y="97086"/>
                    <a:pt x="5381427" y="98901"/>
                  </a:cubicBezTo>
                  <a:cubicBezTo>
                    <a:pt x="5405013" y="100715"/>
                    <a:pt x="5432227" y="60801"/>
                    <a:pt x="5456720" y="62615"/>
                  </a:cubicBezTo>
                  <a:cubicBezTo>
                    <a:pt x="5480305" y="64429"/>
                    <a:pt x="5502077" y="88922"/>
                    <a:pt x="5525662" y="91644"/>
                  </a:cubicBezTo>
                  <a:cubicBezTo>
                    <a:pt x="5549248" y="93458"/>
                    <a:pt x="5573741" y="88922"/>
                    <a:pt x="5597327" y="90736"/>
                  </a:cubicBezTo>
                  <a:cubicBezTo>
                    <a:pt x="5620912" y="92551"/>
                    <a:pt x="5643591" y="108879"/>
                    <a:pt x="5666270" y="111601"/>
                  </a:cubicBezTo>
                  <a:cubicBezTo>
                    <a:pt x="5690763" y="114322"/>
                    <a:pt x="5715256" y="104344"/>
                    <a:pt x="5737934" y="106158"/>
                  </a:cubicBezTo>
                  <a:cubicBezTo>
                    <a:pt x="5762427" y="108879"/>
                    <a:pt x="5783291" y="135186"/>
                    <a:pt x="5805062" y="137908"/>
                  </a:cubicBezTo>
                  <a:cubicBezTo>
                    <a:pt x="5830463" y="140629"/>
                    <a:pt x="5856770" y="117951"/>
                    <a:pt x="5878541" y="120672"/>
                  </a:cubicBezTo>
                  <a:cubicBezTo>
                    <a:pt x="5904848" y="123394"/>
                    <a:pt x="5927527" y="135186"/>
                    <a:pt x="5947484" y="137908"/>
                  </a:cubicBezTo>
                  <a:cubicBezTo>
                    <a:pt x="5982863" y="142444"/>
                    <a:pt x="6004634" y="156051"/>
                    <a:pt x="6014613" y="158772"/>
                  </a:cubicBezTo>
                  <a:cubicBezTo>
                    <a:pt x="6022777" y="161494"/>
                    <a:pt x="6049991" y="166029"/>
                    <a:pt x="6086277" y="166936"/>
                  </a:cubicBezTo>
                  <a:cubicBezTo>
                    <a:pt x="6106234" y="167844"/>
                    <a:pt x="6129820" y="153329"/>
                    <a:pt x="6156127" y="153329"/>
                  </a:cubicBezTo>
                  <a:cubicBezTo>
                    <a:pt x="6177898" y="153329"/>
                    <a:pt x="6200577" y="155144"/>
                    <a:pt x="6225977" y="155144"/>
                  </a:cubicBezTo>
                  <a:cubicBezTo>
                    <a:pt x="6248655" y="155144"/>
                    <a:pt x="6271334" y="146979"/>
                    <a:pt x="6295827" y="146979"/>
                  </a:cubicBezTo>
                  <a:cubicBezTo>
                    <a:pt x="6318506" y="146979"/>
                    <a:pt x="6341184" y="137908"/>
                    <a:pt x="6365677" y="137001"/>
                  </a:cubicBezTo>
                  <a:cubicBezTo>
                    <a:pt x="6388356" y="137001"/>
                    <a:pt x="6411941" y="166029"/>
                    <a:pt x="6435527" y="165122"/>
                  </a:cubicBezTo>
                  <a:cubicBezTo>
                    <a:pt x="6458205" y="165122"/>
                    <a:pt x="6481791" y="152422"/>
                    <a:pt x="6505377" y="151515"/>
                  </a:cubicBezTo>
                  <a:cubicBezTo>
                    <a:pt x="6528963" y="151515"/>
                    <a:pt x="6551641" y="147887"/>
                    <a:pt x="6575227" y="147887"/>
                  </a:cubicBezTo>
                  <a:cubicBezTo>
                    <a:pt x="6598812" y="146979"/>
                    <a:pt x="6622398" y="166029"/>
                    <a:pt x="6645077" y="165122"/>
                  </a:cubicBezTo>
                  <a:cubicBezTo>
                    <a:pt x="6668662" y="164215"/>
                    <a:pt x="6691341" y="161494"/>
                    <a:pt x="6714020" y="160587"/>
                  </a:cubicBezTo>
                  <a:cubicBezTo>
                    <a:pt x="6737606" y="159679"/>
                    <a:pt x="6760284" y="147887"/>
                    <a:pt x="6782963" y="146979"/>
                  </a:cubicBezTo>
                  <a:cubicBezTo>
                    <a:pt x="6806548" y="146072"/>
                    <a:pt x="6830134" y="145165"/>
                    <a:pt x="6852812" y="144258"/>
                  </a:cubicBezTo>
                  <a:cubicBezTo>
                    <a:pt x="6877305" y="143351"/>
                    <a:pt x="6900891" y="156958"/>
                    <a:pt x="6923570" y="156051"/>
                  </a:cubicBezTo>
                  <a:cubicBezTo>
                    <a:pt x="6948062" y="155144"/>
                    <a:pt x="6969834" y="120672"/>
                    <a:pt x="6990698" y="118858"/>
                  </a:cubicBezTo>
                  <a:cubicBezTo>
                    <a:pt x="7017006" y="117044"/>
                    <a:pt x="7043312" y="147887"/>
                    <a:pt x="7063270" y="146072"/>
                  </a:cubicBezTo>
                  <a:cubicBezTo>
                    <a:pt x="7101370" y="142444"/>
                    <a:pt x="7120419" y="117044"/>
                    <a:pt x="7125863" y="113415"/>
                  </a:cubicBezTo>
                  <a:cubicBezTo>
                    <a:pt x="7133120" y="107972"/>
                    <a:pt x="7159427" y="97994"/>
                    <a:pt x="7196620" y="90736"/>
                  </a:cubicBezTo>
                  <a:cubicBezTo>
                    <a:pt x="7217484" y="87108"/>
                    <a:pt x="7245606" y="107065"/>
                    <a:pt x="7272820" y="102529"/>
                  </a:cubicBezTo>
                  <a:cubicBezTo>
                    <a:pt x="7295498" y="98901"/>
                    <a:pt x="7319991" y="98901"/>
                    <a:pt x="7345391" y="95272"/>
                  </a:cubicBezTo>
                  <a:cubicBezTo>
                    <a:pt x="7368977" y="92551"/>
                    <a:pt x="7389841" y="69872"/>
                    <a:pt x="7415241" y="66244"/>
                  </a:cubicBezTo>
                  <a:cubicBezTo>
                    <a:pt x="7438827" y="63522"/>
                    <a:pt x="7463320" y="58986"/>
                    <a:pt x="7487812" y="55358"/>
                  </a:cubicBezTo>
                  <a:cubicBezTo>
                    <a:pt x="7512305" y="52636"/>
                    <a:pt x="7535891" y="40844"/>
                    <a:pt x="7559477" y="38122"/>
                  </a:cubicBezTo>
                  <a:cubicBezTo>
                    <a:pt x="7583970" y="35401"/>
                    <a:pt x="7609370" y="39936"/>
                    <a:pt x="7632955" y="37215"/>
                  </a:cubicBezTo>
                  <a:cubicBezTo>
                    <a:pt x="7658356" y="34494"/>
                    <a:pt x="7681941" y="27236"/>
                    <a:pt x="7704620" y="24515"/>
                  </a:cubicBezTo>
                  <a:cubicBezTo>
                    <a:pt x="7730927" y="21794"/>
                    <a:pt x="7759048" y="44472"/>
                    <a:pt x="7779912" y="41751"/>
                  </a:cubicBezTo>
                  <a:cubicBezTo>
                    <a:pt x="7813477" y="38122"/>
                    <a:pt x="7837970" y="29051"/>
                    <a:pt x="7851577" y="27236"/>
                  </a:cubicBezTo>
                  <a:cubicBezTo>
                    <a:pt x="7864277" y="25422"/>
                    <a:pt x="7887863" y="24515"/>
                    <a:pt x="7922334" y="25422"/>
                  </a:cubicBezTo>
                  <a:cubicBezTo>
                    <a:pt x="7944106" y="26329"/>
                    <a:pt x="7969506" y="-885"/>
                    <a:pt x="7996720" y="22"/>
                  </a:cubicBezTo>
                  <a:cubicBezTo>
                    <a:pt x="8019398" y="929"/>
                    <a:pt x="8042077" y="33586"/>
                    <a:pt x="8068384" y="34494"/>
                  </a:cubicBezTo>
                  <a:cubicBezTo>
                    <a:pt x="8091970" y="35401"/>
                    <a:pt x="8117370" y="29051"/>
                    <a:pt x="8142770" y="30865"/>
                  </a:cubicBezTo>
                  <a:cubicBezTo>
                    <a:pt x="8167263" y="32679"/>
                    <a:pt x="8193570" y="6372"/>
                    <a:pt x="8218062" y="8186"/>
                  </a:cubicBezTo>
                  <a:cubicBezTo>
                    <a:pt x="8242555" y="10001"/>
                    <a:pt x="8266141" y="29051"/>
                    <a:pt x="8289727" y="30865"/>
                  </a:cubicBezTo>
                  <a:cubicBezTo>
                    <a:pt x="8314220" y="32679"/>
                    <a:pt x="8337805" y="52636"/>
                    <a:pt x="8361391" y="54451"/>
                  </a:cubicBezTo>
                  <a:cubicBezTo>
                    <a:pt x="8386791" y="56265"/>
                    <a:pt x="8412191" y="45379"/>
                    <a:pt x="8435776" y="47194"/>
                  </a:cubicBezTo>
                  <a:cubicBezTo>
                    <a:pt x="8461177" y="49008"/>
                    <a:pt x="8485669" y="58986"/>
                    <a:pt x="8508348" y="60801"/>
                  </a:cubicBezTo>
                  <a:cubicBezTo>
                    <a:pt x="8535562" y="62615"/>
                    <a:pt x="8560055" y="66244"/>
                    <a:pt x="8580919" y="68058"/>
                  </a:cubicBezTo>
                  <a:cubicBezTo>
                    <a:pt x="8626276" y="71686"/>
                    <a:pt x="8618112" y="67151"/>
                    <a:pt x="8654398" y="68965"/>
                  </a:cubicBezTo>
                  <a:cubicBezTo>
                    <a:pt x="8689776" y="70779"/>
                    <a:pt x="8683427" y="41751"/>
                    <a:pt x="8726970" y="43565"/>
                  </a:cubicBezTo>
                  <a:cubicBezTo>
                    <a:pt x="8747834" y="44472"/>
                    <a:pt x="8772327" y="49915"/>
                    <a:pt x="8798634" y="50822"/>
                  </a:cubicBezTo>
                  <a:cubicBezTo>
                    <a:pt x="8821312" y="51729"/>
                    <a:pt x="8844898" y="65336"/>
                    <a:pt x="8870298" y="66244"/>
                  </a:cubicBezTo>
                  <a:cubicBezTo>
                    <a:pt x="8893884" y="67151"/>
                    <a:pt x="8916562" y="92551"/>
                    <a:pt x="8941055" y="93458"/>
                  </a:cubicBezTo>
                  <a:cubicBezTo>
                    <a:pt x="8964641" y="94365"/>
                    <a:pt x="8990041" y="71686"/>
                    <a:pt x="9013627" y="72594"/>
                  </a:cubicBezTo>
                  <a:cubicBezTo>
                    <a:pt x="9038119" y="73501"/>
                    <a:pt x="9062612" y="67151"/>
                    <a:pt x="9086198" y="68058"/>
                  </a:cubicBezTo>
                  <a:cubicBezTo>
                    <a:pt x="9111598" y="68965"/>
                    <a:pt x="9134276" y="89829"/>
                    <a:pt x="9156955" y="90736"/>
                  </a:cubicBezTo>
                  <a:cubicBezTo>
                    <a:pt x="9183262" y="91644"/>
                    <a:pt x="9207755" y="94365"/>
                    <a:pt x="9228619" y="95272"/>
                  </a:cubicBezTo>
                  <a:cubicBezTo>
                    <a:pt x="9263998" y="97086"/>
                    <a:pt x="9286677" y="105251"/>
                    <a:pt x="9296655" y="107065"/>
                  </a:cubicBezTo>
                  <a:cubicBezTo>
                    <a:pt x="9305727" y="108879"/>
                    <a:pt x="9332034" y="115229"/>
                    <a:pt x="9368320" y="118858"/>
                  </a:cubicBezTo>
                  <a:cubicBezTo>
                    <a:pt x="9389183" y="120672"/>
                    <a:pt x="9415491" y="97994"/>
                    <a:pt x="9442705" y="99808"/>
                  </a:cubicBezTo>
                  <a:cubicBezTo>
                    <a:pt x="9464477" y="101622"/>
                    <a:pt x="9486248" y="131558"/>
                    <a:pt x="9511648" y="133372"/>
                  </a:cubicBezTo>
                  <a:cubicBezTo>
                    <a:pt x="9534326" y="135186"/>
                    <a:pt x="9558820" y="134279"/>
                    <a:pt x="9584219" y="136094"/>
                  </a:cubicBezTo>
                  <a:cubicBezTo>
                    <a:pt x="9607806" y="137908"/>
                    <a:pt x="9631391" y="138815"/>
                    <a:pt x="9655884" y="139722"/>
                  </a:cubicBezTo>
                  <a:cubicBezTo>
                    <a:pt x="9679469" y="141536"/>
                    <a:pt x="9703963" y="143351"/>
                    <a:pt x="9727548" y="145165"/>
                  </a:cubicBezTo>
                  <a:cubicBezTo>
                    <a:pt x="9751134" y="146979"/>
                    <a:pt x="9775627" y="140629"/>
                    <a:pt x="9800119" y="141536"/>
                  </a:cubicBezTo>
                  <a:cubicBezTo>
                    <a:pt x="9824612" y="142444"/>
                    <a:pt x="9849105" y="135186"/>
                    <a:pt x="9871784" y="136094"/>
                  </a:cubicBezTo>
                  <a:cubicBezTo>
                    <a:pt x="9896276" y="137001"/>
                    <a:pt x="9919862" y="140629"/>
                    <a:pt x="9943448" y="140629"/>
                  </a:cubicBezTo>
                  <a:cubicBezTo>
                    <a:pt x="9967941" y="141536"/>
                    <a:pt x="9992433" y="141536"/>
                    <a:pt x="10015112" y="141536"/>
                  </a:cubicBezTo>
                  <a:cubicBezTo>
                    <a:pt x="10040512" y="141536"/>
                    <a:pt x="10064098" y="126115"/>
                    <a:pt x="10085869" y="125208"/>
                  </a:cubicBezTo>
                  <a:cubicBezTo>
                    <a:pt x="10113084" y="124301"/>
                    <a:pt x="10138484" y="146072"/>
                    <a:pt x="10158441" y="144258"/>
                  </a:cubicBezTo>
                  <a:cubicBezTo>
                    <a:pt x="10193820" y="141536"/>
                    <a:pt x="10201984" y="110694"/>
                    <a:pt x="10211056" y="103436"/>
                  </a:cubicBezTo>
                  <a:cubicBezTo>
                    <a:pt x="10220127" y="95272"/>
                    <a:pt x="10256413" y="98901"/>
                    <a:pt x="10289070" y="94365"/>
                  </a:cubicBezTo>
                  <a:cubicBezTo>
                    <a:pt x="10308119" y="91644"/>
                    <a:pt x="10332612" y="91644"/>
                    <a:pt x="10358012" y="89829"/>
                  </a:cubicBezTo>
                  <a:cubicBezTo>
                    <a:pt x="10378877" y="88015"/>
                    <a:pt x="10402463" y="95272"/>
                    <a:pt x="10426955" y="94365"/>
                  </a:cubicBezTo>
                  <a:cubicBezTo>
                    <a:pt x="10448727" y="93458"/>
                    <a:pt x="10471405" y="70779"/>
                    <a:pt x="10494991" y="69872"/>
                  </a:cubicBezTo>
                  <a:cubicBezTo>
                    <a:pt x="10517669" y="68965"/>
                    <a:pt x="10540348" y="64429"/>
                    <a:pt x="10563933" y="64429"/>
                  </a:cubicBezTo>
                  <a:cubicBezTo>
                    <a:pt x="10586612" y="63522"/>
                    <a:pt x="10610198" y="92551"/>
                    <a:pt x="10632877" y="92551"/>
                  </a:cubicBezTo>
                  <a:cubicBezTo>
                    <a:pt x="10655556" y="92551"/>
                    <a:pt x="10679141" y="92551"/>
                    <a:pt x="10701820" y="91644"/>
                  </a:cubicBezTo>
                  <a:cubicBezTo>
                    <a:pt x="10725405" y="91644"/>
                    <a:pt x="10748084" y="73501"/>
                    <a:pt x="10769855" y="73501"/>
                  </a:cubicBezTo>
                  <a:cubicBezTo>
                    <a:pt x="10793441" y="73501"/>
                    <a:pt x="10816119" y="82572"/>
                    <a:pt x="10837891" y="82572"/>
                  </a:cubicBezTo>
                  <a:cubicBezTo>
                    <a:pt x="10862384" y="82572"/>
                    <a:pt x="10885062" y="67151"/>
                    <a:pt x="10905927" y="66244"/>
                  </a:cubicBezTo>
                  <a:cubicBezTo>
                    <a:pt x="10931326" y="66244"/>
                    <a:pt x="10954913" y="98901"/>
                    <a:pt x="10974869" y="97994"/>
                  </a:cubicBezTo>
                  <a:cubicBezTo>
                    <a:pt x="11010248" y="97086"/>
                    <a:pt x="11035648" y="80758"/>
                    <a:pt x="11043812" y="78944"/>
                  </a:cubicBezTo>
                  <a:cubicBezTo>
                    <a:pt x="11055605" y="76222"/>
                    <a:pt x="11081005" y="71686"/>
                    <a:pt x="11112755" y="79851"/>
                  </a:cubicBezTo>
                  <a:cubicBezTo>
                    <a:pt x="11132713" y="84386"/>
                    <a:pt x="11148134" y="108879"/>
                    <a:pt x="11172627" y="117044"/>
                  </a:cubicBezTo>
                  <a:cubicBezTo>
                    <a:pt x="11193491" y="124301"/>
                    <a:pt x="11215262" y="128836"/>
                    <a:pt x="11237941" y="137908"/>
                  </a:cubicBezTo>
                  <a:cubicBezTo>
                    <a:pt x="11258806" y="146072"/>
                    <a:pt x="11293276" y="127929"/>
                    <a:pt x="11315048" y="137908"/>
                  </a:cubicBezTo>
                  <a:cubicBezTo>
                    <a:pt x="11335913" y="146979"/>
                    <a:pt x="11348612" y="172379"/>
                    <a:pt x="11369477" y="183265"/>
                  </a:cubicBezTo>
                  <a:cubicBezTo>
                    <a:pt x="11390341" y="194151"/>
                    <a:pt x="11399413" y="220458"/>
                    <a:pt x="11418463" y="231344"/>
                  </a:cubicBezTo>
                  <a:cubicBezTo>
                    <a:pt x="11439326" y="244044"/>
                    <a:pt x="11473798" y="234972"/>
                    <a:pt x="11491034" y="247672"/>
                  </a:cubicBezTo>
                  <a:cubicBezTo>
                    <a:pt x="11516433" y="266722"/>
                    <a:pt x="11534576" y="288494"/>
                    <a:pt x="11538205" y="304822"/>
                  </a:cubicBezTo>
                  <a:cubicBezTo>
                    <a:pt x="11542741" y="325687"/>
                    <a:pt x="11516433" y="344737"/>
                    <a:pt x="11501919" y="365601"/>
                  </a:cubicBezTo>
                  <a:cubicBezTo>
                    <a:pt x="11490127" y="382837"/>
                    <a:pt x="11471984" y="398258"/>
                    <a:pt x="11457469" y="417308"/>
                  </a:cubicBezTo>
                  <a:cubicBezTo>
                    <a:pt x="11443862" y="434544"/>
                    <a:pt x="11417556" y="450872"/>
                    <a:pt x="11408484" y="471737"/>
                  </a:cubicBezTo>
                  <a:cubicBezTo>
                    <a:pt x="11399413" y="491694"/>
                    <a:pt x="11429348" y="519815"/>
                    <a:pt x="11430255" y="543401"/>
                  </a:cubicBezTo>
                  <a:cubicBezTo>
                    <a:pt x="11431163" y="561544"/>
                    <a:pt x="11401227" y="584222"/>
                    <a:pt x="11403040" y="606901"/>
                  </a:cubicBezTo>
                  <a:cubicBezTo>
                    <a:pt x="11404855" y="625951"/>
                    <a:pt x="11442048" y="643187"/>
                    <a:pt x="11444770" y="664958"/>
                  </a:cubicBezTo>
                  <a:cubicBezTo>
                    <a:pt x="11447491" y="684915"/>
                    <a:pt x="11428441" y="708501"/>
                    <a:pt x="11432070" y="729365"/>
                  </a:cubicBezTo>
                  <a:cubicBezTo>
                    <a:pt x="11435698" y="749322"/>
                    <a:pt x="11427534" y="772001"/>
                    <a:pt x="11432070" y="792865"/>
                  </a:cubicBezTo>
                  <a:cubicBezTo>
                    <a:pt x="11436605" y="812822"/>
                    <a:pt x="11432977" y="835501"/>
                    <a:pt x="11438419" y="856365"/>
                  </a:cubicBezTo>
                  <a:cubicBezTo>
                    <a:pt x="11443862" y="876322"/>
                    <a:pt x="11494663" y="885394"/>
                    <a:pt x="11501012" y="905351"/>
                  </a:cubicBezTo>
                  <a:cubicBezTo>
                    <a:pt x="11507362" y="925308"/>
                    <a:pt x="11485591" y="952522"/>
                    <a:pt x="11492848" y="972480"/>
                  </a:cubicBezTo>
                  <a:cubicBezTo>
                    <a:pt x="11500105" y="992437"/>
                    <a:pt x="11509177" y="1011487"/>
                    <a:pt x="11517341" y="1030537"/>
                  </a:cubicBezTo>
                  <a:cubicBezTo>
                    <a:pt x="11526413" y="1050494"/>
                    <a:pt x="11556348" y="1058658"/>
                    <a:pt x="11567234" y="1076801"/>
                  </a:cubicBezTo>
                  <a:cubicBezTo>
                    <a:pt x="11578119" y="1095851"/>
                    <a:pt x="11588098" y="1117622"/>
                    <a:pt x="11594448" y="1136672"/>
                  </a:cubicBezTo>
                  <a:cubicBezTo>
                    <a:pt x="11600798" y="1156630"/>
                    <a:pt x="11598076" y="1181122"/>
                    <a:pt x="11600798" y="1201080"/>
                  </a:cubicBezTo>
                  <a:cubicBezTo>
                    <a:pt x="11603520" y="1221944"/>
                    <a:pt x="11585377" y="1242808"/>
                    <a:pt x="11584469" y="1263672"/>
                  </a:cubicBezTo>
                  <a:cubicBezTo>
                    <a:pt x="11583562" y="1284537"/>
                    <a:pt x="11576306" y="1303587"/>
                    <a:pt x="11573584" y="1323544"/>
                  </a:cubicBezTo>
                  <a:cubicBezTo>
                    <a:pt x="11570862" y="1344408"/>
                    <a:pt x="11595355" y="1369808"/>
                    <a:pt x="11591727" y="1388858"/>
                  </a:cubicBezTo>
                  <a:cubicBezTo>
                    <a:pt x="11587191" y="1409723"/>
                    <a:pt x="11577213" y="1428772"/>
                    <a:pt x="11573584" y="1447823"/>
                  </a:cubicBezTo>
                  <a:cubicBezTo>
                    <a:pt x="11569048" y="1470501"/>
                    <a:pt x="11537298" y="1487737"/>
                    <a:pt x="11536391" y="1505880"/>
                  </a:cubicBezTo>
                  <a:cubicBezTo>
                    <a:pt x="11535484" y="1524930"/>
                    <a:pt x="11565419" y="1551237"/>
                    <a:pt x="11559977" y="1573008"/>
                  </a:cubicBezTo>
                  <a:cubicBezTo>
                    <a:pt x="11554534" y="1592965"/>
                    <a:pt x="11536391" y="1611108"/>
                    <a:pt x="11530040" y="1631973"/>
                  </a:cubicBezTo>
                  <a:cubicBezTo>
                    <a:pt x="11523691" y="1652837"/>
                    <a:pt x="11492848" y="1666444"/>
                    <a:pt x="11486498" y="1686401"/>
                  </a:cubicBezTo>
                  <a:cubicBezTo>
                    <a:pt x="11479241" y="1708173"/>
                    <a:pt x="11507362" y="1737201"/>
                    <a:pt x="11501919" y="1756251"/>
                  </a:cubicBezTo>
                  <a:cubicBezTo>
                    <a:pt x="11494663" y="1781651"/>
                    <a:pt x="11475612" y="1798887"/>
                    <a:pt x="11477427" y="1814308"/>
                  </a:cubicBezTo>
                  <a:cubicBezTo>
                    <a:pt x="11479241" y="1832451"/>
                    <a:pt x="11481056" y="1856944"/>
                    <a:pt x="11471984" y="1882344"/>
                  </a:cubicBezTo>
                  <a:cubicBezTo>
                    <a:pt x="11465634" y="1901394"/>
                    <a:pt x="11467448" y="1934051"/>
                    <a:pt x="11450213" y="1954008"/>
                  </a:cubicBezTo>
                  <a:cubicBezTo>
                    <a:pt x="11435698" y="1969430"/>
                    <a:pt x="11408484" y="1983037"/>
                    <a:pt x="11385806" y="1996644"/>
                  </a:cubicBezTo>
                  <a:cubicBezTo>
                    <a:pt x="11366755" y="2007530"/>
                    <a:pt x="11330469" y="1985758"/>
                    <a:pt x="11304163" y="1993923"/>
                  </a:cubicBezTo>
                  <a:cubicBezTo>
                    <a:pt x="11283298" y="2000273"/>
                    <a:pt x="11266062" y="2025673"/>
                    <a:pt x="11239755" y="2030208"/>
                  </a:cubicBezTo>
                  <a:cubicBezTo>
                    <a:pt x="11217076" y="2033837"/>
                    <a:pt x="11193491" y="2028394"/>
                    <a:pt x="11169905" y="2030208"/>
                  </a:cubicBezTo>
                  <a:cubicBezTo>
                    <a:pt x="11147227" y="2032023"/>
                    <a:pt x="11124548" y="2061051"/>
                    <a:pt x="11100963" y="2061051"/>
                  </a:cubicBezTo>
                  <a:cubicBezTo>
                    <a:pt x="11078284" y="2061051"/>
                    <a:pt x="11055605" y="2032930"/>
                    <a:pt x="11032020" y="2032023"/>
                  </a:cubicBezTo>
                  <a:cubicBezTo>
                    <a:pt x="11009341" y="2031115"/>
                    <a:pt x="10984848" y="2047444"/>
                    <a:pt x="10961262" y="2044723"/>
                  </a:cubicBezTo>
                  <a:cubicBezTo>
                    <a:pt x="10938584" y="2042908"/>
                    <a:pt x="10917719" y="2017508"/>
                    <a:pt x="10895040" y="2015694"/>
                  </a:cubicBezTo>
                  <a:cubicBezTo>
                    <a:pt x="10872362" y="2012973"/>
                    <a:pt x="10845148" y="2042001"/>
                    <a:pt x="10822469" y="2040187"/>
                  </a:cubicBezTo>
                  <a:cubicBezTo>
                    <a:pt x="10799790" y="2037465"/>
                    <a:pt x="10778927" y="2019323"/>
                    <a:pt x="10755341" y="2017508"/>
                  </a:cubicBezTo>
                  <a:cubicBezTo>
                    <a:pt x="10731755" y="2015694"/>
                    <a:pt x="10709984" y="2005715"/>
                    <a:pt x="10687306" y="2003901"/>
                  </a:cubicBezTo>
                  <a:cubicBezTo>
                    <a:pt x="10663719" y="2002087"/>
                    <a:pt x="10641040" y="1999365"/>
                    <a:pt x="10618362" y="1999365"/>
                  </a:cubicBezTo>
                  <a:cubicBezTo>
                    <a:pt x="10594776" y="1999365"/>
                    <a:pt x="10572098" y="2005715"/>
                    <a:pt x="10549419" y="2007530"/>
                  </a:cubicBezTo>
                  <a:cubicBezTo>
                    <a:pt x="10527648" y="2008437"/>
                    <a:pt x="10504062" y="2002994"/>
                    <a:pt x="10479570" y="2003901"/>
                  </a:cubicBezTo>
                  <a:cubicBezTo>
                    <a:pt x="10456891" y="2004808"/>
                    <a:pt x="10433306" y="1991201"/>
                    <a:pt x="10409719" y="1992108"/>
                  </a:cubicBezTo>
                  <a:cubicBezTo>
                    <a:pt x="10387040" y="1993015"/>
                    <a:pt x="10363455" y="1998458"/>
                    <a:pt x="10340776" y="2000273"/>
                  </a:cubicBezTo>
                  <a:cubicBezTo>
                    <a:pt x="10317191" y="2001180"/>
                    <a:pt x="10294512" y="2003901"/>
                    <a:pt x="10270927" y="2004808"/>
                  </a:cubicBezTo>
                  <a:cubicBezTo>
                    <a:pt x="10247341" y="2005715"/>
                    <a:pt x="10225570" y="2018415"/>
                    <a:pt x="10202891" y="2019323"/>
                  </a:cubicBezTo>
                  <a:cubicBezTo>
                    <a:pt x="10179306" y="2021137"/>
                    <a:pt x="10155719" y="2015694"/>
                    <a:pt x="10133040" y="2016601"/>
                  </a:cubicBezTo>
                  <a:cubicBezTo>
                    <a:pt x="10108548" y="2018415"/>
                    <a:pt x="10084963" y="2011158"/>
                    <a:pt x="10063191" y="2012973"/>
                  </a:cubicBezTo>
                  <a:cubicBezTo>
                    <a:pt x="10037790" y="2014787"/>
                    <a:pt x="10018741" y="2052887"/>
                    <a:pt x="9998784" y="2055608"/>
                  </a:cubicBezTo>
                  <a:cubicBezTo>
                    <a:pt x="9966127" y="2059237"/>
                    <a:pt x="9945262" y="2056515"/>
                    <a:pt x="9935284" y="2061958"/>
                  </a:cubicBezTo>
                  <a:cubicBezTo>
                    <a:pt x="9908070" y="2074658"/>
                    <a:pt x="9904441" y="2036558"/>
                    <a:pt x="9891741" y="2011158"/>
                  </a:cubicBezTo>
                  <a:cubicBezTo>
                    <a:pt x="9880855" y="1989387"/>
                    <a:pt x="9850012" y="1974873"/>
                    <a:pt x="9835498" y="1961265"/>
                  </a:cubicBezTo>
                  <a:cubicBezTo>
                    <a:pt x="9824612" y="1951287"/>
                    <a:pt x="9801933" y="1963987"/>
                    <a:pt x="9766556" y="1964894"/>
                  </a:cubicBezTo>
                  <a:cubicBezTo>
                    <a:pt x="9742969" y="1965801"/>
                    <a:pt x="9719384" y="1966708"/>
                    <a:pt x="9692169" y="1972151"/>
                  </a:cubicBezTo>
                  <a:cubicBezTo>
                    <a:pt x="9666770" y="1976687"/>
                    <a:pt x="9639556" y="1971244"/>
                    <a:pt x="9615062" y="1978501"/>
                  </a:cubicBezTo>
                  <a:cubicBezTo>
                    <a:pt x="9588755" y="1986665"/>
                    <a:pt x="9556098" y="1978501"/>
                    <a:pt x="9535234" y="1988480"/>
                  </a:cubicBezTo>
                  <a:cubicBezTo>
                    <a:pt x="9517091" y="1997551"/>
                    <a:pt x="9494413" y="1995737"/>
                    <a:pt x="9475362" y="2002994"/>
                  </a:cubicBezTo>
                  <a:cubicBezTo>
                    <a:pt x="9456312" y="2011158"/>
                    <a:pt x="9447241" y="2041094"/>
                    <a:pt x="9428191" y="2047444"/>
                  </a:cubicBezTo>
                  <a:cubicBezTo>
                    <a:pt x="9407326" y="2054701"/>
                    <a:pt x="9379205" y="2038373"/>
                    <a:pt x="9361969" y="2043815"/>
                  </a:cubicBezTo>
                  <a:cubicBezTo>
                    <a:pt x="9327498" y="2054701"/>
                    <a:pt x="9342012" y="2078287"/>
                    <a:pt x="9311169" y="2073751"/>
                  </a:cubicBezTo>
                  <a:cubicBezTo>
                    <a:pt x="9271255" y="2067401"/>
                    <a:pt x="9271255" y="2084637"/>
                    <a:pt x="9227713" y="2071937"/>
                  </a:cubicBezTo>
                  <a:cubicBezTo>
                    <a:pt x="9203219" y="2064680"/>
                    <a:pt x="9179634" y="2046537"/>
                    <a:pt x="9152419" y="2044723"/>
                  </a:cubicBezTo>
                  <a:cubicBezTo>
                    <a:pt x="9122484" y="2042908"/>
                    <a:pt x="9104341" y="2053794"/>
                    <a:pt x="9082570" y="2065587"/>
                  </a:cubicBezTo>
                  <a:cubicBezTo>
                    <a:pt x="9066241" y="2074658"/>
                    <a:pt x="9037213" y="2075565"/>
                    <a:pt x="9011812" y="2090080"/>
                  </a:cubicBezTo>
                  <a:cubicBezTo>
                    <a:pt x="8991855" y="2101873"/>
                    <a:pt x="8979155" y="2126366"/>
                    <a:pt x="8957384" y="2139066"/>
                  </a:cubicBezTo>
                  <a:cubicBezTo>
                    <a:pt x="8936519" y="2151765"/>
                    <a:pt x="8909305" y="2157208"/>
                    <a:pt x="8889348" y="2169908"/>
                  </a:cubicBezTo>
                  <a:cubicBezTo>
                    <a:pt x="8866669" y="2183515"/>
                    <a:pt x="8846713" y="2198937"/>
                    <a:pt x="8827662" y="2209823"/>
                  </a:cubicBezTo>
                  <a:cubicBezTo>
                    <a:pt x="8795912" y="2227059"/>
                    <a:pt x="8765070" y="2213451"/>
                    <a:pt x="8754184" y="2213451"/>
                  </a:cubicBezTo>
                  <a:cubicBezTo>
                    <a:pt x="8745112" y="2213451"/>
                    <a:pt x="8720619" y="2212544"/>
                    <a:pt x="8683427" y="2208008"/>
                  </a:cubicBezTo>
                  <a:cubicBezTo>
                    <a:pt x="8662562" y="2205287"/>
                    <a:pt x="8637162" y="2210730"/>
                    <a:pt x="8609948" y="2208008"/>
                  </a:cubicBezTo>
                  <a:cubicBezTo>
                    <a:pt x="8587269" y="2206194"/>
                    <a:pt x="8561869" y="2215265"/>
                    <a:pt x="8535562" y="2213451"/>
                  </a:cubicBezTo>
                  <a:cubicBezTo>
                    <a:pt x="8511977" y="2211637"/>
                    <a:pt x="8486577" y="2225244"/>
                    <a:pt x="8462084" y="2224337"/>
                  </a:cubicBezTo>
                  <a:cubicBezTo>
                    <a:pt x="8437591" y="2223430"/>
                    <a:pt x="8414005" y="2208008"/>
                    <a:pt x="8389512" y="2208008"/>
                  </a:cubicBezTo>
                  <a:cubicBezTo>
                    <a:pt x="8365020" y="2208916"/>
                    <a:pt x="8338713" y="2185330"/>
                    <a:pt x="8314220" y="2188051"/>
                  </a:cubicBezTo>
                  <a:cubicBezTo>
                    <a:pt x="8289727" y="2189866"/>
                    <a:pt x="8267048" y="2210730"/>
                    <a:pt x="8243463" y="2214358"/>
                  </a:cubicBezTo>
                  <a:cubicBezTo>
                    <a:pt x="8218970" y="2218894"/>
                    <a:pt x="8194477" y="2223430"/>
                    <a:pt x="8171798" y="2230687"/>
                  </a:cubicBezTo>
                  <a:cubicBezTo>
                    <a:pt x="8147305" y="2238851"/>
                    <a:pt x="8127348" y="2258809"/>
                    <a:pt x="8104669" y="2263344"/>
                  </a:cubicBezTo>
                  <a:cubicBezTo>
                    <a:pt x="8079270" y="2268787"/>
                    <a:pt x="8050241" y="2238851"/>
                    <a:pt x="8027562" y="2241573"/>
                  </a:cubicBezTo>
                  <a:cubicBezTo>
                    <a:pt x="8002162" y="2244294"/>
                    <a:pt x="7981298" y="2260623"/>
                    <a:pt x="7957713" y="2260623"/>
                  </a:cubicBezTo>
                  <a:cubicBezTo>
                    <a:pt x="7933220" y="2260623"/>
                    <a:pt x="7906912" y="2276044"/>
                    <a:pt x="7883327" y="2273323"/>
                  </a:cubicBezTo>
                  <a:cubicBezTo>
                    <a:pt x="7858834" y="2270601"/>
                    <a:pt x="7838877" y="2243387"/>
                    <a:pt x="7815291" y="2239758"/>
                  </a:cubicBezTo>
                  <a:cubicBezTo>
                    <a:pt x="7791705" y="2236130"/>
                    <a:pt x="7768120" y="2228873"/>
                    <a:pt x="7743627" y="2225244"/>
                  </a:cubicBezTo>
                  <a:cubicBezTo>
                    <a:pt x="7720041" y="2221616"/>
                    <a:pt x="7693734" y="2227059"/>
                    <a:pt x="7669241" y="2223430"/>
                  </a:cubicBezTo>
                  <a:cubicBezTo>
                    <a:pt x="7649284" y="2220708"/>
                    <a:pt x="7622070" y="2240666"/>
                    <a:pt x="7597577" y="2235223"/>
                  </a:cubicBezTo>
                  <a:cubicBezTo>
                    <a:pt x="7576713" y="2230687"/>
                    <a:pt x="7565827" y="2185330"/>
                    <a:pt x="7543148" y="2178980"/>
                  </a:cubicBezTo>
                  <a:cubicBezTo>
                    <a:pt x="7522284" y="2173537"/>
                    <a:pt x="7488720" y="2205287"/>
                    <a:pt x="7466041" y="2198937"/>
                  </a:cubicBezTo>
                  <a:cubicBezTo>
                    <a:pt x="7445177" y="2193494"/>
                    <a:pt x="7430662" y="2163558"/>
                    <a:pt x="7407984" y="2158116"/>
                  </a:cubicBezTo>
                  <a:cubicBezTo>
                    <a:pt x="7386213" y="2152673"/>
                    <a:pt x="7364441" y="2145415"/>
                    <a:pt x="7342669" y="2139973"/>
                  </a:cubicBezTo>
                  <a:cubicBezTo>
                    <a:pt x="7320898" y="2134530"/>
                    <a:pt x="7301848" y="2118201"/>
                    <a:pt x="7280077" y="2112758"/>
                  </a:cubicBezTo>
                  <a:cubicBezTo>
                    <a:pt x="7258305" y="2107316"/>
                    <a:pt x="7231998" y="2114573"/>
                    <a:pt x="7210227" y="2110037"/>
                  </a:cubicBezTo>
                  <a:cubicBezTo>
                    <a:pt x="7187548" y="2105501"/>
                    <a:pt x="7163963" y="2106408"/>
                    <a:pt x="7142191" y="2102780"/>
                  </a:cubicBezTo>
                  <a:cubicBezTo>
                    <a:pt x="7119513" y="2099151"/>
                    <a:pt x="7097741" y="2085544"/>
                    <a:pt x="7075970" y="2083730"/>
                  </a:cubicBezTo>
                  <a:cubicBezTo>
                    <a:pt x="7052384" y="2081008"/>
                    <a:pt x="7028798" y="2090080"/>
                    <a:pt x="7007027" y="2090080"/>
                  </a:cubicBezTo>
                  <a:cubicBezTo>
                    <a:pt x="6982534" y="2090080"/>
                    <a:pt x="6963484" y="2107316"/>
                    <a:pt x="6942620" y="2110037"/>
                  </a:cubicBezTo>
                  <a:cubicBezTo>
                    <a:pt x="6921756" y="2113665"/>
                    <a:pt x="6891820" y="2077380"/>
                    <a:pt x="6866419" y="2081008"/>
                  </a:cubicBezTo>
                  <a:cubicBezTo>
                    <a:pt x="6844648" y="2083730"/>
                    <a:pt x="6823784" y="2104594"/>
                    <a:pt x="6798384" y="2107316"/>
                  </a:cubicBezTo>
                  <a:cubicBezTo>
                    <a:pt x="6775705" y="2110037"/>
                    <a:pt x="6753027" y="2123644"/>
                    <a:pt x="6729441" y="2126366"/>
                  </a:cubicBezTo>
                  <a:cubicBezTo>
                    <a:pt x="6706763" y="2128180"/>
                    <a:pt x="6682270" y="2122737"/>
                    <a:pt x="6657777" y="2124551"/>
                  </a:cubicBezTo>
                  <a:cubicBezTo>
                    <a:pt x="6634191" y="2126366"/>
                    <a:pt x="6610606" y="2126366"/>
                    <a:pt x="6586113" y="2128180"/>
                  </a:cubicBezTo>
                  <a:cubicBezTo>
                    <a:pt x="6562527" y="2129994"/>
                    <a:pt x="6538034" y="2120923"/>
                    <a:pt x="6514448" y="2123644"/>
                  </a:cubicBezTo>
                  <a:cubicBezTo>
                    <a:pt x="6490863" y="2125458"/>
                    <a:pt x="6470905" y="2156301"/>
                    <a:pt x="6447320" y="2158116"/>
                  </a:cubicBezTo>
                  <a:cubicBezTo>
                    <a:pt x="6423734" y="2160837"/>
                    <a:pt x="6396520" y="2132716"/>
                    <a:pt x="6372934" y="2134530"/>
                  </a:cubicBezTo>
                  <a:cubicBezTo>
                    <a:pt x="6349348" y="2137251"/>
                    <a:pt x="6327577" y="2158116"/>
                    <a:pt x="6304898" y="2160837"/>
                  </a:cubicBezTo>
                  <a:cubicBezTo>
                    <a:pt x="6280405" y="2163558"/>
                    <a:pt x="6254098" y="2151765"/>
                    <a:pt x="6232327" y="2155394"/>
                  </a:cubicBezTo>
                  <a:cubicBezTo>
                    <a:pt x="6207834" y="2159023"/>
                    <a:pt x="6187877" y="2181701"/>
                    <a:pt x="6167013" y="2185330"/>
                  </a:cubicBezTo>
                  <a:cubicBezTo>
                    <a:pt x="6148870" y="2188958"/>
                    <a:pt x="6125284" y="2201658"/>
                    <a:pt x="6098070" y="2203473"/>
                  </a:cubicBezTo>
                  <a:cubicBezTo>
                    <a:pt x="6077205" y="2204380"/>
                    <a:pt x="6052713" y="2192587"/>
                    <a:pt x="6026405" y="2192587"/>
                  </a:cubicBezTo>
                  <a:cubicBezTo>
                    <a:pt x="6004634" y="2192587"/>
                    <a:pt x="5981048" y="2173537"/>
                    <a:pt x="5956555" y="2172630"/>
                  </a:cubicBezTo>
                  <a:cubicBezTo>
                    <a:pt x="5933877" y="2171723"/>
                    <a:pt x="5910291" y="2175351"/>
                    <a:pt x="5886705" y="2174444"/>
                  </a:cubicBezTo>
                  <a:cubicBezTo>
                    <a:pt x="5864027" y="2173537"/>
                    <a:pt x="5840441" y="2168094"/>
                    <a:pt x="5816856" y="2167187"/>
                  </a:cubicBezTo>
                  <a:cubicBezTo>
                    <a:pt x="5794177" y="2165373"/>
                    <a:pt x="5770591" y="2168094"/>
                    <a:pt x="5747006" y="2166280"/>
                  </a:cubicBezTo>
                  <a:cubicBezTo>
                    <a:pt x="5724327" y="2164466"/>
                    <a:pt x="5698927" y="2178073"/>
                    <a:pt x="5675341" y="2175351"/>
                  </a:cubicBezTo>
                  <a:cubicBezTo>
                    <a:pt x="5651756" y="2173537"/>
                    <a:pt x="5629984" y="2158116"/>
                    <a:pt x="5606398" y="2155394"/>
                  </a:cubicBezTo>
                  <a:cubicBezTo>
                    <a:pt x="5582812" y="2152673"/>
                    <a:pt x="5558320" y="2159023"/>
                    <a:pt x="5535641" y="2157208"/>
                  </a:cubicBezTo>
                  <a:cubicBezTo>
                    <a:pt x="5512055" y="2154487"/>
                    <a:pt x="5486655" y="2172630"/>
                    <a:pt x="5463977" y="2169908"/>
                  </a:cubicBezTo>
                  <a:cubicBezTo>
                    <a:pt x="5440391" y="2167187"/>
                    <a:pt x="5418620" y="2154487"/>
                    <a:pt x="5395941" y="2151765"/>
                  </a:cubicBezTo>
                  <a:cubicBezTo>
                    <a:pt x="5372356" y="2149044"/>
                    <a:pt x="5353305" y="2116387"/>
                    <a:pt x="5331534" y="2113665"/>
                  </a:cubicBezTo>
                  <a:cubicBezTo>
                    <a:pt x="5307041" y="2110037"/>
                    <a:pt x="5278013" y="2146323"/>
                    <a:pt x="5256241" y="2143601"/>
                  </a:cubicBezTo>
                  <a:cubicBezTo>
                    <a:pt x="5231748" y="2139973"/>
                    <a:pt x="5211791" y="2117294"/>
                    <a:pt x="5190927" y="2113665"/>
                  </a:cubicBezTo>
                  <a:cubicBezTo>
                    <a:pt x="5164620" y="2110037"/>
                    <a:pt x="5139220" y="2117294"/>
                    <a:pt x="5119263" y="2113665"/>
                  </a:cubicBezTo>
                  <a:cubicBezTo>
                    <a:pt x="5085698" y="2107316"/>
                    <a:pt x="5063927" y="2090080"/>
                    <a:pt x="5053948" y="2085544"/>
                  </a:cubicBezTo>
                  <a:cubicBezTo>
                    <a:pt x="5042155" y="2081008"/>
                    <a:pt x="5021291" y="2054701"/>
                    <a:pt x="4989541" y="2051073"/>
                  </a:cubicBezTo>
                  <a:cubicBezTo>
                    <a:pt x="4969584" y="2049258"/>
                    <a:pt x="4942370" y="2090080"/>
                    <a:pt x="4916970" y="2089173"/>
                  </a:cubicBezTo>
                  <a:cubicBezTo>
                    <a:pt x="4895198" y="2088265"/>
                    <a:pt x="4873427" y="2082823"/>
                    <a:pt x="4848934" y="2081915"/>
                  </a:cubicBezTo>
                  <a:cubicBezTo>
                    <a:pt x="4844398" y="2081915"/>
                    <a:pt x="4840770" y="2081008"/>
                    <a:pt x="4836234" y="2081008"/>
                  </a:cubicBezTo>
                  <a:cubicBezTo>
                    <a:pt x="4833513" y="2087358"/>
                    <a:pt x="4830791" y="2093708"/>
                    <a:pt x="4830791" y="2099151"/>
                  </a:cubicBezTo>
                  <a:cubicBezTo>
                    <a:pt x="4828977" y="2118201"/>
                    <a:pt x="4817184" y="2133623"/>
                    <a:pt x="4808113" y="2142694"/>
                  </a:cubicBezTo>
                  <a:cubicBezTo>
                    <a:pt x="4799948" y="2151765"/>
                    <a:pt x="4786341" y="2172630"/>
                    <a:pt x="4765477" y="2175351"/>
                  </a:cubicBezTo>
                  <a:cubicBezTo>
                    <a:pt x="4758220" y="2176258"/>
                    <a:pt x="4753684" y="2167187"/>
                    <a:pt x="4743705" y="2159023"/>
                  </a:cubicBezTo>
                  <a:cubicBezTo>
                    <a:pt x="4734634" y="2150858"/>
                    <a:pt x="4721027" y="2139973"/>
                    <a:pt x="4711955" y="2139973"/>
                  </a:cubicBezTo>
                  <a:cubicBezTo>
                    <a:pt x="4695627" y="2139973"/>
                    <a:pt x="4679298" y="2159023"/>
                    <a:pt x="4662062" y="2158116"/>
                  </a:cubicBezTo>
                  <a:cubicBezTo>
                    <a:pt x="4644827" y="2157208"/>
                    <a:pt x="4626684" y="2173537"/>
                    <a:pt x="4610356" y="2172630"/>
                  </a:cubicBezTo>
                  <a:cubicBezTo>
                    <a:pt x="4592213" y="2170816"/>
                    <a:pt x="4577698" y="2150858"/>
                    <a:pt x="4562277" y="2149951"/>
                  </a:cubicBezTo>
                  <a:cubicBezTo>
                    <a:pt x="4538691" y="2147230"/>
                    <a:pt x="4519641" y="2169908"/>
                    <a:pt x="4511477" y="2169908"/>
                  </a:cubicBezTo>
                  <a:cubicBezTo>
                    <a:pt x="4504220" y="2169908"/>
                    <a:pt x="4485169" y="2159930"/>
                    <a:pt x="4461584" y="2157208"/>
                  </a:cubicBezTo>
                  <a:cubicBezTo>
                    <a:pt x="4447977" y="2155394"/>
                    <a:pt x="4434370" y="2135437"/>
                    <a:pt x="4417134" y="2132716"/>
                  </a:cubicBezTo>
                  <a:cubicBezTo>
                    <a:pt x="4401713" y="2130901"/>
                    <a:pt x="4383570" y="2140880"/>
                    <a:pt x="4367241" y="2139066"/>
                  </a:cubicBezTo>
                  <a:cubicBezTo>
                    <a:pt x="4351820" y="2137251"/>
                    <a:pt x="4335491" y="2131808"/>
                    <a:pt x="4320070" y="2129994"/>
                  </a:cubicBezTo>
                  <a:cubicBezTo>
                    <a:pt x="4303741" y="2127273"/>
                    <a:pt x="4289227" y="2120015"/>
                    <a:pt x="4273805" y="2118201"/>
                  </a:cubicBezTo>
                  <a:cubicBezTo>
                    <a:pt x="4267455" y="2117294"/>
                    <a:pt x="4262013" y="2112758"/>
                    <a:pt x="4255662" y="2108223"/>
                  </a:cubicBezTo>
                  <a:cubicBezTo>
                    <a:pt x="4248405" y="2109130"/>
                    <a:pt x="4241148" y="2110037"/>
                    <a:pt x="4232077" y="2111851"/>
                  </a:cubicBezTo>
                  <a:cubicBezTo>
                    <a:pt x="4212120" y="2115480"/>
                    <a:pt x="4194884" y="2145415"/>
                    <a:pt x="4170391" y="2148137"/>
                  </a:cubicBezTo>
                  <a:cubicBezTo>
                    <a:pt x="4148620" y="2150858"/>
                    <a:pt x="4126848" y="2166280"/>
                    <a:pt x="4103262" y="2168094"/>
                  </a:cubicBezTo>
                  <a:cubicBezTo>
                    <a:pt x="4081491" y="2169908"/>
                    <a:pt x="4057905" y="2173537"/>
                    <a:pt x="4034320" y="2174444"/>
                  </a:cubicBezTo>
                  <a:cubicBezTo>
                    <a:pt x="4011641" y="2175351"/>
                    <a:pt x="3987148" y="2140880"/>
                    <a:pt x="3963562" y="2141787"/>
                  </a:cubicBezTo>
                  <a:cubicBezTo>
                    <a:pt x="3940884" y="2142694"/>
                    <a:pt x="3919113" y="2178980"/>
                    <a:pt x="3896434" y="2179887"/>
                  </a:cubicBezTo>
                  <a:cubicBezTo>
                    <a:pt x="3873755" y="2180794"/>
                    <a:pt x="3850170" y="2177166"/>
                    <a:pt x="3827491" y="2178073"/>
                  </a:cubicBezTo>
                  <a:cubicBezTo>
                    <a:pt x="3803905" y="2178980"/>
                    <a:pt x="3780320" y="2157208"/>
                    <a:pt x="3758548" y="2158116"/>
                  </a:cubicBezTo>
                  <a:cubicBezTo>
                    <a:pt x="3734962" y="2159023"/>
                    <a:pt x="3712284" y="2170816"/>
                    <a:pt x="3690512" y="2170816"/>
                  </a:cubicBezTo>
                  <a:cubicBezTo>
                    <a:pt x="3666019" y="2171723"/>
                    <a:pt x="3643341" y="2164466"/>
                    <a:pt x="3622477" y="2165373"/>
                  </a:cubicBezTo>
                  <a:cubicBezTo>
                    <a:pt x="3596170" y="2166280"/>
                    <a:pt x="3574398" y="2178980"/>
                    <a:pt x="3555348" y="2180794"/>
                  </a:cubicBezTo>
                  <a:cubicBezTo>
                    <a:pt x="3525412" y="2184423"/>
                    <a:pt x="3503641" y="2163558"/>
                    <a:pt x="3485498" y="2158116"/>
                  </a:cubicBezTo>
                  <a:cubicBezTo>
                    <a:pt x="3459191" y="2149951"/>
                    <a:pt x="3441048" y="2141787"/>
                    <a:pt x="3431070" y="2122737"/>
                  </a:cubicBezTo>
                  <a:cubicBezTo>
                    <a:pt x="3421091" y="2103687"/>
                    <a:pt x="3423812" y="2078287"/>
                    <a:pt x="3418370" y="2056515"/>
                  </a:cubicBezTo>
                  <a:cubicBezTo>
                    <a:pt x="3414741" y="2041094"/>
                    <a:pt x="3409298" y="2024765"/>
                    <a:pt x="3402041" y="2011158"/>
                  </a:cubicBezTo>
                  <a:cubicBezTo>
                    <a:pt x="3398412" y="2012973"/>
                    <a:pt x="3395691" y="2014787"/>
                    <a:pt x="3392062" y="2014787"/>
                  </a:cubicBezTo>
                  <a:cubicBezTo>
                    <a:pt x="3376641" y="2014787"/>
                    <a:pt x="3362127" y="2002087"/>
                    <a:pt x="3345798" y="2002087"/>
                  </a:cubicBezTo>
                  <a:cubicBezTo>
                    <a:pt x="3329470" y="2002087"/>
                    <a:pt x="3314048" y="1997551"/>
                    <a:pt x="3299534" y="1997551"/>
                  </a:cubicBezTo>
                  <a:cubicBezTo>
                    <a:pt x="3282298" y="1997551"/>
                    <a:pt x="3266877" y="1995737"/>
                    <a:pt x="3253269" y="1995737"/>
                  </a:cubicBezTo>
                  <a:cubicBezTo>
                    <a:pt x="3230591" y="1995737"/>
                    <a:pt x="3213355" y="1980315"/>
                    <a:pt x="3206098" y="1980315"/>
                  </a:cubicBezTo>
                  <a:cubicBezTo>
                    <a:pt x="3197027" y="1980315"/>
                    <a:pt x="3189769" y="1969430"/>
                    <a:pt x="3172534" y="1959451"/>
                  </a:cubicBezTo>
                  <a:cubicBezTo>
                    <a:pt x="3160741" y="1952194"/>
                    <a:pt x="3157113" y="1935865"/>
                    <a:pt x="3144412" y="1926794"/>
                  </a:cubicBezTo>
                  <a:cubicBezTo>
                    <a:pt x="3132620" y="1917723"/>
                    <a:pt x="3090891" y="1939494"/>
                    <a:pt x="3080912" y="1929515"/>
                  </a:cubicBezTo>
                  <a:cubicBezTo>
                    <a:pt x="3068212" y="1917723"/>
                    <a:pt x="3084541" y="1889601"/>
                    <a:pt x="3080005" y="1878715"/>
                  </a:cubicBezTo>
                  <a:cubicBezTo>
                    <a:pt x="3076377" y="1870551"/>
                    <a:pt x="3049162" y="1856037"/>
                    <a:pt x="3025577" y="1852408"/>
                  </a:cubicBezTo>
                  <a:cubicBezTo>
                    <a:pt x="3011970" y="1849687"/>
                    <a:pt x="2995641" y="1824287"/>
                    <a:pt x="2977498" y="1822473"/>
                  </a:cubicBezTo>
                  <a:cubicBezTo>
                    <a:pt x="2969334" y="1821565"/>
                    <a:pt x="2953912" y="1836080"/>
                    <a:pt x="2944841" y="1846058"/>
                  </a:cubicBezTo>
                  <a:cubicBezTo>
                    <a:pt x="2935769" y="1855130"/>
                    <a:pt x="2933955" y="1865108"/>
                    <a:pt x="2924884" y="1865108"/>
                  </a:cubicBezTo>
                  <a:cubicBezTo>
                    <a:pt x="2908555" y="1864201"/>
                    <a:pt x="2892227" y="1872365"/>
                    <a:pt x="2875898" y="1872365"/>
                  </a:cubicBezTo>
                  <a:cubicBezTo>
                    <a:pt x="2858662" y="1872365"/>
                    <a:pt x="2842334" y="1866923"/>
                    <a:pt x="2826912" y="1867830"/>
                  </a:cubicBezTo>
                  <a:cubicBezTo>
                    <a:pt x="2808769" y="1867830"/>
                    <a:pt x="2792441" y="1864201"/>
                    <a:pt x="2777927" y="1865108"/>
                  </a:cubicBezTo>
                  <a:cubicBezTo>
                    <a:pt x="2755248" y="1866015"/>
                    <a:pt x="2738920" y="1885065"/>
                    <a:pt x="2730755" y="1885065"/>
                  </a:cubicBezTo>
                  <a:cubicBezTo>
                    <a:pt x="2719870" y="1885973"/>
                    <a:pt x="2698098" y="1873273"/>
                    <a:pt x="2676327" y="1870551"/>
                  </a:cubicBezTo>
                  <a:cubicBezTo>
                    <a:pt x="2660905" y="1868737"/>
                    <a:pt x="2645484" y="1855130"/>
                    <a:pt x="2627341" y="1852408"/>
                  </a:cubicBezTo>
                  <a:cubicBezTo>
                    <a:pt x="2611012" y="1849687"/>
                    <a:pt x="2592870" y="1849687"/>
                    <a:pt x="2576541" y="1846965"/>
                  </a:cubicBezTo>
                  <a:cubicBezTo>
                    <a:pt x="2559305" y="1844244"/>
                    <a:pt x="2543884" y="1831544"/>
                    <a:pt x="2528462" y="1828823"/>
                  </a:cubicBezTo>
                  <a:cubicBezTo>
                    <a:pt x="2507598" y="1825194"/>
                    <a:pt x="2486734" y="1843337"/>
                    <a:pt x="2474941" y="1841523"/>
                  </a:cubicBezTo>
                  <a:cubicBezTo>
                    <a:pt x="2462241" y="1839708"/>
                    <a:pt x="2445912" y="1797980"/>
                    <a:pt x="2426863" y="1798887"/>
                  </a:cubicBezTo>
                  <a:cubicBezTo>
                    <a:pt x="2411441" y="1799794"/>
                    <a:pt x="2395113" y="1820658"/>
                    <a:pt x="2377877" y="1822473"/>
                  </a:cubicBezTo>
                  <a:cubicBezTo>
                    <a:pt x="2360641" y="1824287"/>
                    <a:pt x="2344312" y="1832451"/>
                    <a:pt x="2329798" y="1835173"/>
                  </a:cubicBezTo>
                  <a:cubicBezTo>
                    <a:pt x="2309841" y="1838801"/>
                    <a:pt x="2299863" y="1860573"/>
                    <a:pt x="2289884" y="1864201"/>
                  </a:cubicBezTo>
                  <a:cubicBezTo>
                    <a:pt x="2281720" y="1866923"/>
                    <a:pt x="2254505" y="1852408"/>
                    <a:pt x="2232734" y="1861480"/>
                  </a:cubicBezTo>
                  <a:cubicBezTo>
                    <a:pt x="2218220" y="1867830"/>
                    <a:pt x="2206427" y="1882344"/>
                    <a:pt x="2189191" y="1889601"/>
                  </a:cubicBezTo>
                  <a:cubicBezTo>
                    <a:pt x="2173769" y="1895951"/>
                    <a:pt x="2150184" y="1887787"/>
                    <a:pt x="2134762" y="1894137"/>
                  </a:cubicBezTo>
                  <a:cubicBezTo>
                    <a:pt x="2117527" y="1901394"/>
                    <a:pt x="2118434" y="1944030"/>
                    <a:pt x="2103920" y="1949473"/>
                  </a:cubicBezTo>
                  <a:cubicBezTo>
                    <a:pt x="2078519" y="1959451"/>
                    <a:pt x="2048584" y="1942215"/>
                    <a:pt x="2044955" y="1941308"/>
                  </a:cubicBezTo>
                  <a:cubicBezTo>
                    <a:pt x="2041327" y="1940401"/>
                    <a:pt x="2022277" y="1930423"/>
                    <a:pt x="1998691" y="1934051"/>
                  </a:cubicBezTo>
                  <a:cubicBezTo>
                    <a:pt x="1985991" y="1935865"/>
                    <a:pt x="1971477" y="1943123"/>
                    <a:pt x="1955148" y="1945844"/>
                  </a:cubicBezTo>
                  <a:cubicBezTo>
                    <a:pt x="1940634" y="1947658"/>
                    <a:pt x="1925212" y="1947658"/>
                    <a:pt x="1910698" y="1948565"/>
                  </a:cubicBezTo>
                  <a:cubicBezTo>
                    <a:pt x="1895277" y="1950380"/>
                    <a:pt x="1880762" y="1961265"/>
                    <a:pt x="1868062" y="1962173"/>
                  </a:cubicBezTo>
                  <a:cubicBezTo>
                    <a:pt x="1849012" y="1963080"/>
                    <a:pt x="1834498" y="1958544"/>
                    <a:pt x="1825427" y="1955823"/>
                  </a:cubicBezTo>
                  <a:cubicBezTo>
                    <a:pt x="1817262" y="1953101"/>
                    <a:pt x="1799120" y="1963080"/>
                    <a:pt x="1775534" y="1963987"/>
                  </a:cubicBezTo>
                  <a:cubicBezTo>
                    <a:pt x="1761020" y="1964894"/>
                    <a:pt x="1743784" y="1963080"/>
                    <a:pt x="1725641" y="1964894"/>
                  </a:cubicBezTo>
                  <a:cubicBezTo>
                    <a:pt x="1710219" y="1966708"/>
                    <a:pt x="1692984" y="1964894"/>
                    <a:pt x="1675748" y="1966708"/>
                  </a:cubicBezTo>
                  <a:cubicBezTo>
                    <a:pt x="1659420" y="1968523"/>
                    <a:pt x="1642184" y="1968523"/>
                    <a:pt x="1625855" y="1970337"/>
                  </a:cubicBezTo>
                  <a:cubicBezTo>
                    <a:pt x="1608620" y="1972151"/>
                    <a:pt x="1592291" y="1980315"/>
                    <a:pt x="1576870" y="1982130"/>
                  </a:cubicBezTo>
                  <a:cubicBezTo>
                    <a:pt x="1558727" y="1983944"/>
                    <a:pt x="1541491" y="1984851"/>
                    <a:pt x="1526977" y="1984851"/>
                  </a:cubicBezTo>
                  <a:cubicBezTo>
                    <a:pt x="1501577" y="1984851"/>
                    <a:pt x="1485248" y="1976687"/>
                    <a:pt x="1480712" y="1971244"/>
                  </a:cubicBezTo>
                  <a:cubicBezTo>
                    <a:pt x="1476177" y="1964894"/>
                    <a:pt x="1455312" y="1973965"/>
                    <a:pt x="1429912" y="1973965"/>
                  </a:cubicBezTo>
                  <a:cubicBezTo>
                    <a:pt x="1414491" y="1973965"/>
                    <a:pt x="1396348" y="1954915"/>
                    <a:pt x="1377298" y="1956730"/>
                  </a:cubicBezTo>
                  <a:cubicBezTo>
                    <a:pt x="1360969" y="1957637"/>
                    <a:pt x="1347362" y="1992108"/>
                    <a:pt x="1330127" y="1993923"/>
                  </a:cubicBezTo>
                  <a:cubicBezTo>
                    <a:pt x="1321962" y="1994830"/>
                    <a:pt x="1317427" y="1985758"/>
                    <a:pt x="1307448" y="1978501"/>
                  </a:cubicBezTo>
                  <a:cubicBezTo>
                    <a:pt x="1297469" y="1970337"/>
                    <a:pt x="1283862" y="1973965"/>
                    <a:pt x="1275698" y="1974873"/>
                  </a:cubicBezTo>
                  <a:cubicBezTo>
                    <a:pt x="1257555" y="1977594"/>
                    <a:pt x="1237598" y="1967615"/>
                    <a:pt x="1223084" y="1970337"/>
                  </a:cubicBezTo>
                  <a:cubicBezTo>
                    <a:pt x="1194962" y="1974873"/>
                    <a:pt x="1175005" y="1989387"/>
                    <a:pt x="1172284" y="1991201"/>
                  </a:cubicBezTo>
                  <a:cubicBezTo>
                    <a:pt x="1169562" y="1993015"/>
                    <a:pt x="1155955" y="2007530"/>
                    <a:pt x="1126927" y="2011158"/>
                  </a:cubicBezTo>
                  <a:cubicBezTo>
                    <a:pt x="1112412" y="2012973"/>
                    <a:pt x="1095177" y="2018415"/>
                    <a:pt x="1077034" y="2020230"/>
                  </a:cubicBezTo>
                  <a:cubicBezTo>
                    <a:pt x="1060705" y="2022044"/>
                    <a:pt x="1038934" y="1988480"/>
                    <a:pt x="1021698" y="1990294"/>
                  </a:cubicBezTo>
                  <a:cubicBezTo>
                    <a:pt x="1005369" y="1992108"/>
                    <a:pt x="992670" y="2024765"/>
                    <a:pt x="975434" y="2026580"/>
                  </a:cubicBezTo>
                  <a:cubicBezTo>
                    <a:pt x="958198" y="2028394"/>
                    <a:pt x="941869" y="2032930"/>
                    <a:pt x="925541" y="2034744"/>
                  </a:cubicBezTo>
                  <a:cubicBezTo>
                    <a:pt x="908305" y="2036558"/>
                    <a:pt x="891069" y="2041094"/>
                    <a:pt x="875648" y="2042908"/>
                  </a:cubicBezTo>
                  <a:cubicBezTo>
                    <a:pt x="857505" y="2044723"/>
                    <a:pt x="839362" y="2042001"/>
                    <a:pt x="824848" y="2043815"/>
                  </a:cubicBezTo>
                  <a:cubicBezTo>
                    <a:pt x="799448" y="2047444"/>
                    <a:pt x="778584" y="2039280"/>
                    <a:pt x="772234" y="2040187"/>
                  </a:cubicBezTo>
                  <a:cubicBezTo>
                    <a:pt x="764977" y="2042001"/>
                    <a:pt x="753184" y="2081008"/>
                    <a:pt x="730505" y="2083730"/>
                  </a:cubicBezTo>
                  <a:cubicBezTo>
                    <a:pt x="715991" y="2085544"/>
                    <a:pt x="695127" y="2050165"/>
                    <a:pt x="677891" y="2051980"/>
                  </a:cubicBezTo>
                  <a:cubicBezTo>
                    <a:pt x="662469" y="2053794"/>
                    <a:pt x="650677" y="2097337"/>
                    <a:pt x="634348" y="2098244"/>
                  </a:cubicBezTo>
                  <a:cubicBezTo>
                    <a:pt x="618020" y="2099151"/>
                    <a:pt x="598062" y="2058330"/>
                    <a:pt x="582641" y="2059237"/>
                  </a:cubicBezTo>
                  <a:cubicBezTo>
                    <a:pt x="565405" y="2060144"/>
                    <a:pt x="549984" y="2059237"/>
                    <a:pt x="535469" y="2059237"/>
                  </a:cubicBezTo>
                  <a:cubicBezTo>
                    <a:pt x="515512" y="2059237"/>
                    <a:pt x="497369" y="2082823"/>
                    <a:pt x="486484" y="2081008"/>
                  </a:cubicBezTo>
                  <a:cubicBezTo>
                    <a:pt x="476505" y="2080101"/>
                    <a:pt x="470155" y="2076473"/>
                    <a:pt x="469248" y="2061958"/>
                  </a:cubicBezTo>
                  <a:cubicBezTo>
                    <a:pt x="468341" y="2050165"/>
                    <a:pt x="484669" y="2032930"/>
                    <a:pt x="481041" y="2024765"/>
                  </a:cubicBezTo>
                  <a:cubicBezTo>
                    <a:pt x="475598" y="2012065"/>
                    <a:pt x="430241" y="2012973"/>
                    <a:pt x="422077" y="1997551"/>
                  </a:cubicBezTo>
                  <a:cubicBezTo>
                    <a:pt x="414819" y="1984851"/>
                    <a:pt x="419355" y="1964894"/>
                    <a:pt x="405748" y="1952194"/>
                  </a:cubicBezTo>
                  <a:cubicBezTo>
                    <a:pt x="394862" y="1942215"/>
                    <a:pt x="373998" y="1944937"/>
                    <a:pt x="356762" y="1935865"/>
                  </a:cubicBezTo>
                  <a:cubicBezTo>
                    <a:pt x="343155" y="1928608"/>
                    <a:pt x="336805" y="1905930"/>
                    <a:pt x="318662" y="1900487"/>
                  </a:cubicBezTo>
                  <a:cubicBezTo>
                    <a:pt x="304148" y="1895951"/>
                    <a:pt x="285098" y="1901394"/>
                    <a:pt x="266048" y="1897765"/>
                  </a:cubicBezTo>
                  <a:cubicBezTo>
                    <a:pt x="248812" y="1895044"/>
                    <a:pt x="243369" y="1866923"/>
                    <a:pt x="229762" y="1861480"/>
                  </a:cubicBezTo>
                  <a:cubicBezTo>
                    <a:pt x="214341" y="1855130"/>
                    <a:pt x="189848" y="1869644"/>
                    <a:pt x="178055" y="1860573"/>
                  </a:cubicBezTo>
                  <a:cubicBezTo>
                    <a:pt x="165355" y="1850594"/>
                    <a:pt x="176241" y="1826101"/>
                    <a:pt x="167169" y="1814308"/>
                  </a:cubicBezTo>
                  <a:cubicBezTo>
                    <a:pt x="165355" y="1811587"/>
                    <a:pt x="165355" y="1808865"/>
                    <a:pt x="164448" y="1807051"/>
                  </a:cubicBezTo>
                  <a:cubicBezTo>
                    <a:pt x="160819" y="1797980"/>
                    <a:pt x="161727" y="1788908"/>
                    <a:pt x="158098" y="1778023"/>
                  </a:cubicBezTo>
                  <a:cubicBezTo>
                    <a:pt x="153562" y="1764415"/>
                    <a:pt x="135419" y="1757158"/>
                    <a:pt x="133605" y="1741737"/>
                  </a:cubicBezTo>
                  <a:cubicBezTo>
                    <a:pt x="131791" y="1727223"/>
                    <a:pt x="117277" y="1713615"/>
                    <a:pt x="118184" y="1699101"/>
                  </a:cubicBezTo>
                  <a:cubicBezTo>
                    <a:pt x="119091" y="1684587"/>
                    <a:pt x="151748" y="1674608"/>
                    <a:pt x="155377" y="1661001"/>
                  </a:cubicBezTo>
                  <a:cubicBezTo>
                    <a:pt x="159005" y="1645580"/>
                    <a:pt x="129977" y="1624715"/>
                    <a:pt x="134512" y="1612015"/>
                  </a:cubicBezTo>
                  <a:cubicBezTo>
                    <a:pt x="140862" y="1594780"/>
                    <a:pt x="153562" y="1582987"/>
                    <a:pt x="159005" y="1574823"/>
                  </a:cubicBezTo>
                  <a:cubicBezTo>
                    <a:pt x="165355" y="1565751"/>
                    <a:pt x="147212" y="1550330"/>
                    <a:pt x="145398" y="1529465"/>
                  </a:cubicBezTo>
                  <a:cubicBezTo>
                    <a:pt x="143584" y="1515858"/>
                    <a:pt x="150841" y="1500437"/>
                    <a:pt x="146305" y="1483201"/>
                  </a:cubicBezTo>
                  <a:cubicBezTo>
                    <a:pt x="142677" y="1468687"/>
                    <a:pt x="135419" y="1455080"/>
                    <a:pt x="129977" y="1438751"/>
                  </a:cubicBezTo>
                  <a:cubicBezTo>
                    <a:pt x="125441" y="1424237"/>
                    <a:pt x="106391" y="1413351"/>
                    <a:pt x="100948" y="1397930"/>
                  </a:cubicBezTo>
                  <a:cubicBezTo>
                    <a:pt x="95505" y="1382508"/>
                    <a:pt x="139048" y="1352572"/>
                    <a:pt x="133605" y="1338058"/>
                  </a:cubicBezTo>
                  <a:cubicBezTo>
                    <a:pt x="128162" y="1322637"/>
                    <a:pt x="80991" y="1321730"/>
                    <a:pt x="74641" y="1308122"/>
                  </a:cubicBezTo>
                  <a:cubicBezTo>
                    <a:pt x="68291" y="1292701"/>
                    <a:pt x="82805" y="1270022"/>
                    <a:pt x="77362" y="1257322"/>
                  </a:cubicBezTo>
                  <a:cubicBezTo>
                    <a:pt x="70105" y="1239180"/>
                    <a:pt x="54684" y="1227387"/>
                    <a:pt x="50148" y="1216501"/>
                  </a:cubicBezTo>
                  <a:cubicBezTo>
                    <a:pt x="44705" y="1201987"/>
                    <a:pt x="32005" y="1186565"/>
                    <a:pt x="31098" y="1171144"/>
                  </a:cubicBezTo>
                  <a:cubicBezTo>
                    <a:pt x="30191" y="1156630"/>
                    <a:pt x="21119" y="1138487"/>
                    <a:pt x="22934" y="1122158"/>
                  </a:cubicBezTo>
                  <a:cubicBezTo>
                    <a:pt x="19305" y="1119437"/>
                    <a:pt x="33819" y="1111272"/>
                    <a:pt x="45612" y="1104922"/>
                  </a:cubicBezTo>
                  <a:close/>
                </a:path>
              </a:pathLst>
            </a:custGeom>
            <a:solidFill>
              <a:srgbClr val="00B0F0"/>
            </a:solidFill>
            <a:ln w="907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3200" dirty="0">
                <a:solidFill>
                  <a:schemeClr val="bg1"/>
                </a:solidFill>
                <a:latin typeface="Aa奇幻马戏团" panose="02010600010101010101" pitchFamily="2" charset="-122"/>
                <a:ea typeface="Aa奇幻马戏团" panose="02010600010101010101" pitchFamily="2" charset="-122"/>
              </a:endParaRPr>
            </a:p>
          </p:txBody>
        </p:sp>
      </p:grpSp>
      <p:pic>
        <p:nvPicPr>
          <p:cNvPr id="12" name="图片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4714" y="0"/>
            <a:ext cx="1444436" cy="1444436"/>
          </a:xfrm>
          <a:prstGeom prst="rect">
            <a:avLst/>
          </a:prstGeom>
          <a:effectLst>
            <a:outerShdw blurRad="50800" dist="38100" dir="13500000" algn="br" rotWithShape="0">
              <a:schemeClr val="bg1">
                <a:lumMod val="50000"/>
                <a:alpha val="40000"/>
              </a:schemeClr>
            </a:outerShdw>
          </a:effectLst>
        </p:spPr>
      </p:pic>
      <p:pic>
        <p:nvPicPr>
          <p:cNvPr id="2" name="图片 6" descr="logo横版 png"/>
          <p:cNvPicPr>
            <a:picLocks noChangeAspect="1"/>
          </p:cNvPicPr>
          <p:nvPr userDrawn="1"/>
        </p:nvPicPr>
        <p:blipFill>
          <a:blip r:embed="rId6"/>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9_标题幻灯片">
    <p:spTree>
      <p:nvGrpSpPr>
        <p:cNvPr id="1" name=""/>
        <p:cNvGrpSpPr/>
        <p:nvPr/>
      </p:nvGrpSpPr>
      <p:grpSpPr>
        <a:xfrm>
          <a:off x="0" y="0"/>
          <a:ext cx="0" cy="0"/>
          <a:chOff x="0" y="0"/>
          <a:chExt cx="0" cy="0"/>
        </a:xfrm>
      </p:grpSpPr>
      <p:sp>
        <p:nvSpPr>
          <p:cNvPr id="7" name="矩形 6"/>
          <p:cNvSpPr/>
          <p:nvPr userDrawn="1"/>
        </p:nvSpPr>
        <p:spPr>
          <a:xfrm>
            <a:off x="-1" y="-1"/>
            <a:ext cx="12192000" cy="6858000"/>
          </a:xfrm>
          <a:prstGeom prst="rect">
            <a:avLst/>
          </a:prstGeom>
          <a:solidFill>
            <a:srgbClr val="9FE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30367" b="7888"/>
          <a:stretch>
            <a:fillRect/>
          </a:stretch>
        </p:blipFill>
        <p:spPr>
          <a:xfrm>
            <a:off x="0" y="-533400"/>
            <a:ext cx="12191997" cy="7532914"/>
          </a:xfrm>
          <a:prstGeom prst="rect">
            <a:avLst/>
          </a:prstGeom>
        </p:spPr>
      </p:pic>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3.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124" name="图片 6" descr="logo横版 png"/>
          <p:cNvPicPr>
            <a:picLocks noChangeAspect="1"/>
          </p:cNvPicPr>
          <p:nvPr userDrawn="1"/>
        </p:nvPicPr>
        <p:blipFill>
          <a:blip r:embed="rId7"/>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jpeg"/><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28.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5.png"/><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44.jpeg"/><Relationship Id="rId1" Type="http://schemas.openxmlformats.org/officeDocument/2006/relationships/image" Target="../media/image43.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45.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46.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7.png"/><Relationship Id="rId2" Type="http://schemas.microsoft.com/office/2007/relationships/media" Target="../media/media1.mp4"/><Relationship Id="rId1" Type="http://schemas.openxmlformats.org/officeDocument/2006/relationships/video" Target="../media/media1.mp4"/></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50.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52.png"/><Relationship Id="rId1" Type="http://schemas.openxmlformats.org/officeDocument/2006/relationships/image" Target="../media/image51.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xml"/><Relationship Id="rId3" Type="http://schemas.microsoft.com/office/2007/relationships/hdphoto" Target="../media/image54.wdp"/><Relationship Id="rId2" Type="http://schemas.openxmlformats.org/officeDocument/2006/relationships/image" Target="../media/image53.png"/><Relationship Id="rId1" Type="http://schemas.openxmlformats.org/officeDocument/2006/relationships/image" Target="../media/image13.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8.png"/><Relationship Id="rId3" Type="http://schemas.openxmlformats.org/officeDocument/2006/relationships/image" Target="../media/image57.png"/><Relationship Id="rId2" Type="http://schemas.microsoft.com/office/2007/relationships/hdphoto" Target="../media/image56.wdp"/><Relationship Id="rId1" Type="http://schemas.openxmlformats.org/officeDocument/2006/relationships/image" Target="../media/image5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image" Target="../media/image59.png"/><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9.png"/><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67778" t="37937" r="8095" b="36190"/>
          <a:stretch>
            <a:fillRect/>
          </a:stretch>
        </p:blipFill>
        <p:spPr>
          <a:xfrm>
            <a:off x="143142" y="0"/>
            <a:ext cx="1113514" cy="1194097"/>
          </a:xfrm>
          <a:prstGeom prst="rect">
            <a:avLst/>
          </a:prstGeom>
          <a:effectLst>
            <a:outerShdw blurRad="50800" dist="38100" dir="5400000" algn="t" rotWithShape="0">
              <a:schemeClr val="bg1">
                <a:lumMod val="50000"/>
                <a:alpha val="40000"/>
              </a:schemeClr>
            </a:outerShdw>
          </a:effectLst>
        </p:spPr>
      </p:pic>
      <p:grpSp>
        <p:nvGrpSpPr>
          <p:cNvPr id="15" name="组合 14"/>
          <p:cNvGrpSpPr/>
          <p:nvPr/>
        </p:nvGrpSpPr>
        <p:grpSpPr>
          <a:xfrm>
            <a:off x="1360154" y="86022"/>
            <a:ext cx="1236620" cy="891573"/>
            <a:chOff x="81589" y="1799094"/>
            <a:chExt cx="1236620" cy="891573"/>
          </a:xfrm>
        </p:grpSpPr>
        <p:sp>
          <p:nvSpPr>
            <p:cNvPr id="12" name="云形 11"/>
            <p:cNvSpPr/>
            <p:nvPr/>
          </p:nvSpPr>
          <p:spPr>
            <a:xfrm>
              <a:off x="81589" y="1799094"/>
              <a:ext cx="1236620" cy="891573"/>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8051" y="2014048"/>
              <a:ext cx="1190158" cy="461665"/>
            </a:xfrm>
            <a:prstGeom prst="rect">
              <a:avLst/>
            </a:prstGeom>
            <a:noFill/>
          </p:spPr>
          <p:txBody>
            <a:bodyPr wrap="square">
              <a:spAutoFit/>
            </a:bodyPr>
            <a:lstStyle/>
            <a:p>
              <a:r>
                <a:rPr lang="en-US" altLang="zh-CN" sz="2400" b="1" dirty="0">
                  <a:latin typeface="+mn-lt"/>
                </a:rPr>
                <a:t>Setting</a:t>
              </a:r>
              <a:endParaRPr lang="en-US" altLang="zh-CN" sz="2400" b="1" dirty="0">
                <a:latin typeface="+mn-lt"/>
              </a:endParaRPr>
            </a:p>
          </p:txBody>
        </p:sp>
      </p:grpSp>
      <p:sp>
        <p:nvSpPr>
          <p:cNvPr id="21" name="文本框 20"/>
          <p:cNvSpPr txBox="1"/>
          <p:nvPr/>
        </p:nvSpPr>
        <p:spPr>
          <a:xfrm>
            <a:off x="39644" y="977595"/>
            <a:ext cx="12041981" cy="3139321"/>
          </a:xfrm>
          <a:prstGeom prst="rect">
            <a:avLst/>
          </a:prstGeom>
          <a:solidFill>
            <a:schemeClr val="bg1"/>
          </a:solidFill>
        </p:spPr>
        <p:txBody>
          <a:bodyPr wrap="square">
            <a:spAutoFit/>
          </a:bodyPr>
          <a:lstStyle/>
          <a:p>
            <a:pPr algn="just"/>
            <a:r>
              <a:rPr lang="en-US" altLang="zh-CN" sz="1800"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Para.4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spring break began, they set out just as the sun painted the sky with colors of orange and gold. They felt a mixture of excitement and slight nervousness. They carried backpacks filled with supplies and the ancient map that they hoped would lead them to glory.</a:t>
            </a:r>
            <a:r>
              <a:rPr lang="en-US" altLang="zh-CN" kern="100" dirty="0">
                <a:latin typeface="等线" panose="02010600030101010101" pitchFamily="2" charset="-122"/>
                <a:ea typeface="等线" panose="02010600030101010101" pitchFamily="2" charset="-122"/>
                <a:cs typeface="Times New Roman" panose="02020603050405020304" pitchFamily="18" charset="0"/>
              </a:rPr>
              <a:t>	</a:t>
            </a:r>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kern="10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rPr>
              <a:t>Para.5 </a:t>
            </a:r>
            <a:r>
              <a:rPr lang="en-US" altLang="zh-CN" kern="100" dirty="0">
                <a:effectLst/>
                <a:latin typeface="Times New Roman" panose="02020603050405020304" pitchFamily="18" charset="0"/>
                <a:ea typeface="等线" panose="02010600030101010101" pitchFamily="2" charset="-122"/>
                <a:cs typeface="Times New Roman" panose="02020603050405020304" pitchFamily="18" charset="0"/>
              </a:rPr>
              <a:t>The beginning of their journey was full of laughter and songs around the campfire</a:t>
            </a:r>
            <a:r>
              <a:rPr lang="zh-CN" altLang="zh-CN"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kern="100" dirty="0">
                <a:effectLst/>
                <a:latin typeface="Times New Roman" panose="02020603050405020304" pitchFamily="18" charset="0"/>
                <a:ea typeface="等线" panose="02010600030101010101" pitchFamily="2" charset="-122"/>
                <a:cs typeface="Times New Roman" panose="02020603050405020304" pitchFamily="18" charset="0"/>
              </a:rPr>
              <a:t>but as days passed, the trip's reality set in. The path grew more dangerous, and the maps guided them through thick woods and muddy wetlands. They learned to work together as their friendship was tested by constant challenges. Slowly, the island drew nearer.</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kern="10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rPr>
              <a:t>Para.6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conflict arose when they reached the foot of Mount Veritas</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final barrier before reaching the island. Lucas twisted his ankle, and the slightest movement sent sharp pains shooting through his leg. With time running out, Jack and Simon had to make a choice: should they push on and risk Lucas' well-being or turn back after coming so far?</a:t>
            </a:r>
            <a:endPar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endParaRPr>
          </a:p>
          <a:p>
            <a:pPr algn="just"/>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Para.1 At crossroads, Jack and Simon exchanged knowing glances.</a:t>
            </a:r>
            <a:endParaRPr lang="en-US" altLang="zh-CN" b="1" kern="100" dirty="0">
              <a:latin typeface="Times New Roman" panose="02020603050405020304" pitchFamily="18" charset="0"/>
              <a:ea typeface="等线" panose="02010600030101010101" pitchFamily="2" charset="-122"/>
              <a:cs typeface="Times New Roman" panose="02020603050405020304" pitchFamily="18" charset="0"/>
            </a:endParaRPr>
          </a:p>
          <a:p>
            <a:pPr algn="just"/>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     Para.2 When reaching the Silver Falcon, the three boys found no fortune there at all.</a:t>
            </a:r>
            <a:endParaRPr lang="en-US" altLang="zh-CN" b="1" kern="100" dirty="0">
              <a:latin typeface="Times New Roman" panose="02020603050405020304" pitchFamily="18" charset="0"/>
              <a:ea typeface="等线" panose="02010600030101010101" pitchFamily="2" charset="-122"/>
              <a:cs typeface="Times New Roman" panose="02020603050405020304" pitchFamily="18" charset="0"/>
            </a:endParaRPr>
          </a:p>
        </p:txBody>
      </p:sp>
      <p:cxnSp>
        <p:nvCxnSpPr>
          <p:cNvPr id="24" name="直线连接符 23"/>
          <p:cNvCxnSpPr/>
          <p:nvPr/>
        </p:nvCxnSpPr>
        <p:spPr>
          <a:xfrm>
            <a:off x="4811043" y="1311562"/>
            <a:ext cx="492596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线连接符 24"/>
          <p:cNvCxnSpPr/>
          <p:nvPr/>
        </p:nvCxnSpPr>
        <p:spPr>
          <a:xfrm>
            <a:off x="7297255" y="2393110"/>
            <a:ext cx="315935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线连接符 28"/>
          <p:cNvCxnSpPr/>
          <p:nvPr/>
        </p:nvCxnSpPr>
        <p:spPr>
          <a:xfrm>
            <a:off x="5117690" y="2973213"/>
            <a:ext cx="167148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229317" y="4219365"/>
            <a:ext cx="11709098" cy="954107"/>
          </a:xfrm>
          <a:prstGeom prst="rect">
            <a:avLst/>
          </a:prstGeom>
          <a:noFill/>
        </p:spPr>
        <p:txBody>
          <a:bodyPr wrap="square">
            <a:spAutoFit/>
          </a:bodyPr>
          <a:lstStyle/>
          <a:p>
            <a:r>
              <a:rPr lang="en-GB" altLang="zh-CN" sz="2800" b="1" i="1" dirty="0">
                <a:latin typeface="Calibri" panose="020F0502020204030204" pitchFamily="34" charset="0"/>
                <a:cs typeface="Calibri" panose="020F0502020204030204" pitchFamily="34" charset="0"/>
              </a:rPr>
              <a:t>The same setting can carry multiple </a:t>
            </a:r>
            <a:r>
              <a:rPr lang="en-GB" altLang="zh-CN" sz="2800" b="1" i="1" dirty="0">
                <a:solidFill>
                  <a:srgbClr val="FF0000"/>
                </a:solidFill>
                <a:latin typeface="Calibri" panose="020F0502020204030204" pitchFamily="34" charset="0"/>
                <a:cs typeface="Calibri" panose="020F0502020204030204" pitchFamily="34" charset="0"/>
              </a:rPr>
              <a:t>symbolic meanings </a:t>
            </a:r>
            <a:endParaRPr lang="en-GB" altLang="zh-CN" sz="2800" b="1" i="1" dirty="0">
              <a:solidFill>
                <a:srgbClr val="FF0000"/>
              </a:solidFill>
              <a:latin typeface="Calibri" panose="020F0502020204030204" pitchFamily="34" charset="0"/>
              <a:cs typeface="Calibri" panose="020F0502020204030204" pitchFamily="34" charset="0"/>
            </a:endParaRPr>
          </a:p>
          <a:p>
            <a:r>
              <a:rPr lang="en-GB" altLang="zh-CN" sz="2400" b="1" dirty="0">
                <a:latin typeface="Calibri" panose="020F0502020204030204" pitchFamily="34" charset="0"/>
                <a:cs typeface="Calibri" panose="020F0502020204030204" pitchFamily="34" charset="0"/>
              </a:rPr>
              <a:t>a</a:t>
            </a:r>
            <a:r>
              <a:rPr lang="en-GB" altLang="zh-CN" sz="2400" b="1" i="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mountain</a:t>
            </a:r>
            <a:r>
              <a:rPr lang="en-GB" altLang="zh-CN" sz="2400" b="1" i="1" dirty="0">
                <a:latin typeface="Calibri" panose="020F0502020204030204" pitchFamily="34" charset="0"/>
                <a:cs typeface="Calibri" panose="020F0502020204030204" pitchFamily="34" charset="0"/>
              </a:rPr>
              <a:t> = </a:t>
            </a:r>
            <a:r>
              <a:rPr lang="en-GB" altLang="zh-CN" sz="2800" b="1" dirty="0">
                <a:solidFill>
                  <a:srgbClr val="FF0000"/>
                </a:solidFill>
                <a:latin typeface="Calibri" panose="020F0502020204030204" pitchFamily="34" charset="0"/>
                <a:cs typeface="Calibri" panose="020F0502020204030204" pitchFamily="34" charset="0"/>
              </a:rPr>
              <a:t>challenge + truth + growth</a:t>
            </a:r>
            <a:endParaRPr lang="zh-CN" altLang="en-US" sz="2400" b="1" dirty="0">
              <a:solidFill>
                <a:srgbClr val="FF0000"/>
              </a:solidFill>
              <a:latin typeface="Calibri" panose="020F0502020204030204" pitchFamily="34" charset="0"/>
              <a:cs typeface="Calibri" panose="020F0502020204030204" pitchFamily="34" charset="0"/>
            </a:endParaRPr>
          </a:p>
        </p:txBody>
      </p:sp>
      <p:sp>
        <p:nvSpPr>
          <p:cNvPr id="5" name="文本框 4"/>
          <p:cNvSpPr txBox="1"/>
          <p:nvPr/>
        </p:nvSpPr>
        <p:spPr>
          <a:xfrm>
            <a:off x="1360154" y="86022"/>
            <a:ext cx="10578261" cy="923330"/>
          </a:xfrm>
          <a:custGeom>
            <a:avLst/>
            <a:gdLst>
              <a:gd name="csX0" fmla="*/ 0 w 10578261"/>
              <a:gd name="csY0" fmla="*/ 0 h 923330"/>
              <a:gd name="csX1" fmla="*/ 270333 w 10578261"/>
              <a:gd name="csY1" fmla="*/ 0 h 923330"/>
              <a:gd name="csX2" fmla="*/ 752232 w 10578261"/>
              <a:gd name="csY2" fmla="*/ 0 h 923330"/>
              <a:gd name="csX3" fmla="*/ 1128348 w 10578261"/>
              <a:gd name="csY3" fmla="*/ 0 h 923330"/>
              <a:gd name="csX4" fmla="*/ 1927594 w 10578261"/>
              <a:gd name="csY4" fmla="*/ 0 h 923330"/>
              <a:gd name="csX5" fmla="*/ 2303710 w 10578261"/>
              <a:gd name="csY5" fmla="*/ 0 h 923330"/>
              <a:gd name="csX6" fmla="*/ 2997174 w 10578261"/>
              <a:gd name="csY6" fmla="*/ 0 h 923330"/>
              <a:gd name="csX7" fmla="*/ 3479073 w 10578261"/>
              <a:gd name="csY7" fmla="*/ 0 h 923330"/>
              <a:gd name="csX8" fmla="*/ 4172536 w 10578261"/>
              <a:gd name="csY8" fmla="*/ 0 h 923330"/>
              <a:gd name="csX9" fmla="*/ 4866000 w 10578261"/>
              <a:gd name="csY9" fmla="*/ 0 h 923330"/>
              <a:gd name="csX10" fmla="*/ 5242116 w 10578261"/>
              <a:gd name="csY10" fmla="*/ 0 h 923330"/>
              <a:gd name="csX11" fmla="*/ 5512449 w 10578261"/>
              <a:gd name="csY11" fmla="*/ 0 h 923330"/>
              <a:gd name="csX12" fmla="*/ 6205913 w 10578261"/>
              <a:gd name="csY12" fmla="*/ 0 h 923330"/>
              <a:gd name="csX13" fmla="*/ 7005160 w 10578261"/>
              <a:gd name="csY13" fmla="*/ 0 h 923330"/>
              <a:gd name="csX14" fmla="*/ 7381275 w 10578261"/>
              <a:gd name="csY14" fmla="*/ 0 h 923330"/>
              <a:gd name="csX15" fmla="*/ 8180522 w 10578261"/>
              <a:gd name="csY15" fmla="*/ 0 h 923330"/>
              <a:gd name="csX16" fmla="*/ 8556638 w 10578261"/>
              <a:gd name="csY16" fmla="*/ 0 h 923330"/>
              <a:gd name="csX17" fmla="*/ 9250102 w 10578261"/>
              <a:gd name="csY17" fmla="*/ 0 h 923330"/>
              <a:gd name="csX18" fmla="*/ 9943565 w 10578261"/>
              <a:gd name="csY18" fmla="*/ 0 h 923330"/>
              <a:gd name="csX19" fmla="*/ 10578261 w 10578261"/>
              <a:gd name="csY19" fmla="*/ 0 h 923330"/>
              <a:gd name="csX20" fmla="*/ 10578261 w 10578261"/>
              <a:gd name="csY20" fmla="*/ 470898 h 923330"/>
              <a:gd name="csX21" fmla="*/ 10578261 w 10578261"/>
              <a:gd name="csY21" fmla="*/ 923330 h 923330"/>
              <a:gd name="csX22" fmla="*/ 10202145 w 10578261"/>
              <a:gd name="csY22" fmla="*/ 923330 h 923330"/>
              <a:gd name="csX23" fmla="*/ 9826029 w 10578261"/>
              <a:gd name="csY23" fmla="*/ 923330 h 923330"/>
              <a:gd name="csX24" fmla="*/ 9026783 w 10578261"/>
              <a:gd name="csY24" fmla="*/ 923330 h 923330"/>
              <a:gd name="csX25" fmla="*/ 8333319 w 10578261"/>
              <a:gd name="csY25" fmla="*/ 923330 h 923330"/>
              <a:gd name="csX26" fmla="*/ 7639855 w 10578261"/>
              <a:gd name="csY26" fmla="*/ 923330 h 923330"/>
              <a:gd name="csX27" fmla="*/ 6840609 w 10578261"/>
              <a:gd name="csY27" fmla="*/ 923330 h 923330"/>
              <a:gd name="csX28" fmla="*/ 6147145 w 10578261"/>
              <a:gd name="csY28" fmla="*/ 923330 h 923330"/>
              <a:gd name="csX29" fmla="*/ 5559464 w 10578261"/>
              <a:gd name="csY29" fmla="*/ 923330 h 923330"/>
              <a:gd name="csX30" fmla="*/ 5289131 w 10578261"/>
              <a:gd name="csY30" fmla="*/ 923330 h 923330"/>
              <a:gd name="csX31" fmla="*/ 4701449 w 10578261"/>
              <a:gd name="csY31" fmla="*/ 923330 h 923330"/>
              <a:gd name="csX32" fmla="*/ 4007986 w 10578261"/>
              <a:gd name="csY32" fmla="*/ 923330 h 923330"/>
              <a:gd name="csX33" fmla="*/ 3526087 w 10578261"/>
              <a:gd name="csY33" fmla="*/ 923330 h 923330"/>
              <a:gd name="csX34" fmla="*/ 3149971 w 10578261"/>
              <a:gd name="csY34" fmla="*/ 923330 h 923330"/>
              <a:gd name="csX35" fmla="*/ 2350725 w 10578261"/>
              <a:gd name="csY35" fmla="*/ 923330 h 923330"/>
              <a:gd name="csX36" fmla="*/ 1763043 w 10578261"/>
              <a:gd name="csY36" fmla="*/ 923330 h 923330"/>
              <a:gd name="csX37" fmla="*/ 1386928 w 10578261"/>
              <a:gd name="csY37" fmla="*/ 923330 h 923330"/>
              <a:gd name="csX38" fmla="*/ 799246 w 10578261"/>
              <a:gd name="csY38" fmla="*/ 923330 h 923330"/>
              <a:gd name="csX39" fmla="*/ 528913 w 10578261"/>
              <a:gd name="csY39" fmla="*/ 923330 h 923330"/>
              <a:gd name="csX40" fmla="*/ 0 w 10578261"/>
              <a:gd name="csY40" fmla="*/ 923330 h 923330"/>
              <a:gd name="csX41" fmla="*/ 0 w 10578261"/>
              <a:gd name="csY41" fmla="*/ 470898 h 923330"/>
              <a:gd name="csX42" fmla="*/ 0 w 10578261"/>
              <a:gd name="csY42" fmla="*/ 0 h 92333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Lst>
            <a:rect l="l" t="t" r="r" b="b"/>
            <a:pathLst>
              <a:path w="10578261" h="923330" fill="none" extrusionOk="0">
                <a:moveTo>
                  <a:pt x="0" y="0"/>
                </a:moveTo>
                <a:cubicBezTo>
                  <a:pt x="86095" y="-29300"/>
                  <a:pt x="146443" y="16650"/>
                  <a:pt x="270333" y="0"/>
                </a:cubicBezTo>
                <a:cubicBezTo>
                  <a:pt x="394223" y="-16650"/>
                  <a:pt x="653697" y="43807"/>
                  <a:pt x="752232" y="0"/>
                </a:cubicBezTo>
                <a:cubicBezTo>
                  <a:pt x="850767" y="-43807"/>
                  <a:pt x="960632" y="19823"/>
                  <a:pt x="1128348" y="0"/>
                </a:cubicBezTo>
                <a:cubicBezTo>
                  <a:pt x="1296064" y="-19823"/>
                  <a:pt x="1632915" y="79212"/>
                  <a:pt x="1927594" y="0"/>
                </a:cubicBezTo>
                <a:cubicBezTo>
                  <a:pt x="2222273" y="-79212"/>
                  <a:pt x="2171251" y="17975"/>
                  <a:pt x="2303710" y="0"/>
                </a:cubicBezTo>
                <a:cubicBezTo>
                  <a:pt x="2436169" y="-17975"/>
                  <a:pt x="2670195" y="74590"/>
                  <a:pt x="2997174" y="0"/>
                </a:cubicBezTo>
                <a:cubicBezTo>
                  <a:pt x="3324153" y="-74590"/>
                  <a:pt x="3327004" y="27889"/>
                  <a:pt x="3479073" y="0"/>
                </a:cubicBezTo>
                <a:cubicBezTo>
                  <a:pt x="3631142" y="-27889"/>
                  <a:pt x="3976004" y="80214"/>
                  <a:pt x="4172536" y="0"/>
                </a:cubicBezTo>
                <a:cubicBezTo>
                  <a:pt x="4369068" y="-80214"/>
                  <a:pt x="4553452" y="20442"/>
                  <a:pt x="4866000" y="0"/>
                </a:cubicBezTo>
                <a:cubicBezTo>
                  <a:pt x="5178548" y="-20442"/>
                  <a:pt x="5132456" y="26678"/>
                  <a:pt x="5242116" y="0"/>
                </a:cubicBezTo>
                <a:cubicBezTo>
                  <a:pt x="5351776" y="-26678"/>
                  <a:pt x="5444636" y="31118"/>
                  <a:pt x="5512449" y="0"/>
                </a:cubicBezTo>
                <a:cubicBezTo>
                  <a:pt x="5580262" y="-31118"/>
                  <a:pt x="6029872" y="61580"/>
                  <a:pt x="6205913" y="0"/>
                </a:cubicBezTo>
                <a:cubicBezTo>
                  <a:pt x="6381954" y="-61580"/>
                  <a:pt x="6797047" y="61843"/>
                  <a:pt x="7005160" y="0"/>
                </a:cubicBezTo>
                <a:cubicBezTo>
                  <a:pt x="7213273" y="-61843"/>
                  <a:pt x="7236597" y="32640"/>
                  <a:pt x="7381275" y="0"/>
                </a:cubicBezTo>
                <a:cubicBezTo>
                  <a:pt x="7525953" y="-32640"/>
                  <a:pt x="7935747" y="18524"/>
                  <a:pt x="8180522" y="0"/>
                </a:cubicBezTo>
                <a:cubicBezTo>
                  <a:pt x="8425297" y="-18524"/>
                  <a:pt x="8378382" y="7677"/>
                  <a:pt x="8556638" y="0"/>
                </a:cubicBezTo>
                <a:cubicBezTo>
                  <a:pt x="8734894" y="-7677"/>
                  <a:pt x="9103204" y="63054"/>
                  <a:pt x="9250102" y="0"/>
                </a:cubicBezTo>
                <a:cubicBezTo>
                  <a:pt x="9397000" y="-63054"/>
                  <a:pt x="9715830" y="63827"/>
                  <a:pt x="9943565" y="0"/>
                </a:cubicBezTo>
                <a:cubicBezTo>
                  <a:pt x="10171300" y="-63827"/>
                  <a:pt x="10390672" y="68199"/>
                  <a:pt x="10578261" y="0"/>
                </a:cubicBezTo>
                <a:cubicBezTo>
                  <a:pt x="10604069" y="127047"/>
                  <a:pt x="10558543" y="250022"/>
                  <a:pt x="10578261" y="470898"/>
                </a:cubicBezTo>
                <a:cubicBezTo>
                  <a:pt x="10597979" y="691774"/>
                  <a:pt x="10549227" y="703981"/>
                  <a:pt x="10578261" y="923330"/>
                </a:cubicBezTo>
                <a:cubicBezTo>
                  <a:pt x="10437946" y="943366"/>
                  <a:pt x="10346621" y="893001"/>
                  <a:pt x="10202145" y="923330"/>
                </a:cubicBezTo>
                <a:cubicBezTo>
                  <a:pt x="10057669" y="953659"/>
                  <a:pt x="9953216" y="884574"/>
                  <a:pt x="9826029" y="923330"/>
                </a:cubicBezTo>
                <a:cubicBezTo>
                  <a:pt x="9698842" y="962086"/>
                  <a:pt x="9397380" y="892109"/>
                  <a:pt x="9026783" y="923330"/>
                </a:cubicBezTo>
                <a:cubicBezTo>
                  <a:pt x="8656186" y="954551"/>
                  <a:pt x="8474886" y="869760"/>
                  <a:pt x="8333319" y="923330"/>
                </a:cubicBezTo>
                <a:cubicBezTo>
                  <a:pt x="8191752" y="976900"/>
                  <a:pt x="7795863" y="868829"/>
                  <a:pt x="7639855" y="923330"/>
                </a:cubicBezTo>
                <a:cubicBezTo>
                  <a:pt x="7483847" y="977831"/>
                  <a:pt x="7184556" y="833823"/>
                  <a:pt x="6840609" y="923330"/>
                </a:cubicBezTo>
                <a:cubicBezTo>
                  <a:pt x="6496662" y="1012837"/>
                  <a:pt x="6321462" y="915382"/>
                  <a:pt x="6147145" y="923330"/>
                </a:cubicBezTo>
                <a:cubicBezTo>
                  <a:pt x="5972828" y="931278"/>
                  <a:pt x="5688490" y="862224"/>
                  <a:pt x="5559464" y="923330"/>
                </a:cubicBezTo>
                <a:cubicBezTo>
                  <a:pt x="5430438" y="984436"/>
                  <a:pt x="5383796" y="898339"/>
                  <a:pt x="5289131" y="923330"/>
                </a:cubicBezTo>
                <a:cubicBezTo>
                  <a:pt x="5194466" y="948321"/>
                  <a:pt x="4995205" y="869289"/>
                  <a:pt x="4701449" y="923330"/>
                </a:cubicBezTo>
                <a:cubicBezTo>
                  <a:pt x="4407693" y="977371"/>
                  <a:pt x="4196226" y="876882"/>
                  <a:pt x="4007986" y="923330"/>
                </a:cubicBezTo>
                <a:cubicBezTo>
                  <a:pt x="3819746" y="969778"/>
                  <a:pt x="3713964" y="905899"/>
                  <a:pt x="3526087" y="923330"/>
                </a:cubicBezTo>
                <a:cubicBezTo>
                  <a:pt x="3338210" y="940761"/>
                  <a:pt x="3330652" y="911001"/>
                  <a:pt x="3149971" y="923330"/>
                </a:cubicBezTo>
                <a:cubicBezTo>
                  <a:pt x="2969290" y="935659"/>
                  <a:pt x="2668723" y="911093"/>
                  <a:pt x="2350725" y="923330"/>
                </a:cubicBezTo>
                <a:cubicBezTo>
                  <a:pt x="2032727" y="935567"/>
                  <a:pt x="1930842" y="897704"/>
                  <a:pt x="1763043" y="923330"/>
                </a:cubicBezTo>
                <a:cubicBezTo>
                  <a:pt x="1595244" y="948956"/>
                  <a:pt x="1533096" y="912442"/>
                  <a:pt x="1386928" y="923330"/>
                </a:cubicBezTo>
                <a:cubicBezTo>
                  <a:pt x="1240761" y="934218"/>
                  <a:pt x="1077565" y="896057"/>
                  <a:pt x="799246" y="923330"/>
                </a:cubicBezTo>
                <a:cubicBezTo>
                  <a:pt x="520927" y="950603"/>
                  <a:pt x="661538" y="922801"/>
                  <a:pt x="528913" y="923330"/>
                </a:cubicBezTo>
                <a:cubicBezTo>
                  <a:pt x="396288" y="923859"/>
                  <a:pt x="255666" y="919635"/>
                  <a:pt x="0" y="923330"/>
                </a:cubicBezTo>
                <a:cubicBezTo>
                  <a:pt x="-10097" y="754422"/>
                  <a:pt x="23700" y="618843"/>
                  <a:pt x="0" y="470898"/>
                </a:cubicBezTo>
                <a:cubicBezTo>
                  <a:pt x="-23700" y="322953"/>
                  <a:pt x="25656" y="161401"/>
                  <a:pt x="0" y="0"/>
                </a:cubicBezTo>
                <a:close/>
              </a:path>
              <a:path w="10578261" h="923330" stroke="0" extrusionOk="0">
                <a:moveTo>
                  <a:pt x="0" y="0"/>
                </a:moveTo>
                <a:cubicBezTo>
                  <a:pt x="109765" y="-13152"/>
                  <a:pt x="271678" y="29533"/>
                  <a:pt x="481899" y="0"/>
                </a:cubicBezTo>
                <a:cubicBezTo>
                  <a:pt x="692120" y="-29533"/>
                  <a:pt x="843327" y="19908"/>
                  <a:pt x="963797" y="0"/>
                </a:cubicBezTo>
                <a:cubicBezTo>
                  <a:pt x="1084267" y="-19908"/>
                  <a:pt x="1531938" y="42345"/>
                  <a:pt x="1763044" y="0"/>
                </a:cubicBezTo>
                <a:cubicBezTo>
                  <a:pt x="1994150" y="-42345"/>
                  <a:pt x="1947211" y="20554"/>
                  <a:pt x="2033377" y="0"/>
                </a:cubicBezTo>
                <a:cubicBezTo>
                  <a:pt x="2119543" y="-20554"/>
                  <a:pt x="2326561" y="13337"/>
                  <a:pt x="2409493" y="0"/>
                </a:cubicBezTo>
                <a:cubicBezTo>
                  <a:pt x="2492425" y="-13337"/>
                  <a:pt x="2932594" y="14794"/>
                  <a:pt x="3102957" y="0"/>
                </a:cubicBezTo>
                <a:cubicBezTo>
                  <a:pt x="3273320" y="-14794"/>
                  <a:pt x="3470256" y="47270"/>
                  <a:pt x="3796420" y="0"/>
                </a:cubicBezTo>
                <a:cubicBezTo>
                  <a:pt x="4122584" y="-47270"/>
                  <a:pt x="4000169" y="33726"/>
                  <a:pt x="4172536" y="0"/>
                </a:cubicBezTo>
                <a:cubicBezTo>
                  <a:pt x="4344903" y="-33726"/>
                  <a:pt x="4394280" y="22330"/>
                  <a:pt x="4548652" y="0"/>
                </a:cubicBezTo>
                <a:cubicBezTo>
                  <a:pt x="4703024" y="-22330"/>
                  <a:pt x="4745586" y="17684"/>
                  <a:pt x="4818986" y="0"/>
                </a:cubicBezTo>
                <a:cubicBezTo>
                  <a:pt x="4892386" y="-17684"/>
                  <a:pt x="5355983" y="78765"/>
                  <a:pt x="5512449" y="0"/>
                </a:cubicBezTo>
                <a:cubicBezTo>
                  <a:pt x="5668915" y="-78765"/>
                  <a:pt x="5724975" y="22725"/>
                  <a:pt x="5782783" y="0"/>
                </a:cubicBezTo>
                <a:cubicBezTo>
                  <a:pt x="5840591" y="-22725"/>
                  <a:pt x="6333319" y="31470"/>
                  <a:pt x="6476246" y="0"/>
                </a:cubicBezTo>
                <a:cubicBezTo>
                  <a:pt x="6619173" y="-31470"/>
                  <a:pt x="6848579" y="79665"/>
                  <a:pt x="7169710" y="0"/>
                </a:cubicBezTo>
                <a:cubicBezTo>
                  <a:pt x="7490841" y="-79665"/>
                  <a:pt x="7643073" y="71892"/>
                  <a:pt x="7968957" y="0"/>
                </a:cubicBezTo>
                <a:cubicBezTo>
                  <a:pt x="8294841" y="-71892"/>
                  <a:pt x="8233254" y="20264"/>
                  <a:pt x="8450855" y="0"/>
                </a:cubicBezTo>
                <a:cubicBezTo>
                  <a:pt x="8668456" y="-20264"/>
                  <a:pt x="8724774" y="37546"/>
                  <a:pt x="8932754" y="0"/>
                </a:cubicBezTo>
                <a:cubicBezTo>
                  <a:pt x="9140734" y="-37546"/>
                  <a:pt x="9089637" y="9498"/>
                  <a:pt x="9203087" y="0"/>
                </a:cubicBezTo>
                <a:cubicBezTo>
                  <a:pt x="9316537" y="-9498"/>
                  <a:pt x="9609007" y="12057"/>
                  <a:pt x="10002333" y="0"/>
                </a:cubicBezTo>
                <a:cubicBezTo>
                  <a:pt x="10395659" y="-12057"/>
                  <a:pt x="10432071" y="41352"/>
                  <a:pt x="10578261" y="0"/>
                </a:cubicBezTo>
                <a:cubicBezTo>
                  <a:pt x="10615539" y="227243"/>
                  <a:pt x="10573095" y="253278"/>
                  <a:pt x="10578261" y="470898"/>
                </a:cubicBezTo>
                <a:cubicBezTo>
                  <a:pt x="10583427" y="688518"/>
                  <a:pt x="10543698" y="821646"/>
                  <a:pt x="10578261" y="923330"/>
                </a:cubicBezTo>
                <a:cubicBezTo>
                  <a:pt x="10303073" y="1018766"/>
                  <a:pt x="10065096" y="845234"/>
                  <a:pt x="9779015" y="923330"/>
                </a:cubicBezTo>
                <a:cubicBezTo>
                  <a:pt x="9492934" y="1001426"/>
                  <a:pt x="9282745" y="902609"/>
                  <a:pt x="8979768" y="923330"/>
                </a:cubicBezTo>
                <a:cubicBezTo>
                  <a:pt x="8676791" y="944051"/>
                  <a:pt x="8749801" y="899323"/>
                  <a:pt x="8603652" y="923330"/>
                </a:cubicBezTo>
                <a:cubicBezTo>
                  <a:pt x="8457503" y="947337"/>
                  <a:pt x="8404939" y="884476"/>
                  <a:pt x="8227536" y="923330"/>
                </a:cubicBezTo>
                <a:cubicBezTo>
                  <a:pt x="8050133" y="962184"/>
                  <a:pt x="7720242" y="916331"/>
                  <a:pt x="7534073" y="923330"/>
                </a:cubicBezTo>
                <a:cubicBezTo>
                  <a:pt x="7347904" y="930329"/>
                  <a:pt x="7024636" y="844198"/>
                  <a:pt x="6734826" y="923330"/>
                </a:cubicBezTo>
                <a:cubicBezTo>
                  <a:pt x="6445016" y="1002462"/>
                  <a:pt x="6484522" y="903276"/>
                  <a:pt x="6358710" y="923330"/>
                </a:cubicBezTo>
                <a:cubicBezTo>
                  <a:pt x="6232898" y="943384"/>
                  <a:pt x="5983508" y="863541"/>
                  <a:pt x="5771029" y="923330"/>
                </a:cubicBezTo>
                <a:cubicBezTo>
                  <a:pt x="5558550" y="983119"/>
                  <a:pt x="5571156" y="921968"/>
                  <a:pt x="5394913" y="923330"/>
                </a:cubicBezTo>
                <a:cubicBezTo>
                  <a:pt x="5218670" y="924692"/>
                  <a:pt x="5248545" y="895018"/>
                  <a:pt x="5124580" y="923330"/>
                </a:cubicBezTo>
                <a:cubicBezTo>
                  <a:pt x="5000615" y="951642"/>
                  <a:pt x="4570551" y="845258"/>
                  <a:pt x="4325333" y="923330"/>
                </a:cubicBezTo>
                <a:cubicBezTo>
                  <a:pt x="4080115" y="1001402"/>
                  <a:pt x="3936252" y="858108"/>
                  <a:pt x="3737652" y="923330"/>
                </a:cubicBezTo>
                <a:cubicBezTo>
                  <a:pt x="3539052" y="988552"/>
                  <a:pt x="3207277" y="921386"/>
                  <a:pt x="3044188" y="923330"/>
                </a:cubicBezTo>
                <a:cubicBezTo>
                  <a:pt x="2881099" y="925274"/>
                  <a:pt x="2562560" y="892383"/>
                  <a:pt x="2350725" y="923330"/>
                </a:cubicBezTo>
                <a:cubicBezTo>
                  <a:pt x="2138890" y="954277"/>
                  <a:pt x="2065254" y="906565"/>
                  <a:pt x="1974609" y="923330"/>
                </a:cubicBezTo>
                <a:cubicBezTo>
                  <a:pt x="1883964" y="940095"/>
                  <a:pt x="1560117" y="828869"/>
                  <a:pt x="1175362" y="923330"/>
                </a:cubicBezTo>
                <a:cubicBezTo>
                  <a:pt x="790607" y="1017791"/>
                  <a:pt x="481336" y="826492"/>
                  <a:pt x="0" y="923330"/>
                </a:cubicBezTo>
                <a:cubicBezTo>
                  <a:pt x="-5741" y="753725"/>
                  <a:pt x="13052" y="677931"/>
                  <a:pt x="0" y="470898"/>
                </a:cubicBezTo>
                <a:cubicBezTo>
                  <a:pt x="-13052" y="263865"/>
                  <a:pt x="51983" y="187372"/>
                  <a:pt x="0" y="0"/>
                </a:cubicBezTo>
                <a:close/>
              </a:path>
            </a:pathLst>
          </a:custGeom>
          <a:solidFill>
            <a:schemeClr val="bg1"/>
          </a:solidFill>
          <a:ln>
            <a:solidFill>
              <a:srgbClr val="00B0F0"/>
            </a:solidFill>
          </a:ln>
        </p:spPr>
        <p:txBody>
          <a:bodyPr wrap="square">
            <a:spAutoFit/>
          </a:bodyPr>
          <a:lstStyle/>
          <a:p>
            <a:pPr>
              <a:buNone/>
            </a:pPr>
            <a:r>
              <a:rPr lang="zh-CN" altLang="en-US" b="1" dirty="0"/>
              <a:t>优秀的续写，让原文的环境从背景走向前台</a:t>
            </a:r>
            <a:r>
              <a:rPr lang="en-US" altLang="zh-CN" b="1" dirty="0"/>
              <a:t>——</a:t>
            </a:r>
            <a:r>
              <a:rPr lang="zh-CN" altLang="en-US" b="1" dirty="0"/>
              <a:t> </a:t>
            </a:r>
            <a:r>
              <a:rPr lang="zh-CN" altLang="en-US" dirty="0"/>
              <a:t>日出不再是时间，而是</a:t>
            </a:r>
            <a:r>
              <a:rPr lang="zh-CN" altLang="en-US" b="1" dirty="0"/>
              <a:t>生命刻度</a:t>
            </a:r>
            <a:r>
              <a:rPr lang="zh-CN" altLang="en-US" dirty="0"/>
              <a:t>；</a:t>
            </a:r>
            <a:endParaRPr lang="zh-CN" altLang="en-US" dirty="0"/>
          </a:p>
          <a:p>
            <a:pPr>
              <a:buNone/>
            </a:pPr>
            <a:r>
              <a:rPr lang="zh-CN" altLang="en-US" dirty="0"/>
              <a:t>树林不再是障碍，而是</a:t>
            </a:r>
            <a:r>
              <a:rPr lang="zh-CN" altLang="en-US" b="1" dirty="0"/>
              <a:t>友谊见证</a:t>
            </a:r>
            <a:r>
              <a:rPr lang="zh-CN" altLang="en-US" dirty="0"/>
              <a:t>；湿地不再是麻烦，而是</a:t>
            </a:r>
            <a:r>
              <a:rPr lang="zh-CN" altLang="en-US" b="1" dirty="0"/>
              <a:t>坚持的勋章</a:t>
            </a:r>
            <a:r>
              <a:rPr lang="zh-CN" altLang="en-US" dirty="0"/>
              <a:t>；山不再是地理，而是</a:t>
            </a:r>
            <a:r>
              <a:rPr lang="zh-CN" altLang="en-US" b="1" dirty="0"/>
              <a:t>真理本身</a:t>
            </a:r>
            <a:r>
              <a:rPr lang="zh-CN" altLang="en-US" dirty="0"/>
              <a:t>。</a:t>
            </a:r>
            <a:endParaRPr lang="zh-CN" altLang="en-US" dirty="0"/>
          </a:p>
          <a:p>
            <a:pPr>
              <a:buNone/>
            </a:pPr>
            <a:r>
              <a:rPr lang="zh-CN" altLang="en-US" b="1" dirty="0"/>
              <a:t>从“背景”到“见证者”，是环境伏笔的最高境界。</a:t>
            </a:r>
            <a:endParaRPr lang="zh-CN" altLang="en-US" dirty="0"/>
          </a:p>
        </p:txBody>
      </p:sp>
      <p:grpSp>
        <p:nvGrpSpPr>
          <p:cNvPr id="10" name="组合 9"/>
          <p:cNvGrpSpPr/>
          <p:nvPr/>
        </p:nvGrpSpPr>
        <p:grpSpPr>
          <a:xfrm>
            <a:off x="9161865" y="3475479"/>
            <a:ext cx="2776676" cy="2990029"/>
            <a:chOff x="9246270" y="1260220"/>
            <a:chExt cx="2776676" cy="2990029"/>
          </a:xfrm>
        </p:grpSpPr>
        <p:pic>
          <p:nvPicPr>
            <p:cNvPr id="44" name="图片 43" descr="山上有雪&#10;&#10;AI 生成的内容可能不正确。"/>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46271" y="1260220"/>
              <a:ext cx="2776675" cy="2166045"/>
            </a:xfrm>
            <a:prstGeom prst="rect">
              <a:avLst/>
            </a:prstGeom>
          </p:spPr>
        </p:pic>
        <p:sp>
          <p:nvSpPr>
            <p:cNvPr id="37" name="文本框 36"/>
            <p:cNvSpPr txBox="1"/>
            <p:nvPr/>
          </p:nvSpPr>
          <p:spPr>
            <a:xfrm>
              <a:off x="9246270" y="3049920"/>
              <a:ext cx="2776676" cy="1200329"/>
            </a:xfrm>
            <a:prstGeom prst="rect">
              <a:avLst/>
            </a:prstGeom>
            <a:solidFill>
              <a:schemeClr val="bg1"/>
            </a:solidFill>
          </p:spPr>
          <p:txBody>
            <a:bodyPr wrap="square">
              <a:spAutoFit/>
            </a:bodyPr>
            <a:lstStyle>
              <a:defPPr>
                <a:defRPr lang="zh-CN"/>
              </a:defPPr>
              <a:lvl1pPr>
                <a:defRPr b="1">
                  <a:latin typeface="Times New Roman" panose="02020603050405020304" pitchFamily="18" charset="0"/>
                  <a:cs typeface="Times New Roman" panose="02020603050405020304" pitchFamily="18" charset="0"/>
                </a:defRPr>
              </a:lvl1pPr>
            </a:lstStyle>
            <a:p>
              <a:r>
                <a:rPr lang="en-GB" altLang="zh-CN" dirty="0"/>
                <a:t>Mount Veritas/ˈ</a:t>
              </a:r>
              <a:r>
                <a:rPr lang="en-GB" altLang="zh-CN" dirty="0" err="1"/>
                <a:t>verɪˌtæs</a:t>
              </a:r>
              <a:r>
                <a:rPr lang="en-GB" altLang="zh-CN" dirty="0"/>
                <a:t>/ </a:t>
              </a:r>
              <a:r>
                <a:rPr lang="zh-CN" altLang="en-GB" dirty="0"/>
                <a:t>：</a:t>
              </a:r>
              <a:r>
                <a:rPr lang="en-GB" altLang="zh-CN" dirty="0"/>
                <a:t> </a:t>
              </a:r>
              <a:r>
                <a:rPr lang="en-GB" altLang="zh-CN" b="0" dirty="0"/>
                <a:t>“Veritas” is a Latin word that means </a:t>
              </a:r>
              <a:r>
                <a:rPr lang="en-GB" altLang="zh-CN" dirty="0"/>
                <a:t>“truth</a:t>
              </a:r>
              <a:r>
                <a:rPr lang="zh-CN" altLang="en-US" dirty="0"/>
                <a:t>（真理）</a:t>
              </a:r>
              <a:r>
                <a:rPr lang="en-GB" altLang="zh-CN" dirty="0"/>
                <a:t>.”</a:t>
              </a:r>
              <a:r>
                <a:rPr lang="en-US" altLang="zh-CN" dirty="0"/>
                <a:t> “</a:t>
              </a:r>
              <a:r>
                <a:rPr lang="en-GB" altLang="zh-CN" dirty="0"/>
                <a:t>final barrier”</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checkerboard(across)">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checkerboard(across)">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checkerboard(across)">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checkerboard(across)">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36">
                                            <p:txEl>
                                              <p:pRg st="0" end="0"/>
                                            </p:txEl>
                                          </p:spTgt>
                                        </p:tgtEl>
                                        <p:attrNameLst>
                                          <p:attrName>style.visibility</p:attrName>
                                        </p:attrNameLst>
                                      </p:cBhvr>
                                      <p:to>
                                        <p:strVal val="visible"/>
                                      </p:to>
                                    </p:set>
                                    <p:animEffect transition="in" filter="checkerboard(across)">
                                      <p:cBhvr>
                                        <p:cTn id="35" dur="500"/>
                                        <p:tgtEl>
                                          <p:spTgt spid="36">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36">
                                            <p:txEl>
                                              <p:pRg st="1" end="1"/>
                                            </p:txEl>
                                          </p:spTgt>
                                        </p:tgtEl>
                                        <p:attrNameLst>
                                          <p:attrName>style.visibility</p:attrName>
                                        </p:attrNameLst>
                                      </p:cBhvr>
                                      <p:to>
                                        <p:strVal val="visible"/>
                                      </p:to>
                                    </p:set>
                                    <p:animEffect transition="in" filter="checkerboard(across)">
                                      <p:cBhvr>
                                        <p:cTn id="40" dur="500"/>
                                        <p:tgtEl>
                                          <p:spTgt spid="36">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67778" t="37937" r="8095" b="36190"/>
          <a:stretch>
            <a:fillRect/>
          </a:stretch>
        </p:blipFill>
        <p:spPr>
          <a:xfrm>
            <a:off x="143142" y="0"/>
            <a:ext cx="1113514" cy="1194097"/>
          </a:xfrm>
          <a:prstGeom prst="rect">
            <a:avLst/>
          </a:prstGeom>
          <a:effectLst>
            <a:outerShdw blurRad="50800" dist="38100" dir="5400000" algn="t" rotWithShape="0">
              <a:schemeClr val="bg1">
                <a:lumMod val="50000"/>
                <a:alpha val="40000"/>
              </a:schemeClr>
            </a:outerShdw>
          </a:effectLst>
        </p:spPr>
      </p:pic>
      <p:grpSp>
        <p:nvGrpSpPr>
          <p:cNvPr id="15" name="组合 14"/>
          <p:cNvGrpSpPr/>
          <p:nvPr/>
        </p:nvGrpSpPr>
        <p:grpSpPr>
          <a:xfrm>
            <a:off x="1369470" y="243714"/>
            <a:ext cx="2480930" cy="1036432"/>
            <a:chOff x="-12796" y="1808612"/>
            <a:chExt cx="1307774" cy="1036432"/>
          </a:xfrm>
        </p:grpSpPr>
        <p:sp>
          <p:nvSpPr>
            <p:cNvPr id="12" name="云形 11"/>
            <p:cNvSpPr/>
            <p:nvPr/>
          </p:nvSpPr>
          <p:spPr>
            <a:xfrm>
              <a:off x="-12796" y="1808612"/>
              <a:ext cx="1236620" cy="891573"/>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4820" y="2014047"/>
              <a:ext cx="1190158" cy="830997"/>
            </a:xfrm>
            <a:prstGeom prst="rect">
              <a:avLst/>
            </a:prstGeom>
            <a:noFill/>
          </p:spPr>
          <p:txBody>
            <a:bodyPr wrap="square">
              <a:spAutoFit/>
            </a:bodyPr>
            <a:lstStyle/>
            <a:p>
              <a:r>
                <a:rPr lang="en-US" altLang="zh-CN" sz="2400" b="1" dirty="0">
                  <a:latin typeface="+mn-lt"/>
                </a:rPr>
                <a:t>Time</a:t>
              </a:r>
              <a:r>
                <a:rPr lang="zh-CN" altLang="en-US" sz="2400" b="1" dirty="0">
                  <a:latin typeface="+mn-lt"/>
                </a:rPr>
                <a:t> </a:t>
              </a:r>
              <a:r>
                <a:rPr lang="en-US" altLang="zh-CN" sz="2400" b="1" dirty="0">
                  <a:latin typeface="+mn-lt"/>
                </a:rPr>
                <a:t>&amp;</a:t>
              </a:r>
              <a:r>
                <a:rPr lang="zh-CN" altLang="en-US" sz="2400" b="1" dirty="0">
                  <a:latin typeface="+mn-lt"/>
                </a:rPr>
                <a:t> </a:t>
              </a:r>
              <a:r>
                <a:rPr lang="en-US" altLang="zh-CN" sz="2400" b="1" dirty="0">
                  <a:latin typeface="+mn-lt"/>
                </a:rPr>
                <a:t>Space</a:t>
              </a:r>
              <a:endParaRPr lang="en-US" altLang="zh-CN" sz="2400" b="1" dirty="0">
                <a:latin typeface="+mn-lt"/>
              </a:endParaRPr>
            </a:p>
          </p:txBody>
        </p:sp>
      </p:grpSp>
      <p:sp>
        <p:nvSpPr>
          <p:cNvPr id="2" name="文本框 1"/>
          <p:cNvSpPr txBox="1"/>
          <p:nvPr/>
        </p:nvSpPr>
        <p:spPr>
          <a:xfrm>
            <a:off x="66304" y="1158373"/>
            <a:ext cx="12041981" cy="5632311"/>
          </a:xfrm>
          <a:prstGeom prst="rect">
            <a:avLst/>
          </a:prstGeom>
          <a:solidFill>
            <a:schemeClr val="bg1"/>
          </a:solidFill>
        </p:spPr>
        <p:txBody>
          <a:bodyPr wrap="square">
            <a:spAutoFit/>
          </a:bodyPr>
          <a:lstStyle/>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In the town of Greenfield</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group of three adventurous spirits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Jack</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Simon, and Lucas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had discovered an ancient map in Jack's grandfather's house. The map</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yellowed with age</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described a mysterious island that had the legendary(</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传说的</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 Silver Falcon, a statue that was said to award its finder enormous wisdom and fortune.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typical eighth graders with the excitement of discovery and dreams of greatness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they decided they would be the ones to discover this hidden treasure. They agreed to start this search during the up-and-coming spring break</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keeping their plans a secret from the adults who would undoubtedly discourage such a dangerous adventure.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days that followed were filled with preparation. They read books on survival</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learned about the stars for navigation, and tested their courage in smaller woods. The boys were united by their unshakable resolve and the promise of an adventure that could change their lives forever.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spring break began, they set out just as the sun painted the sky with colors of orange and gold. They felt a mixture of excitement and slight nervousness. They carried backpacks filled with supplies and the ancient map that they hoped would lead them to glory.</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beginning of their journey was full of laughter and songs around the campfire</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but as days passed, the trip's reality set in. The path grew more dangerous, and the maps guided them through thick woods and muddy wetlands. They learned to work together as their friendship was tested by constant challenges. Slowly, the island drew nearer.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conflict arose when they reached the foot of Mount Veritas</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final barrier before reaching the island. Lucas twisted his ankle, and the slightest movement sent sharp pains shooting through his leg. With time running out, Jack and Simon had to make a choice: should they push on and risk Lucas' well-being or turn back after coming so far?</a:t>
            </a:r>
            <a:endPar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endParaRPr>
          </a:p>
          <a:p>
            <a:pPr algn="just"/>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Para.1 At crossroads, Jack and Simon exchanged knowing glances.</a:t>
            </a:r>
            <a:endParaRPr lang="en-US" altLang="zh-CN" b="1" kern="100" dirty="0">
              <a:latin typeface="Times New Roman" panose="02020603050405020304" pitchFamily="18" charset="0"/>
              <a:ea typeface="等线" panose="02010600030101010101" pitchFamily="2" charset="-122"/>
              <a:cs typeface="Times New Roman" panose="02020603050405020304" pitchFamily="18" charset="0"/>
            </a:endParaRPr>
          </a:p>
          <a:p>
            <a:pPr algn="just"/>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     Para.2 When reaching the Silver Falcon, the three boys found no fortune there at all.</a:t>
            </a:r>
            <a:endParaRPr lang="en-US" altLang="zh-CN" b="1" kern="100" dirty="0">
              <a:latin typeface="Times New Roman" panose="02020603050405020304" pitchFamily="18" charset="0"/>
              <a:ea typeface="等线" panose="02010600030101010101" pitchFamily="2" charset="-122"/>
              <a:cs typeface="Times New Roman" panose="02020603050405020304" pitchFamily="18" charset="0"/>
            </a:endParaRPr>
          </a:p>
        </p:txBody>
      </p:sp>
      <p:cxnSp>
        <p:nvCxnSpPr>
          <p:cNvPr id="3" name="直线连接符 2"/>
          <p:cNvCxnSpPr/>
          <p:nvPr/>
        </p:nvCxnSpPr>
        <p:spPr>
          <a:xfrm>
            <a:off x="6386052" y="2575006"/>
            <a:ext cx="348061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线连接符 7"/>
          <p:cNvCxnSpPr/>
          <p:nvPr/>
        </p:nvCxnSpPr>
        <p:spPr>
          <a:xfrm>
            <a:off x="8642555" y="4777432"/>
            <a:ext cx="184354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线连接符 12"/>
          <p:cNvCxnSpPr/>
          <p:nvPr/>
        </p:nvCxnSpPr>
        <p:spPr>
          <a:xfrm>
            <a:off x="7720781" y="5873729"/>
            <a:ext cx="214589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线连接符 17"/>
          <p:cNvCxnSpPr/>
          <p:nvPr/>
        </p:nvCxnSpPr>
        <p:spPr>
          <a:xfrm>
            <a:off x="6730181" y="5318206"/>
            <a:ext cx="279727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3850400" y="463583"/>
            <a:ext cx="8009099" cy="461665"/>
          </a:xfrm>
          <a:prstGeom prst="rect">
            <a:avLst/>
          </a:prstGeom>
          <a:noFill/>
        </p:spPr>
        <p:txBody>
          <a:bodyPr wrap="square">
            <a:spAutoFit/>
          </a:bodyPr>
          <a:lstStyle/>
          <a:p>
            <a:r>
              <a:rPr lang="zh-CN" altLang="en-US" sz="2400" b="1" dirty="0"/>
              <a:t>优秀的续写，让时间成为见证者，让空间成为讲述者。</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heckerboard(across)">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heckerboard(across)">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checkerboard(across)">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checkerboard(across)">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67778" t="37937" r="8095" b="36190"/>
          <a:stretch>
            <a:fillRect/>
          </a:stretch>
        </p:blipFill>
        <p:spPr>
          <a:xfrm>
            <a:off x="143142" y="0"/>
            <a:ext cx="1113514" cy="1194097"/>
          </a:xfrm>
          <a:prstGeom prst="rect">
            <a:avLst/>
          </a:prstGeom>
          <a:effectLst>
            <a:outerShdw blurRad="50800" dist="38100" dir="5400000" algn="t" rotWithShape="0">
              <a:schemeClr val="bg1">
                <a:lumMod val="50000"/>
                <a:alpha val="40000"/>
              </a:schemeClr>
            </a:outerShdw>
          </a:effectLst>
        </p:spPr>
      </p:pic>
      <p:grpSp>
        <p:nvGrpSpPr>
          <p:cNvPr id="15" name="组合 14"/>
          <p:cNvGrpSpPr/>
          <p:nvPr/>
        </p:nvGrpSpPr>
        <p:grpSpPr>
          <a:xfrm>
            <a:off x="1369470" y="243714"/>
            <a:ext cx="1853415" cy="891573"/>
            <a:chOff x="-12796" y="1808612"/>
            <a:chExt cx="976992" cy="891573"/>
          </a:xfrm>
        </p:grpSpPr>
        <p:sp>
          <p:nvSpPr>
            <p:cNvPr id="12" name="云形 11"/>
            <p:cNvSpPr/>
            <p:nvPr/>
          </p:nvSpPr>
          <p:spPr>
            <a:xfrm>
              <a:off x="-12796" y="1808612"/>
              <a:ext cx="976992" cy="891573"/>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4821" y="2014047"/>
              <a:ext cx="772456" cy="461665"/>
            </a:xfrm>
            <a:prstGeom prst="rect">
              <a:avLst/>
            </a:prstGeom>
            <a:noFill/>
          </p:spPr>
          <p:txBody>
            <a:bodyPr wrap="square">
              <a:spAutoFit/>
            </a:bodyPr>
            <a:lstStyle/>
            <a:p>
              <a:r>
                <a:rPr lang="en-US" altLang="zh-CN" sz="2400" b="1" dirty="0">
                  <a:latin typeface="+mn-lt"/>
                </a:rPr>
                <a:t>Theme</a:t>
              </a:r>
              <a:endParaRPr lang="en-US" altLang="zh-CN" sz="2400" b="1" dirty="0">
                <a:latin typeface="+mn-lt"/>
              </a:endParaRPr>
            </a:p>
          </p:txBody>
        </p:sp>
      </p:grpSp>
      <p:sp>
        <p:nvSpPr>
          <p:cNvPr id="6" name="文本框 5"/>
          <p:cNvSpPr txBox="1"/>
          <p:nvPr/>
        </p:nvSpPr>
        <p:spPr>
          <a:xfrm>
            <a:off x="143142" y="1272919"/>
            <a:ext cx="12048858" cy="5078313"/>
          </a:xfrm>
          <a:prstGeom prst="rect">
            <a:avLst/>
          </a:prstGeom>
          <a:solidFill>
            <a:schemeClr val="bg1"/>
          </a:solidFill>
        </p:spPr>
        <p:txBody>
          <a:bodyPr wrap="square">
            <a:spAutoFit/>
          </a:bodyPr>
          <a:lstStyle/>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In the town of Greenfield</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 a group of three adventurous spirits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Jack</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Simon, and Lucas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had discovered an ancient map in Jack's grandfather's house. The map</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yellowed with age</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described a mysterious island that had the legendary(</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传说的</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)Silver Falcon,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 statue that was said to award its finder enormous wisdom and fortune.</a:t>
            </a:r>
            <a:endParaRPr lang="zh-CN" altLang="zh-CN" sz="1800" b="1"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As typical eighth graders with the excitement of discovery and dreams of greatness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they decided they would be the ones to discover this hidden treasure. They agreed to start this search during the up-and-coming spring break</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keeping their plans a secret from the adults who would undoubtedly discourage such a dangerous adventure.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days that followed were filled with preparation. They read books on survival</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learned about the stars for navigation,</a:t>
            </a: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and tested their courage in smaller woods. The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boys were united by their unshakable resolve and the promise of an adventure that could change their lives forever.</a:t>
            </a:r>
            <a:endParaRPr lang="zh-CN" altLang="zh-CN" sz="1800" b="1"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spring break began, they set out just as the sun painted the sky with colors of orange and gold. They felt a mixture of excitement and slight nervousness. They carried backpacks filled with supplies and the ancient map that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they hoped would lead them to glory.</a:t>
            </a:r>
            <a:endParaRPr lang="zh-CN" altLang="zh-CN" sz="1800" b="1"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beginning of their journey was full of laughter and songs around the campfire</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but as days passed, the trip's reality set in. The path grew more dangerous, and the maps guided them through thick woods and muddy wetlands.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They learned to work together as their friendship was tested by constant challenges</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 Slowly, the island drew nearer.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conflict arose when they reached the foot of Mount Veritas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final barrier before reaching the island. Lucas twisted his ankle, and the slightest movement sent sharp pains shooting through his leg. With time running out, Jack and Simon had to make a choice: should they push on and risk Lucas' well-being or turn back after coming so far?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3503899" y="1340722"/>
            <a:ext cx="5819983" cy="461665"/>
          </a:xfrm>
          <a:prstGeom prst="rect">
            <a:avLst/>
          </a:prstGeom>
          <a:solidFill>
            <a:schemeClr val="accent1">
              <a:lumMod val="20000"/>
              <a:lumOff val="80000"/>
            </a:schemeClr>
          </a:solidFill>
        </p:spPr>
        <p:txBody>
          <a:bodyPr wrap="square">
            <a:spAutoFit/>
          </a:bodyPr>
          <a:lstStyle/>
          <a:p>
            <a:r>
              <a:rPr lang="en-GB" altLang="zh-CN" sz="2400" b="1" dirty="0">
                <a:latin typeface="Calibri" panose="020F0502020204030204" pitchFamily="34" charset="0"/>
                <a:cs typeface="Calibri" panose="020F0502020204030204" pitchFamily="34" charset="0"/>
              </a:rPr>
              <a:t>spiritual wealth </a:t>
            </a:r>
            <a:r>
              <a:rPr lang="en-GB" altLang="zh-CN" sz="2400" b="1" dirty="0">
                <a:solidFill>
                  <a:srgbClr val="FF0000"/>
                </a:solidFill>
                <a:latin typeface="Calibri" panose="020F0502020204030204" pitchFamily="34" charset="0"/>
                <a:cs typeface="Calibri" panose="020F0502020204030204" pitchFamily="34" charset="0"/>
              </a:rPr>
              <a:t>far exceeds </a:t>
            </a:r>
            <a:r>
              <a:rPr lang="en-GB" altLang="zh-CN" sz="2400" b="1" dirty="0">
                <a:latin typeface="Calibri" panose="020F0502020204030204" pitchFamily="34" charset="0"/>
                <a:cs typeface="Calibri" panose="020F0502020204030204" pitchFamily="34" charset="0"/>
              </a:rPr>
              <a:t>material wealth</a:t>
            </a:r>
            <a:endParaRPr lang="en-GB" altLang="zh-CN" sz="2400" b="1" dirty="0">
              <a:latin typeface="Calibri" panose="020F0502020204030204" pitchFamily="34" charset="0"/>
              <a:cs typeface="Calibri" panose="020F0502020204030204" pitchFamily="34" charset="0"/>
            </a:endParaRPr>
          </a:p>
        </p:txBody>
      </p:sp>
      <p:sp>
        <p:nvSpPr>
          <p:cNvPr id="11" name="文本框 10"/>
          <p:cNvSpPr txBox="1"/>
          <p:nvPr/>
        </p:nvSpPr>
        <p:spPr>
          <a:xfrm>
            <a:off x="2542443" y="2386147"/>
            <a:ext cx="6123482" cy="461665"/>
          </a:xfrm>
          <a:prstGeom prst="rect">
            <a:avLst/>
          </a:prstGeom>
          <a:solidFill>
            <a:schemeClr val="accent1">
              <a:lumMod val="20000"/>
              <a:lumOff val="80000"/>
            </a:schemeClr>
          </a:solidFill>
        </p:spPr>
        <p:txBody>
          <a:bodyPr wrap="square">
            <a:spAutoFit/>
          </a:bodyPr>
          <a:lstStyle>
            <a:defPPr>
              <a:defRPr lang="zh-CN"/>
            </a:defPPr>
            <a:lvl1pPr>
              <a:defRPr sz="2400" b="1">
                <a:latin typeface="Calibri" panose="020F0502020204030204" pitchFamily="34" charset="0"/>
                <a:cs typeface="Calibri" panose="020F0502020204030204" pitchFamily="34" charset="0"/>
              </a:defRPr>
            </a:lvl1pPr>
          </a:lstStyle>
          <a:p>
            <a:r>
              <a:rPr lang="en-GB" altLang="zh-CN" dirty="0"/>
              <a:t>The understanding of ‘greatness’ is </a:t>
            </a:r>
            <a:r>
              <a:rPr lang="en-GB" altLang="zh-CN" dirty="0">
                <a:solidFill>
                  <a:srgbClr val="FF0000"/>
                </a:solidFill>
              </a:rPr>
              <a:t>redefined</a:t>
            </a:r>
            <a:r>
              <a:rPr lang="en-US" altLang="zh-CN" dirty="0"/>
              <a:t>. </a:t>
            </a:r>
            <a:endParaRPr lang="en-US" altLang="zh-CN" dirty="0"/>
          </a:p>
        </p:txBody>
      </p:sp>
      <p:sp>
        <p:nvSpPr>
          <p:cNvPr id="16" name="文本框 15"/>
          <p:cNvSpPr txBox="1"/>
          <p:nvPr/>
        </p:nvSpPr>
        <p:spPr>
          <a:xfrm>
            <a:off x="9323882" y="2847812"/>
            <a:ext cx="2176960" cy="461665"/>
          </a:xfrm>
          <a:prstGeom prst="rect">
            <a:avLst/>
          </a:prstGeom>
          <a:solidFill>
            <a:schemeClr val="accent1">
              <a:lumMod val="20000"/>
              <a:lumOff val="80000"/>
            </a:schemeClr>
          </a:solidFill>
        </p:spPr>
        <p:txBody>
          <a:bodyPr wrap="square">
            <a:spAutoFit/>
          </a:bodyPr>
          <a:lstStyle>
            <a:defPPr>
              <a:defRPr lang="zh-CN"/>
            </a:defPPr>
            <a:lvl1pPr>
              <a:defRPr sz="2400" b="1">
                <a:latin typeface="Calibri" panose="020F0502020204030204" pitchFamily="34" charset="0"/>
                <a:cs typeface="Calibri" panose="020F0502020204030204" pitchFamily="34" charset="0"/>
              </a:defRPr>
            </a:lvl1pPr>
          </a:lstStyle>
          <a:p>
            <a:r>
              <a:rPr lang="en-US" altLang="zh-CN" dirty="0">
                <a:solidFill>
                  <a:srgbClr val="FF0000"/>
                </a:solidFill>
              </a:rPr>
              <a:t>unity</a:t>
            </a:r>
            <a:r>
              <a:rPr lang="zh-CN" altLang="en-US" dirty="0">
                <a:solidFill>
                  <a:srgbClr val="FF0000"/>
                </a:solidFill>
              </a:rPr>
              <a:t> </a:t>
            </a:r>
            <a:r>
              <a:rPr lang="en-US" altLang="zh-CN" dirty="0">
                <a:solidFill>
                  <a:srgbClr val="FF0000"/>
                </a:solidFill>
              </a:rPr>
              <a:t>&amp;</a:t>
            </a:r>
            <a:r>
              <a:rPr lang="zh-CN" altLang="en-US" dirty="0">
                <a:solidFill>
                  <a:srgbClr val="FF0000"/>
                </a:solidFill>
              </a:rPr>
              <a:t> </a:t>
            </a:r>
            <a:r>
              <a:rPr lang="en-US" altLang="zh-CN" dirty="0">
                <a:solidFill>
                  <a:srgbClr val="FF0000"/>
                </a:solidFill>
              </a:rPr>
              <a:t>bravery</a:t>
            </a:r>
            <a:endParaRPr lang="en-US" altLang="zh-CN" dirty="0">
              <a:solidFill>
                <a:srgbClr val="FF0000"/>
              </a:solidFill>
            </a:endParaRPr>
          </a:p>
        </p:txBody>
      </p:sp>
      <p:sp>
        <p:nvSpPr>
          <p:cNvPr id="17" name="文本框 16"/>
          <p:cNvSpPr txBox="1"/>
          <p:nvPr/>
        </p:nvSpPr>
        <p:spPr>
          <a:xfrm>
            <a:off x="6372017" y="5286445"/>
            <a:ext cx="5819983" cy="461665"/>
          </a:xfrm>
          <a:prstGeom prst="rect">
            <a:avLst/>
          </a:prstGeom>
          <a:solidFill>
            <a:schemeClr val="accent1">
              <a:lumMod val="20000"/>
              <a:lumOff val="80000"/>
            </a:schemeClr>
          </a:solidFill>
        </p:spPr>
        <p:txBody>
          <a:bodyPr wrap="square">
            <a:spAutoFit/>
          </a:bodyPr>
          <a:lstStyle>
            <a:defPPr>
              <a:defRPr lang="zh-CN"/>
            </a:defPPr>
            <a:lvl1pPr>
              <a:defRPr sz="2400" b="1">
                <a:latin typeface="Calibri" panose="020F0502020204030204" pitchFamily="34" charset="0"/>
                <a:cs typeface="Calibri" panose="020F0502020204030204" pitchFamily="34" charset="0"/>
              </a:defRPr>
            </a:lvl1pPr>
          </a:lstStyle>
          <a:p>
            <a:r>
              <a:rPr lang="en-GB" altLang="zh-CN" dirty="0"/>
              <a:t>The choice reflects </a:t>
            </a:r>
            <a:r>
              <a:rPr lang="en-GB" altLang="zh-CN" dirty="0">
                <a:solidFill>
                  <a:srgbClr val="FF0000"/>
                </a:solidFill>
              </a:rPr>
              <a:t>the value of friendship</a:t>
            </a:r>
            <a:r>
              <a:rPr lang="en-GB" altLang="zh-CN" dirty="0"/>
              <a:t>.</a:t>
            </a:r>
            <a:endParaRPr lang="en-GB" altLang="zh-CN" dirty="0"/>
          </a:p>
        </p:txBody>
      </p:sp>
      <p:sp>
        <p:nvSpPr>
          <p:cNvPr id="20" name="文本框 19"/>
          <p:cNvSpPr txBox="1"/>
          <p:nvPr/>
        </p:nvSpPr>
        <p:spPr>
          <a:xfrm>
            <a:off x="1369470" y="178434"/>
            <a:ext cx="10741145" cy="1015663"/>
          </a:xfrm>
          <a:custGeom>
            <a:avLst/>
            <a:gdLst>
              <a:gd name="csX0" fmla="*/ 0 w 10741145"/>
              <a:gd name="csY0" fmla="*/ 0 h 1015663"/>
              <a:gd name="csX1" fmla="*/ 596730 w 10741145"/>
              <a:gd name="csY1" fmla="*/ 0 h 1015663"/>
              <a:gd name="csX2" fmla="*/ 1193461 w 10741145"/>
              <a:gd name="csY2" fmla="*/ 0 h 1015663"/>
              <a:gd name="csX3" fmla="*/ 2005014 w 10741145"/>
              <a:gd name="csY3" fmla="*/ 0 h 1015663"/>
              <a:gd name="csX4" fmla="*/ 2494333 w 10741145"/>
              <a:gd name="csY4" fmla="*/ 0 h 1015663"/>
              <a:gd name="csX5" fmla="*/ 2983651 w 10741145"/>
              <a:gd name="csY5" fmla="*/ 0 h 1015663"/>
              <a:gd name="csX6" fmla="*/ 3580382 w 10741145"/>
              <a:gd name="csY6" fmla="*/ 0 h 1015663"/>
              <a:gd name="csX7" fmla="*/ 4284523 w 10741145"/>
              <a:gd name="csY7" fmla="*/ 0 h 1015663"/>
              <a:gd name="csX8" fmla="*/ 4988665 w 10741145"/>
              <a:gd name="csY8" fmla="*/ 0 h 1015663"/>
              <a:gd name="csX9" fmla="*/ 5692807 w 10741145"/>
              <a:gd name="csY9" fmla="*/ 0 h 1015663"/>
              <a:gd name="csX10" fmla="*/ 6504360 w 10741145"/>
              <a:gd name="csY10" fmla="*/ 0 h 1015663"/>
              <a:gd name="csX11" fmla="*/ 7101090 w 10741145"/>
              <a:gd name="csY11" fmla="*/ 0 h 1015663"/>
              <a:gd name="csX12" fmla="*/ 7805232 w 10741145"/>
              <a:gd name="csY12" fmla="*/ 0 h 1015663"/>
              <a:gd name="csX13" fmla="*/ 8401962 w 10741145"/>
              <a:gd name="csY13" fmla="*/ 0 h 1015663"/>
              <a:gd name="csX14" fmla="*/ 8998693 w 10741145"/>
              <a:gd name="csY14" fmla="*/ 0 h 1015663"/>
              <a:gd name="csX15" fmla="*/ 9595423 w 10741145"/>
              <a:gd name="csY15" fmla="*/ 0 h 1015663"/>
              <a:gd name="csX16" fmla="*/ 9869919 w 10741145"/>
              <a:gd name="csY16" fmla="*/ 0 h 1015663"/>
              <a:gd name="csX17" fmla="*/ 10741145 w 10741145"/>
              <a:gd name="csY17" fmla="*/ 0 h 1015663"/>
              <a:gd name="csX18" fmla="*/ 10741145 w 10741145"/>
              <a:gd name="csY18" fmla="*/ 477362 h 1015663"/>
              <a:gd name="csX19" fmla="*/ 10741145 w 10741145"/>
              <a:gd name="csY19" fmla="*/ 1015663 h 1015663"/>
              <a:gd name="csX20" fmla="*/ 10251826 w 10741145"/>
              <a:gd name="csY20" fmla="*/ 1015663 h 1015663"/>
              <a:gd name="csX21" fmla="*/ 9655096 w 10741145"/>
              <a:gd name="csY21" fmla="*/ 1015663 h 1015663"/>
              <a:gd name="csX22" fmla="*/ 9380600 w 10741145"/>
              <a:gd name="csY22" fmla="*/ 1015663 h 1015663"/>
              <a:gd name="csX23" fmla="*/ 8891281 w 10741145"/>
              <a:gd name="csY23" fmla="*/ 1015663 h 1015663"/>
              <a:gd name="csX24" fmla="*/ 8187139 w 10741145"/>
              <a:gd name="csY24" fmla="*/ 1015663 h 1015663"/>
              <a:gd name="csX25" fmla="*/ 7805232 w 10741145"/>
              <a:gd name="csY25" fmla="*/ 1015663 h 1015663"/>
              <a:gd name="csX26" fmla="*/ 6993679 w 10741145"/>
              <a:gd name="csY26" fmla="*/ 1015663 h 1015663"/>
              <a:gd name="csX27" fmla="*/ 6182126 w 10741145"/>
              <a:gd name="csY27" fmla="*/ 1015663 h 1015663"/>
              <a:gd name="csX28" fmla="*/ 5585395 w 10741145"/>
              <a:gd name="csY28" fmla="*/ 1015663 h 1015663"/>
              <a:gd name="csX29" fmla="*/ 4773842 w 10741145"/>
              <a:gd name="csY29" fmla="*/ 1015663 h 1015663"/>
              <a:gd name="csX30" fmla="*/ 4177112 w 10741145"/>
              <a:gd name="csY30" fmla="*/ 1015663 h 1015663"/>
              <a:gd name="csX31" fmla="*/ 3472970 w 10741145"/>
              <a:gd name="csY31" fmla="*/ 1015663 h 1015663"/>
              <a:gd name="csX32" fmla="*/ 3198474 w 10741145"/>
              <a:gd name="csY32" fmla="*/ 1015663 h 1015663"/>
              <a:gd name="csX33" fmla="*/ 2386921 w 10741145"/>
              <a:gd name="csY33" fmla="*/ 1015663 h 1015663"/>
              <a:gd name="csX34" fmla="*/ 1897602 w 10741145"/>
              <a:gd name="csY34" fmla="*/ 1015663 h 1015663"/>
              <a:gd name="csX35" fmla="*/ 1193461 w 10741145"/>
              <a:gd name="csY35" fmla="*/ 1015663 h 1015663"/>
              <a:gd name="csX36" fmla="*/ 918965 w 10741145"/>
              <a:gd name="csY36" fmla="*/ 1015663 h 1015663"/>
              <a:gd name="csX37" fmla="*/ 0 w 10741145"/>
              <a:gd name="csY37" fmla="*/ 1015663 h 1015663"/>
              <a:gd name="csX38" fmla="*/ 0 w 10741145"/>
              <a:gd name="csY38" fmla="*/ 517988 h 1015663"/>
              <a:gd name="csX39" fmla="*/ 0 w 10741145"/>
              <a:gd name="csY39" fmla="*/ 0 h 10156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Lst>
            <a:rect l="l" t="t" r="r" b="b"/>
            <a:pathLst>
              <a:path w="10741145" h="1015663" fill="none" extrusionOk="0">
                <a:moveTo>
                  <a:pt x="0" y="0"/>
                </a:moveTo>
                <a:cubicBezTo>
                  <a:pt x="249487" y="-64145"/>
                  <a:pt x="428268" y="62136"/>
                  <a:pt x="596730" y="0"/>
                </a:cubicBezTo>
                <a:cubicBezTo>
                  <a:pt x="765192" y="-62136"/>
                  <a:pt x="1009179" y="36050"/>
                  <a:pt x="1193461" y="0"/>
                </a:cubicBezTo>
                <a:cubicBezTo>
                  <a:pt x="1377743" y="-36050"/>
                  <a:pt x="1761660" y="10830"/>
                  <a:pt x="2005014" y="0"/>
                </a:cubicBezTo>
                <a:cubicBezTo>
                  <a:pt x="2248368" y="-10830"/>
                  <a:pt x="2385472" y="23185"/>
                  <a:pt x="2494333" y="0"/>
                </a:cubicBezTo>
                <a:cubicBezTo>
                  <a:pt x="2603194" y="-23185"/>
                  <a:pt x="2870373" y="26290"/>
                  <a:pt x="2983651" y="0"/>
                </a:cubicBezTo>
                <a:cubicBezTo>
                  <a:pt x="3096929" y="-26290"/>
                  <a:pt x="3353989" y="58886"/>
                  <a:pt x="3580382" y="0"/>
                </a:cubicBezTo>
                <a:cubicBezTo>
                  <a:pt x="3806775" y="-58886"/>
                  <a:pt x="4135490" y="22731"/>
                  <a:pt x="4284523" y="0"/>
                </a:cubicBezTo>
                <a:cubicBezTo>
                  <a:pt x="4433556" y="-22731"/>
                  <a:pt x="4839689" y="11006"/>
                  <a:pt x="4988665" y="0"/>
                </a:cubicBezTo>
                <a:cubicBezTo>
                  <a:pt x="5137641" y="-11006"/>
                  <a:pt x="5378357" y="71448"/>
                  <a:pt x="5692807" y="0"/>
                </a:cubicBezTo>
                <a:cubicBezTo>
                  <a:pt x="6007257" y="-71448"/>
                  <a:pt x="6178179" y="48126"/>
                  <a:pt x="6504360" y="0"/>
                </a:cubicBezTo>
                <a:cubicBezTo>
                  <a:pt x="6830541" y="-48126"/>
                  <a:pt x="6872609" y="50739"/>
                  <a:pt x="7101090" y="0"/>
                </a:cubicBezTo>
                <a:cubicBezTo>
                  <a:pt x="7329571" y="-50739"/>
                  <a:pt x="7598138" y="11729"/>
                  <a:pt x="7805232" y="0"/>
                </a:cubicBezTo>
                <a:cubicBezTo>
                  <a:pt x="8012326" y="-11729"/>
                  <a:pt x="8215714" y="4679"/>
                  <a:pt x="8401962" y="0"/>
                </a:cubicBezTo>
                <a:cubicBezTo>
                  <a:pt x="8588210" y="-4679"/>
                  <a:pt x="8821218" y="36392"/>
                  <a:pt x="8998693" y="0"/>
                </a:cubicBezTo>
                <a:cubicBezTo>
                  <a:pt x="9176168" y="-36392"/>
                  <a:pt x="9358128" y="36869"/>
                  <a:pt x="9595423" y="0"/>
                </a:cubicBezTo>
                <a:cubicBezTo>
                  <a:pt x="9832718" y="-36869"/>
                  <a:pt x="9768704" y="19940"/>
                  <a:pt x="9869919" y="0"/>
                </a:cubicBezTo>
                <a:cubicBezTo>
                  <a:pt x="9971134" y="-19940"/>
                  <a:pt x="10367329" y="41164"/>
                  <a:pt x="10741145" y="0"/>
                </a:cubicBezTo>
                <a:cubicBezTo>
                  <a:pt x="10790079" y="165553"/>
                  <a:pt x="10734960" y="363430"/>
                  <a:pt x="10741145" y="477362"/>
                </a:cubicBezTo>
                <a:cubicBezTo>
                  <a:pt x="10747330" y="591294"/>
                  <a:pt x="10732991" y="755524"/>
                  <a:pt x="10741145" y="1015663"/>
                </a:cubicBezTo>
                <a:cubicBezTo>
                  <a:pt x="10616425" y="1060548"/>
                  <a:pt x="10377965" y="995002"/>
                  <a:pt x="10251826" y="1015663"/>
                </a:cubicBezTo>
                <a:cubicBezTo>
                  <a:pt x="10125687" y="1036324"/>
                  <a:pt x="9924839" y="952591"/>
                  <a:pt x="9655096" y="1015663"/>
                </a:cubicBezTo>
                <a:cubicBezTo>
                  <a:pt x="9385353" y="1078735"/>
                  <a:pt x="9490138" y="1012607"/>
                  <a:pt x="9380600" y="1015663"/>
                </a:cubicBezTo>
                <a:cubicBezTo>
                  <a:pt x="9271062" y="1018719"/>
                  <a:pt x="9126711" y="974620"/>
                  <a:pt x="8891281" y="1015663"/>
                </a:cubicBezTo>
                <a:cubicBezTo>
                  <a:pt x="8655851" y="1056706"/>
                  <a:pt x="8425442" y="1012238"/>
                  <a:pt x="8187139" y="1015663"/>
                </a:cubicBezTo>
                <a:cubicBezTo>
                  <a:pt x="7948836" y="1019088"/>
                  <a:pt x="7977503" y="997420"/>
                  <a:pt x="7805232" y="1015663"/>
                </a:cubicBezTo>
                <a:cubicBezTo>
                  <a:pt x="7632961" y="1033906"/>
                  <a:pt x="7168375" y="980582"/>
                  <a:pt x="6993679" y="1015663"/>
                </a:cubicBezTo>
                <a:cubicBezTo>
                  <a:pt x="6818983" y="1050744"/>
                  <a:pt x="6451458" y="930409"/>
                  <a:pt x="6182126" y="1015663"/>
                </a:cubicBezTo>
                <a:cubicBezTo>
                  <a:pt x="5912794" y="1100917"/>
                  <a:pt x="5827875" y="964001"/>
                  <a:pt x="5585395" y="1015663"/>
                </a:cubicBezTo>
                <a:cubicBezTo>
                  <a:pt x="5342915" y="1067325"/>
                  <a:pt x="5028683" y="991199"/>
                  <a:pt x="4773842" y="1015663"/>
                </a:cubicBezTo>
                <a:cubicBezTo>
                  <a:pt x="4519001" y="1040127"/>
                  <a:pt x="4412854" y="1005209"/>
                  <a:pt x="4177112" y="1015663"/>
                </a:cubicBezTo>
                <a:cubicBezTo>
                  <a:pt x="3941370" y="1026117"/>
                  <a:pt x="3670789" y="975493"/>
                  <a:pt x="3472970" y="1015663"/>
                </a:cubicBezTo>
                <a:cubicBezTo>
                  <a:pt x="3275151" y="1055833"/>
                  <a:pt x="3297120" y="994983"/>
                  <a:pt x="3198474" y="1015663"/>
                </a:cubicBezTo>
                <a:cubicBezTo>
                  <a:pt x="3099828" y="1036343"/>
                  <a:pt x="2560333" y="989583"/>
                  <a:pt x="2386921" y="1015663"/>
                </a:cubicBezTo>
                <a:cubicBezTo>
                  <a:pt x="2213509" y="1041743"/>
                  <a:pt x="2022773" y="990498"/>
                  <a:pt x="1897602" y="1015663"/>
                </a:cubicBezTo>
                <a:cubicBezTo>
                  <a:pt x="1772431" y="1040828"/>
                  <a:pt x="1408381" y="1002540"/>
                  <a:pt x="1193461" y="1015663"/>
                </a:cubicBezTo>
                <a:cubicBezTo>
                  <a:pt x="978541" y="1028786"/>
                  <a:pt x="1028096" y="996607"/>
                  <a:pt x="918965" y="1015663"/>
                </a:cubicBezTo>
                <a:cubicBezTo>
                  <a:pt x="809834" y="1034719"/>
                  <a:pt x="269239" y="942807"/>
                  <a:pt x="0" y="1015663"/>
                </a:cubicBezTo>
                <a:cubicBezTo>
                  <a:pt x="-55346" y="893812"/>
                  <a:pt x="22706" y="759089"/>
                  <a:pt x="0" y="517988"/>
                </a:cubicBezTo>
                <a:cubicBezTo>
                  <a:pt x="-22706" y="276887"/>
                  <a:pt x="45736" y="160906"/>
                  <a:pt x="0" y="0"/>
                </a:cubicBezTo>
                <a:close/>
              </a:path>
              <a:path w="10741145" h="1015663" stroke="0" extrusionOk="0">
                <a:moveTo>
                  <a:pt x="0" y="0"/>
                </a:moveTo>
                <a:cubicBezTo>
                  <a:pt x="221355" y="-9413"/>
                  <a:pt x="303851" y="6666"/>
                  <a:pt x="489319" y="0"/>
                </a:cubicBezTo>
                <a:cubicBezTo>
                  <a:pt x="674787" y="-6666"/>
                  <a:pt x="635734" y="8837"/>
                  <a:pt x="763815" y="0"/>
                </a:cubicBezTo>
                <a:cubicBezTo>
                  <a:pt x="891896" y="-8837"/>
                  <a:pt x="1208591" y="71911"/>
                  <a:pt x="1575368" y="0"/>
                </a:cubicBezTo>
                <a:cubicBezTo>
                  <a:pt x="1942145" y="-71911"/>
                  <a:pt x="1831302" y="3086"/>
                  <a:pt x="2064687" y="0"/>
                </a:cubicBezTo>
                <a:cubicBezTo>
                  <a:pt x="2298072" y="-3086"/>
                  <a:pt x="2422225" y="26143"/>
                  <a:pt x="2554006" y="0"/>
                </a:cubicBezTo>
                <a:cubicBezTo>
                  <a:pt x="2685787" y="-26143"/>
                  <a:pt x="3136964" y="23823"/>
                  <a:pt x="3365559" y="0"/>
                </a:cubicBezTo>
                <a:cubicBezTo>
                  <a:pt x="3594154" y="-23823"/>
                  <a:pt x="3669977" y="35285"/>
                  <a:pt x="3747466" y="0"/>
                </a:cubicBezTo>
                <a:cubicBezTo>
                  <a:pt x="3824955" y="-35285"/>
                  <a:pt x="4330629" y="76641"/>
                  <a:pt x="4559019" y="0"/>
                </a:cubicBezTo>
                <a:cubicBezTo>
                  <a:pt x="4787409" y="-76641"/>
                  <a:pt x="5058680" y="13926"/>
                  <a:pt x="5370572" y="0"/>
                </a:cubicBezTo>
                <a:cubicBezTo>
                  <a:pt x="5682464" y="-13926"/>
                  <a:pt x="5694997" y="32043"/>
                  <a:pt x="5967303" y="0"/>
                </a:cubicBezTo>
                <a:cubicBezTo>
                  <a:pt x="6239609" y="-32043"/>
                  <a:pt x="6408554" y="73364"/>
                  <a:pt x="6778856" y="0"/>
                </a:cubicBezTo>
                <a:cubicBezTo>
                  <a:pt x="7149158" y="-73364"/>
                  <a:pt x="7107504" y="44184"/>
                  <a:pt x="7268175" y="0"/>
                </a:cubicBezTo>
                <a:cubicBezTo>
                  <a:pt x="7428846" y="-44184"/>
                  <a:pt x="7532272" y="43627"/>
                  <a:pt x="7757494" y="0"/>
                </a:cubicBezTo>
                <a:cubicBezTo>
                  <a:pt x="7982716" y="-43627"/>
                  <a:pt x="8155504" y="53739"/>
                  <a:pt x="8461635" y="0"/>
                </a:cubicBezTo>
                <a:cubicBezTo>
                  <a:pt x="8767766" y="-53739"/>
                  <a:pt x="8740943" y="48949"/>
                  <a:pt x="8950954" y="0"/>
                </a:cubicBezTo>
                <a:cubicBezTo>
                  <a:pt x="9160965" y="-48949"/>
                  <a:pt x="9457329" y="22454"/>
                  <a:pt x="9762507" y="0"/>
                </a:cubicBezTo>
                <a:cubicBezTo>
                  <a:pt x="10067685" y="-22454"/>
                  <a:pt x="10496423" y="111565"/>
                  <a:pt x="10741145" y="0"/>
                </a:cubicBezTo>
                <a:cubicBezTo>
                  <a:pt x="10758453" y="250899"/>
                  <a:pt x="10729337" y="299265"/>
                  <a:pt x="10741145" y="507832"/>
                </a:cubicBezTo>
                <a:cubicBezTo>
                  <a:pt x="10752953" y="716399"/>
                  <a:pt x="10697698" y="887418"/>
                  <a:pt x="10741145" y="1015663"/>
                </a:cubicBezTo>
                <a:cubicBezTo>
                  <a:pt x="10628142" y="1026326"/>
                  <a:pt x="10563737" y="989556"/>
                  <a:pt x="10466649" y="1015663"/>
                </a:cubicBezTo>
                <a:cubicBezTo>
                  <a:pt x="10369561" y="1041770"/>
                  <a:pt x="9893820" y="986861"/>
                  <a:pt x="9655096" y="1015663"/>
                </a:cubicBezTo>
                <a:cubicBezTo>
                  <a:pt x="9416372" y="1044465"/>
                  <a:pt x="9189159" y="973792"/>
                  <a:pt x="9058366" y="1015663"/>
                </a:cubicBezTo>
                <a:cubicBezTo>
                  <a:pt x="8927573" y="1057534"/>
                  <a:pt x="8822430" y="974193"/>
                  <a:pt x="8676458" y="1015663"/>
                </a:cubicBezTo>
                <a:cubicBezTo>
                  <a:pt x="8530486" y="1057133"/>
                  <a:pt x="8221589" y="950098"/>
                  <a:pt x="8079728" y="1015663"/>
                </a:cubicBezTo>
                <a:cubicBezTo>
                  <a:pt x="7937867" y="1081228"/>
                  <a:pt x="7872807" y="1008452"/>
                  <a:pt x="7805232" y="1015663"/>
                </a:cubicBezTo>
                <a:cubicBezTo>
                  <a:pt x="7737657" y="1022874"/>
                  <a:pt x="7606642" y="1012165"/>
                  <a:pt x="7530736" y="1015663"/>
                </a:cubicBezTo>
                <a:cubicBezTo>
                  <a:pt x="7454830" y="1019161"/>
                  <a:pt x="7091584" y="1011806"/>
                  <a:pt x="6934006" y="1015663"/>
                </a:cubicBezTo>
                <a:cubicBezTo>
                  <a:pt x="6776428" y="1019520"/>
                  <a:pt x="6645944" y="1004751"/>
                  <a:pt x="6552098" y="1015663"/>
                </a:cubicBezTo>
                <a:cubicBezTo>
                  <a:pt x="6458252" y="1026575"/>
                  <a:pt x="6170676" y="991556"/>
                  <a:pt x="5847957" y="1015663"/>
                </a:cubicBezTo>
                <a:cubicBezTo>
                  <a:pt x="5525238" y="1039770"/>
                  <a:pt x="5611381" y="1003468"/>
                  <a:pt x="5466049" y="1015663"/>
                </a:cubicBezTo>
                <a:cubicBezTo>
                  <a:pt x="5320717" y="1027858"/>
                  <a:pt x="5007409" y="976999"/>
                  <a:pt x="4761908" y="1015663"/>
                </a:cubicBezTo>
                <a:cubicBezTo>
                  <a:pt x="4516407" y="1054327"/>
                  <a:pt x="4544145" y="1001728"/>
                  <a:pt x="4487412" y="1015663"/>
                </a:cubicBezTo>
                <a:cubicBezTo>
                  <a:pt x="4430679" y="1029598"/>
                  <a:pt x="4084003" y="1000323"/>
                  <a:pt x="3783270" y="1015663"/>
                </a:cubicBezTo>
                <a:cubicBezTo>
                  <a:pt x="3482537" y="1031003"/>
                  <a:pt x="3484227" y="980458"/>
                  <a:pt x="3401363" y="1015663"/>
                </a:cubicBezTo>
                <a:cubicBezTo>
                  <a:pt x="3318499" y="1050868"/>
                  <a:pt x="3191886" y="1000049"/>
                  <a:pt x="3126867" y="1015663"/>
                </a:cubicBezTo>
                <a:cubicBezTo>
                  <a:pt x="3061848" y="1031277"/>
                  <a:pt x="2921345" y="971443"/>
                  <a:pt x="2744959" y="1015663"/>
                </a:cubicBezTo>
                <a:cubicBezTo>
                  <a:pt x="2568573" y="1059883"/>
                  <a:pt x="2385891" y="1007638"/>
                  <a:pt x="2040818" y="1015663"/>
                </a:cubicBezTo>
                <a:cubicBezTo>
                  <a:pt x="1695745" y="1023688"/>
                  <a:pt x="1839441" y="986918"/>
                  <a:pt x="1658910" y="1015663"/>
                </a:cubicBezTo>
                <a:cubicBezTo>
                  <a:pt x="1478379" y="1044408"/>
                  <a:pt x="1468089" y="1011517"/>
                  <a:pt x="1384414" y="1015663"/>
                </a:cubicBezTo>
                <a:cubicBezTo>
                  <a:pt x="1300739" y="1019809"/>
                  <a:pt x="1152500" y="1013212"/>
                  <a:pt x="1002507" y="1015663"/>
                </a:cubicBezTo>
                <a:cubicBezTo>
                  <a:pt x="852514" y="1018114"/>
                  <a:pt x="687557" y="962997"/>
                  <a:pt x="513188" y="1015663"/>
                </a:cubicBezTo>
                <a:cubicBezTo>
                  <a:pt x="338819" y="1068329"/>
                  <a:pt x="191852" y="1006592"/>
                  <a:pt x="0" y="1015663"/>
                </a:cubicBezTo>
                <a:cubicBezTo>
                  <a:pt x="-37413" y="915156"/>
                  <a:pt x="23213" y="666588"/>
                  <a:pt x="0" y="528145"/>
                </a:cubicBezTo>
                <a:cubicBezTo>
                  <a:pt x="-23213" y="389702"/>
                  <a:pt x="49946" y="180660"/>
                  <a:pt x="0" y="0"/>
                </a:cubicBezTo>
                <a:close/>
              </a:path>
            </a:pathLst>
          </a:custGeom>
          <a:solidFill>
            <a:schemeClr val="bg1"/>
          </a:solidFill>
          <a:ln>
            <a:solidFill>
              <a:srgbClr val="0070C0"/>
            </a:solidFill>
          </a:ln>
        </p:spPr>
        <p:txBody>
          <a:bodyPr wrap="square">
            <a:spAutoFit/>
          </a:bodyPr>
          <a:lstStyle/>
          <a:p>
            <a:pPr>
              <a:buNone/>
            </a:pPr>
            <a:r>
              <a:rPr lang="zh-CN" altLang="en-US" sz="2000" b="1" dirty="0"/>
              <a:t>优秀的续写，让原文的主题从“隐含”走向“揭示”</a:t>
            </a:r>
            <a:r>
              <a:rPr lang="en-US" altLang="zh-CN" sz="2000" b="1" dirty="0"/>
              <a:t>——</a:t>
            </a:r>
            <a:r>
              <a:rPr lang="zh-CN" altLang="en-US" sz="2000" dirty="0"/>
              <a:t>财富不再是黄金，而是</a:t>
            </a:r>
            <a:r>
              <a:rPr lang="zh-CN" altLang="en-US" sz="2000" b="1" dirty="0"/>
              <a:t>彼此</a:t>
            </a:r>
            <a:r>
              <a:rPr lang="zh-CN" altLang="en-US" sz="2000" dirty="0"/>
              <a:t>；友谊不再是词语，而是</a:t>
            </a:r>
            <a:r>
              <a:rPr lang="zh-CN" altLang="en-US" sz="2000" b="1" dirty="0"/>
              <a:t>行动</a:t>
            </a:r>
            <a:r>
              <a:rPr lang="zh-CN" altLang="en-US" sz="2000" dirty="0"/>
              <a:t>；成长不再是空话，而是</a:t>
            </a:r>
            <a:r>
              <a:rPr lang="zh-CN" altLang="en-US" sz="2000" b="1" dirty="0"/>
              <a:t>改变</a:t>
            </a:r>
            <a:r>
              <a:rPr lang="zh-CN" altLang="en-US" sz="2000" dirty="0"/>
              <a:t>；真理不再是山名，而是</a:t>
            </a:r>
            <a:r>
              <a:rPr lang="zh-CN" altLang="en-US" sz="2000" b="1" dirty="0"/>
              <a:t>领悟</a:t>
            </a:r>
            <a:r>
              <a:rPr lang="zh-CN" altLang="en-US" sz="2000" dirty="0"/>
              <a:t>。</a:t>
            </a:r>
            <a:r>
              <a:rPr lang="zh-CN" altLang="en-US" sz="2000" b="1" dirty="0"/>
              <a:t>从“隐含”到“揭示”，是主题伏笔的最高境界。</a:t>
            </a:r>
            <a:endParaRPr lang="zh-CN" alt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heckerboard(across)">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checkerboard(across)">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checkerboard(across)">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6" grpId="0" animBg="1"/>
      <p:bldP spid="17"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文本&#10;&#10;AI 生成的内容可能不正确。"/>
          <p:cNvPicPr>
            <a:picLocks noChangeAspect="1"/>
          </p:cNvPicPr>
          <p:nvPr/>
        </p:nvPicPr>
        <p:blipFill rotWithShape="1">
          <a:blip r:embed="rId1" cstate="print">
            <a:extLst>
              <a:ext uri="{28A0092B-C50C-407E-A947-70E740481C1C}">
                <a14:useLocalDpi xmlns:a14="http://schemas.microsoft.com/office/drawing/2010/main" val="0"/>
              </a:ext>
            </a:extLst>
          </a:blip>
          <a:srcRect l="5461" t="16722" b="44281"/>
          <a:stretch>
            <a:fillRect/>
          </a:stretch>
        </p:blipFill>
        <p:spPr bwMode="auto">
          <a:xfrm>
            <a:off x="0" y="0"/>
            <a:ext cx="12192000" cy="6666807"/>
          </a:xfrm>
          <a:prstGeom prst="rect">
            <a:avLst/>
          </a:prstGeom>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923607" y="582067"/>
            <a:ext cx="8013468" cy="5693866"/>
          </a:xfrm>
          <a:prstGeom prst="rect">
            <a:avLst/>
          </a:prstGeom>
          <a:solidFill>
            <a:schemeClr val="bg1"/>
          </a:solidFill>
        </p:spPr>
        <p:txBody>
          <a:bodyPr wrap="square">
            <a:spAutoFit/>
          </a:bodyPr>
          <a:lstStyle/>
          <a:p>
            <a:pPr algn="just"/>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Their eyes glistening with unwavering conviction, they resolved to push forward.</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Jack splinted Lucas</a:t>
            </a:r>
            <a:r>
              <a:rPr lang="zh-CN" altLang="en-US"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s ankle using sticks and cloth, stabilizing the joint to ease his sharp pain, while Simon squatted and meticulously carried Lucas on his back. The three adventurous and unyielding spirits set out for their dream island again. As they trekked upward, every determined stride and every drop of sweat bore witness to their perseverance.</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With persistent encouragement, they eventually ascended the peak of Mount Veritas.</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A shaft of sunlight cast a warm, golden sheen over the Silver Falcon, now just within reach.</a:t>
            </a:r>
            <a:endParaRPr lang="en-GB" altLang="zh-CN" sz="2800" dirty="0">
              <a:latin typeface="Times New Roman" panose="02020603050405020304" pitchFamily="18" charset="0"/>
              <a:cs typeface="Times New Roman" panose="02020603050405020304" pitchFamily="18" charset="0"/>
            </a:endParaRPr>
          </a:p>
          <a:p>
            <a:pPr algn="just"/>
            <a:r>
              <a:rPr lang="en-GB" altLang="zh-CN" sz="2800" b="1" dirty="0">
                <a:latin typeface="Times New Roman" panose="02020603050405020304" pitchFamily="18" charset="0"/>
                <a:cs typeface="Times New Roman" panose="02020603050405020304" pitchFamily="18" charset="0"/>
              </a:rPr>
              <a:t>HZS’s group </a:t>
            </a:r>
            <a:endParaRPr lang="en-GB" altLang="zh-CN" sz="2800" b="1" dirty="0">
              <a:latin typeface="Times New Roman" panose="02020603050405020304" pitchFamily="18" charset="0"/>
              <a:cs typeface="Times New Roman" panose="02020603050405020304" pitchFamily="18" charset="0"/>
            </a:endParaRPr>
          </a:p>
        </p:txBody>
      </p:sp>
      <p:pic>
        <p:nvPicPr>
          <p:cNvPr id="8" name="图片 7" descr="电脑屏幕的照片上有文字&#10;&#10;AI 生成的内容可能不正确。"/>
          <p:cNvPicPr>
            <a:picLocks noChangeAspect="1"/>
          </p:cNvPicPr>
          <p:nvPr/>
        </p:nvPicPr>
        <p:blipFill>
          <a:blip r:embed="rId1" cstate="print">
            <a:extLst>
              <a:ext uri="{28A0092B-C50C-407E-A947-70E740481C1C}">
                <a14:useLocalDpi xmlns:a14="http://schemas.microsoft.com/office/drawing/2010/main" val="0"/>
              </a:ext>
            </a:extLst>
          </a:blip>
          <a:srcRect l="14578" t="778" b="17956"/>
          <a:stretch>
            <a:fillRect/>
          </a:stretch>
        </p:blipFill>
        <p:spPr>
          <a:xfrm>
            <a:off x="133005" y="1346662"/>
            <a:ext cx="3624662" cy="369085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5598" t="12698" r="9199" b="44815"/>
          <a:stretch>
            <a:fillRect/>
          </a:stretch>
        </p:blipFill>
        <p:spPr bwMode="auto">
          <a:xfrm>
            <a:off x="0" y="81280"/>
            <a:ext cx="12192000" cy="6776720"/>
          </a:xfrm>
          <a:prstGeom prst="rect">
            <a:avLst/>
          </a:prstGeom>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14304" y="465512"/>
            <a:ext cx="7722524" cy="6124754"/>
          </a:xfrm>
          <a:prstGeom prst="rect">
            <a:avLst/>
          </a:prstGeom>
          <a:solidFill>
            <a:schemeClr val="bg1"/>
          </a:solidFill>
        </p:spPr>
        <p:txBody>
          <a:bodyPr wrap="square">
            <a:spAutoFit/>
          </a:bodyPr>
          <a:lstStyle/>
          <a:p>
            <a:pPr algn="just"/>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A flicker of resolution in their eyes, they decided to push forward. Before setting out, they knelt down and put a splint on Lucas’s ankle using sticks and cloth, stabilizing the joint. After a short break, Simon carried Lucas on his back, every step meticulous and gentle, while Jack carried the backpacks, map in hand. The scorching sun baking their faces, beads of perspiration streaming down, they were once more drenched in sweat yet plowing on. Eventually, they climbed to the peak, where the legendary Silver Falcon awaited them. All of their exhaustion evaporated into the air, replaced by a sense of anticipation.</a:t>
            </a:r>
            <a:r>
              <a:rPr lang="zh-CN" altLang="en-US" sz="2800" dirty="0">
                <a:latin typeface="Times New Roman" panose="02020603050405020304" pitchFamily="18" charset="0"/>
                <a:cs typeface="Times New Roman" panose="02020603050405020304" pitchFamily="18" charset="0"/>
              </a:rPr>
              <a:t>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(HYY&amp; ORY)</a:t>
            </a:r>
            <a:endParaRPr lang="zh-CN" altLang="en-US" sz="2800" dirty="0">
              <a:latin typeface="Times New Roman" panose="02020603050405020304" pitchFamily="18" charset="0"/>
              <a:cs typeface="Times New Roman" panose="02020603050405020304" pitchFamily="18" charset="0"/>
            </a:endParaRPr>
          </a:p>
        </p:txBody>
      </p:sp>
      <p:pic>
        <p:nvPicPr>
          <p:cNvPr id="5" name="图片 4" descr="一些文字和图片的手机截图&#10;&#10;AI 生成的内容可能不正确。"/>
          <p:cNvPicPr>
            <a:picLocks noChangeAspect="1"/>
          </p:cNvPicPr>
          <p:nvPr/>
        </p:nvPicPr>
        <p:blipFill>
          <a:blip r:embed="rId1" cstate="print">
            <a:extLst>
              <a:ext uri="{28A0092B-C50C-407E-A947-70E740481C1C}">
                <a14:useLocalDpi xmlns:a14="http://schemas.microsoft.com/office/drawing/2010/main" val="0"/>
              </a:ext>
            </a:extLst>
          </a:blip>
          <a:srcRect l="9366" r="3575" b="23851"/>
          <a:stretch>
            <a:fillRect/>
          </a:stretch>
        </p:blipFill>
        <p:spPr>
          <a:xfrm>
            <a:off x="0" y="1807841"/>
            <a:ext cx="4194341" cy="3009207"/>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云形 10"/>
          <p:cNvSpPr/>
          <p:nvPr/>
        </p:nvSpPr>
        <p:spPr>
          <a:xfrm>
            <a:off x="7837243" y="424454"/>
            <a:ext cx="816094" cy="573941"/>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云形 11"/>
          <p:cNvSpPr/>
          <p:nvPr/>
        </p:nvSpPr>
        <p:spPr>
          <a:xfrm>
            <a:off x="6645555" y="65375"/>
            <a:ext cx="1073442" cy="718158"/>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67778" t="37937" r="8095" b="36190"/>
          <a:stretch>
            <a:fillRect/>
          </a:stretch>
        </p:blipFill>
        <p:spPr>
          <a:xfrm>
            <a:off x="-120533" y="-40124"/>
            <a:ext cx="1113514" cy="1194097"/>
          </a:xfrm>
          <a:prstGeom prst="rect">
            <a:avLst/>
          </a:prstGeom>
          <a:effectLst>
            <a:outerShdw blurRad="50800" dist="38100" dir="5400000" algn="t" rotWithShape="0">
              <a:schemeClr val="bg1">
                <a:lumMod val="50000"/>
                <a:alpha val="40000"/>
              </a:schemeClr>
            </a:outerShdw>
          </a:effectLst>
        </p:spPr>
      </p:pic>
      <p:sp>
        <p:nvSpPr>
          <p:cNvPr id="8" name="文本框 7"/>
          <p:cNvSpPr txBox="1"/>
          <p:nvPr/>
        </p:nvSpPr>
        <p:spPr>
          <a:xfrm>
            <a:off x="1015351" y="346460"/>
            <a:ext cx="5080649" cy="584775"/>
          </a:xfrm>
          <a:prstGeom prst="rect">
            <a:avLst/>
          </a:prstGeom>
          <a:noFill/>
        </p:spPr>
        <p:txBody>
          <a:bodyPr wrap="square">
            <a:spAutoFit/>
          </a:bodyPr>
          <a:lstStyle/>
          <a:p>
            <a:r>
              <a:rPr kumimoji="1" lang="en-US" altLang="zh-CN" sz="3200" b="1" dirty="0">
                <a:latin typeface="Calibri" panose="020F0502020204030204" pitchFamily="34" charset="0"/>
                <a:cs typeface="Calibri" panose="020F0502020204030204" pitchFamily="34" charset="0"/>
              </a:rPr>
              <a:t>Pull the Trigger</a:t>
            </a:r>
            <a:r>
              <a:rPr kumimoji="1" lang="zh-CN" altLang="en-US" sz="3200" b="1" dirty="0">
                <a:latin typeface="Calibri" panose="020F0502020204030204" pitchFamily="34" charset="0"/>
                <a:cs typeface="Calibri" panose="020F0502020204030204" pitchFamily="34" charset="0"/>
              </a:rPr>
              <a:t> （扣动扳机）</a:t>
            </a:r>
            <a:endParaRPr kumimoji="1" lang="en-US" altLang="zh-CN" sz="3200" b="1" dirty="0">
              <a:latin typeface="Calibri" panose="020F0502020204030204" pitchFamily="34" charset="0"/>
              <a:cs typeface="Calibri" panose="020F0502020204030204" pitchFamily="34" charset="0"/>
            </a:endParaRPr>
          </a:p>
        </p:txBody>
      </p:sp>
      <p:sp>
        <p:nvSpPr>
          <p:cNvPr id="7" name="文本框 6"/>
          <p:cNvSpPr txBox="1"/>
          <p:nvPr/>
        </p:nvSpPr>
        <p:spPr>
          <a:xfrm>
            <a:off x="88378" y="1153973"/>
            <a:ext cx="12015243" cy="523220"/>
          </a:xfrm>
          <a:prstGeom prst="rect">
            <a:avLst/>
          </a:prstGeom>
          <a:noFill/>
        </p:spPr>
        <p:txBody>
          <a:bodyPr wrap="square">
            <a:spAutoFit/>
          </a:bodyPr>
          <a:lstStyle/>
          <a:p>
            <a:pPr>
              <a:buNone/>
            </a:pPr>
            <a:r>
              <a:rPr lang="en-US" altLang="zh-CN" sz="2800" b="1" kern="100" dirty="0">
                <a:effectLst/>
                <a:latin typeface="Times New Roman" panose="02020603050405020304" pitchFamily="18" charset="0"/>
                <a:ea typeface="等线" panose="02010600030101010101" pitchFamily="2" charset="-122"/>
                <a:cs typeface="Times New Roman" panose="02020603050405020304" pitchFamily="18" charset="0"/>
              </a:rPr>
              <a:t> Para.1 </a:t>
            </a:r>
            <a:r>
              <a:rPr lang="zh-CN" altLang="en-US" sz="2800" b="1"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800" b="1" kern="100" dirty="0">
                <a:effectLst/>
                <a:latin typeface="Times New Roman" panose="02020603050405020304" pitchFamily="18" charset="0"/>
                <a:ea typeface="等线" panose="02010600030101010101" pitchFamily="2" charset="-122"/>
                <a:cs typeface="Times New Roman" panose="02020603050405020304" pitchFamily="18" charset="0"/>
              </a:rPr>
              <a:t>At crossroads, Jack and Simon exchanged knowing glances.</a:t>
            </a:r>
            <a:endParaRPr lang="en-US" altLang="zh-CN" sz="2800" b="1" kern="100" dirty="0">
              <a:latin typeface="Times New Roman" panose="02020603050405020304" pitchFamily="18" charset="0"/>
              <a:ea typeface="等线" panose="02010600030101010101" pitchFamily="2" charset="-122"/>
              <a:cs typeface="Times New Roman" panose="02020603050405020304" pitchFamily="18" charset="0"/>
            </a:endParaRPr>
          </a:p>
        </p:txBody>
      </p:sp>
      <p:sp>
        <p:nvSpPr>
          <p:cNvPr id="4" name="文本框 3"/>
          <p:cNvSpPr txBox="1"/>
          <p:nvPr/>
        </p:nvSpPr>
        <p:spPr>
          <a:xfrm>
            <a:off x="190009" y="1824850"/>
            <a:ext cx="3203249" cy="523220"/>
          </a:xfrm>
          <a:prstGeom prst="rect">
            <a:avLst/>
          </a:prstGeom>
          <a:noFill/>
        </p:spPr>
        <p:txBody>
          <a:bodyPr wrap="none" rtlCol="0">
            <a:spAutoFit/>
          </a:bodyPr>
          <a:lstStyle/>
          <a:p>
            <a:r>
              <a:rPr kumimoji="1" lang="en-US" altLang="zh-CN" sz="2800" i="1" dirty="0">
                <a:latin typeface="Calibri" panose="020F0502020204030204" pitchFamily="34" charset="0"/>
                <a:cs typeface="Calibri" panose="020F0502020204030204" pitchFamily="34" charset="0"/>
              </a:rPr>
              <a:t>How</a:t>
            </a:r>
            <a:r>
              <a:rPr kumimoji="1" lang="zh-CN" altLang="en-US" sz="2800" i="1" dirty="0">
                <a:latin typeface="Calibri" panose="020F0502020204030204" pitchFamily="34" charset="0"/>
                <a:cs typeface="Calibri" panose="020F0502020204030204" pitchFamily="34" charset="0"/>
              </a:rPr>
              <a:t> </a:t>
            </a:r>
            <a:r>
              <a:rPr kumimoji="1" lang="en-US" altLang="zh-CN" sz="2800" i="1" dirty="0">
                <a:latin typeface="Calibri" panose="020F0502020204030204" pitchFamily="34" charset="0"/>
                <a:cs typeface="Calibri" panose="020F0502020204030204" pitchFamily="34" charset="0"/>
              </a:rPr>
              <a:t>to</a:t>
            </a:r>
            <a:r>
              <a:rPr kumimoji="1" lang="zh-CN" altLang="en-US" sz="2800" i="1" dirty="0">
                <a:latin typeface="Calibri" panose="020F0502020204030204" pitchFamily="34" charset="0"/>
                <a:cs typeface="Calibri" panose="020F0502020204030204" pitchFamily="34" charset="0"/>
              </a:rPr>
              <a:t> </a:t>
            </a:r>
            <a:r>
              <a:rPr kumimoji="1" lang="en-US" altLang="zh-CN" sz="2800" i="1" dirty="0">
                <a:latin typeface="Calibri" panose="020F0502020204030204" pitchFamily="34" charset="0"/>
                <a:cs typeface="Calibri" panose="020F0502020204030204" pitchFamily="34" charset="0"/>
              </a:rPr>
              <a:t>help</a:t>
            </a:r>
            <a:r>
              <a:rPr kumimoji="1" lang="zh-CN" altLang="en-US" sz="2800" i="1" dirty="0">
                <a:latin typeface="Calibri" panose="020F0502020204030204" pitchFamily="34" charset="0"/>
                <a:cs typeface="Calibri" panose="020F0502020204030204" pitchFamily="34" charset="0"/>
              </a:rPr>
              <a:t> </a:t>
            </a:r>
            <a:r>
              <a:rPr kumimoji="1" lang="en-US" altLang="zh-CN" sz="2800" i="1" dirty="0">
                <a:latin typeface="Calibri" panose="020F0502020204030204" pitchFamily="34" charset="0"/>
                <a:cs typeface="Calibri" panose="020F0502020204030204" pitchFamily="34" charset="0"/>
              </a:rPr>
              <a:t>Lucas</a:t>
            </a:r>
            <a:r>
              <a:rPr kumimoji="1" lang="zh-CN" altLang="en-US" sz="2800" dirty="0">
                <a:latin typeface="Calibri" panose="020F0502020204030204" pitchFamily="34" charset="0"/>
                <a:cs typeface="Calibri" panose="020F0502020204030204" pitchFamily="34" charset="0"/>
              </a:rPr>
              <a:t>？</a:t>
            </a:r>
            <a:endParaRPr kumimoji="1" lang="zh-CN" altLang="en-US" sz="2800" dirty="0">
              <a:latin typeface="Calibri" panose="020F0502020204030204" pitchFamily="34" charset="0"/>
              <a:cs typeface="Calibri" panose="020F0502020204030204" pitchFamily="34" charset="0"/>
            </a:endParaRPr>
          </a:p>
        </p:txBody>
      </p:sp>
      <p:sp>
        <p:nvSpPr>
          <p:cNvPr id="9" name="文本框 8"/>
          <p:cNvSpPr txBox="1"/>
          <p:nvPr/>
        </p:nvSpPr>
        <p:spPr>
          <a:xfrm>
            <a:off x="3393258" y="1786023"/>
            <a:ext cx="8716713" cy="523220"/>
          </a:xfrm>
          <a:prstGeom prst="rect">
            <a:avLst/>
          </a:prstGeom>
          <a:noFill/>
        </p:spPr>
        <p:txBody>
          <a:bodyPr wrap="square">
            <a:spAutoFit/>
          </a:bodyPr>
          <a:lstStyle/>
          <a:p>
            <a:r>
              <a:rPr lang="en-US" altLang="zh-CN" sz="2800" b="1" dirty="0">
                <a:solidFill>
                  <a:srgbClr val="0070C0"/>
                </a:solidFill>
                <a:latin typeface="Calibri" panose="020F0502020204030204" pitchFamily="34" charset="0"/>
                <a:ea typeface="叶根友小京楷简体" panose="02010601030101010101" pitchFamily="2" charset="-122"/>
                <a:cs typeface="Calibri" panose="020F0502020204030204" pitchFamily="34" charset="0"/>
              </a:rPr>
              <a:t>Way to echo 1: Use the </a:t>
            </a:r>
            <a:r>
              <a:rPr lang="en-US" altLang="zh-CN" sz="2800" b="1" u="sng" dirty="0">
                <a:solidFill>
                  <a:srgbClr val="0070C0"/>
                </a:solidFill>
                <a:latin typeface="Calibri" panose="020F0502020204030204" pitchFamily="34" charset="0"/>
                <a:ea typeface="叶根友小京楷简体" panose="02010601030101010101" pitchFamily="2" charset="-122"/>
                <a:cs typeface="Calibri" panose="020F0502020204030204" pitchFamily="34" charset="0"/>
              </a:rPr>
              <a:t>original/similar </a:t>
            </a:r>
            <a:r>
              <a:rPr lang="en-US" altLang="zh-CN" sz="2800" b="1" dirty="0">
                <a:solidFill>
                  <a:srgbClr val="0070C0"/>
                </a:solidFill>
                <a:latin typeface="Calibri" panose="020F0502020204030204" pitchFamily="34" charset="0"/>
                <a:ea typeface="叶根友小京楷简体" panose="02010601030101010101" pitchFamily="2" charset="-122"/>
                <a:cs typeface="Calibri" panose="020F0502020204030204" pitchFamily="34" charset="0"/>
              </a:rPr>
              <a:t>words.</a:t>
            </a:r>
            <a:r>
              <a:rPr lang="zh-CN" altLang="en-US" sz="2800" b="1" dirty="0">
                <a:solidFill>
                  <a:srgbClr val="0070C0"/>
                </a:solidFill>
                <a:latin typeface="Calibri" panose="020F0502020204030204" pitchFamily="34" charset="0"/>
                <a:ea typeface="叶根友小京楷简体" panose="02010601030101010101" pitchFamily="2" charset="-122"/>
                <a:cs typeface="Calibri" panose="020F0502020204030204" pitchFamily="34" charset="0"/>
              </a:rPr>
              <a:t> 重复原文</a:t>
            </a:r>
            <a:endParaRPr lang="zh-CN" altLang="en-US" sz="2800" b="1" dirty="0">
              <a:solidFill>
                <a:srgbClr val="0070C0"/>
              </a:solidFill>
              <a:latin typeface="Calibri" panose="020F0502020204030204" pitchFamily="34" charset="0"/>
              <a:ea typeface="叶根友小京楷简体" panose="02010601030101010101" pitchFamily="2" charset="-122"/>
              <a:cs typeface="Calibri" panose="020F0502020204030204" pitchFamily="34" charset="0"/>
            </a:endParaRPr>
          </a:p>
        </p:txBody>
      </p:sp>
      <p:sp>
        <p:nvSpPr>
          <p:cNvPr id="13" name="文本框 14"/>
          <p:cNvSpPr txBox="1"/>
          <p:nvPr/>
        </p:nvSpPr>
        <p:spPr>
          <a:xfrm>
            <a:off x="3301315" y="2627833"/>
            <a:ext cx="8802306" cy="317009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Wingdings" panose="05000000000000000000" pitchFamily="2" charset="2"/>
              <a:buChar char="Ø"/>
            </a:pPr>
            <a:r>
              <a:rPr lang="en-GB" altLang="zh-CN" sz="2400" dirty="0">
                <a:latin typeface="Times New Roman" panose="02020603050405020304" pitchFamily="18" charset="0"/>
                <a:cs typeface="Times New Roman" panose="02020603050405020304" pitchFamily="18" charset="0"/>
              </a:rPr>
              <a:t>Jack fished out bandages </a:t>
            </a:r>
            <a:r>
              <a:rPr lang="en-GB" altLang="zh-CN" sz="2800" b="1" i="1" dirty="0">
                <a:solidFill>
                  <a:srgbClr val="0070C0"/>
                </a:solidFill>
                <a:latin typeface="Times New Roman" panose="02020603050405020304" pitchFamily="18" charset="0"/>
                <a:cs typeface="Times New Roman" panose="02020603050405020304" pitchFamily="18" charset="0"/>
              </a:rPr>
              <a:t>from his backpack</a:t>
            </a:r>
            <a:r>
              <a:rPr lang="en-GB" altLang="zh-CN" sz="2400" dirty="0">
                <a:latin typeface="Times New Roman" panose="02020603050405020304" pitchFamily="18" charset="0"/>
                <a:cs typeface="Times New Roman" panose="02020603050405020304" pitchFamily="18" charset="0"/>
              </a:rPr>
              <a:t>, knelt beside Lucas, and wrapped his twisted ankle to support it and ease the pain. Then he and Simon took turns carrying Lucas on their backs, ensuring he could continue the journey without further strain</a:t>
            </a:r>
            <a:r>
              <a:rPr lang="en-GB" altLang="zh-CN" sz="2400" dirty="0"/>
              <a:t>. </a:t>
            </a:r>
            <a:r>
              <a:rPr lang="en-GB" altLang="zh-CN" sz="2400" dirty="0">
                <a:latin typeface="Times New Roman" panose="02020603050405020304" pitchFamily="18" charset="0"/>
                <a:cs typeface="Times New Roman" panose="02020603050405020304" pitchFamily="18" charset="0"/>
              </a:rPr>
              <a:t>(</a:t>
            </a:r>
            <a:r>
              <a:rPr lang="zh-CN" altLang="en-GB" sz="2400" dirty="0">
                <a:latin typeface="Times New Roman" panose="02020603050405020304" pitchFamily="18" charset="0"/>
                <a:cs typeface="Times New Roman" panose="02020603050405020304" pitchFamily="18" charset="0"/>
              </a:rPr>
              <a:t>姚安妮</a:t>
            </a:r>
            <a:r>
              <a:rPr lang="en-US" altLang="zh-CN" sz="2400" dirty="0">
                <a:latin typeface="Times New Roman" panose="02020603050405020304" pitchFamily="18" charset="0"/>
                <a:cs typeface="Times New Roman" panose="02020603050405020304" pitchFamily="18" charset="0"/>
              </a:rPr>
              <a:t>)</a:t>
            </a:r>
            <a:endParaRPr lang="en-GB" altLang="zh-CN" sz="24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en-GB" altLang="zh-CN" sz="2400" dirty="0">
                <a:latin typeface="Times New Roman" panose="02020603050405020304" pitchFamily="18" charset="0"/>
                <a:cs typeface="Times New Roman" panose="02020603050405020304" pitchFamily="18" charset="0"/>
              </a:rPr>
              <a:t>Using the </a:t>
            </a:r>
            <a:r>
              <a:rPr lang="en-GB" altLang="zh-CN" sz="2800" b="1" i="1" dirty="0">
                <a:solidFill>
                  <a:srgbClr val="0070C0"/>
                </a:solidFill>
                <a:latin typeface="Times New Roman" panose="02020603050405020304" pitchFamily="18" charset="0"/>
                <a:cs typeface="Times New Roman" panose="02020603050405020304" pitchFamily="18" charset="0"/>
              </a:rPr>
              <a:t>survival techniques </a:t>
            </a:r>
            <a:r>
              <a:rPr lang="en-GB" altLang="zh-CN" sz="2400" dirty="0">
                <a:latin typeface="Times New Roman" panose="02020603050405020304" pitchFamily="18" charset="0"/>
                <a:cs typeface="Times New Roman" panose="02020603050405020304" pitchFamily="18" charset="0"/>
              </a:rPr>
              <a:t>they had learned</a:t>
            </a:r>
            <a:r>
              <a:rPr lang="en-US" altLang="zh-CN"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they gave first aid to Lucas’</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sprained</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ankle</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and</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made</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a walking stick</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with straight tree branches and sturdy ropes.</a:t>
            </a:r>
            <a:endParaRPr lang="en-GB" altLang="zh-CN" sz="24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endParaRPr lang="en-GB" altLang="zh-CN" sz="2400" dirty="0">
              <a:latin typeface="Times New Roman" panose="02020603050405020304" pitchFamily="18" charset="0"/>
              <a:cs typeface="Times New Roman" panose="02020603050405020304" pitchFamily="18" charset="0"/>
            </a:endParaRPr>
          </a:p>
        </p:txBody>
      </p:sp>
      <p:grpSp>
        <p:nvGrpSpPr>
          <p:cNvPr id="19" name="组合 18"/>
          <p:cNvGrpSpPr/>
          <p:nvPr/>
        </p:nvGrpSpPr>
        <p:grpSpPr>
          <a:xfrm>
            <a:off x="88379" y="2021952"/>
            <a:ext cx="2704698" cy="3016210"/>
            <a:chOff x="88378" y="2348070"/>
            <a:chExt cx="3203249" cy="3539430"/>
          </a:xfrm>
        </p:grpSpPr>
        <p:grpSp>
          <p:nvGrpSpPr>
            <p:cNvPr id="2" name="组合 1"/>
            <p:cNvGrpSpPr/>
            <p:nvPr/>
          </p:nvGrpSpPr>
          <p:grpSpPr>
            <a:xfrm>
              <a:off x="88378" y="2348070"/>
              <a:ext cx="3203249" cy="3539430"/>
              <a:chOff x="1038105" y="1605277"/>
              <a:chExt cx="2085400" cy="2359156"/>
            </a:xfrm>
          </p:grpSpPr>
          <p:grpSp>
            <p:nvGrpSpPr>
              <p:cNvPr id="5" name="图形 49"/>
              <p:cNvGrpSpPr/>
              <p:nvPr/>
            </p:nvGrpSpPr>
            <p:grpSpPr>
              <a:xfrm>
                <a:off x="1038105" y="1689510"/>
                <a:ext cx="2085400" cy="2274923"/>
                <a:chOff x="7052771" y="4060385"/>
                <a:chExt cx="1356903" cy="1480219"/>
              </a:xfrm>
            </p:grpSpPr>
            <p:pic>
              <p:nvPicPr>
                <p:cNvPr id="15" name="图片 14"/>
                <p:cNvPicPr>
                  <a:picLocks noChangeAspect="1"/>
                </p:cNvPicPr>
                <p:nvPr/>
              </p:nvPicPr>
              <p:blipFill>
                <a:blip r:embed="rId2"/>
                <a:stretch>
                  <a:fillRect/>
                </a:stretch>
              </p:blipFill>
              <p:spPr>
                <a:xfrm>
                  <a:off x="7052771" y="4060385"/>
                  <a:ext cx="1356903" cy="1480219"/>
                </a:xfrm>
                <a:custGeom>
                  <a:avLst/>
                  <a:gdLst>
                    <a:gd name="connsiteX0" fmla="*/ -1192 w 1356903"/>
                    <a:gd name="connsiteY0" fmla="*/ -1270 h 1480219"/>
                    <a:gd name="connsiteX1" fmla="*/ 1355712 w 1356903"/>
                    <a:gd name="connsiteY1" fmla="*/ -1270 h 1480219"/>
                    <a:gd name="connsiteX2" fmla="*/ 1355712 w 1356903"/>
                    <a:gd name="connsiteY2" fmla="*/ 1478950 h 1480219"/>
                    <a:gd name="connsiteX3" fmla="*/ -1192 w 1356903"/>
                    <a:gd name="connsiteY3" fmla="*/ 1478950 h 1480219"/>
                  </a:gdLst>
                  <a:ahLst/>
                  <a:cxnLst>
                    <a:cxn ang="0">
                      <a:pos x="connsiteX0" y="connsiteY0"/>
                    </a:cxn>
                    <a:cxn ang="0">
                      <a:pos x="connsiteX1" y="connsiteY1"/>
                    </a:cxn>
                    <a:cxn ang="0">
                      <a:pos x="connsiteX2" y="connsiteY2"/>
                    </a:cxn>
                    <a:cxn ang="0">
                      <a:pos x="connsiteX3" y="connsiteY3"/>
                    </a:cxn>
                  </a:cxnLst>
                  <a:rect l="l" t="t" r="r" b="b"/>
                  <a:pathLst>
                    <a:path w="1356903" h="1480219">
                      <a:moveTo>
                        <a:pt x="-1192" y="-1270"/>
                      </a:moveTo>
                      <a:lnTo>
                        <a:pt x="1355712" y="-1270"/>
                      </a:lnTo>
                      <a:lnTo>
                        <a:pt x="1355712" y="1478950"/>
                      </a:lnTo>
                      <a:lnTo>
                        <a:pt x="-1192" y="1478950"/>
                      </a:lnTo>
                      <a:close/>
                    </a:path>
                  </a:pathLst>
                </a:custGeom>
              </p:spPr>
            </p:pic>
            <p:grpSp>
              <p:nvGrpSpPr>
                <p:cNvPr id="16" name="图形 49"/>
                <p:cNvGrpSpPr/>
                <p:nvPr/>
              </p:nvGrpSpPr>
              <p:grpSpPr>
                <a:xfrm>
                  <a:off x="7068996" y="4070119"/>
                  <a:ext cx="1316447" cy="1439583"/>
                  <a:chOff x="7068996" y="4070119"/>
                  <a:chExt cx="1316447" cy="1439583"/>
                </a:xfrm>
              </p:grpSpPr>
              <p:sp>
                <p:nvSpPr>
                  <p:cNvPr id="17" name="任意多边形: 形状 42"/>
                  <p:cNvSpPr/>
                  <p:nvPr/>
                </p:nvSpPr>
                <p:spPr>
                  <a:xfrm>
                    <a:off x="7068996" y="4070119"/>
                    <a:ext cx="1316447" cy="1439583"/>
                  </a:xfrm>
                  <a:custGeom>
                    <a:avLst/>
                    <a:gdLst>
                      <a:gd name="connsiteX0" fmla="*/ 1316448 w 1316447"/>
                      <a:gd name="connsiteY0" fmla="*/ 1211702 h 1439583"/>
                      <a:gd name="connsiteX1" fmla="*/ 243386 w 1316447"/>
                      <a:gd name="connsiteY1" fmla="*/ 1439583 h 1439583"/>
                      <a:gd name="connsiteX2" fmla="*/ 0 w 1316447"/>
                      <a:gd name="connsiteY2" fmla="*/ 227881 h 1439583"/>
                      <a:gd name="connsiteX3" fmla="*/ 1073062 w 1316447"/>
                      <a:gd name="connsiteY3" fmla="*/ 0 h 1439583"/>
                    </a:gdLst>
                    <a:ahLst/>
                    <a:cxnLst>
                      <a:cxn ang="0">
                        <a:pos x="connsiteX0" y="connsiteY0"/>
                      </a:cxn>
                      <a:cxn ang="0">
                        <a:pos x="connsiteX1" y="connsiteY1"/>
                      </a:cxn>
                      <a:cxn ang="0">
                        <a:pos x="connsiteX2" y="connsiteY2"/>
                      </a:cxn>
                      <a:cxn ang="0">
                        <a:pos x="connsiteX3" y="connsiteY3"/>
                      </a:cxn>
                    </a:cxnLst>
                    <a:rect l="l" t="t" r="r" b="b"/>
                    <a:pathLst>
                      <a:path w="1316447" h="1439583">
                        <a:moveTo>
                          <a:pt x="1316448" y="1211702"/>
                        </a:moveTo>
                        <a:lnTo>
                          <a:pt x="243386" y="1439583"/>
                        </a:lnTo>
                        <a:lnTo>
                          <a:pt x="0" y="227881"/>
                        </a:lnTo>
                        <a:lnTo>
                          <a:pt x="1073062" y="0"/>
                        </a:lnTo>
                        <a:close/>
                      </a:path>
                    </a:pathLst>
                  </a:custGeom>
                  <a:solidFill>
                    <a:srgbClr val="FFFFFF"/>
                  </a:solidFill>
                  <a:ln w="1801" cap="flat">
                    <a:noFill/>
                    <a:prstDash val="solid"/>
                    <a:miter/>
                  </a:ln>
                </p:spPr>
                <p:txBody>
                  <a:bodyPr rtlCol="0" anchor="ctr"/>
                  <a:lstStyle/>
                  <a:p>
                    <a:endParaRPr lang="zh-CN" altLang="en-US"/>
                  </a:p>
                </p:txBody>
              </p:sp>
              <p:sp>
                <p:nvSpPr>
                  <p:cNvPr id="18" name="任意多边形: 形状 45"/>
                  <p:cNvSpPr/>
                  <p:nvPr/>
                </p:nvSpPr>
                <p:spPr>
                  <a:xfrm>
                    <a:off x="7123082" y="4126909"/>
                    <a:ext cx="1174382" cy="1157075"/>
                  </a:xfrm>
                  <a:custGeom>
                    <a:avLst/>
                    <a:gdLst>
                      <a:gd name="connsiteX0" fmla="*/ 1174383 w 1174382"/>
                      <a:gd name="connsiteY0" fmla="*/ 948124 h 1157075"/>
                      <a:gd name="connsiteX1" fmla="*/ 190382 w 1174382"/>
                      <a:gd name="connsiteY1" fmla="*/ 1157075 h 1157075"/>
                      <a:gd name="connsiteX2" fmla="*/ 0 w 1174382"/>
                      <a:gd name="connsiteY2" fmla="*/ 208951 h 1157075"/>
                      <a:gd name="connsiteX3" fmla="*/ 984001 w 1174382"/>
                      <a:gd name="connsiteY3" fmla="*/ 0 h 1157075"/>
                    </a:gdLst>
                    <a:ahLst/>
                    <a:cxnLst>
                      <a:cxn ang="0">
                        <a:pos x="connsiteX0" y="connsiteY0"/>
                      </a:cxn>
                      <a:cxn ang="0">
                        <a:pos x="connsiteX1" y="connsiteY1"/>
                      </a:cxn>
                      <a:cxn ang="0">
                        <a:pos x="connsiteX2" y="connsiteY2"/>
                      </a:cxn>
                      <a:cxn ang="0">
                        <a:pos x="connsiteX3" y="connsiteY3"/>
                      </a:cxn>
                    </a:cxnLst>
                    <a:rect l="l" t="t" r="r" b="b"/>
                    <a:pathLst>
                      <a:path w="1174382" h="1157075">
                        <a:moveTo>
                          <a:pt x="1174383" y="948124"/>
                        </a:moveTo>
                        <a:lnTo>
                          <a:pt x="190382" y="1157075"/>
                        </a:lnTo>
                        <a:lnTo>
                          <a:pt x="0" y="208951"/>
                        </a:lnTo>
                        <a:lnTo>
                          <a:pt x="984001" y="0"/>
                        </a:lnTo>
                        <a:close/>
                      </a:path>
                    </a:pathLst>
                  </a:custGeom>
                  <a:noFill/>
                  <a:ln w="1801" cap="flat">
                    <a:noFill/>
                    <a:prstDash val="solid"/>
                    <a:miter/>
                  </a:ln>
                </p:spPr>
                <p:txBody>
                  <a:bodyPr rtlCol="0" anchor="ctr"/>
                  <a:lstStyle/>
                  <a:p>
                    <a:endParaRPr lang="zh-CN" altLang="en-US"/>
                  </a:p>
                </p:txBody>
              </p:sp>
            </p:grpSp>
          </p:grpSp>
          <p:sp>
            <p:nvSpPr>
              <p:cNvPr id="14" name="任意多边形: 形状 39"/>
              <p:cNvSpPr/>
              <p:nvPr/>
            </p:nvSpPr>
            <p:spPr>
              <a:xfrm>
                <a:off x="1590321" y="1605277"/>
                <a:ext cx="615391" cy="569950"/>
              </a:xfrm>
              <a:custGeom>
                <a:avLst/>
                <a:gdLst>
                  <a:gd name="connsiteX0" fmla="*/ 363096 w 400415"/>
                  <a:gd name="connsiteY0" fmla="*/ 47956 h 370848"/>
                  <a:gd name="connsiteX1" fmla="*/ 331726 w 400415"/>
                  <a:gd name="connsiteY1" fmla="*/ 14964 h 370848"/>
                  <a:gd name="connsiteX2" fmla="*/ 320548 w 400415"/>
                  <a:gd name="connsiteY2" fmla="*/ 0 h 370848"/>
                  <a:gd name="connsiteX3" fmla="*/ 0 w 400415"/>
                  <a:gd name="connsiteY3" fmla="*/ 277100 h 370848"/>
                  <a:gd name="connsiteX4" fmla="*/ 7031 w 400415"/>
                  <a:gd name="connsiteY4" fmla="*/ 310993 h 370848"/>
                  <a:gd name="connsiteX5" fmla="*/ 81129 w 400415"/>
                  <a:gd name="connsiteY5" fmla="*/ 370848 h 370848"/>
                  <a:gd name="connsiteX6" fmla="*/ 400415 w 400415"/>
                  <a:gd name="connsiteY6" fmla="*/ 94830 h 370848"/>
                  <a:gd name="connsiteX7" fmla="*/ 363096 w 400415"/>
                  <a:gd name="connsiteY7" fmla="*/ 47956 h 37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0415" h="370848">
                    <a:moveTo>
                      <a:pt x="363096" y="47956"/>
                    </a:moveTo>
                    <a:cubicBezTo>
                      <a:pt x="353360" y="36237"/>
                      <a:pt x="341462" y="26502"/>
                      <a:pt x="331726" y="14964"/>
                    </a:cubicBezTo>
                    <a:cubicBezTo>
                      <a:pt x="328120" y="10817"/>
                      <a:pt x="323072" y="5589"/>
                      <a:pt x="320548" y="0"/>
                    </a:cubicBezTo>
                    <a:lnTo>
                      <a:pt x="0" y="277100"/>
                    </a:lnTo>
                    <a:cubicBezTo>
                      <a:pt x="10817" y="282688"/>
                      <a:pt x="1082" y="304323"/>
                      <a:pt x="7031" y="310993"/>
                    </a:cubicBezTo>
                    <a:cubicBezTo>
                      <a:pt x="25781" y="332447"/>
                      <a:pt x="63461" y="348493"/>
                      <a:pt x="81129" y="370848"/>
                    </a:cubicBezTo>
                    <a:lnTo>
                      <a:pt x="400415" y="94830"/>
                    </a:lnTo>
                    <a:cubicBezTo>
                      <a:pt x="385091" y="82391"/>
                      <a:pt x="375896" y="63280"/>
                      <a:pt x="363096" y="47956"/>
                    </a:cubicBezTo>
                    <a:close/>
                  </a:path>
                </a:pathLst>
              </a:custGeom>
              <a:solidFill>
                <a:srgbClr val="90A795">
                  <a:alpha val="80000"/>
                </a:srgbClr>
              </a:solidFill>
              <a:ln w="1801" cap="flat">
                <a:noFill/>
                <a:prstDash val="solid"/>
                <a:miter/>
              </a:ln>
            </p:spPr>
            <p:txBody>
              <a:bodyPr rtlCol="0" anchor="ctr"/>
              <a:lstStyle/>
              <a:p>
                <a:endParaRPr lang="zh-CN" altLang="en-US"/>
              </a:p>
            </p:txBody>
          </p:sp>
        </p:grpSp>
        <p:pic>
          <p:nvPicPr>
            <p:cNvPr id="3" name="图片 2" descr="卡通人物&#10;&#10;AI 生成的内容可能不正确。"/>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823664">
              <a:off x="650723" y="3155273"/>
              <a:ext cx="1979643" cy="1979643"/>
            </a:xfrm>
            <a:prstGeom prst="rect">
              <a:avLst/>
            </a:prstGeom>
          </p:spPr>
        </p:pic>
      </p:grpSp>
      <p:grpSp>
        <p:nvGrpSpPr>
          <p:cNvPr id="30" name="组合 29"/>
          <p:cNvGrpSpPr/>
          <p:nvPr/>
        </p:nvGrpSpPr>
        <p:grpSpPr>
          <a:xfrm>
            <a:off x="988354" y="4285133"/>
            <a:ext cx="2373092" cy="2410962"/>
            <a:chOff x="4186812" y="1627540"/>
            <a:chExt cx="2725029" cy="2761052"/>
          </a:xfrm>
        </p:grpSpPr>
        <p:grpSp>
          <p:nvGrpSpPr>
            <p:cNvPr id="22" name="组合 21"/>
            <p:cNvGrpSpPr/>
            <p:nvPr/>
          </p:nvGrpSpPr>
          <p:grpSpPr>
            <a:xfrm>
              <a:off x="4186812" y="1627540"/>
              <a:ext cx="2725029" cy="2761052"/>
              <a:chOff x="1484311" y="3675328"/>
              <a:chExt cx="1956393" cy="2197620"/>
            </a:xfrm>
          </p:grpSpPr>
          <p:grpSp>
            <p:nvGrpSpPr>
              <p:cNvPr id="24" name="图形 49"/>
              <p:cNvGrpSpPr/>
              <p:nvPr/>
            </p:nvGrpSpPr>
            <p:grpSpPr>
              <a:xfrm>
                <a:off x="1484311" y="3715728"/>
                <a:ext cx="1956393" cy="2157220"/>
                <a:chOff x="7343103" y="5378780"/>
                <a:chExt cx="1272962" cy="1403634"/>
              </a:xfrm>
            </p:grpSpPr>
            <p:pic>
              <p:nvPicPr>
                <p:cNvPr id="26" name="图片 25"/>
                <p:cNvPicPr>
                  <a:picLocks noChangeAspect="1"/>
                </p:cNvPicPr>
                <p:nvPr/>
              </p:nvPicPr>
              <p:blipFill>
                <a:blip r:embed="rId4"/>
                <a:stretch>
                  <a:fillRect/>
                </a:stretch>
              </p:blipFill>
              <p:spPr>
                <a:xfrm>
                  <a:off x="7343103" y="5378780"/>
                  <a:ext cx="1272962" cy="1403634"/>
                </a:xfrm>
                <a:custGeom>
                  <a:avLst/>
                  <a:gdLst>
                    <a:gd name="connsiteX0" fmla="*/ -957 w 1272962"/>
                    <a:gd name="connsiteY0" fmla="*/ -471 h 1403634"/>
                    <a:gd name="connsiteX1" fmla="*/ 1272006 w 1272962"/>
                    <a:gd name="connsiteY1" fmla="*/ -471 h 1403634"/>
                    <a:gd name="connsiteX2" fmla="*/ 1272006 w 1272962"/>
                    <a:gd name="connsiteY2" fmla="*/ 1403163 h 1403634"/>
                    <a:gd name="connsiteX3" fmla="*/ -957 w 1272962"/>
                    <a:gd name="connsiteY3" fmla="*/ 1403163 h 1403634"/>
                  </a:gdLst>
                  <a:ahLst/>
                  <a:cxnLst>
                    <a:cxn ang="0">
                      <a:pos x="connsiteX0" y="connsiteY0"/>
                    </a:cxn>
                    <a:cxn ang="0">
                      <a:pos x="connsiteX1" y="connsiteY1"/>
                    </a:cxn>
                    <a:cxn ang="0">
                      <a:pos x="connsiteX2" y="connsiteY2"/>
                    </a:cxn>
                    <a:cxn ang="0">
                      <a:pos x="connsiteX3" y="connsiteY3"/>
                    </a:cxn>
                  </a:cxnLst>
                  <a:rect l="l" t="t" r="r" b="b"/>
                  <a:pathLst>
                    <a:path w="1272962" h="1403634">
                      <a:moveTo>
                        <a:pt x="-957" y="-471"/>
                      </a:moveTo>
                      <a:lnTo>
                        <a:pt x="1272006" y="-471"/>
                      </a:lnTo>
                      <a:lnTo>
                        <a:pt x="1272006" y="1403163"/>
                      </a:lnTo>
                      <a:lnTo>
                        <a:pt x="-957" y="1403163"/>
                      </a:lnTo>
                      <a:close/>
                    </a:path>
                  </a:pathLst>
                </a:custGeom>
              </p:spPr>
            </p:pic>
            <p:grpSp>
              <p:nvGrpSpPr>
                <p:cNvPr id="27" name="图形 49"/>
                <p:cNvGrpSpPr/>
                <p:nvPr/>
              </p:nvGrpSpPr>
              <p:grpSpPr>
                <a:xfrm>
                  <a:off x="7359437" y="5388370"/>
                  <a:ext cx="1232073" cy="1363142"/>
                  <a:chOff x="7359437" y="5388370"/>
                  <a:chExt cx="1232073" cy="1363142"/>
                </a:xfrm>
              </p:grpSpPr>
              <p:sp>
                <p:nvSpPr>
                  <p:cNvPr id="28" name="任意多边形: 形状 53"/>
                  <p:cNvSpPr/>
                  <p:nvPr/>
                </p:nvSpPr>
                <p:spPr>
                  <a:xfrm>
                    <a:off x="7359437" y="5388370"/>
                    <a:ext cx="1232073" cy="1363142"/>
                  </a:xfrm>
                  <a:custGeom>
                    <a:avLst/>
                    <a:gdLst>
                      <a:gd name="connsiteX0" fmla="*/ 1088026 w 1232073"/>
                      <a:gd name="connsiteY0" fmla="*/ 1363142 h 1363142"/>
                      <a:gd name="connsiteX1" fmla="*/ 0 w 1232073"/>
                      <a:gd name="connsiteY1" fmla="*/ 1228288 h 1363142"/>
                      <a:gd name="connsiteX2" fmla="*/ 144048 w 1232073"/>
                      <a:gd name="connsiteY2" fmla="*/ 0 h 1363142"/>
                      <a:gd name="connsiteX3" fmla="*/ 1232074 w 1232073"/>
                      <a:gd name="connsiteY3" fmla="*/ 134674 h 1363142"/>
                    </a:gdLst>
                    <a:ahLst/>
                    <a:cxnLst>
                      <a:cxn ang="0">
                        <a:pos x="connsiteX0" y="connsiteY0"/>
                      </a:cxn>
                      <a:cxn ang="0">
                        <a:pos x="connsiteX1" y="connsiteY1"/>
                      </a:cxn>
                      <a:cxn ang="0">
                        <a:pos x="connsiteX2" y="connsiteY2"/>
                      </a:cxn>
                      <a:cxn ang="0">
                        <a:pos x="connsiteX3" y="connsiteY3"/>
                      </a:cxn>
                    </a:cxnLst>
                    <a:rect l="l" t="t" r="r" b="b"/>
                    <a:pathLst>
                      <a:path w="1232073" h="1363142">
                        <a:moveTo>
                          <a:pt x="1088026" y="1363142"/>
                        </a:moveTo>
                        <a:lnTo>
                          <a:pt x="0" y="1228288"/>
                        </a:lnTo>
                        <a:lnTo>
                          <a:pt x="144048" y="0"/>
                        </a:lnTo>
                        <a:lnTo>
                          <a:pt x="1232074" y="134674"/>
                        </a:lnTo>
                        <a:close/>
                      </a:path>
                    </a:pathLst>
                  </a:custGeom>
                  <a:solidFill>
                    <a:srgbClr val="FFFFFF"/>
                  </a:solidFill>
                  <a:ln w="180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任意多边形: 形状 54"/>
                  <p:cNvSpPr/>
                  <p:nvPr/>
                </p:nvSpPr>
                <p:spPr>
                  <a:xfrm>
                    <a:off x="7430469" y="5441915"/>
                    <a:ext cx="1110200" cy="1084780"/>
                  </a:xfrm>
                  <a:custGeom>
                    <a:avLst/>
                    <a:gdLst>
                      <a:gd name="connsiteX0" fmla="*/ 997522 w 1110200"/>
                      <a:gd name="connsiteY0" fmla="*/ 1084781 h 1084780"/>
                      <a:gd name="connsiteX1" fmla="*/ 0 w 1110200"/>
                      <a:gd name="connsiteY1" fmla="*/ 961104 h 1084780"/>
                      <a:gd name="connsiteX2" fmla="*/ 112498 w 1110200"/>
                      <a:gd name="connsiteY2" fmla="*/ 0 h 1084780"/>
                      <a:gd name="connsiteX3" fmla="*/ 1110201 w 1110200"/>
                      <a:gd name="connsiteY3" fmla="*/ 123676 h 1084780"/>
                    </a:gdLst>
                    <a:ahLst/>
                    <a:cxnLst>
                      <a:cxn ang="0">
                        <a:pos x="connsiteX0" y="connsiteY0"/>
                      </a:cxn>
                      <a:cxn ang="0">
                        <a:pos x="connsiteX1" y="connsiteY1"/>
                      </a:cxn>
                      <a:cxn ang="0">
                        <a:pos x="connsiteX2" y="connsiteY2"/>
                      </a:cxn>
                      <a:cxn ang="0">
                        <a:pos x="connsiteX3" y="connsiteY3"/>
                      </a:cxn>
                    </a:cxnLst>
                    <a:rect l="l" t="t" r="r" b="b"/>
                    <a:pathLst>
                      <a:path w="1110200" h="1084780">
                        <a:moveTo>
                          <a:pt x="997522" y="1084781"/>
                        </a:moveTo>
                        <a:lnTo>
                          <a:pt x="0" y="961104"/>
                        </a:lnTo>
                        <a:lnTo>
                          <a:pt x="112498" y="0"/>
                        </a:lnTo>
                        <a:lnTo>
                          <a:pt x="1110201" y="123676"/>
                        </a:lnTo>
                        <a:close/>
                      </a:path>
                    </a:pathLst>
                  </a:custGeom>
                  <a:noFill/>
                  <a:ln w="180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25" name="任意多边形: 形状 48"/>
              <p:cNvSpPr/>
              <p:nvPr/>
            </p:nvSpPr>
            <p:spPr>
              <a:xfrm>
                <a:off x="2209037" y="3675328"/>
                <a:ext cx="558866" cy="360479"/>
              </a:xfrm>
              <a:custGeom>
                <a:avLst/>
                <a:gdLst>
                  <a:gd name="connsiteX0" fmla="*/ 345608 w 363636"/>
                  <a:gd name="connsiteY0" fmla="*/ 166043 h 234552"/>
                  <a:gd name="connsiteX1" fmla="*/ 357327 w 363636"/>
                  <a:gd name="connsiteY1" fmla="*/ 113220 h 234552"/>
                  <a:gd name="connsiteX2" fmla="*/ 363637 w 363636"/>
                  <a:gd name="connsiteY2" fmla="*/ 91946 h 234552"/>
                  <a:gd name="connsiteX3" fmla="*/ 35877 w 363636"/>
                  <a:gd name="connsiteY3" fmla="*/ 0 h 234552"/>
                  <a:gd name="connsiteX4" fmla="*/ 25420 w 363636"/>
                  <a:gd name="connsiteY4" fmla="*/ 44891 h 234552"/>
                  <a:gd name="connsiteX5" fmla="*/ 0 w 363636"/>
                  <a:gd name="connsiteY5" fmla="*/ 142967 h 234552"/>
                  <a:gd name="connsiteX6" fmla="*/ 326678 w 363636"/>
                  <a:gd name="connsiteY6" fmla="*/ 234552 h 234552"/>
                  <a:gd name="connsiteX7" fmla="*/ 345608 w 363636"/>
                  <a:gd name="connsiteY7" fmla="*/ 166043 h 234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636" h="234552">
                    <a:moveTo>
                      <a:pt x="345608" y="166043"/>
                    </a:moveTo>
                    <a:cubicBezTo>
                      <a:pt x="350296" y="148556"/>
                      <a:pt x="352820" y="130707"/>
                      <a:pt x="357327" y="113220"/>
                    </a:cubicBezTo>
                    <a:cubicBezTo>
                      <a:pt x="358949" y="106910"/>
                      <a:pt x="360752" y="98436"/>
                      <a:pt x="363637" y="91946"/>
                    </a:cubicBezTo>
                    <a:lnTo>
                      <a:pt x="35877" y="0"/>
                    </a:lnTo>
                    <a:cubicBezTo>
                      <a:pt x="35516" y="13882"/>
                      <a:pt x="27944" y="34435"/>
                      <a:pt x="25420" y="44891"/>
                    </a:cubicBezTo>
                    <a:cubicBezTo>
                      <a:pt x="17307" y="77703"/>
                      <a:pt x="9014" y="110515"/>
                      <a:pt x="0" y="142967"/>
                    </a:cubicBezTo>
                    <a:lnTo>
                      <a:pt x="326678" y="234552"/>
                    </a:lnTo>
                    <a:cubicBezTo>
                      <a:pt x="330104" y="211476"/>
                      <a:pt x="339478" y="188940"/>
                      <a:pt x="345608" y="166043"/>
                    </a:cubicBezTo>
                    <a:close/>
                  </a:path>
                </a:pathLst>
              </a:custGeom>
              <a:solidFill>
                <a:srgbClr val="5B8D8C">
                  <a:alpha val="80000"/>
                </a:srgbClr>
              </a:solidFill>
              <a:ln w="180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20" name="图片 19"/>
            <p:cNvPicPr>
              <a:picLocks noChangeAspect="1"/>
            </p:cNvPicPr>
            <p:nvPr/>
          </p:nvPicPr>
          <p:blipFill>
            <a:blip r:embed="rId5"/>
            <a:srcRect r="50000"/>
            <a:stretch>
              <a:fillRect/>
            </a:stretch>
          </p:blipFill>
          <p:spPr>
            <a:xfrm rot="379997">
              <a:off x="4557622" y="2177141"/>
              <a:ext cx="2009033" cy="150786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3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heckerboard(across)">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dissolve">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13">
                                            <p:txEl>
                                              <p:pRg st="0" end="0"/>
                                            </p:txEl>
                                          </p:spTgt>
                                        </p:tgtEl>
                                        <p:attrNameLst>
                                          <p:attrName>style.visibility</p:attrName>
                                        </p:attrNameLst>
                                      </p:cBhvr>
                                      <p:to>
                                        <p:strVal val="visible"/>
                                      </p:to>
                                    </p:set>
                                    <p:animEffect transition="in" filter="dissolve">
                                      <p:cBhvr>
                                        <p:cTn id="35" dur="500"/>
                                        <p:tgtEl>
                                          <p:spTgt spid="13">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checkerboard(across)">
                                      <p:cBhvr>
                                        <p:cTn id="40" dur="500"/>
                                        <p:tgtEl>
                                          <p:spTgt spid="30"/>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nodeType="clickEffect">
                                  <p:stCondLst>
                                    <p:cond delay="0"/>
                                  </p:stCondLst>
                                  <p:childTnLst>
                                    <p:set>
                                      <p:cBhvr>
                                        <p:cTn id="44" dur="1" fill="hold">
                                          <p:stCondLst>
                                            <p:cond delay="0"/>
                                          </p:stCondLst>
                                        </p:cTn>
                                        <p:tgtEl>
                                          <p:spTgt spid="13">
                                            <p:txEl>
                                              <p:pRg st="1" end="1"/>
                                            </p:txEl>
                                          </p:spTgt>
                                        </p:tgtEl>
                                        <p:attrNameLst>
                                          <p:attrName>style.visibility</p:attrName>
                                        </p:attrNameLst>
                                      </p:cBhvr>
                                      <p:to>
                                        <p:strVal val="visible"/>
                                      </p:to>
                                    </p:set>
                                    <p:animEffect transition="in" filter="dissolve">
                                      <p:cBhvr>
                                        <p:cTn id="45" dur="500"/>
                                        <p:tgtEl>
                                          <p:spTgt spid="13">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checkerboard(across)">
                                      <p:cBhvr>
                                        <p:cTn id="5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4"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云形 10"/>
          <p:cNvSpPr/>
          <p:nvPr/>
        </p:nvSpPr>
        <p:spPr>
          <a:xfrm>
            <a:off x="7837243" y="424454"/>
            <a:ext cx="816094" cy="573941"/>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云形 11"/>
          <p:cNvSpPr/>
          <p:nvPr/>
        </p:nvSpPr>
        <p:spPr>
          <a:xfrm>
            <a:off x="6645555" y="65375"/>
            <a:ext cx="1073442" cy="718158"/>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67778" t="37937" r="8095" b="36190"/>
          <a:stretch>
            <a:fillRect/>
          </a:stretch>
        </p:blipFill>
        <p:spPr>
          <a:xfrm>
            <a:off x="-101559" y="-138689"/>
            <a:ext cx="1113514" cy="1194097"/>
          </a:xfrm>
          <a:prstGeom prst="rect">
            <a:avLst/>
          </a:prstGeom>
          <a:effectLst>
            <a:outerShdw blurRad="50800" dist="38100" dir="5400000" algn="t" rotWithShape="0">
              <a:schemeClr val="bg1">
                <a:lumMod val="50000"/>
                <a:alpha val="40000"/>
              </a:schemeClr>
            </a:outerShdw>
          </a:effectLst>
        </p:spPr>
      </p:pic>
      <p:sp>
        <p:nvSpPr>
          <p:cNvPr id="8" name="文本框 7"/>
          <p:cNvSpPr txBox="1"/>
          <p:nvPr/>
        </p:nvSpPr>
        <p:spPr>
          <a:xfrm>
            <a:off x="1031794" y="250267"/>
            <a:ext cx="5080649" cy="584775"/>
          </a:xfrm>
          <a:prstGeom prst="rect">
            <a:avLst/>
          </a:prstGeom>
          <a:noFill/>
        </p:spPr>
        <p:txBody>
          <a:bodyPr wrap="square">
            <a:spAutoFit/>
          </a:bodyPr>
          <a:lstStyle/>
          <a:p>
            <a:r>
              <a:rPr kumimoji="1" lang="en-US" altLang="zh-CN" sz="3200" b="1" dirty="0">
                <a:latin typeface="Calibri" panose="020F0502020204030204" pitchFamily="34" charset="0"/>
                <a:cs typeface="Calibri" panose="020F0502020204030204" pitchFamily="34" charset="0"/>
              </a:rPr>
              <a:t>Pull the Trigger</a:t>
            </a:r>
            <a:r>
              <a:rPr kumimoji="1" lang="zh-CN" altLang="en-US" sz="3200" b="1" dirty="0">
                <a:latin typeface="Calibri" panose="020F0502020204030204" pitchFamily="34" charset="0"/>
                <a:cs typeface="Calibri" panose="020F0502020204030204" pitchFamily="34" charset="0"/>
              </a:rPr>
              <a:t> （扣动扳机）</a:t>
            </a:r>
            <a:endParaRPr kumimoji="1" lang="en-US" altLang="zh-CN" sz="3200" b="1" dirty="0">
              <a:latin typeface="Calibri" panose="020F0502020204030204" pitchFamily="34" charset="0"/>
              <a:cs typeface="Calibri" panose="020F0502020204030204" pitchFamily="34" charset="0"/>
            </a:endParaRPr>
          </a:p>
        </p:txBody>
      </p:sp>
      <p:sp>
        <p:nvSpPr>
          <p:cNvPr id="10" name="文本框 9"/>
          <p:cNvSpPr txBox="1"/>
          <p:nvPr/>
        </p:nvSpPr>
        <p:spPr>
          <a:xfrm>
            <a:off x="5425311" y="1327196"/>
            <a:ext cx="6782654" cy="2677656"/>
          </a:xfrm>
          <a:prstGeom prst="rect">
            <a:avLst/>
          </a:prstGeom>
          <a:noFill/>
        </p:spPr>
        <p:txBody>
          <a:bodyPr wrap="square">
            <a:spAutoFit/>
          </a:bodyPr>
          <a:lstStyle/>
          <a:p>
            <a:pPr marL="342900" indent="-342900">
              <a:buFont typeface="Wingdings" panose="05000000000000000000" pitchFamily="2" charset="2"/>
              <a:buChar char="Ø"/>
            </a:pPr>
            <a:r>
              <a:rPr lang="en-GB" altLang="zh-CN" sz="2400" dirty="0">
                <a:latin typeface="Times New Roman" panose="02020603050405020304" pitchFamily="18" charset="0"/>
                <a:cs typeface="Times New Roman" panose="02020603050405020304" pitchFamily="18" charset="0"/>
              </a:rPr>
              <a:t>The following hours witnessed Jack and Simon taking turns carrying Lucas on their backs, weaving through the </a:t>
            </a:r>
            <a:r>
              <a:rPr lang="en-GB" altLang="zh-CN" sz="2400" b="1" dirty="0">
                <a:solidFill>
                  <a:srgbClr val="0070C0"/>
                </a:solidFill>
                <a:latin typeface="Times New Roman" panose="02020603050405020304" pitchFamily="18" charset="0"/>
                <a:cs typeface="Times New Roman" panose="02020603050405020304" pitchFamily="18" charset="0"/>
              </a:rPr>
              <a:t>thick</a:t>
            </a:r>
            <a:r>
              <a:rPr lang="zh-CN" altLang="en-US" sz="2400" b="1" dirty="0">
                <a:solidFill>
                  <a:srgbClr val="0070C0"/>
                </a:solidFill>
                <a:latin typeface="Times New Roman" panose="02020603050405020304" pitchFamily="18" charset="0"/>
                <a:cs typeface="Times New Roman" panose="02020603050405020304" pitchFamily="18" charset="0"/>
              </a:rPr>
              <a:t> </a:t>
            </a:r>
            <a:r>
              <a:rPr lang="en-GB" altLang="zh-CN" sz="2400" b="1" dirty="0">
                <a:solidFill>
                  <a:srgbClr val="0070C0"/>
                </a:solidFill>
                <a:latin typeface="Times New Roman" panose="02020603050405020304" pitchFamily="18" charset="0"/>
                <a:cs typeface="Times New Roman" panose="02020603050405020304" pitchFamily="18" charset="0"/>
              </a:rPr>
              <a:t>woods </a:t>
            </a:r>
            <a:r>
              <a:rPr lang="en-GB" altLang="zh-CN" sz="2400" dirty="0">
                <a:latin typeface="Times New Roman" panose="02020603050405020304" pitchFamily="18" charset="0"/>
                <a:cs typeface="Times New Roman" panose="02020603050405020304" pitchFamily="18" charset="0"/>
              </a:rPr>
              <a:t>and cautiously wading through </a:t>
            </a:r>
            <a:r>
              <a:rPr lang="en-GB" altLang="zh-CN" sz="2400" b="1" dirty="0">
                <a:solidFill>
                  <a:srgbClr val="0070C0"/>
                </a:solidFill>
                <a:latin typeface="Times New Roman" panose="02020603050405020304" pitchFamily="18" charset="0"/>
                <a:cs typeface="Times New Roman" panose="02020603050405020304" pitchFamily="18" charset="0"/>
              </a:rPr>
              <a:t>the water</a:t>
            </a:r>
            <a:r>
              <a:rPr lang="en-GB"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It was no longer </a:t>
            </a:r>
            <a:r>
              <a:rPr lang="en-GB" altLang="zh-CN" sz="2400" b="1" dirty="0">
                <a:solidFill>
                  <a:srgbClr val="0070C0"/>
                </a:solidFill>
                <a:latin typeface="Times New Roman" panose="02020603050405020304" pitchFamily="18" charset="0"/>
                <a:cs typeface="Times New Roman" panose="02020603050405020304" pitchFamily="18" charset="0"/>
              </a:rPr>
              <a:t>just a fun adventure</a:t>
            </a:r>
            <a:r>
              <a:rPr lang="en-GB"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but </a:t>
            </a:r>
            <a:r>
              <a:rPr lang="en-GB" altLang="zh-CN" sz="2400" b="1" dirty="0">
                <a:solidFill>
                  <a:srgbClr val="0070C0"/>
                </a:solidFill>
                <a:latin typeface="Times New Roman" panose="02020603050405020304" pitchFamily="18" charset="0"/>
                <a:cs typeface="Times New Roman" panose="02020603050405020304" pitchFamily="18" charset="0"/>
              </a:rPr>
              <a:t>a true test of </a:t>
            </a:r>
            <a:r>
              <a:rPr lang="en-GB" altLang="zh-CN" sz="2400" dirty="0">
                <a:latin typeface="Times New Roman" panose="02020603050405020304" pitchFamily="18" charset="0"/>
                <a:cs typeface="Times New Roman" panose="02020603050405020304" pitchFamily="18" charset="0"/>
              </a:rPr>
              <a:t>their endurance and determination, each of them relying on the strength of their friendship to push forward.</a:t>
            </a:r>
            <a:endParaRPr lang="en-GB" altLang="zh-CN" sz="2400" dirty="0">
              <a:latin typeface="Times New Roman" panose="02020603050405020304" pitchFamily="18" charset="0"/>
              <a:cs typeface="Times New Roman" panose="02020603050405020304" pitchFamily="18" charset="0"/>
            </a:endParaRPr>
          </a:p>
        </p:txBody>
      </p:sp>
      <p:sp>
        <p:nvSpPr>
          <p:cNvPr id="21" name="文本框 20"/>
          <p:cNvSpPr txBox="1"/>
          <p:nvPr/>
        </p:nvSpPr>
        <p:spPr>
          <a:xfrm>
            <a:off x="-79382" y="896513"/>
            <a:ext cx="6196082" cy="523220"/>
          </a:xfrm>
          <a:prstGeom prst="rect">
            <a:avLst/>
          </a:prstGeom>
          <a:noFill/>
        </p:spPr>
        <p:txBody>
          <a:bodyPr wrap="square">
            <a:spAutoFit/>
          </a:bodyPr>
          <a:lstStyle/>
          <a:p>
            <a:r>
              <a:rPr lang="en-US" altLang="zh-CN" sz="2800" b="1" dirty="0">
                <a:solidFill>
                  <a:srgbClr val="0070C0"/>
                </a:solidFill>
                <a:latin typeface="Calibri" panose="020F0502020204030204" pitchFamily="34" charset="0"/>
                <a:ea typeface="叶根友小京楷简体" panose="02010601030101010101" pitchFamily="2" charset="-122"/>
                <a:cs typeface="Calibri" panose="020F0502020204030204" pitchFamily="34" charset="0"/>
              </a:rPr>
              <a:t>Way to echo 2: Make contrast.</a:t>
            </a:r>
            <a:r>
              <a:rPr lang="zh-CN" altLang="en-US" sz="2000" b="1" dirty="0">
                <a:solidFill>
                  <a:srgbClr val="0070C0"/>
                </a:solidFill>
                <a:latin typeface="Calibri" panose="020F0502020204030204" pitchFamily="34" charset="0"/>
                <a:ea typeface="叶根友小京楷简体" panose="02010601030101010101" pitchFamily="2" charset="-122"/>
                <a:cs typeface="Calibri" panose="020F0502020204030204" pitchFamily="34" charset="0"/>
              </a:rPr>
              <a:t>做出对比</a:t>
            </a:r>
            <a:endParaRPr lang="zh-CN" altLang="en-US" sz="2800" b="1" dirty="0">
              <a:solidFill>
                <a:srgbClr val="0070C0"/>
              </a:solidFill>
              <a:latin typeface="Calibri" panose="020F0502020204030204" pitchFamily="34" charset="0"/>
              <a:ea typeface="叶根友小京楷简体" panose="02010601030101010101" pitchFamily="2" charset="-122"/>
              <a:cs typeface="Calibri" panose="020F0502020204030204" pitchFamily="34" charset="0"/>
            </a:endParaRPr>
          </a:p>
        </p:txBody>
      </p:sp>
      <p:grpSp>
        <p:nvGrpSpPr>
          <p:cNvPr id="17" name="组合 16"/>
          <p:cNvGrpSpPr/>
          <p:nvPr/>
        </p:nvGrpSpPr>
        <p:grpSpPr>
          <a:xfrm>
            <a:off x="2548224" y="1469324"/>
            <a:ext cx="2725029" cy="2761052"/>
            <a:chOff x="196381" y="1153973"/>
            <a:chExt cx="3505032" cy="3517180"/>
          </a:xfrm>
        </p:grpSpPr>
        <p:grpSp>
          <p:nvGrpSpPr>
            <p:cNvPr id="2" name="组合 1"/>
            <p:cNvGrpSpPr/>
            <p:nvPr/>
          </p:nvGrpSpPr>
          <p:grpSpPr>
            <a:xfrm>
              <a:off x="196381" y="1153973"/>
              <a:ext cx="3505032" cy="3517180"/>
              <a:chOff x="1484311" y="3675328"/>
              <a:chExt cx="1956393" cy="2197620"/>
            </a:xfrm>
          </p:grpSpPr>
          <p:grpSp>
            <p:nvGrpSpPr>
              <p:cNvPr id="4" name="图形 49"/>
              <p:cNvGrpSpPr/>
              <p:nvPr/>
            </p:nvGrpSpPr>
            <p:grpSpPr>
              <a:xfrm>
                <a:off x="1484311" y="3715728"/>
                <a:ext cx="1956393" cy="2157220"/>
                <a:chOff x="7343103" y="5378780"/>
                <a:chExt cx="1272962" cy="1403634"/>
              </a:xfrm>
            </p:grpSpPr>
            <p:pic>
              <p:nvPicPr>
                <p:cNvPr id="13" name="图片 12"/>
                <p:cNvPicPr>
                  <a:picLocks noChangeAspect="1"/>
                </p:cNvPicPr>
                <p:nvPr/>
              </p:nvPicPr>
              <p:blipFill>
                <a:blip r:embed="rId2"/>
                <a:stretch>
                  <a:fillRect/>
                </a:stretch>
              </p:blipFill>
              <p:spPr>
                <a:xfrm>
                  <a:off x="7343103" y="5378780"/>
                  <a:ext cx="1272962" cy="1403634"/>
                </a:xfrm>
                <a:custGeom>
                  <a:avLst/>
                  <a:gdLst>
                    <a:gd name="connsiteX0" fmla="*/ -957 w 1272962"/>
                    <a:gd name="connsiteY0" fmla="*/ -471 h 1403634"/>
                    <a:gd name="connsiteX1" fmla="*/ 1272006 w 1272962"/>
                    <a:gd name="connsiteY1" fmla="*/ -471 h 1403634"/>
                    <a:gd name="connsiteX2" fmla="*/ 1272006 w 1272962"/>
                    <a:gd name="connsiteY2" fmla="*/ 1403163 h 1403634"/>
                    <a:gd name="connsiteX3" fmla="*/ -957 w 1272962"/>
                    <a:gd name="connsiteY3" fmla="*/ 1403163 h 1403634"/>
                  </a:gdLst>
                  <a:ahLst/>
                  <a:cxnLst>
                    <a:cxn ang="0">
                      <a:pos x="connsiteX0" y="connsiteY0"/>
                    </a:cxn>
                    <a:cxn ang="0">
                      <a:pos x="connsiteX1" y="connsiteY1"/>
                    </a:cxn>
                    <a:cxn ang="0">
                      <a:pos x="connsiteX2" y="connsiteY2"/>
                    </a:cxn>
                    <a:cxn ang="0">
                      <a:pos x="connsiteX3" y="connsiteY3"/>
                    </a:cxn>
                  </a:cxnLst>
                  <a:rect l="l" t="t" r="r" b="b"/>
                  <a:pathLst>
                    <a:path w="1272962" h="1403634">
                      <a:moveTo>
                        <a:pt x="-957" y="-471"/>
                      </a:moveTo>
                      <a:lnTo>
                        <a:pt x="1272006" y="-471"/>
                      </a:lnTo>
                      <a:lnTo>
                        <a:pt x="1272006" y="1403163"/>
                      </a:lnTo>
                      <a:lnTo>
                        <a:pt x="-957" y="1403163"/>
                      </a:lnTo>
                      <a:close/>
                    </a:path>
                  </a:pathLst>
                </a:custGeom>
              </p:spPr>
            </p:pic>
            <p:grpSp>
              <p:nvGrpSpPr>
                <p:cNvPr id="14" name="图形 49"/>
                <p:cNvGrpSpPr/>
                <p:nvPr/>
              </p:nvGrpSpPr>
              <p:grpSpPr>
                <a:xfrm>
                  <a:off x="7359437" y="5388370"/>
                  <a:ext cx="1232073" cy="1363142"/>
                  <a:chOff x="7359437" y="5388370"/>
                  <a:chExt cx="1232073" cy="1363142"/>
                </a:xfrm>
              </p:grpSpPr>
              <p:sp>
                <p:nvSpPr>
                  <p:cNvPr id="15" name="任意多边形: 形状 53"/>
                  <p:cNvSpPr/>
                  <p:nvPr/>
                </p:nvSpPr>
                <p:spPr>
                  <a:xfrm>
                    <a:off x="7359437" y="5388370"/>
                    <a:ext cx="1232073" cy="1363142"/>
                  </a:xfrm>
                  <a:custGeom>
                    <a:avLst/>
                    <a:gdLst>
                      <a:gd name="connsiteX0" fmla="*/ 1088026 w 1232073"/>
                      <a:gd name="connsiteY0" fmla="*/ 1363142 h 1363142"/>
                      <a:gd name="connsiteX1" fmla="*/ 0 w 1232073"/>
                      <a:gd name="connsiteY1" fmla="*/ 1228288 h 1363142"/>
                      <a:gd name="connsiteX2" fmla="*/ 144048 w 1232073"/>
                      <a:gd name="connsiteY2" fmla="*/ 0 h 1363142"/>
                      <a:gd name="connsiteX3" fmla="*/ 1232074 w 1232073"/>
                      <a:gd name="connsiteY3" fmla="*/ 134674 h 1363142"/>
                    </a:gdLst>
                    <a:ahLst/>
                    <a:cxnLst>
                      <a:cxn ang="0">
                        <a:pos x="connsiteX0" y="connsiteY0"/>
                      </a:cxn>
                      <a:cxn ang="0">
                        <a:pos x="connsiteX1" y="connsiteY1"/>
                      </a:cxn>
                      <a:cxn ang="0">
                        <a:pos x="connsiteX2" y="connsiteY2"/>
                      </a:cxn>
                      <a:cxn ang="0">
                        <a:pos x="connsiteX3" y="connsiteY3"/>
                      </a:cxn>
                    </a:cxnLst>
                    <a:rect l="l" t="t" r="r" b="b"/>
                    <a:pathLst>
                      <a:path w="1232073" h="1363142">
                        <a:moveTo>
                          <a:pt x="1088026" y="1363142"/>
                        </a:moveTo>
                        <a:lnTo>
                          <a:pt x="0" y="1228288"/>
                        </a:lnTo>
                        <a:lnTo>
                          <a:pt x="144048" y="0"/>
                        </a:lnTo>
                        <a:lnTo>
                          <a:pt x="1232074" y="134674"/>
                        </a:lnTo>
                        <a:close/>
                      </a:path>
                    </a:pathLst>
                  </a:custGeom>
                  <a:solidFill>
                    <a:srgbClr val="FFFFFF"/>
                  </a:solidFill>
                  <a:ln w="180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任意多边形: 形状 54"/>
                  <p:cNvSpPr/>
                  <p:nvPr/>
                </p:nvSpPr>
                <p:spPr>
                  <a:xfrm>
                    <a:off x="7430469" y="5441915"/>
                    <a:ext cx="1110200" cy="1084780"/>
                  </a:xfrm>
                  <a:custGeom>
                    <a:avLst/>
                    <a:gdLst>
                      <a:gd name="connsiteX0" fmla="*/ 997522 w 1110200"/>
                      <a:gd name="connsiteY0" fmla="*/ 1084781 h 1084780"/>
                      <a:gd name="connsiteX1" fmla="*/ 0 w 1110200"/>
                      <a:gd name="connsiteY1" fmla="*/ 961104 h 1084780"/>
                      <a:gd name="connsiteX2" fmla="*/ 112498 w 1110200"/>
                      <a:gd name="connsiteY2" fmla="*/ 0 h 1084780"/>
                      <a:gd name="connsiteX3" fmla="*/ 1110201 w 1110200"/>
                      <a:gd name="connsiteY3" fmla="*/ 123676 h 1084780"/>
                    </a:gdLst>
                    <a:ahLst/>
                    <a:cxnLst>
                      <a:cxn ang="0">
                        <a:pos x="connsiteX0" y="connsiteY0"/>
                      </a:cxn>
                      <a:cxn ang="0">
                        <a:pos x="connsiteX1" y="connsiteY1"/>
                      </a:cxn>
                      <a:cxn ang="0">
                        <a:pos x="connsiteX2" y="connsiteY2"/>
                      </a:cxn>
                      <a:cxn ang="0">
                        <a:pos x="connsiteX3" y="connsiteY3"/>
                      </a:cxn>
                    </a:cxnLst>
                    <a:rect l="l" t="t" r="r" b="b"/>
                    <a:pathLst>
                      <a:path w="1110200" h="1084780">
                        <a:moveTo>
                          <a:pt x="997522" y="1084781"/>
                        </a:moveTo>
                        <a:lnTo>
                          <a:pt x="0" y="961104"/>
                        </a:lnTo>
                        <a:lnTo>
                          <a:pt x="112498" y="0"/>
                        </a:lnTo>
                        <a:lnTo>
                          <a:pt x="1110201" y="123676"/>
                        </a:lnTo>
                        <a:close/>
                      </a:path>
                    </a:pathLst>
                  </a:custGeom>
                  <a:noFill/>
                  <a:ln w="180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7" name="任意多边形: 形状 48"/>
              <p:cNvSpPr/>
              <p:nvPr/>
            </p:nvSpPr>
            <p:spPr>
              <a:xfrm>
                <a:off x="2209037" y="3675328"/>
                <a:ext cx="558866" cy="360479"/>
              </a:xfrm>
              <a:custGeom>
                <a:avLst/>
                <a:gdLst>
                  <a:gd name="connsiteX0" fmla="*/ 345608 w 363636"/>
                  <a:gd name="connsiteY0" fmla="*/ 166043 h 234552"/>
                  <a:gd name="connsiteX1" fmla="*/ 357327 w 363636"/>
                  <a:gd name="connsiteY1" fmla="*/ 113220 h 234552"/>
                  <a:gd name="connsiteX2" fmla="*/ 363637 w 363636"/>
                  <a:gd name="connsiteY2" fmla="*/ 91946 h 234552"/>
                  <a:gd name="connsiteX3" fmla="*/ 35877 w 363636"/>
                  <a:gd name="connsiteY3" fmla="*/ 0 h 234552"/>
                  <a:gd name="connsiteX4" fmla="*/ 25420 w 363636"/>
                  <a:gd name="connsiteY4" fmla="*/ 44891 h 234552"/>
                  <a:gd name="connsiteX5" fmla="*/ 0 w 363636"/>
                  <a:gd name="connsiteY5" fmla="*/ 142967 h 234552"/>
                  <a:gd name="connsiteX6" fmla="*/ 326678 w 363636"/>
                  <a:gd name="connsiteY6" fmla="*/ 234552 h 234552"/>
                  <a:gd name="connsiteX7" fmla="*/ 345608 w 363636"/>
                  <a:gd name="connsiteY7" fmla="*/ 166043 h 234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636" h="234552">
                    <a:moveTo>
                      <a:pt x="345608" y="166043"/>
                    </a:moveTo>
                    <a:cubicBezTo>
                      <a:pt x="350296" y="148556"/>
                      <a:pt x="352820" y="130707"/>
                      <a:pt x="357327" y="113220"/>
                    </a:cubicBezTo>
                    <a:cubicBezTo>
                      <a:pt x="358949" y="106910"/>
                      <a:pt x="360752" y="98436"/>
                      <a:pt x="363637" y="91946"/>
                    </a:cubicBezTo>
                    <a:lnTo>
                      <a:pt x="35877" y="0"/>
                    </a:lnTo>
                    <a:cubicBezTo>
                      <a:pt x="35516" y="13882"/>
                      <a:pt x="27944" y="34435"/>
                      <a:pt x="25420" y="44891"/>
                    </a:cubicBezTo>
                    <a:cubicBezTo>
                      <a:pt x="17307" y="77703"/>
                      <a:pt x="9014" y="110515"/>
                      <a:pt x="0" y="142967"/>
                    </a:cubicBezTo>
                    <a:lnTo>
                      <a:pt x="326678" y="234552"/>
                    </a:lnTo>
                    <a:cubicBezTo>
                      <a:pt x="330104" y="211476"/>
                      <a:pt x="339478" y="188940"/>
                      <a:pt x="345608" y="166043"/>
                    </a:cubicBezTo>
                    <a:close/>
                  </a:path>
                </a:pathLst>
              </a:custGeom>
              <a:solidFill>
                <a:srgbClr val="5B8D8C">
                  <a:alpha val="80000"/>
                </a:srgbClr>
              </a:solidFill>
              <a:ln w="180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5" name="图片 4" descr="一群人站在山上的风景&#10;&#10;AI 生成的内容可能不正确。"/>
            <p:cNvPicPr>
              <a:picLocks noChangeAspect="1"/>
            </p:cNvPicPr>
            <p:nvPr/>
          </p:nvPicPr>
          <p:blipFill>
            <a:blip r:embed="rId3" cstate="print">
              <a:extLst>
                <a:ext uri="{28A0092B-C50C-407E-A947-70E740481C1C}">
                  <a14:useLocalDpi xmlns:a14="http://schemas.microsoft.com/office/drawing/2010/main" val="0"/>
                </a:ext>
              </a:extLst>
            </a:blip>
            <a:srcRect l="49673"/>
            <a:stretch>
              <a:fillRect/>
            </a:stretch>
          </p:blipFill>
          <p:spPr>
            <a:xfrm rot="480404">
              <a:off x="776729" y="1733066"/>
              <a:ext cx="2383790" cy="2117317"/>
            </a:xfrm>
            <a:prstGeom prst="rect">
              <a:avLst/>
            </a:prstGeom>
          </p:spPr>
        </p:pic>
      </p:grpSp>
      <p:grpSp>
        <p:nvGrpSpPr>
          <p:cNvPr id="27" name="组合 26"/>
          <p:cNvGrpSpPr/>
          <p:nvPr/>
        </p:nvGrpSpPr>
        <p:grpSpPr>
          <a:xfrm>
            <a:off x="83361" y="1276866"/>
            <a:ext cx="2698587" cy="2727986"/>
            <a:chOff x="7676903" y="1153973"/>
            <a:chExt cx="3586390" cy="3468883"/>
          </a:xfrm>
        </p:grpSpPr>
        <p:grpSp>
          <p:nvGrpSpPr>
            <p:cNvPr id="19" name="图形 49"/>
            <p:cNvGrpSpPr/>
            <p:nvPr/>
          </p:nvGrpSpPr>
          <p:grpSpPr>
            <a:xfrm>
              <a:off x="7676903" y="1153973"/>
              <a:ext cx="3586390" cy="3468883"/>
              <a:chOff x="8806880" y="4428601"/>
              <a:chExt cx="1536901" cy="1633823"/>
            </a:xfrm>
          </p:grpSpPr>
          <p:pic>
            <p:nvPicPr>
              <p:cNvPr id="23" name="图片 22"/>
              <p:cNvPicPr>
                <a:picLocks noChangeAspect="1"/>
              </p:cNvPicPr>
              <p:nvPr/>
            </p:nvPicPr>
            <p:blipFill>
              <a:blip r:embed="rId4"/>
              <a:stretch>
                <a:fillRect/>
              </a:stretch>
            </p:blipFill>
            <p:spPr>
              <a:xfrm>
                <a:off x="8806880" y="4428601"/>
                <a:ext cx="1536901" cy="1633823"/>
              </a:xfrm>
              <a:custGeom>
                <a:avLst/>
                <a:gdLst>
                  <a:gd name="connsiteX0" fmla="*/ -377 w 1536901"/>
                  <a:gd name="connsiteY0" fmla="*/ -1200 h 1633823"/>
                  <a:gd name="connsiteX1" fmla="*/ 1536525 w 1536901"/>
                  <a:gd name="connsiteY1" fmla="*/ -1200 h 1633823"/>
                  <a:gd name="connsiteX2" fmla="*/ 1536525 w 1536901"/>
                  <a:gd name="connsiteY2" fmla="*/ 1632623 h 1633823"/>
                  <a:gd name="connsiteX3" fmla="*/ -377 w 1536901"/>
                  <a:gd name="connsiteY3" fmla="*/ 1632623 h 1633823"/>
                </a:gdLst>
                <a:ahLst/>
                <a:cxnLst>
                  <a:cxn ang="0">
                    <a:pos x="connsiteX0" y="connsiteY0"/>
                  </a:cxn>
                  <a:cxn ang="0">
                    <a:pos x="connsiteX1" y="connsiteY1"/>
                  </a:cxn>
                  <a:cxn ang="0">
                    <a:pos x="connsiteX2" y="connsiteY2"/>
                  </a:cxn>
                  <a:cxn ang="0">
                    <a:pos x="connsiteX3" y="connsiteY3"/>
                  </a:cxn>
                </a:cxnLst>
                <a:rect l="l" t="t" r="r" b="b"/>
                <a:pathLst>
                  <a:path w="1536901" h="1633823">
                    <a:moveTo>
                      <a:pt x="-377" y="-1200"/>
                    </a:moveTo>
                    <a:lnTo>
                      <a:pt x="1536525" y="-1200"/>
                    </a:lnTo>
                    <a:lnTo>
                      <a:pt x="1536525" y="1632623"/>
                    </a:lnTo>
                    <a:lnTo>
                      <a:pt x="-377" y="1632623"/>
                    </a:lnTo>
                    <a:close/>
                  </a:path>
                </a:pathLst>
              </a:custGeom>
            </p:spPr>
          </p:pic>
          <p:grpSp>
            <p:nvGrpSpPr>
              <p:cNvPr id="24" name="图形 49"/>
              <p:cNvGrpSpPr/>
              <p:nvPr/>
            </p:nvGrpSpPr>
            <p:grpSpPr>
              <a:xfrm>
                <a:off x="8823178" y="4438263"/>
                <a:ext cx="1496012" cy="1593006"/>
                <a:chOff x="8823178" y="4438263"/>
                <a:chExt cx="1496012" cy="1593006"/>
              </a:xfrm>
            </p:grpSpPr>
            <p:sp>
              <p:nvSpPr>
                <p:cNvPr id="25" name="任意多边形: 形状 192"/>
                <p:cNvSpPr/>
                <p:nvPr/>
              </p:nvSpPr>
              <p:spPr>
                <a:xfrm>
                  <a:off x="8823178" y="4438263"/>
                  <a:ext cx="1496012" cy="1593006"/>
                </a:xfrm>
                <a:custGeom>
                  <a:avLst/>
                  <a:gdLst>
                    <a:gd name="connsiteX0" fmla="*/ 997161 w 1496012"/>
                    <a:gd name="connsiteY0" fmla="*/ 1593007 h 1593006"/>
                    <a:gd name="connsiteX1" fmla="*/ 0 w 1496012"/>
                    <a:gd name="connsiteY1" fmla="*/ 1126066 h 1593006"/>
                    <a:gd name="connsiteX2" fmla="*/ 498851 w 1496012"/>
                    <a:gd name="connsiteY2" fmla="*/ 0 h 1593006"/>
                    <a:gd name="connsiteX3" fmla="*/ 1496013 w 1496012"/>
                    <a:gd name="connsiteY3" fmla="*/ 466941 h 1593006"/>
                  </a:gdLst>
                  <a:ahLst/>
                  <a:cxnLst>
                    <a:cxn ang="0">
                      <a:pos x="connsiteX0" y="connsiteY0"/>
                    </a:cxn>
                    <a:cxn ang="0">
                      <a:pos x="connsiteX1" y="connsiteY1"/>
                    </a:cxn>
                    <a:cxn ang="0">
                      <a:pos x="connsiteX2" y="connsiteY2"/>
                    </a:cxn>
                    <a:cxn ang="0">
                      <a:pos x="connsiteX3" y="connsiteY3"/>
                    </a:cxn>
                  </a:cxnLst>
                  <a:rect l="l" t="t" r="r" b="b"/>
                  <a:pathLst>
                    <a:path w="1496012" h="1593006">
                      <a:moveTo>
                        <a:pt x="997161" y="1593007"/>
                      </a:moveTo>
                      <a:lnTo>
                        <a:pt x="0" y="1126066"/>
                      </a:lnTo>
                      <a:lnTo>
                        <a:pt x="498851" y="0"/>
                      </a:lnTo>
                      <a:lnTo>
                        <a:pt x="1496013" y="466941"/>
                      </a:lnTo>
                      <a:close/>
                    </a:path>
                  </a:pathLst>
                </a:custGeom>
                <a:solidFill>
                  <a:srgbClr val="FFFFFF"/>
                </a:solidFill>
                <a:ln w="1801" cap="flat">
                  <a:noFill/>
                  <a:prstDash val="solid"/>
                  <a:miter/>
                </a:ln>
              </p:spPr>
              <p:txBody>
                <a:bodyPr rtlCol="0" anchor="ctr"/>
                <a:lstStyle/>
                <a:p>
                  <a:endParaRPr lang="zh-CN" altLang="en-US"/>
                </a:p>
              </p:txBody>
            </p:sp>
            <p:sp>
              <p:nvSpPr>
                <p:cNvPr id="26" name="任意多边形: 形状 194"/>
                <p:cNvSpPr/>
                <p:nvPr/>
              </p:nvSpPr>
              <p:spPr>
                <a:xfrm>
                  <a:off x="8953525" y="4501723"/>
                  <a:ext cx="1304729" cy="1309236"/>
                </a:xfrm>
                <a:custGeom>
                  <a:avLst/>
                  <a:gdLst>
                    <a:gd name="connsiteX0" fmla="*/ 914590 w 1304729"/>
                    <a:gd name="connsiteY0" fmla="*/ 1309237 h 1309236"/>
                    <a:gd name="connsiteX1" fmla="*/ 0 w 1304729"/>
                    <a:gd name="connsiteY1" fmla="*/ 881057 h 1309236"/>
                    <a:gd name="connsiteX2" fmla="*/ 390319 w 1304729"/>
                    <a:gd name="connsiteY2" fmla="*/ 0 h 1309236"/>
                    <a:gd name="connsiteX3" fmla="*/ 1304729 w 1304729"/>
                    <a:gd name="connsiteY3" fmla="*/ 428359 h 1309236"/>
                  </a:gdLst>
                  <a:ahLst/>
                  <a:cxnLst>
                    <a:cxn ang="0">
                      <a:pos x="connsiteX0" y="connsiteY0"/>
                    </a:cxn>
                    <a:cxn ang="0">
                      <a:pos x="connsiteX1" y="connsiteY1"/>
                    </a:cxn>
                    <a:cxn ang="0">
                      <a:pos x="connsiteX2" y="connsiteY2"/>
                    </a:cxn>
                    <a:cxn ang="0">
                      <a:pos x="connsiteX3" y="connsiteY3"/>
                    </a:cxn>
                  </a:cxnLst>
                  <a:rect l="l" t="t" r="r" b="b"/>
                  <a:pathLst>
                    <a:path w="1304729" h="1309236">
                      <a:moveTo>
                        <a:pt x="914590" y="1309237"/>
                      </a:moveTo>
                      <a:lnTo>
                        <a:pt x="0" y="881057"/>
                      </a:lnTo>
                      <a:lnTo>
                        <a:pt x="390319" y="0"/>
                      </a:lnTo>
                      <a:lnTo>
                        <a:pt x="1304729" y="428359"/>
                      </a:lnTo>
                      <a:close/>
                    </a:path>
                  </a:pathLst>
                </a:custGeom>
                <a:noFill/>
                <a:ln w="1801" cap="flat">
                  <a:noFill/>
                  <a:prstDash val="solid"/>
                  <a:miter/>
                </a:ln>
              </p:spPr>
              <p:txBody>
                <a:bodyPr rtlCol="0" anchor="ctr"/>
                <a:lstStyle/>
                <a:p>
                  <a:endParaRPr lang="zh-CN" altLang="en-US"/>
                </a:p>
              </p:txBody>
            </p:sp>
          </p:grpSp>
        </p:grpSp>
        <p:pic>
          <p:nvPicPr>
            <p:cNvPr id="3" name="图片 2" descr="一群人站在山上的风景&#10;&#10;AI 生成的内容可能不正确。"/>
            <p:cNvPicPr>
              <a:picLocks noChangeAspect="1"/>
            </p:cNvPicPr>
            <p:nvPr/>
          </p:nvPicPr>
          <p:blipFill>
            <a:blip r:embed="rId5" cstate="print">
              <a:extLst>
                <a:ext uri="{28A0092B-C50C-407E-A947-70E740481C1C}">
                  <a14:useLocalDpi xmlns:a14="http://schemas.microsoft.com/office/drawing/2010/main" val="0"/>
                </a:ext>
              </a:extLst>
            </a:blip>
            <a:srcRect r="50065"/>
            <a:stretch>
              <a:fillRect/>
            </a:stretch>
          </p:blipFill>
          <p:spPr>
            <a:xfrm rot="1672425">
              <a:off x="8526208" y="1855903"/>
              <a:ext cx="2082875" cy="1850040"/>
            </a:xfrm>
            <a:prstGeom prst="rect">
              <a:avLst/>
            </a:prstGeom>
          </p:spPr>
        </p:pic>
        <p:sp>
          <p:nvSpPr>
            <p:cNvPr id="22" name="任意多边形: 形状 59"/>
            <p:cNvSpPr/>
            <p:nvPr/>
          </p:nvSpPr>
          <p:spPr>
            <a:xfrm>
              <a:off x="9590419" y="1312288"/>
              <a:ext cx="583930" cy="805745"/>
            </a:xfrm>
            <a:custGeom>
              <a:avLst/>
              <a:gdLst>
                <a:gd name="connsiteX0" fmla="*/ 181007 w 250236"/>
                <a:gd name="connsiteY0" fmla="*/ 355884 h 379501"/>
                <a:gd name="connsiteX1" fmla="*/ 229684 w 250236"/>
                <a:gd name="connsiteY1" fmla="*/ 335332 h 379501"/>
                <a:gd name="connsiteX2" fmla="*/ 250237 w 250236"/>
                <a:gd name="connsiteY2" fmla="*/ 328481 h 379501"/>
                <a:gd name="connsiteX3" fmla="*/ 134313 w 250236"/>
                <a:gd name="connsiteY3" fmla="*/ 0 h 379501"/>
                <a:gd name="connsiteX4" fmla="*/ 92667 w 250236"/>
                <a:gd name="connsiteY4" fmla="*/ 17127 h 379501"/>
                <a:gd name="connsiteX5" fmla="*/ 0 w 250236"/>
                <a:gd name="connsiteY5" fmla="*/ 52283 h 379501"/>
                <a:gd name="connsiteX6" fmla="*/ 115383 w 250236"/>
                <a:gd name="connsiteY6" fmla="*/ 379502 h 379501"/>
                <a:gd name="connsiteX7" fmla="*/ 181007 w 250236"/>
                <a:gd name="connsiteY7" fmla="*/ 355884 h 37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236" h="379501">
                  <a:moveTo>
                    <a:pt x="181007" y="355884"/>
                  </a:moveTo>
                  <a:cubicBezTo>
                    <a:pt x="197593" y="349755"/>
                    <a:pt x="213278" y="341642"/>
                    <a:pt x="229684" y="335332"/>
                  </a:cubicBezTo>
                  <a:cubicBezTo>
                    <a:pt x="235634" y="332988"/>
                    <a:pt x="243386" y="329743"/>
                    <a:pt x="250237" y="328481"/>
                  </a:cubicBezTo>
                  <a:lnTo>
                    <a:pt x="134313" y="0"/>
                  </a:lnTo>
                  <a:cubicBezTo>
                    <a:pt x="123135" y="7752"/>
                    <a:pt x="102402" y="13341"/>
                    <a:pt x="92667" y="17127"/>
                  </a:cubicBezTo>
                  <a:cubicBezTo>
                    <a:pt x="61838" y="29206"/>
                    <a:pt x="31189" y="41105"/>
                    <a:pt x="0" y="52283"/>
                  </a:cubicBezTo>
                  <a:lnTo>
                    <a:pt x="115383" y="379502"/>
                  </a:lnTo>
                  <a:cubicBezTo>
                    <a:pt x="135755" y="369045"/>
                    <a:pt x="159192" y="363997"/>
                    <a:pt x="181007" y="355884"/>
                  </a:cubicBezTo>
                  <a:close/>
                </a:path>
              </a:pathLst>
            </a:custGeom>
            <a:solidFill>
              <a:srgbClr val="FCEBAE">
                <a:alpha val="80000"/>
              </a:srgbClr>
            </a:solidFill>
            <a:ln w="1801" cap="flat">
              <a:noFill/>
              <a:prstDash val="solid"/>
              <a:miter/>
            </a:ln>
          </p:spPr>
          <p:txBody>
            <a:bodyPr rtlCol="0" anchor="ctr"/>
            <a:lstStyle/>
            <a:p>
              <a:endParaRPr lang="zh-CN" altLang="en-US"/>
            </a:p>
          </p:txBody>
        </p:sp>
      </p:grpSp>
      <p:grpSp>
        <p:nvGrpSpPr>
          <p:cNvPr id="28" name="组合 27"/>
          <p:cNvGrpSpPr/>
          <p:nvPr/>
        </p:nvGrpSpPr>
        <p:grpSpPr>
          <a:xfrm>
            <a:off x="964703" y="3033351"/>
            <a:ext cx="2025780" cy="1149683"/>
            <a:chOff x="6672291" y="3506354"/>
            <a:chExt cx="2025780" cy="1149683"/>
          </a:xfrm>
        </p:grpSpPr>
        <p:pic>
          <p:nvPicPr>
            <p:cNvPr id="29" name="图片 28"/>
            <p:cNvPicPr>
              <a:picLocks noChangeAspect="1"/>
            </p:cNvPicPr>
            <p:nvPr/>
          </p:nvPicPr>
          <p:blipFill>
            <a:blip r:embed="rId6"/>
            <a:stretch>
              <a:fillRect/>
            </a:stretch>
          </p:blipFill>
          <p:spPr>
            <a:xfrm flipV="1">
              <a:off x="6672291" y="3506354"/>
              <a:ext cx="2025780" cy="1149683"/>
            </a:xfrm>
            <a:custGeom>
              <a:avLst/>
              <a:gdLst>
                <a:gd name="connsiteX0" fmla="*/ -600 w 2025780"/>
                <a:gd name="connsiteY0" fmla="*/ -370 h 1149683"/>
                <a:gd name="connsiteX1" fmla="*/ 2025180 w 2025780"/>
                <a:gd name="connsiteY1" fmla="*/ -370 h 1149683"/>
                <a:gd name="connsiteX2" fmla="*/ 2025180 w 2025780"/>
                <a:gd name="connsiteY2" fmla="*/ 1149314 h 1149683"/>
                <a:gd name="connsiteX3" fmla="*/ -600 w 2025780"/>
                <a:gd name="connsiteY3" fmla="*/ 1149314 h 1149683"/>
              </a:gdLst>
              <a:ahLst/>
              <a:cxnLst>
                <a:cxn ang="0">
                  <a:pos x="connsiteX0" y="connsiteY0"/>
                </a:cxn>
                <a:cxn ang="0">
                  <a:pos x="connsiteX1" y="connsiteY1"/>
                </a:cxn>
                <a:cxn ang="0">
                  <a:pos x="connsiteX2" y="connsiteY2"/>
                </a:cxn>
                <a:cxn ang="0">
                  <a:pos x="connsiteX3" y="connsiteY3"/>
                </a:cxn>
              </a:cxnLst>
              <a:rect l="l" t="t" r="r" b="b"/>
              <a:pathLst>
                <a:path w="2025780" h="1149683">
                  <a:moveTo>
                    <a:pt x="-600" y="-370"/>
                  </a:moveTo>
                  <a:lnTo>
                    <a:pt x="2025180" y="-370"/>
                  </a:lnTo>
                  <a:lnTo>
                    <a:pt x="2025180" y="1149314"/>
                  </a:lnTo>
                  <a:lnTo>
                    <a:pt x="-600" y="1149314"/>
                  </a:lnTo>
                  <a:close/>
                </a:path>
              </a:pathLst>
            </a:custGeom>
          </p:spPr>
        </p:pic>
        <p:grpSp>
          <p:nvGrpSpPr>
            <p:cNvPr id="30" name="图形 198"/>
            <p:cNvGrpSpPr/>
            <p:nvPr/>
          </p:nvGrpSpPr>
          <p:grpSpPr>
            <a:xfrm flipV="1">
              <a:off x="6888117" y="3651573"/>
              <a:ext cx="1656034" cy="846841"/>
              <a:chOff x="6888117" y="3661613"/>
              <a:chExt cx="1656034" cy="846841"/>
            </a:xfrm>
          </p:grpSpPr>
          <p:sp>
            <p:nvSpPr>
              <p:cNvPr id="31" name="任意多边形: 形状 227"/>
              <p:cNvSpPr/>
              <p:nvPr/>
            </p:nvSpPr>
            <p:spPr>
              <a:xfrm>
                <a:off x="6888117" y="3661613"/>
                <a:ext cx="1656034" cy="846841"/>
              </a:xfrm>
              <a:custGeom>
                <a:avLst/>
                <a:gdLst>
                  <a:gd name="connsiteX0" fmla="*/ 1650220 w 1656034"/>
                  <a:gd name="connsiteY0" fmla="*/ 604500 h 846841"/>
                  <a:gd name="connsiteX1" fmla="*/ 1274660 w 1656034"/>
                  <a:gd name="connsiteY1" fmla="*/ 14691 h 846841"/>
                  <a:gd name="connsiteX2" fmla="*/ 1205745 w 1656034"/>
                  <a:gd name="connsiteY2" fmla="*/ 29953 h 846841"/>
                  <a:gd name="connsiteX3" fmla="*/ 1154994 w 1656034"/>
                  <a:gd name="connsiteY3" fmla="*/ 141712 h 846841"/>
                  <a:gd name="connsiteX4" fmla="*/ 1142707 w 1656034"/>
                  <a:gd name="connsiteY4" fmla="*/ 169282 h 846841"/>
                  <a:gd name="connsiteX5" fmla="*/ 0 w 1656034"/>
                  <a:gd name="connsiteY5" fmla="*/ 762045 h 846841"/>
                  <a:gd name="connsiteX6" fmla="*/ 938099 w 1656034"/>
                  <a:gd name="connsiteY6" fmla="*/ 623701 h 846841"/>
                  <a:gd name="connsiteX7" fmla="*/ 913524 w 1656034"/>
                  <a:gd name="connsiteY7" fmla="*/ 678349 h 846841"/>
                  <a:gd name="connsiteX8" fmla="*/ 862773 w 1656034"/>
                  <a:gd name="connsiteY8" fmla="*/ 790108 h 846841"/>
                  <a:gd name="connsiteX9" fmla="*/ 899635 w 1656034"/>
                  <a:gd name="connsiteY9" fmla="*/ 845741 h 846841"/>
                  <a:gd name="connsiteX10" fmla="*/ 1618167 w 1656034"/>
                  <a:gd name="connsiteY10" fmla="*/ 675395 h 846841"/>
                  <a:gd name="connsiteX11" fmla="*/ 1650220 w 1656034"/>
                  <a:gd name="connsiteY11" fmla="*/ 604500 h 84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6034" h="846841">
                    <a:moveTo>
                      <a:pt x="1650220" y="604500"/>
                    </a:moveTo>
                    <a:lnTo>
                      <a:pt x="1274660" y="14691"/>
                    </a:lnTo>
                    <a:cubicBezTo>
                      <a:pt x="1258634" y="-10417"/>
                      <a:pt x="1220169" y="-2048"/>
                      <a:pt x="1205745" y="29953"/>
                    </a:cubicBezTo>
                    <a:lnTo>
                      <a:pt x="1154994" y="141712"/>
                    </a:lnTo>
                    <a:lnTo>
                      <a:pt x="1142707" y="169282"/>
                    </a:lnTo>
                    <a:cubicBezTo>
                      <a:pt x="1031588" y="128911"/>
                      <a:pt x="180568" y="-153685"/>
                      <a:pt x="0" y="762045"/>
                    </a:cubicBezTo>
                    <a:cubicBezTo>
                      <a:pt x="0" y="762045"/>
                      <a:pt x="517664" y="265778"/>
                      <a:pt x="938099" y="623701"/>
                    </a:cubicBezTo>
                    <a:lnTo>
                      <a:pt x="913524" y="678349"/>
                    </a:lnTo>
                    <a:lnTo>
                      <a:pt x="862773" y="790108"/>
                    </a:lnTo>
                    <a:cubicBezTo>
                      <a:pt x="848349" y="822109"/>
                      <a:pt x="869184" y="853126"/>
                      <a:pt x="899635" y="845741"/>
                    </a:cubicBezTo>
                    <a:lnTo>
                      <a:pt x="1618167" y="675395"/>
                    </a:lnTo>
                    <a:cubicBezTo>
                      <a:pt x="1648618" y="668010"/>
                      <a:pt x="1665713" y="629116"/>
                      <a:pt x="1650220" y="604500"/>
                    </a:cubicBezTo>
                    <a:close/>
                  </a:path>
                </a:pathLst>
              </a:custGeom>
              <a:solidFill>
                <a:srgbClr val="FFFFFF"/>
              </a:solidFill>
              <a:ln w="5328" cap="flat">
                <a:noFill/>
                <a:prstDash val="solid"/>
                <a:miter/>
              </a:ln>
            </p:spPr>
            <p:txBody>
              <a:bodyPr rtlCol="0" anchor="ctr"/>
              <a:lstStyle/>
              <a:p>
                <a:endParaRPr lang="zh-CN" altLang="en-US"/>
              </a:p>
            </p:txBody>
          </p:sp>
          <p:sp>
            <p:nvSpPr>
              <p:cNvPr id="32" name="任意多边形: 形状 228"/>
              <p:cNvSpPr/>
              <p:nvPr/>
            </p:nvSpPr>
            <p:spPr>
              <a:xfrm>
                <a:off x="6943142" y="3733071"/>
                <a:ext cx="1553160" cy="729950"/>
              </a:xfrm>
              <a:custGeom>
                <a:avLst/>
                <a:gdLst>
                  <a:gd name="connsiteX0" fmla="*/ 1548184 w 1553160"/>
                  <a:gd name="connsiteY0" fmla="*/ 521226 h 729950"/>
                  <a:gd name="connsiteX1" fmla="*/ 1223909 w 1553160"/>
                  <a:gd name="connsiteY1" fmla="*/ 12651 h 729950"/>
                  <a:gd name="connsiteX2" fmla="*/ 1164610 w 1553160"/>
                  <a:gd name="connsiteY2" fmla="*/ 25452 h 729950"/>
                  <a:gd name="connsiteX3" fmla="*/ 1120804 w 1553160"/>
                  <a:gd name="connsiteY3" fmla="*/ 121948 h 729950"/>
                  <a:gd name="connsiteX4" fmla="*/ 1110119 w 1553160"/>
                  <a:gd name="connsiteY4" fmla="*/ 146072 h 729950"/>
                  <a:gd name="connsiteX5" fmla="*/ 0 w 1553160"/>
                  <a:gd name="connsiteY5" fmla="*/ 604429 h 729950"/>
                  <a:gd name="connsiteX6" fmla="*/ 933825 w 1553160"/>
                  <a:gd name="connsiteY6" fmla="*/ 537472 h 729950"/>
                  <a:gd name="connsiteX7" fmla="*/ 912456 w 1553160"/>
                  <a:gd name="connsiteY7" fmla="*/ 584736 h 729950"/>
                  <a:gd name="connsiteX8" fmla="*/ 868650 w 1553160"/>
                  <a:gd name="connsiteY8" fmla="*/ 681232 h 729950"/>
                  <a:gd name="connsiteX9" fmla="*/ 900703 w 1553160"/>
                  <a:gd name="connsiteY9" fmla="*/ 728988 h 729950"/>
                  <a:gd name="connsiteX10" fmla="*/ 1520404 w 1553160"/>
                  <a:gd name="connsiteY10" fmla="*/ 581782 h 729950"/>
                  <a:gd name="connsiteX11" fmla="*/ 1548184 w 1553160"/>
                  <a:gd name="connsiteY11" fmla="*/ 521226 h 72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3160" h="729950">
                    <a:moveTo>
                      <a:pt x="1548184" y="521226"/>
                    </a:moveTo>
                    <a:lnTo>
                      <a:pt x="1223909" y="12651"/>
                    </a:lnTo>
                    <a:cubicBezTo>
                      <a:pt x="1210019" y="-9011"/>
                      <a:pt x="1176897" y="-1626"/>
                      <a:pt x="1164610" y="25452"/>
                    </a:cubicBezTo>
                    <a:lnTo>
                      <a:pt x="1120804" y="121948"/>
                    </a:lnTo>
                    <a:lnTo>
                      <a:pt x="1110119" y="146072"/>
                    </a:lnTo>
                    <a:cubicBezTo>
                      <a:pt x="1014493" y="111117"/>
                      <a:pt x="237196" y="-194619"/>
                      <a:pt x="0" y="604429"/>
                    </a:cubicBezTo>
                    <a:cubicBezTo>
                      <a:pt x="0" y="604429"/>
                      <a:pt x="491487" y="184473"/>
                      <a:pt x="933825" y="537472"/>
                    </a:cubicBezTo>
                    <a:lnTo>
                      <a:pt x="912456" y="584736"/>
                    </a:lnTo>
                    <a:lnTo>
                      <a:pt x="868650" y="681232"/>
                    </a:lnTo>
                    <a:cubicBezTo>
                      <a:pt x="856362" y="708803"/>
                      <a:pt x="873992" y="735388"/>
                      <a:pt x="900703" y="728988"/>
                    </a:cubicBezTo>
                    <a:lnTo>
                      <a:pt x="1520404" y="581782"/>
                    </a:lnTo>
                    <a:cubicBezTo>
                      <a:pt x="1546581" y="575874"/>
                      <a:pt x="1561539" y="542396"/>
                      <a:pt x="1548184" y="521226"/>
                    </a:cubicBezTo>
                    <a:close/>
                  </a:path>
                </a:pathLst>
              </a:custGeom>
              <a:solidFill>
                <a:srgbClr val="5B8D8C"/>
              </a:solidFill>
              <a:ln w="5328" cap="flat">
                <a:noFill/>
                <a:prstDash val="solid"/>
                <a:miter/>
              </a:ln>
            </p:spPr>
            <p:txBody>
              <a:bodyPr rtlCol="0" anchor="ctr"/>
              <a:lstStyle/>
              <a:p>
                <a:endParaRPr lang="zh-CN" altLang="en-US"/>
              </a:p>
            </p:txBody>
          </p:sp>
          <p:sp>
            <p:nvSpPr>
              <p:cNvPr id="33" name="任意多边形: 形状 229"/>
              <p:cNvSpPr/>
              <p:nvPr/>
            </p:nvSpPr>
            <p:spPr>
              <a:xfrm>
                <a:off x="6990688" y="3932278"/>
                <a:ext cx="1464255" cy="493682"/>
              </a:xfrm>
              <a:custGeom>
                <a:avLst/>
                <a:gdLst>
                  <a:gd name="connsiteX0" fmla="*/ 1460036 w 1464255"/>
                  <a:gd name="connsiteY0" fmla="*/ 316111 h 493682"/>
                  <a:gd name="connsiteX1" fmla="*/ 1436531 w 1464255"/>
                  <a:gd name="connsiteY1" fmla="*/ 366329 h 493682"/>
                  <a:gd name="connsiteX2" fmla="*/ 898032 w 1464255"/>
                  <a:gd name="connsiteY2" fmla="*/ 492857 h 493682"/>
                  <a:gd name="connsiteX3" fmla="*/ 870786 w 1464255"/>
                  <a:gd name="connsiteY3" fmla="*/ 453471 h 493682"/>
                  <a:gd name="connsiteX4" fmla="*/ 907648 w 1464255"/>
                  <a:gd name="connsiteY4" fmla="*/ 373714 h 493682"/>
                  <a:gd name="connsiteX5" fmla="*/ 925812 w 1464255"/>
                  <a:gd name="connsiteY5" fmla="*/ 334820 h 493682"/>
                  <a:gd name="connsiteX6" fmla="*/ 0 w 1464255"/>
                  <a:gd name="connsiteY6" fmla="*/ 329896 h 493682"/>
                  <a:gd name="connsiteX7" fmla="*/ 675794 w 1464255"/>
                  <a:gd name="connsiteY7" fmla="*/ 1021 h 493682"/>
                  <a:gd name="connsiteX8" fmla="*/ 1460036 w 1464255"/>
                  <a:gd name="connsiteY8" fmla="*/ 316111 h 49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4255" h="493682">
                    <a:moveTo>
                      <a:pt x="1460036" y="316111"/>
                    </a:moveTo>
                    <a:cubicBezTo>
                      <a:pt x="1471255" y="333835"/>
                      <a:pt x="1458968" y="361405"/>
                      <a:pt x="1436531" y="366329"/>
                    </a:cubicBezTo>
                    <a:lnTo>
                      <a:pt x="898032" y="492857"/>
                    </a:lnTo>
                    <a:cubicBezTo>
                      <a:pt x="875594" y="498272"/>
                      <a:pt x="860636" y="476118"/>
                      <a:pt x="870786" y="453471"/>
                    </a:cubicBezTo>
                    <a:lnTo>
                      <a:pt x="907648" y="373714"/>
                    </a:lnTo>
                    <a:lnTo>
                      <a:pt x="925812" y="334820"/>
                    </a:lnTo>
                    <a:cubicBezTo>
                      <a:pt x="494158" y="-27041"/>
                      <a:pt x="0" y="329896"/>
                      <a:pt x="0" y="329896"/>
                    </a:cubicBezTo>
                    <a:cubicBezTo>
                      <a:pt x="6411" y="309219"/>
                      <a:pt x="324274" y="-20641"/>
                      <a:pt x="675794" y="1021"/>
                    </a:cubicBezTo>
                    <a:cubicBezTo>
                      <a:pt x="1027849" y="22684"/>
                      <a:pt x="1460036" y="316111"/>
                      <a:pt x="1460036" y="316111"/>
                    </a:cubicBezTo>
                    <a:close/>
                  </a:path>
                </a:pathLst>
              </a:custGeom>
              <a:solidFill>
                <a:srgbClr val="78A098"/>
              </a:solidFill>
              <a:ln w="5328" cap="flat">
                <a:noFill/>
                <a:prstDash val="solid"/>
                <a:miter/>
              </a:ln>
            </p:spPr>
            <p:txBody>
              <a:bodyPr rtlCol="0" anchor="ctr"/>
              <a:lstStyle/>
              <a:p>
                <a:endParaRPr lang="zh-CN" altLang="en-US"/>
              </a:p>
            </p:txBody>
          </p:sp>
        </p:grpSp>
      </p:grpSp>
      <p:grpSp>
        <p:nvGrpSpPr>
          <p:cNvPr id="42" name="组合 41"/>
          <p:cNvGrpSpPr/>
          <p:nvPr/>
        </p:nvGrpSpPr>
        <p:grpSpPr>
          <a:xfrm>
            <a:off x="-539298" y="3995238"/>
            <a:ext cx="8972398" cy="2509272"/>
            <a:chOff x="-539298" y="3995238"/>
            <a:chExt cx="8972398" cy="2509272"/>
          </a:xfrm>
        </p:grpSpPr>
        <p:grpSp>
          <p:nvGrpSpPr>
            <p:cNvPr id="34" name="组合 33"/>
            <p:cNvGrpSpPr/>
            <p:nvPr/>
          </p:nvGrpSpPr>
          <p:grpSpPr>
            <a:xfrm>
              <a:off x="-539298" y="3995238"/>
              <a:ext cx="8972398" cy="2509272"/>
              <a:chOff x="6332238" y="3865137"/>
              <a:chExt cx="4956942" cy="1407309"/>
            </a:xfrm>
          </p:grpSpPr>
          <p:sp>
            <p:nvSpPr>
              <p:cNvPr id="35" name="任意多边形: 形状 200"/>
              <p:cNvSpPr/>
              <p:nvPr/>
            </p:nvSpPr>
            <p:spPr>
              <a:xfrm rot="16200000">
                <a:off x="8263764" y="2247031"/>
                <a:ext cx="1407309" cy="4643522"/>
              </a:xfrm>
              <a:custGeom>
                <a:avLst/>
                <a:gdLst>
                  <a:gd name="connsiteX0" fmla="*/ 1405724 w 1407309"/>
                  <a:gd name="connsiteY0" fmla="*/ 4358115 h 4643522"/>
                  <a:gd name="connsiteX1" fmla="*/ 1406957 w 1407309"/>
                  <a:gd name="connsiteY1" fmla="*/ 605700 h 4643522"/>
                  <a:gd name="connsiteX2" fmla="*/ 1407134 w 1407309"/>
                  <a:gd name="connsiteY2" fmla="*/ 605700 h 4643522"/>
                  <a:gd name="connsiteX3" fmla="*/ 1407134 w 1407309"/>
                  <a:gd name="connsiteY3" fmla="*/ 209123 h 4643522"/>
                  <a:gd name="connsiteX4" fmla="*/ 1402729 w 1407309"/>
                  <a:gd name="connsiteY4" fmla="*/ 183049 h 4643522"/>
                  <a:gd name="connsiteX5" fmla="*/ 1407134 w 1407309"/>
                  <a:gd name="connsiteY5" fmla="*/ 165607 h 4643522"/>
                  <a:gd name="connsiteX6" fmla="*/ 1407134 w 1407309"/>
                  <a:gd name="connsiteY6" fmla="*/ 176 h 4643522"/>
                  <a:gd name="connsiteX7" fmla="*/ 1081733 w 1407309"/>
                  <a:gd name="connsiteY7" fmla="*/ 176 h 4643522"/>
                  <a:gd name="connsiteX8" fmla="*/ 1052663 w 1407309"/>
                  <a:gd name="connsiteY8" fmla="*/ 67652 h 4643522"/>
                  <a:gd name="connsiteX9" fmla="*/ 1050726 w 1407309"/>
                  <a:gd name="connsiteY9" fmla="*/ 119449 h 4643522"/>
                  <a:gd name="connsiteX10" fmla="*/ 1069048 w 1407309"/>
                  <a:gd name="connsiteY10" fmla="*/ 138828 h 4643522"/>
                  <a:gd name="connsiteX11" fmla="*/ 1097941 w 1407309"/>
                  <a:gd name="connsiteY11" fmla="*/ 185868 h 4643522"/>
                  <a:gd name="connsiteX12" fmla="*/ 1032931 w 1407309"/>
                  <a:gd name="connsiteY12" fmla="*/ 243126 h 4643522"/>
                  <a:gd name="connsiteX13" fmla="*/ 967746 w 1407309"/>
                  <a:gd name="connsiteY13" fmla="*/ 185868 h 4643522"/>
                  <a:gd name="connsiteX14" fmla="*/ 1012847 w 1407309"/>
                  <a:gd name="connsiteY14" fmla="*/ 131605 h 4643522"/>
                  <a:gd name="connsiteX15" fmla="*/ 1014785 w 1407309"/>
                  <a:gd name="connsiteY15" fmla="*/ 129491 h 4643522"/>
                  <a:gd name="connsiteX16" fmla="*/ 1023242 w 1407309"/>
                  <a:gd name="connsiteY16" fmla="*/ 122268 h 4643522"/>
                  <a:gd name="connsiteX17" fmla="*/ 1037688 w 1407309"/>
                  <a:gd name="connsiteY17" fmla="*/ 67476 h 4643522"/>
                  <a:gd name="connsiteX18" fmla="*/ 1048435 w 1407309"/>
                  <a:gd name="connsiteY18" fmla="*/ 0 h 4643522"/>
                  <a:gd name="connsiteX19" fmla="*/ 865562 w 1407309"/>
                  <a:gd name="connsiteY19" fmla="*/ 0 h 4643522"/>
                  <a:gd name="connsiteX20" fmla="*/ 846007 w 1407309"/>
                  <a:gd name="connsiteY20" fmla="*/ 41402 h 4643522"/>
                  <a:gd name="connsiteX21" fmla="*/ 842307 w 1407309"/>
                  <a:gd name="connsiteY21" fmla="*/ 47568 h 4643522"/>
                  <a:gd name="connsiteX22" fmla="*/ 842307 w 1407309"/>
                  <a:gd name="connsiteY22" fmla="*/ 116101 h 4643522"/>
                  <a:gd name="connsiteX23" fmla="*/ 836493 w 1407309"/>
                  <a:gd name="connsiteY23" fmla="*/ 133719 h 4643522"/>
                  <a:gd name="connsiteX24" fmla="*/ 836845 w 1407309"/>
                  <a:gd name="connsiteY24" fmla="*/ 134776 h 4643522"/>
                  <a:gd name="connsiteX25" fmla="*/ 838431 w 1407309"/>
                  <a:gd name="connsiteY25" fmla="*/ 139004 h 4643522"/>
                  <a:gd name="connsiteX26" fmla="*/ 866972 w 1407309"/>
                  <a:gd name="connsiteY26" fmla="*/ 185868 h 4643522"/>
                  <a:gd name="connsiteX27" fmla="*/ 801962 w 1407309"/>
                  <a:gd name="connsiteY27" fmla="*/ 243126 h 4643522"/>
                  <a:gd name="connsiteX28" fmla="*/ 736776 w 1407309"/>
                  <a:gd name="connsiteY28" fmla="*/ 185868 h 4643522"/>
                  <a:gd name="connsiteX29" fmla="*/ 758975 w 1407309"/>
                  <a:gd name="connsiteY29" fmla="*/ 143057 h 4643522"/>
                  <a:gd name="connsiteX30" fmla="*/ 759856 w 1407309"/>
                  <a:gd name="connsiteY30" fmla="*/ 176 h 4643522"/>
                  <a:gd name="connsiteX31" fmla="*/ 603938 w 1407309"/>
                  <a:gd name="connsiteY31" fmla="*/ 176 h 4643522"/>
                  <a:gd name="connsiteX32" fmla="*/ 597948 w 1407309"/>
                  <a:gd name="connsiteY32" fmla="*/ 137947 h 4643522"/>
                  <a:gd name="connsiteX33" fmla="*/ 627546 w 1407309"/>
                  <a:gd name="connsiteY33" fmla="*/ 185868 h 4643522"/>
                  <a:gd name="connsiteX34" fmla="*/ 562536 w 1407309"/>
                  <a:gd name="connsiteY34" fmla="*/ 243126 h 4643522"/>
                  <a:gd name="connsiteX35" fmla="*/ 497350 w 1407309"/>
                  <a:gd name="connsiteY35" fmla="*/ 185868 h 4643522"/>
                  <a:gd name="connsiteX36" fmla="*/ 523425 w 1407309"/>
                  <a:gd name="connsiteY36" fmla="*/ 140414 h 4643522"/>
                  <a:gd name="connsiteX37" fmla="*/ 529415 w 1407309"/>
                  <a:gd name="connsiteY37" fmla="*/ 176 h 4643522"/>
                  <a:gd name="connsiteX38" fmla="*/ 387592 w 1407309"/>
                  <a:gd name="connsiteY38" fmla="*/ 176 h 4643522"/>
                  <a:gd name="connsiteX39" fmla="*/ 375259 w 1407309"/>
                  <a:gd name="connsiteY39" fmla="*/ 139004 h 4643522"/>
                  <a:gd name="connsiteX40" fmla="*/ 403095 w 1407309"/>
                  <a:gd name="connsiteY40" fmla="*/ 185868 h 4643522"/>
                  <a:gd name="connsiteX41" fmla="*/ 338086 w 1407309"/>
                  <a:gd name="connsiteY41" fmla="*/ 243126 h 4643522"/>
                  <a:gd name="connsiteX42" fmla="*/ 272900 w 1407309"/>
                  <a:gd name="connsiteY42" fmla="*/ 185868 h 4643522"/>
                  <a:gd name="connsiteX43" fmla="*/ 300560 w 1407309"/>
                  <a:gd name="connsiteY43" fmla="*/ 139181 h 4643522"/>
                  <a:gd name="connsiteX44" fmla="*/ 312892 w 1407309"/>
                  <a:gd name="connsiteY44" fmla="*/ 176 h 4643522"/>
                  <a:gd name="connsiteX45" fmla="*/ 150985 w 1407309"/>
                  <a:gd name="connsiteY45" fmla="*/ 176 h 4643522"/>
                  <a:gd name="connsiteX46" fmla="*/ 142528 w 1407309"/>
                  <a:gd name="connsiteY46" fmla="*/ 135305 h 4643522"/>
                  <a:gd name="connsiteX47" fmla="*/ 177940 w 1407309"/>
                  <a:gd name="connsiteY47" fmla="*/ 185868 h 4643522"/>
                  <a:gd name="connsiteX48" fmla="*/ 112754 w 1407309"/>
                  <a:gd name="connsiteY48" fmla="*/ 243126 h 4643522"/>
                  <a:gd name="connsiteX49" fmla="*/ 47568 w 1407309"/>
                  <a:gd name="connsiteY49" fmla="*/ 185868 h 4643522"/>
                  <a:gd name="connsiteX50" fmla="*/ 98483 w 1407309"/>
                  <a:gd name="connsiteY50" fmla="*/ 130019 h 4643522"/>
                  <a:gd name="connsiteX51" fmla="*/ 106412 w 1407309"/>
                  <a:gd name="connsiteY51" fmla="*/ 176 h 4643522"/>
                  <a:gd name="connsiteX52" fmla="*/ 0 w 1407309"/>
                  <a:gd name="connsiteY52" fmla="*/ 176 h 4643522"/>
                  <a:gd name="connsiteX53" fmla="*/ 0 w 1407309"/>
                  <a:gd name="connsiteY53" fmla="*/ 302321 h 4643522"/>
                  <a:gd name="connsiteX54" fmla="*/ 0 w 1407309"/>
                  <a:gd name="connsiteY54" fmla="*/ 605348 h 4643522"/>
                  <a:gd name="connsiteX55" fmla="*/ 0 w 1407309"/>
                  <a:gd name="connsiteY55" fmla="*/ 4357762 h 4643522"/>
                  <a:gd name="connsiteX56" fmla="*/ 0 w 1407309"/>
                  <a:gd name="connsiteY56" fmla="*/ 4403921 h 4643522"/>
                  <a:gd name="connsiteX57" fmla="*/ 0 w 1407309"/>
                  <a:gd name="connsiteY57" fmla="*/ 4635771 h 4643522"/>
                  <a:gd name="connsiteX58" fmla="*/ 21318 w 1407309"/>
                  <a:gd name="connsiteY58" fmla="*/ 4630310 h 4643522"/>
                  <a:gd name="connsiteX59" fmla="*/ 91613 w 1407309"/>
                  <a:gd name="connsiteY59" fmla="*/ 4621853 h 4643522"/>
                  <a:gd name="connsiteX60" fmla="*/ 168955 w 1407309"/>
                  <a:gd name="connsiteY60" fmla="*/ 4605821 h 4643522"/>
                  <a:gd name="connsiteX61" fmla="*/ 208242 w 1407309"/>
                  <a:gd name="connsiteY61" fmla="*/ 4595250 h 4643522"/>
                  <a:gd name="connsiteX62" fmla="*/ 297741 w 1407309"/>
                  <a:gd name="connsiteY62" fmla="*/ 4583094 h 4643522"/>
                  <a:gd name="connsiteX63" fmla="*/ 321701 w 1407309"/>
                  <a:gd name="connsiteY63" fmla="*/ 4584503 h 4643522"/>
                  <a:gd name="connsiteX64" fmla="*/ 362574 w 1407309"/>
                  <a:gd name="connsiteY64" fmla="*/ 4576399 h 4643522"/>
                  <a:gd name="connsiteX65" fmla="*/ 383187 w 1407309"/>
                  <a:gd name="connsiteY65" fmla="*/ 4569704 h 4643522"/>
                  <a:gd name="connsiteX66" fmla="*/ 399924 w 1407309"/>
                  <a:gd name="connsiteY66" fmla="*/ 4569000 h 4643522"/>
                  <a:gd name="connsiteX67" fmla="*/ 421418 w 1407309"/>
                  <a:gd name="connsiteY67" fmla="*/ 4557019 h 4643522"/>
                  <a:gd name="connsiteX68" fmla="*/ 433926 w 1407309"/>
                  <a:gd name="connsiteY68" fmla="*/ 4549796 h 4643522"/>
                  <a:gd name="connsiteX69" fmla="*/ 437802 w 1407309"/>
                  <a:gd name="connsiteY69" fmla="*/ 4548210 h 4643522"/>
                  <a:gd name="connsiteX70" fmla="*/ 457534 w 1407309"/>
                  <a:gd name="connsiteY70" fmla="*/ 4547330 h 4643522"/>
                  <a:gd name="connsiteX71" fmla="*/ 461762 w 1407309"/>
                  <a:gd name="connsiteY71" fmla="*/ 4546801 h 4643522"/>
                  <a:gd name="connsiteX72" fmla="*/ 491713 w 1407309"/>
                  <a:gd name="connsiteY72" fmla="*/ 4552086 h 4643522"/>
                  <a:gd name="connsiteX73" fmla="*/ 520254 w 1407309"/>
                  <a:gd name="connsiteY73" fmla="*/ 4551029 h 4643522"/>
                  <a:gd name="connsiteX74" fmla="*/ 543333 w 1407309"/>
                  <a:gd name="connsiteY74" fmla="*/ 4558429 h 4643522"/>
                  <a:gd name="connsiteX75" fmla="*/ 566941 w 1407309"/>
                  <a:gd name="connsiteY75" fmla="*/ 4560191 h 4643522"/>
                  <a:gd name="connsiteX76" fmla="*/ 598477 w 1407309"/>
                  <a:gd name="connsiteY76" fmla="*/ 4554905 h 4643522"/>
                  <a:gd name="connsiteX77" fmla="*/ 602529 w 1407309"/>
                  <a:gd name="connsiteY77" fmla="*/ 4553848 h 4643522"/>
                  <a:gd name="connsiteX78" fmla="*/ 620851 w 1407309"/>
                  <a:gd name="connsiteY78" fmla="*/ 4549620 h 4643522"/>
                  <a:gd name="connsiteX79" fmla="*/ 625079 w 1407309"/>
                  <a:gd name="connsiteY79" fmla="*/ 4549268 h 4643522"/>
                  <a:gd name="connsiteX80" fmla="*/ 638117 w 1407309"/>
                  <a:gd name="connsiteY80" fmla="*/ 4548034 h 4643522"/>
                  <a:gd name="connsiteX81" fmla="*/ 644459 w 1407309"/>
                  <a:gd name="connsiteY81" fmla="*/ 4546801 h 4643522"/>
                  <a:gd name="connsiteX82" fmla="*/ 688504 w 1407309"/>
                  <a:gd name="connsiteY82" fmla="*/ 4531826 h 4643522"/>
                  <a:gd name="connsiteX83" fmla="*/ 703831 w 1407309"/>
                  <a:gd name="connsiteY83" fmla="*/ 4527598 h 4643522"/>
                  <a:gd name="connsiteX84" fmla="*/ 724091 w 1407309"/>
                  <a:gd name="connsiteY84" fmla="*/ 4528655 h 4643522"/>
                  <a:gd name="connsiteX85" fmla="*/ 744176 w 1407309"/>
                  <a:gd name="connsiteY85" fmla="*/ 4530593 h 4643522"/>
                  <a:gd name="connsiteX86" fmla="*/ 766374 w 1407309"/>
                  <a:gd name="connsiteY86" fmla="*/ 4527421 h 4643522"/>
                  <a:gd name="connsiteX87" fmla="*/ 770779 w 1407309"/>
                  <a:gd name="connsiteY87" fmla="*/ 4527069 h 4643522"/>
                  <a:gd name="connsiteX88" fmla="*/ 791568 w 1407309"/>
                  <a:gd name="connsiteY88" fmla="*/ 4529007 h 4643522"/>
                  <a:gd name="connsiteX89" fmla="*/ 795972 w 1407309"/>
                  <a:gd name="connsiteY89" fmla="*/ 4529712 h 4643522"/>
                  <a:gd name="connsiteX90" fmla="*/ 840721 w 1407309"/>
                  <a:gd name="connsiteY90" fmla="*/ 4536230 h 4643522"/>
                  <a:gd name="connsiteX91" fmla="*/ 867148 w 1407309"/>
                  <a:gd name="connsiteY91" fmla="*/ 4554905 h 4643522"/>
                  <a:gd name="connsiteX92" fmla="*/ 877190 w 1407309"/>
                  <a:gd name="connsiteY92" fmla="*/ 4558957 h 4643522"/>
                  <a:gd name="connsiteX93" fmla="*/ 900093 w 1407309"/>
                  <a:gd name="connsiteY93" fmla="*/ 4582389 h 4643522"/>
                  <a:gd name="connsiteX94" fmla="*/ 904498 w 1407309"/>
                  <a:gd name="connsiteY94" fmla="*/ 4583446 h 4643522"/>
                  <a:gd name="connsiteX95" fmla="*/ 928458 w 1407309"/>
                  <a:gd name="connsiteY95" fmla="*/ 4588379 h 4643522"/>
                  <a:gd name="connsiteX96" fmla="*/ 981840 w 1407309"/>
                  <a:gd name="connsiteY96" fmla="*/ 4594721 h 4643522"/>
                  <a:gd name="connsiteX97" fmla="*/ 998577 w 1407309"/>
                  <a:gd name="connsiteY97" fmla="*/ 4594721 h 4643522"/>
                  <a:gd name="connsiteX98" fmla="*/ 1028175 w 1407309"/>
                  <a:gd name="connsiteY98" fmla="*/ 4607406 h 4643522"/>
                  <a:gd name="connsiteX99" fmla="*/ 1079090 w 1407309"/>
                  <a:gd name="connsiteY99" fmla="*/ 4599831 h 4643522"/>
                  <a:gd name="connsiteX100" fmla="*/ 1125425 w 1407309"/>
                  <a:gd name="connsiteY100" fmla="*/ 4593664 h 4643522"/>
                  <a:gd name="connsiteX101" fmla="*/ 1142690 w 1407309"/>
                  <a:gd name="connsiteY101" fmla="*/ 4593136 h 4643522"/>
                  <a:gd name="connsiteX102" fmla="*/ 1202591 w 1407309"/>
                  <a:gd name="connsiteY102" fmla="*/ 4601768 h 4643522"/>
                  <a:gd name="connsiteX103" fmla="*/ 1211576 w 1407309"/>
                  <a:gd name="connsiteY103" fmla="*/ 4604411 h 4643522"/>
                  <a:gd name="connsiteX104" fmla="*/ 1232893 w 1407309"/>
                  <a:gd name="connsiteY104" fmla="*/ 4613573 h 4643522"/>
                  <a:gd name="connsiteX105" fmla="*/ 1248221 w 1407309"/>
                  <a:gd name="connsiteY105" fmla="*/ 4621853 h 4643522"/>
                  <a:gd name="connsiteX106" fmla="*/ 1285571 w 1407309"/>
                  <a:gd name="connsiteY106" fmla="*/ 4622557 h 4643522"/>
                  <a:gd name="connsiteX107" fmla="*/ 1360446 w 1407309"/>
                  <a:gd name="connsiteY107" fmla="*/ 4639294 h 4643522"/>
                  <a:gd name="connsiteX108" fmla="*/ 1364851 w 1407309"/>
                  <a:gd name="connsiteY108" fmla="*/ 4639823 h 4643522"/>
                  <a:gd name="connsiteX109" fmla="*/ 1402553 w 1407309"/>
                  <a:gd name="connsiteY109" fmla="*/ 4642818 h 4643522"/>
                  <a:gd name="connsiteX110" fmla="*/ 1407310 w 1407309"/>
                  <a:gd name="connsiteY110" fmla="*/ 4643523 h 4643522"/>
                  <a:gd name="connsiteX111" fmla="*/ 1407310 w 1407309"/>
                  <a:gd name="connsiteY111" fmla="*/ 4358819 h 4643522"/>
                  <a:gd name="connsiteX112" fmla="*/ 1405724 w 1407309"/>
                  <a:gd name="connsiteY112" fmla="*/ 4358819 h 4643522"/>
                  <a:gd name="connsiteX113" fmla="*/ 1212809 w 1407309"/>
                  <a:gd name="connsiteY113" fmla="*/ 138476 h 4643522"/>
                  <a:gd name="connsiteX114" fmla="*/ 1227080 w 1407309"/>
                  <a:gd name="connsiteY114" fmla="*/ 84213 h 4643522"/>
                  <a:gd name="connsiteX115" fmla="*/ 1278876 w 1407309"/>
                  <a:gd name="connsiteY115" fmla="*/ 109407 h 4643522"/>
                  <a:gd name="connsiteX116" fmla="*/ 1280462 w 1407309"/>
                  <a:gd name="connsiteY116" fmla="*/ 115397 h 4643522"/>
                  <a:gd name="connsiteX117" fmla="*/ 1280462 w 1407309"/>
                  <a:gd name="connsiteY117" fmla="*/ 115573 h 4643522"/>
                  <a:gd name="connsiteX118" fmla="*/ 1297022 w 1407309"/>
                  <a:gd name="connsiteY118" fmla="*/ 147285 h 4643522"/>
                  <a:gd name="connsiteX119" fmla="*/ 1314464 w 1407309"/>
                  <a:gd name="connsiteY119" fmla="*/ 185868 h 4643522"/>
                  <a:gd name="connsiteX120" fmla="*/ 1249454 w 1407309"/>
                  <a:gd name="connsiteY120" fmla="*/ 243126 h 4643522"/>
                  <a:gd name="connsiteX121" fmla="*/ 1184268 w 1407309"/>
                  <a:gd name="connsiteY121" fmla="*/ 185868 h 4643522"/>
                  <a:gd name="connsiteX122" fmla="*/ 1212809 w 1407309"/>
                  <a:gd name="connsiteY122" fmla="*/ 138476 h 464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07309" h="4643522">
                    <a:moveTo>
                      <a:pt x="1405724" y="4358115"/>
                    </a:moveTo>
                    <a:lnTo>
                      <a:pt x="1406957" y="605700"/>
                    </a:lnTo>
                    <a:lnTo>
                      <a:pt x="1407134" y="605700"/>
                    </a:lnTo>
                    <a:lnTo>
                      <a:pt x="1407134" y="209123"/>
                    </a:lnTo>
                    <a:cubicBezTo>
                      <a:pt x="1402201" y="201195"/>
                      <a:pt x="1400615" y="192034"/>
                      <a:pt x="1402729" y="183049"/>
                    </a:cubicBezTo>
                    <a:cubicBezTo>
                      <a:pt x="1402553" y="177059"/>
                      <a:pt x="1404491" y="171069"/>
                      <a:pt x="1407134" y="165607"/>
                    </a:cubicBezTo>
                    <a:lnTo>
                      <a:pt x="1407134" y="176"/>
                    </a:lnTo>
                    <a:lnTo>
                      <a:pt x="1081733" y="176"/>
                    </a:lnTo>
                    <a:cubicBezTo>
                      <a:pt x="1071691" y="22727"/>
                      <a:pt x="1061120" y="44925"/>
                      <a:pt x="1052663" y="67652"/>
                    </a:cubicBezTo>
                    <a:cubicBezTo>
                      <a:pt x="1050902" y="84742"/>
                      <a:pt x="1050373" y="102007"/>
                      <a:pt x="1050726" y="119449"/>
                    </a:cubicBezTo>
                    <a:cubicBezTo>
                      <a:pt x="1059534" y="122972"/>
                      <a:pt x="1066053" y="130372"/>
                      <a:pt x="1069048" y="138828"/>
                    </a:cubicBezTo>
                    <a:cubicBezTo>
                      <a:pt x="1086313" y="149047"/>
                      <a:pt x="1097941" y="166136"/>
                      <a:pt x="1097941" y="185868"/>
                    </a:cubicBezTo>
                    <a:cubicBezTo>
                      <a:pt x="1097941" y="217404"/>
                      <a:pt x="1068872" y="243126"/>
                      <a:pt x="1032931" y="243126"/>
                    </a:cubicBezTo>
                    <a:cubicBezTo>
                      <a:pt x="996991" y="243126"/>
                      <a:pt x="967746" y="217580"/>
                      <a:pt x="967746" y="185868"/>
                    </a:cubicBezTo>
                    <a:cubicBezTo>
                      <a:pt x="967746" y="160322"/>
                      <a:pt x="986773" y="139004"/>
                      <a:pt x="1012847" y="131605"/>
                    </a:cubicBezTo>
                    <a:cubicBezTo>
                      <a:pt x="1013376" y="130900"/>
                      <a:pt x="1014257" y="130196"/>
                      <a:pt x="1014785" y="129491"/>
                    </a:cubicBezTo>
                    <a:cubicBezTo>
                      <a:pt x="1017075" y="126672"/>
                      <a:pt x="1020070" y="124205"/>
                      <a:pt x="1023242" y="122268"/>
                    </a:cubicBezTo>
                    <a:cubicBezTo>
                      <a:pt x="1025884" y="103593"/>
                      <a:pt x="1030994" y="85446"/>
                      <a:pt x="1037688" y="67476"/>
                    </a:cubicBezTo>
                    <a:cubicBezTo>
                      <a:pt x="1039802" y="44749"/>
                      <a:pt x="1043502" y="22375"/>
                      <a:pt x="1048435" y="0"/>
                    </a:cubicBezTo>
                    <a:lnTo>
                      <a:pt x="865562" y="0"/>
                    </a:lnTo>
                    <a:cubicBezTo>
                      <a:pt x="859044" y="13742"/>
                      <a:pt x="852349" y="27484"/>
                      <a:pt x="846007" y="41402"/>
                    </a:cubicBezTo>
                    <a:cubicBezTo>
                      <a:pt x="844950" y="43692"/>
                      <a:pt x="843716" y="45630"/>
                      <a:pt x="842307" y="47568"/>
                    </a:cubicBezTo>
                    <a:lnTo>
                      <a:pt x="842307" y="116101"/>
                    </a:lnTo>
                    <a:cubicBezTo>
                      <a:pt x="842307" y="123148"/>
                      <a:pt x="840017" y="128962"/>
                      <a:pt x="836493" y="133719"/>
                    </a:cubicBezTo>
                    <a:cubicBezTo>
                      <a:pt x="836669" y="134071"/>
                      <a:pt x="836669" y="134424"/>
                      <a:pt x="836845" y="134776"/>
                    </a:cubicBezTo>
                    <a:cubicBezTo>
                      <a:pt x="837374" y="136186"/>
                      <a:pt x="837902" y="137595"/>
                      <a:pt x="838431" y="139004"/>
                    </a:cubicBezTo>
                    <a:cubicBezTo>
                      <a:pt x="855520" y="149223"/>
                      <a:pt x="866972" y="166312"/>
                      <a:pt x="866972" y="185868"/>
                    </a:cubicBezTo>
                    <a:cubicBezTo>
                      <a:pt x="866972" y="217580"/>
                      <a:pt x="837902" y="243126"/>
                      <a:pt x="801962" y="243126"/>
                    </a:cubicBezTo>
                    <a:cubicBezTo>
                      <a:pt x="766022" y="243126"/>
                      <a:pt x="736776" y="217580"/>
                      <a:pt x="736776" y="185868"/>
                    </a:cubicBezTo>
                    <a:cubicBezTo>
                      <a:pt x="736776" y="168779"/>
                      <a:pt x="745409" y="153627"/>
                      <a:pt x="758975" y="143057"/>
                    </a:cubicBezTo>
                    <a:cubicBezTo>
                      <a:pt x="763555" y="95488"/>
                      <a:pt x="761794" y="47744"/>
                      <a:pt x="759856" y="176"/>
                    </a:cubicBezTo>
                    <a:lnTo>
                      <a:pt x="603938" y="176"/>
                    </a:lnTo>
                    <a:cubicBezTo>
                      <a:pt x="600767" y="46159"/>
                      <a:pt x="597420" y="91965"/>
                      <a:pt x="597948" y="137947"/>
                    </a:cubicBezTo>
                    <a:cubicBezTo>
                      <a:pt x="615742" y="148166"/>
                      <a:pt x="627546" y="165783"/>
                      <a:pt x="627546" y="185868"/>
                    </a:cubicBezTo>
                    <a:cubicBezTo>
                      <a:pt x="627546" y="217580"/>
                      <a:pt x="598477" y="243126"/>
                      <a:pt x="562536" y="243126"/>
                    </a:cubicBezTo>
                    <a:cubicBezTo>
                      <a:pt x="526596" y="243126"/>
                      <a:pt x="497350" y="217580"/>
                      <a:pt x="497350" y="185868"/>
                    </a:cubicBezTo>
                    <a:cubicBezTo>
                      <a:pt x="497350" y="167193"/>
                      <a:pt x="507569" y="150808"/>
                      <a:pt x="523425" y="140414"/>
                    </a:cubicBezTo>
                    <a:cubicBezTo>
                      <a:pt x="522720" y="93551"/>
                      <a:pt x="526244" y="46863"/>
                      <a:pt x="529415" y="176"/>
                    </a:cubicBezTo>
                    <a:lnTo>
                      <a:pt x="387592" y="176"/>
                    </a:lnTo>
                    <a:cubicBezTo>
                      <a:pt x="382306" y="46335"/>
                      <a:pt x="378783" y="92670"/>
                      <a:pt x="375259" y="139004"/>
                    </a:cubicBezTo>
                    <a:cubicBezTo>
                      <a:pt x="391996" y="149399"/>
                      <a:pt x="403095" y="166488"/>
                      <a:pt x="403095" y="185868"/>
                    </a:cubicBezTo>
                    <a:cubicBezTo>
                      <a:pt x="403095" y="217580"/>
                      <a:pt x="374026" y="243126"/>
                      <a:pt x="338086" y="243126"/>
                    </a:cubicBezTo>
                    <a:cubicBezTo>
                      <a:pt x="302145" y="243126"/>
                      <a:pt x="272900" y="217580"/>
                      <a:pt x="272900" y="185868"/>
                    </a:cubicBezTo>
                    <a:cubicBezTo>
                      <a:pt x="272900" y="166488"/>
                      <a:pt x="283823" y="149575"/>
                      <a:pt x="300560" y="139181"/>
                    </a:cubicBezTo>
                    <a:cubicBezTo>
                      <a:pt x="304083" y="92846"/>
                      <a:pt x="307607" y="46335"/>
                      <a:pt x="312892" y="176"/>
                    </a:cubicBezTo>
                    <a:lnTo>
                      <a:pt x="150985" y="176"/>
                    </a:lnTo>
                    <a:cubicBezTo>
                      <a:pt x="150280" y="45278"/>
                      <a:pt x="147813" y="90203"/>
                      <a:pt x="142528" y="135305"/>
                    </a:cubicBezTo>
                    <a:cubicBezTo>
                      <a:pt x="163493" y="144818"/>
                      <a:pt x="177940" y="163846"/>
                      <a:pt x="177940" y="185868"/>
                    </a:cubicBezTo>
                    <a:cubicBezTo>
                      <a:pt x="177940" y="217404"/>
                      <a:pt x="148870" y="243126"/>
                      <a:pt x="112754" y="243126"/>
                    </a:cubicBezTo>
                    <a:cubicBezTo>
                      <a:pt x="76814" y="243126"/>
                      <a:pt x="47568" y="217580"/>
                      <a:pt x="47568" y="185868"/>
                    </a:cubicBezTo>
                    <a:cubicBezTo>
                      <a:pt x="47568" y="158560"/>
                      <a:pt x="69414" y="135833"/>
                      <a:pt x="98483" y="130019"/>
                    </a:cubicBezTo>
                    <a:cubicBezTo>
                      <a:pt x="103769" y="86856"/>
                      <a:pt x="105883" y="43516"/>
                      <a:pt x="106412" y="176"/>
                    </a:cubicBezTo>
                    <a:lnTo>
                      <a:pt x="0" y="176"/>
                    </a:lnTo>
                    <a:lnTo>
                      <a:pt x="0" y="302321"/>
                    </a:lnTo>
                    <a:lnTo>
                      <a:pt x="0" y="605348"/>
                    </a:lnTo>
                    <a:lnTo>
                      <a:pt x="0" y="4357762"/>
                    </a:lnTo>
                    <a:lnTo>
                      <a:pt x="0" y="4403921"/>
                    </a:lnTo>
                    <a:lnTo>
                      <a:pt x="0" y="4635771"/>
                    </a:lnTo>
                    <a:cubicBezTo>
                      <a:pt x="7047" y="4633833"/>
                      <a:pt x="14270" y="4632424"/>
                      <a:pt x="21318" y="4630310"/>
                    </a:cubicBezTo>
                    <a:cubicBezTo>
                      <a:pt x="44397" y="4623615"/>
                      <a:pt x="67829" y="4619034"/>
                      <a:pt x="91613" y="4621853"/>
                    </a:cubicBezTo>
                    <a:cubicBezTo>
                      <a:pt x="120330" y="4625376"/>
                      <a:pt x="146404" y="4619386"/>
                      <a:pt x="168955" y="4605821"/>
                    </a:cubicBezTo>
                    <a:cubicBezTo>
                      <a:pt x="181816" y="4598069"/>
                      <a:pt x="194148" y="4594721"/>
                      <a:pt x="208242" y="4595250"/>
                    </a:cubicBezTo>
                    <a:cubicBezTo>
                      <a:pt x="239250" y="4596483"/>
                      <a:pt x="267262" y="4583094"/>
                      <a:pt x="297741" y="4583094"/>
                    </a:cubicBezTo>
                    <a:cubicBezTo>
                      <a:pt x="305493" y="4587146"/>
                      <a:pt x="314125" y="4587851"/>
                      <a:pt x="321701" y="4584503"/>
                    </a:cubicBezTo>
                    <a:cubicBezTo>
                      <a:pt x="334738" y="4578513"/>
                      <a:pt x="349009" y="4579218"/>
                      <a:pt x="362574" y="4576399"/>
                    </a:cubicBezTo>
                    <a:cubicBezTo>
                      <a:pt x="369798" y="4574814"/>
                      <a:pt x="376140" y="4571290"/>
                      <a:pt x="383187" y="4569704"/>
                    </a:cubicBezTo>
                    <a:cubicBezTo>
                      <a:pt x="388649" y="4568647"/>
                      <a:pt x="394286" y="4567766"/>
                      <a:pt x="399924" y="4569000"/>
                    </a:cubicBezTo>
                    <a:cubicBezTo>
                      <a:pt x="410142" y="4569175"/>
                      <a:pt x="416837" y="4564595"/>
                      <a:pt x="421418" y="4557019"/>
                    </a:cubicBezTo>
                    <a:cubicBezTo>
                      <a:pt x="424765" y="4553496"/>
                      <a:pt x="429698" y="4552086"/>
                      <a:pt x="433926" y="4549796"/>
                    </a:cubicBezTo>
                    <a:cubicBezTo>
                      <a:pt x="435160" y="4549268"/>
                      <a:pt x="436569" y="4548915"/>
                      <a:pt x="437802" y="4548210"/>
                    </a:cubicBezTo>
                    <a:cubicBezTo>
                      <a:pt x="444145" y="4543806"/>
                      <a:pt x="450839" y="4546449"/>
                      <a:pt x="457534" y="4547330"/>
                    </a:cubicBezTo>
                    <a:cubicBezTo>
                      <a:pt x="458944" y="4547330"/>
                      <a:pt x="460353" y="4547153"/>
                      <a:pt x="461762" y="4546801"/>
                    </a:cubicBezTo>
                    <a:cubicBezTo>
                      <a:pt x="471805" y="4548387"/>
                      <a:pt x="481671" y="4550501"/>
                      <a:pt x="491713" y="4552086"/>
                    </a:cubicBezTo>
                    <a:cubicBezTo>
                      <a:pt x="501226" y="4552791"/>
                      <a:pt x="510564" y="4546625"/>
                      <a:pt x="520254" y="4551029"/>
                    </a:cubicBezTo>
                    <a:cubicBezTo>
                      <a:pt x="527829" y="4553848"/>
                      <a:pt x="537167" y="4552791"/>
                      <a:pt x="543333" y="4558429"/>
                    </a:cubicBezTo>
                    <a:cubicBezTo>
                      <a:pt x="550909" y="4565476"/>
                      <a:pt x="558660" y="4564595"/>
                      <a:pt x="566941" y="4560191"/>
                    </a:cubicBezTo>
                    <a:cubicBezTo>
                      <a:pt x="576631" y="4554200"/>
                      <a:pt x="587201" y="4552615"/>
                      <a:pt x="598477" y="4554905"/>
                    </a:cubicBezTo>
                    <a:cubicBezTo>
                      <a:pt x="599886" y="4554729"/>
                      <a:pt x="601295" y="4554377"/>
                      <a:pt x="602529" y="4553848"/>
                    </a:cubicBezTo>
                    <a:cubicBezTo>
                      <a:pt x="608166" y="4550853"/>
                      <a:pt x="614333" y="4549796"/>
                      <a:pt x="620851" y="4549620"/>
                    </a:cubicBezTo>
                    <a:cubicBezTo>
                      <a:pt x="622261" y="4549620"/>
                      <a:pt x="623670" y="4549444"/>
                      <a:pt x="625079" y="4549268"/>
                    </a:cubicBezTo>
                    <a:cubicBezTo>
                      <a:pt x="629308" y="4547153"/>
                      <a:pt x="633712" y="4547153"/>
                      <a:pt x="638117" y="4548034"/>
                    </a:cubicBezTo>
                    <a:cubicBezTo>
                      <a:pt x="640407" y="4548034"/>
                      <a:pt x="642345" y="4547330"/>
                      <a:pt x="644459" y="4546801"/>
                    </a:cubicBezTo>
                    <a:cubicBezTo>
                      <a:pt x="659434" y="4542397"/>
                      <a:pt x="673705" y="4536407"/>
                      <a:pt x="688504" y="4531826"/>
                    </a:cubicBezTo>
                    <a:cubicBezTo>
                      <a:pt x="693437" y="4529712"/>
                      <a:pt x="699074" y="4529888"/>
                      <a:pt x="703831" y="4527598"/>
                    </a:cubicBezTo>
                    <a:cubicBezTo>
                      <a:pt x="710878" y="4522841"/>
                      <a:pt x="717221" y="4524779"/>
                      <a:pt x="724091" y="4528655"/>
                    </a:cubicBezTo>
                    <a:cubicBezTo>
                      <a:pt x="730258" y="4532178"/>
                      <a:pt x="738538" y="4536583"/>
                      <a:pt x="744176" y="4530593"/>
                    </a:cubicBezTo>
                    <a:cubicBezTo>
                      <a:pt x="751399" y="4522841"/>
                      <a:pt x="758446" y="4525131"/>
                      <a:pt x="766374" y="4527421"/>
                    </a:cubicBezTo>
                    <a:cubicBezTo>
                      <a:pt x="767784" y="4527598"/>
                      <a:pt x="769369" y="4527421"/>
                      <a:pt x="770779" y="4527069"/>
                    </a:cubicBezTo>
                    <a:cubicBezTo>
                      <a:pt x="778531" y="4521079"/>
                      <a:pt x="785225" y="4523722"/>
                      <a:pt x="791568" y="4529007"/>
                    </a:cubicBezTo>
                    <a:cubicBezTo>
                      <a:pt x="792977" y="4529535"/>
                      <a:pt x="794387" y="4529712"/>
                      <a:pt x="795972" y="4529712"/>
                    </a:cubicBezTo>
                    <a:cubicBezTo>
                      <a:pt x="812533" y="4522136"/>
                      <a:pt x="828917" y="4529183"/>
                      <a:pt x="840721" y="4536230"/>
                    </a:cubicBezTo>
                    <a:cubicBezTo>
                      <a:pt x="849530" y="4541516"/>
                      <a:pt x="857106" y="4549796"/>
                      <a:pt x="867148" y="4554905"/>
                    </a:cubicBezTo>
                    <a:cubicBezTo>
                      <a:pt x="869967" y="4557372"/>
                      <a:pt x="874195" y="4556843"/>
                      <a:pt x="877190" y="4558957"/>
                    </a:cubicBezTo>
                    <a:cubicBezTo>
                      <a:pt x="889523" y="4563186"/>
                      <a:pt x="892518" y="4574461"/>
                      <a:pt x="900093" y="4582389"/>
                    </a:cubicBezTo>
                    <a:cubicBezTo>
                      <a:pt x="901503" y="4582917"/>
                      <a:pt x="902912" y="4583270"/>
                      <a:pt x="904498" y="4583446"/>
                    </a:cubicBezTo>
                    <a:cubicBezTo>
                      <a:pt x="912954" y="4583446"/>
                      <a:pt x="920530" y="4585031"/>
                      <a:pt x="928458" y="4588379"/>
                    </a:cubicBezTo>
                    <a:cubicBezTo>
                      <a:pt x="945019" y="4595602"/>
                      <a:pt x="962636" y="4600712"/>
                      <a:pt x="981840" y="4594721"/>
                    </a:cubicBezTo>
                    <a:cubicBezTo>
                      <a:pt x="987125" y="4592959"/>
                      <a:pt x="992939" y="4591198"/>
                      <a:pt x="998577" y="4594721"/>
                    </a:cubicBezTo>
                    <a:cubicBezTo>
                      <a:pt x="1007738" y="4600007"/>
                      <a:pt x="1018661" y="4602649"/>
                      <a:pt x="1028175" y="4607406"/>
                    </a:cubicBezTo>
                    <a:cubicBezTo>
                      <a:pt x="1049845" y="4618153"/>
                      <a:pt x="1062706" y="4616391"/>
                      <a:pt x="1079090" y="4599831"/>
                    </a:cubicBezTo>
                    <a:cubicBezTo>
                      <a:pt x="1092127" y="4583975"/>
                      <a:pt x="1109569" y="4592255"/>
                      <a:pt x="1125425" y="4593664"/>
                    </a:cubicBezTo>
                    <a:cubicBezTo>
                      <a:pt x="1131591" y="4594193"/>
                      <a:pt x="1136700" y="4593840"/>
                      <a:pt x="1142690" y="4593136"/>
                    </a:cubicBezTo>
                    <a:cubicBezTo>
                      <a:pt x="1163127" y="4590845"/>
                      <a:pt x="1184621" y="4588555"/>
                      <a:pt x="1202591" y="4601768"/>
                    </a:cubicBezTo>
                    <a:cubicBezTo>
                      <a:pt x="1205586" y="4602826"/>
                      <a:pt x="1208405" y="4604235"/>
                      <a:pt x="1211576" y="4604411"/>
                    </a:cubicBezTo>
                    <a:cubicBezTo>
                      <a:pt x="1221794" y="4601592"/>
                      <a:pt x="1227961" y="4607759"/>
                      <a:pt x="1232893" y="4613573"/>
                    </a:cubicBezTo>
                    <a:cubicBezTo>
                      <a:pt x="1237122" y="4618329"/>
                      <a:pt x="1242936" y="4623438"/>
                      <a:pt x="1248221" y="4621853"/>
                    </a:cubicBezTo>
                    <a:cubicBezTo>
                      <a:pt x="1261258" y="4617801"/>
                      <a:pt x="1273238" y="4622557"/>
                      <a:pt x="1285571" y="4622557"/>
                    </a:cubicBezTo>
                    <a:cubicBezTo>
                      <a:pt x="1311997" y="4622557"/>
                      <a:pt x="1337896" y="4625552"/>
                      <a:pt x="1360446" y="4639294"/>
                    </a:cubicBezTo>
                    <a:cubicBezTo>
                      <a:pt x="1361856" y="4639647"/>
                      <a:pt x="1363441" y="4639823"/>
                      <a:pt x="1364851" y="4639823"/>
                    </a:cubicBezTo>
                    <a:cubicBezTo>
                      <a:pt x="1377536" y="4640528"/>
                      <a:pt x="1390220" y="4638590"/>
                      <a:pt x="1402553" y="4642818"/>
                    </a:cubicBezTo>
                    <a:cubicBezTo>
                      <a:pt x="1403962" y="4643347"/>
                      <a:pt x="1405724" y="4643347"/>
                      <a:pt x="1407310" y="4643523"/>
                    </a:cubicBezTo>
                    <a:lnTo>
                      <a:pt x="1407310" y="4358819"/>
                    </a:lnTo>
                    <a:lnTo>
                      <a:pt x="1405724" y="4358819"/>
                    </a:lnTo>
                    <a:close/>
                    <a:moveTo>
                      <a:pt x="1212809" y="138476"/>
                    </a:moveTo>
                    <a:cubicBezTo>
                      <a:pt x="1212281" y="119449"/>
                      <a:pt x="1215628" y="100421"/>
                      <a:pt x="1227080" y="84213"/>
                    </a:cubicBezTo>
                    <a:cubicBezTo>
                      <a:pt x="1246283" y="57082"/>
                      <a:pt x="1290504" y="82451"/>
                      <a:pt x="1278876" y="109407"/>
                    </a:cubicBezTo>
                    <a:cubicBezTo>
                      <a:pt x="1279581" y="111168"/>
                      <a:pt x="1280285" y="113106"/>
                      <a:pt x="1280462" y="115397"/>
                    </a:cubicBezTo>
                    <a:cubicBezTo>
                      <a:pt x="1280462" y="115397"/>
                      <a:pt x="1280462" y="115573"/>
                      <a:pt x="1280462" y="115573"/>
                    </a:cubicBezTo>
                    <a:cubicBezTo>
                      <a:pt x="1297198" y="121387"/>
                      <a:pt x="1301251" y="135305"/>
                      <a:pt x="1297022" y="147285"/>
                    </a:cubicBezTo>
                    <a:cubicBezTo>
                      <a:pt x="1307769" y="157503"/>
                      <a:pt x="1314464" y="170893"/>
                      <a:pt x="1314464" y="185868"/>
                    </a:cubicBezTo>
                    <a:cubicBezTo>
                      <a:pt x="1314464" y="217404"/>
                      <a:pt x="1285395" y="243126"/>
                      <a:pt x="1249454" y="243126"/>
                    </a:cubicBezTo>
                    <a:cubicBezTo>
                      <a:pt x="1213514" y="243126"/>
                      <a:pt x="1184268" y="217580"/>
                      <a:pt x="1184268" y="185868"/>
                    </a:cubicBezTo>
                    <a:cubicBezTo>
                      <a:pt x="1184092" y="166136"/>
                      <a:pt x="1195544" y="148694"/>
                      <a:pt x="1212809" y="138476"/>
                    </a:cubicBezTo>
                    <a:close/>
                  </a:path>
                </a:pathLst>
              </a:custGeom>
              <a:solidFill>
                <a:srgbClr val="FAF6A8"/>
              </a:solidFill>
              <a:ln w="1752" cap="flat">
                <a:noFill/>
                <a:prstDash val="solid"/>
                <a:miter/>
              </a:ln>
              <a:effectLst>
                <a:outerShdw blurRad="101600" dist="50800" algn="l" rotWithShape="0">
                  <a:prstClr val="black">
                    <a:alpha val="15000"/>
                  </a:prstClr>
                </a:outerShdw>
              </a:effectLst>
            </p:spPr>
            <p:txBody>
              <a:bodyPr rtlCol="0" anchor="ctr"/>
              <a:lstStyle/>
              <a:p>
                <a:endParaRPr lang="zh-CN" altLang="en-US"/>
              </a:p>
            </p:txBody>
          </p:sp>
          <p:sp>
            <p:nvSpPr>
              <p:cNvPr id="36" name="任意多边形: 形状 201"/>
              <p:cNvSpPr/>
              <p:nvPr/>
            </p:nvSpPr>
            <p:spPr>
              <a:xfrm rot="16200000">
                <a:off x="6048943" y="4284441"/>
                <a:ext cx="1181273" cy="614684"/>
              </a:xfrm>
              <a:custGeom>
                <a:avLst/>
                <a:gdLst>
                  <a:gd name="connsiteX0" fmla="*/ 990473 w 1181273"/>
                  <a:gd name="connsiteY0" fmla="*/ 72938 h 614684"/>
                  <a:gd name="connsiteX1" fmla="*/ 1077857 w 1181273"/>
                  <a:gd name="connsiteY1" fmla="*/ 84389 h 614684"/>
                  <a:gd name="connsiteX2" fmla="*/ 985892 w 1181273"/>
                  <a:gd name="connsiteY2" fmla="*/ 127729 h 614684"/>
                  <a:gd name="connsiteX3" fmla="*/ 1110450 w 1181273"/>
                  <a:gd name="connsiteY3" fmla="*/ 163493 h 614684"/>
                  <a:gd name="connsiteX4" fmla="*/ 1024123 w 1181273"/>
                  <a:gd name="connsiteY4" fmla="*/ 216170 h 614684"/>
                  <a:gd name="connsiteX5" fmla="*/ 1125953 w 1181273"/>
                  <a:gd name="connsiteY5" fmla="*/ 229031 h 614684"/>
                  <a:gd name="connsiteX6" fmla="*/ 1055658 w 1181273"/>
                  <a:gd name="connsiteY6" fmla="*/ 283470 h 614684"/>
                  <a:gd name="connsiteX7" fmla="*/ 1156256 w 1181273"/>
                  <a:gd name="connsiteY7" fmla="*/ 296331 h 614684"/>
                  <a:gd name="connsiteX8" fmla="*/ 1085961 w 1181273"/>
                  <a:gd name="connsiteY8" fmla="*/ 351475 h 614684"/>
                  <a:gd name="connsiteX9" fmla="*/ 1181273 w 1181273"/>
                  <a:gd name="connsiteY9" fmla="*/ 349537 h 614684"/>
                  <a:gd name="connsiteX10" fmla="*/ 579626 w 1181273"/>
                  <a:gd name="connsiteY10" fmla="*/ 506688 h 614684"/>
                  <a:gd name="connsiteX11" fmla="*/ 88265 w 1181273"/>
                  <a:gd name="connsiteY11" fmla="*/ 614685 h 614684"/>
                  <a:gd name="connsiteX12" fmla="*/ 143937 w 1181273"/>
                  <a:gd name="connsiteY12" fmla="*/ 559365 h 614684"/>
                  <a:gd name="connsiteX13" fmla="*/ 80690 w 1181273"/>
                  <a:gd name="connsiteY13" fmla="*/ 516378 h 614684"/>
                  <a:gd name="connsiteX14" fmla="*/ 115397 w 1181273"/>
                  <a:gd name="connsiteY14" fmla="*/ 476914 h 614684"/>
                  <a:gd name="connsiteX15" fmla="*/ 56729 w 1181273"/>
                  <a:gd name="connsiteY15" fmla="*/ 445026 h 614684"/>
                  <a:gd name="connsiteX16" fmla="*/ 103240 w 1181273"/>
                  <a:gd name="connsiteY16" fmla="*/ 396577 h 614684"/>
                  <a:gd name="connsiteX17" fmla="*/ 43164 w 1181273"/>
                  <a:gd name="connsiteY17" fmla="*/ 368388 h 614684"/>
                  <a:gd name="connsiteX18" fmla="*/ 91260 w 1181273"/>
                  <a:gd name="connsiteY18" fmla="*/ 338086 h 614684"/>
                  <a:gd name="connsiteX19" fmla="*/ 14799 w 1181273"/>
                  <a:gd name="connsiteY19" fmla="*/ 316063 h 614684"/>
                  <a:gd name="connsiteX20" fmla="*/ 62719 w 1181273"/>
                  <a:gd name="connsiteY20" fmla="*/ 267262 h 614684"/>
                  <a:gd name="connsiteX21" fmla="*/ 0 w 1181273"/>
                  <a:gd name="connsiteY21" fmla="*/ 249292 h 614684"/>
                  <a:gd name="connsiteX22" fmla="*/ 432517 w 1181273"/>
                  <a:gd name="connsiteY22" fmla="*/ 155741 h 614684"/>
                  <a:gd name="connsiteX23" fmla="*/ 1042797 w 1181273"/>
                  <a:gd name="connsiteY23" fmla="*/ 0 h 614684"/>
                  <a:gd name="connsiteX24" fmla="*/ 990473 w 1181273"/>
                  <a:gd name="connsiteY24" fmla="*/ 72938 h 614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81273" h="614684">
                    <a:moveTo>
                      <a:pt x="990473" y="72938"/>
                    </a:moveTo>
                    <a:cubicBezTo>
                      <a:pt x="1020775" y="68357"/>
                      <a:pt x="1052487" y="72409"/>
                      <a:pt x="1077857" y="84389"/>
                    </a:cubicBezTo>
                    <a:cubicBezTo>
                      <a:pt x="1052663" y="104826"/>
                      <a:pt x="1020599" y="119977"/>
                      <a:pt x="985892" y="127729"/>
                    </a:cubicBezTo>
                    <a:cubicBezTo>
                      <a:pt x="1003334" y="161203"/>
                      <a:pt x="1062353" y="164903"/>
                      <a:pt x="1110450" y="163493"/>
                    </a:cubicBezTo>
                    <a:cubicBezTo>
                      <a:pt x="1078209" y="177059"/>
                      <a:pt x="1048964" y="195029"/>
                      <a:pt x="1024123" y="216170"/>
                    </a:cubicBezTo>
                    <a:cubicBezTo>
                      <a:pt x="1058125" y="220399"/>
                      <a:pt x="1091951" y="224803"/>
                      <a:pt x="1125953" y="229031"/>
                    </a:cubicBezTo>
                    <a:cubicBezTo>
                      <a:pt x="1102522" y="247178"/>
                      <a:pt x="1079090" y="265324"/>
                      <a:pt x="1055658" y="283470"/>
                    </a:cubicBezTo>
                    <a:cubicBezTo>
                      <a:pt x="1089132" y="287699"/>
                      <a:pt x="1122782" y="291927"/>
                      <a:pt x="1156256" y="296331"/>
                    </a:cubicBezTo>
                    <a:cubicBezTo>
                      <a:pt x="1132824" y="314654"/>
                      <a:pt x="1109393" y="333153"/>
                      <a:pt x="1085961" y="351475"/>
                    </a:cubicBezTo>
                    <a:cubicBezTo>
                      <a:pt x="1117673" y="350770"/>
                      <a:pt x="1149385" y="350242"/>
                      <a:pt x="1181273" y="349537"/>
                    </a:cubicBezTo>
                    <a:cubicBezTo>
                      <a:pt x="987301" y="417013"/>
                      <a:pt x="782935" y="461939"/>
                      <a:pt x="579626" y="506688"/>
                    </a:cubicBezTo>
                    <a:cubicBezTo>
                      <a:pt x="415780" y="542628"/>
                      <a:pt x="252111" y="578568"/>
                      <a:pt x="88265" y="614685"/>
                    </a:cubicBezTo>
                    <a:cubicBezTo>
                      <a:pt x="106764" y="596186"/>
                      <a:pt x="125263" y="577864"/>
                      <a:pt x="143937" y="559365"/>
                    </a:cubicBezTo>
                    <a:cubicBezTo>
                      <a:pt x="122796" y="545095"/>
                      <a:pt x="101831" y="530648"/>
                      <a:pt x="80690" y="516378"/>
                    </a:cubicBezTo>
                    <a:cubicBezTo>
                      <a:pt x="104650" y="521663"/>
                      <a:pt x="125263" y="494355"/>
                      <a:pt x="115397" y="476914"/>
                    </a:cubicBezTo>
                    <a:cubicBezTo>
                      <a:pt x="105531" y="459472"/>
                      <a:pt x="79985" y="451544"/>
                      <a:pt x="56729" y="445026"/>
                    </a:cubicBezTo>
                    <a:cubicBezTo>
                      <a:pt x="78752" y="433398"/>
                      <a:pt x="95665" y="415956"/>
                      <a:pt x="103240" y="396577"/>
                    </a:cubicBezTo>
                    <a:cubicBezTo>
                      <a:pt x="80690" y="390587"/>
                      <a:pt x="60077" y="380897"/>
                      <a:pt x="43164" y="368388"/>
                    </a:cubicBezTo>
                    <a:cubicBezTo>
                      <a:pt x="59196" y="358346"/>
                      <a:pt x="75228" y="348304"/>
                      <a:pt x="91260" y="338086"/>
                    </a:cubicBezTo>
                    <a:cubicBezTo>
                      <a:pt x="65714" y="330686"/>
                      <a:pt x="40169" y="323287"/>
                      <a:pt x="14799" y="316063"/>
                    </a:cubicBezTo>
                    <a:cubicBezTo>
                      <a:pt x="30831" y="299855"/>
                      <a:pt x="46687" y="283470"/>
                      <a:pt x="62719" y="267262"/>
                    </a:cubicBezTo>
                    <a:cubicBezTo>
                      <a:pt x="45630" y="255987"/>
                      <a:pt x="23079" y="249468"/>
                      <a:pt x="0" y="249292"/>
                    </a:cubicBezTo>
                    <a:cubicBezTo>
                      <a:pt x="146580" y="228503"/>
                      <a:pt x="289813" y="192034"/>
                      <a:pt x="432517" y="155741"/>
                    </a:cubicBezTo>
                    <a:cubicBezTo>
                      <a:pt x="636002" y="103593"/>
                      <a:pt x="839312" y="51796"/>
                      <a:pt x="1042797" y="0"/>
                    </a:cubicBezTo>
                    <a:cubicBezTo>
                      <a:pt x="1025356" y="24313"/>
                      <a:pt x="1007914" y="48625"/>
                      <a:pt x="990473" y="72938"/>
                    </a:cubicBezTo>
                    <a:close/>
                  </a:path>
                </a:pathLst>
              </a:custGeom>
              <a:solidFill>
                <a:srgbClr val="AFAE8F">
                  <a:alpha val="40000"/>
                </a:srgbClr>
              </a:solidFill>
              <a:ln w="1752" cap="flat">
                <a:noFill/>
                <a:prstDash val="solid"/>
                <a:miter/>
              </a:ln>
            </p:spPr>
            <p:txBody>
              <a:bodyPr rtlCol="0" anchor="ctr"/>
              <a:lstStyle/>
              <a:p>
                <a:endParaRPr lang="zh-CN" altLang="en-US"/>
              </a:p>
            </p:txBody>
          </p:sp>
        </p:grpSp>
        <p:sp>
          <p:nvSpPr>
            <p:cNvPr id="41" name="文本框 40"/>
            <p:cNvSpPr txBox="1"/>
            <p:nvPr/>
          </p:nvSpPr>
          <p:spPr>
            <a:xfrm>
              <a:off x="124226" y="4119666"/>
              <a:ext cx="8056047" cy="2308324"/>
            </a:xfrm>
            <a:prstGeom prst="rect">
              <a:avLst/>
            </a:prstGeom>
            <a:noFill/>
          </p:spPr>
          <p:txBody>
            <a:bodyPr wrap="square">
              <a:spAutoFit/>
            </a:bodyPr>
            <a:lstStyle/>
            <a:p>
              <a:pPr marL="342900" indent="-342900" algn="just">
                <a:buFont typeface="Wingdings" panose="05000000000000000000" pitchFamily="2" charset="2"/>
                <a:buChar char="Ø"/>
              </a:pPr>
              <a:r>
                <a:rPr lang="en-US" altLang="zh-CN" sz="2400" dirty="0">
                  <a:latin typeface="Times New Roman" panose="02020603050405020304" pitchFamily="18" charset="0"/>
                  <a:cs typeface="Times New Roman" panose="02020603050405020304" pitchFamily="18" charset="0"/>
                </a:rPr>
                <a:t>It was no longer just </a:t>
              </a:r>
              <a:r>
                <a:rPr lang="en-US" altLang="zh-CN" sz="2400" b="1" i="1" u="sng" dirty="0">
                  <a:solidFill>
                    <a:srgbClr val="FF0000"/>
                  </a:solidFill>
                  <a:latin typeface="Times New Roman" panose="02020603050405020304" pitchFamily="18" charset="0"/>
                  <a:cs typeface="Times New Roman" panose="02020603050405020304" pitchFamily="18" charset="0"/>
                </a:rPr>
                <a:t>a fun adventure</a:t>
              </a:r>
              <a:r>
                <a:rPr lang="en-US" altLang="zh-CN" sz="2400" dirty="0">
                  <a:latin typeface="Times New Roman" panose="02020603050405020304" pitchFamily="18" charset="0"/>
                  <a:cs typeface="Times New Roman" panose="02020603050405020304" pitchFamily="18" charset="0"/>
                </a:rPr>
                <a:t>, as the following hours tested them </a:t>
              </a:r>
              <a:r>
                <a:rPr lang="en-US" altLang="zh-CN" sz="2400" b="1" i="1" u="sng" dirty="0">
                  <a:solidFill>
                    <a:srgbClr val="FF0000"/>
                  </a:solidFill>
                  <a:latin typeface="Times New Roman" panose="02020603050405020304" pitchFamily="18" charset="0"/>
                  <a:cs typeface="Times New Roman" panose="02020603050405020304" pitchFamily="18" charset="0"/>
                </a:rPr>
                <a:t>with constant challenges</a:t>
              </a:r>
              <a:r>
                <a:rPr lang="en-US" altLang="zh-CN" sz="2400" dirty="0">
                  <a:latin typeface="Times New Roman" panose="02020603050405020304" pitchFamily="18" charset="0"/>
                  <a:cs typeface="Times New Roman" panose="02020603050405020304" pitchFamily="18" charset="0"/>
                </a:rPr>
                <a:t>: Lucas’s injured leg screamed in protest, sweat oozed from Jack’s forehead, and Simon’s knuckles whitened from holding Lucas steady. Yet despite it all, no one surrendered to the pain. They gritted their teeth and pushed forward.( Class15</a:t>
              </a:r>
              <a:r>
                <a:rPr lang="zh-CN" altLang="zh-CN" sz="2400" dirty="0">
                  <a:latin typeface="Times New Roman" panose="02020603050405020304" pitchFamily="18" charset="0"/>
                  <a:cs typeface="Times New Roman" panose="02020603050405020304" pitchFamily="18" charset="0"/>
                </a:rPr>
                <a:t>王祎萱</a:t>
              </a:r>
              <a:r>
                <a:rPr lang="en-US" altLang="zh-CN"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heckerboard(across)">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checkerboard(across)">
                                      <p:cBhvr>
                                        <p:cTn id="12" dur="500"/>
                                        <p:tgtEl>
                                          <p:spTgt spid="27"/>
                                        </p:tgtEl>
                                      </p:cBhvr>
                                    </p:animEffect>
                                  </p:childTnLst>
                                </p:cTn>
                              </p:par>
                              <p:par>
                                <p:cTn id="13" presetID="5" presetClass="entr" presetSubtype="1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checkerboard(across)">
                                      <p:cBhvr>
                                        <p:cTn id="15" dur="500"/>
                                        <p:tgtEl>
                                          <p:spTgt spid="28"/>
                                        </p:tgtEl>
                                      </p:cBhvr>
                                    </p:animEffect>
                                  </p:childTnLst>
                                </p:cTn>
                              </p:par>
                              <p:par>
                                <p:cTn id="16" presetID="5" presetClass="entr" presetSubtype="1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checkerboard(across)">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linds(horizontal)">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云形 10"/>
          <p:cNvSpPr/>
          <p:nvPr/>
        </p:nvSpPr>
        <p:spPr>
          <a:xfrm>
            <a:off x="7837243" y="424454"/>
            <a:ext cx="816094" cy="573941"/>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云形 11"/>
          <p:cNvSpPr/>
          <p:nvPr/>
        </p:nvSpPr>
        <p:spPr>
          <a:xfrm>
            <a:off x="6645555" y="65375"/>
            <a:ext cx="1073442" cy="718158"/>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67778" t="37937" r="8095" b="36190"/>
          <a:stretch>
            <a:fillRect/>
          </a:stretch>
        </p:blipFill>
        <p:spPr>
          <a:xfrm>
            <a:off x="-64089" y="-149071"/>
            <a:ext cx="1113514" cy="1194097"/>
          </a:xfrm>
          <a:prstGeom prst="rect">
            <a:avLst/>
          </a:prstGeom>
          <a:effectLst>
            <a:outerShdw blurRad="50800" dist="38100" dir="5400000" algn="t" rotWithShape="0">
              <a:schemeClr val="bg1">
                <a:lumMod val="50000"/>
                <a:alpha val="40000"/>
              </a:schemeClr>
            </a:outerShdw>
          </a:effectLst>
        </p:spPr>
      </p:pic>
      <p:sp>
        <p:nvSpPr>
          <p:cNvPr id="8" name="文本框 7"/>
          <p:cNvSpPr txBox="1"/>
          <p:nvPr/>
        </p:nvSpPr>
        <p:spPr>
          <a:xfrm>
            <a:off x="1015351" y="346460"/>
            <a:ext cx="5080649" cy="584775"/>
          </a:xfrm>
          <a:prstGeom prst="rect">
            <a:avLst/>
          </a:prstGeom>
          <a:noFill/>
        </p:spPr>
        <p:txBody>
          <a:bodyPr wrap="square">
            <a:spAutoFit/>
          </a:bodyPr>
          <a:lstStyle/>
          <a:p>
            <a:r>
              <a:rPr kumimoji="1" lang="en-US" altLang="zh-CN" sz="3200" b="1" dirty="0">
                <a:latin typeface="Calibri" panose="020F0502020204030204" pitchFamily="34" charset="0"/>
                <a:cs typeface="Calibri" panose="020F0502020204030204" pitchFamily="34" charset="0"/>
              </a:rPr>
              <a:t>Pull the Trigger</a:t>
            </a:r>
            <a:r>
              <a:rPr kumimoji="1" lang="zh-CN" altLang="en-US" sz="3200" b="1" dirty="0">
                <a:latin typeface="Calibri" panose="020F0502020204030204" pitchFamily="34" charset="0"/>
                <a:cs typeface="Calibri" panose="020F0502020204030204" pitchFamily="34" charset="0"/>
              </a:rPr>
              <a:t> （扣动扳机）</a:t>
            </a:r>
            <a:endParaRPr kumimoji="1" lang="en-US" altLang="zh-CN" sz="3200" b="1" dirty="0">
              <a:latin typeface="Calibri" panose="020F0502020204030204" pitchFamily="34" charset="0"/>
              <a:cs typeface="Calibri" panose="020F0502020204030204" pitchFamily="34" charset="0"/>
            </a:endParaRPr>
          </a:p>
        </p:txBody>
      </p:sp>
      <p:sp>
        <p:nvSpPr>
          <p:cNvPr id="2" name="文本框 1"/>
          <p:cNvSpPr txBox="1"/>
          <p:nvPr/>
        </p:nvSpPr>
        <p:spPr>
          <a:xfrm>
            <a:off x="3397656" y="1524413"/>
            <a:ext cx="8879174" cy="3231654"/>
          </a:xfrm>
          <a:prstGeom prst="rect">
            <a:avLst/>
          </a:prstGeom>
          <a:noFill/>
        </p:spPr>
        <p:txBody>
          <a:bodyPr wrap="square">
            <a:spAutoFit/>
          </a:bodyPr>
          <a:lstStyle/>
          <a:p>
            <a:pPr marL="342900" indent="-342900">
              <a:buFont typeface="Wingdings" panose="05000000000000000000" pitchFamily="2" charset="2"/>
              <a:buChar char="Ø"/>
            </a:pPr>
            <a:r>
              <a:rPr lang="en-GB" altLang="zh-CN" sz="2400" dirty="0">
                <a:latin typeface="Times New Roman" panose="02020603050405020304" pitchFamily="18" charset="0"/>
                <a:cs typeface="Times New Roman" panose="02020603050405020304" pitchFamily="18" charset="0"/>
              </a:rPr>
              <a:t>They wiped the sweat from their eyes</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and there it was: the dream island, silhouetted against the last ray of the</a:t>
            </a:r>
            <a:r>
              <a:rPr lang="zh-CN" altLang="en-US" sz="2400" dirty="0">
                <a:latin typeface="Times New Roman" panose="02020603050405020304" pitchFamily="18" charset="0"/>
                <a:cs typeface="Times New Roman" panose="02020603050405020304" pitchFamily="18" charset="0"/>
              </a:rPr>
              <a:t> </a:t>
            </a:r>
            <a:r>
              <a:rPr lang="en-US" altLang="zh-CN" sz="2800" b="1" dirty="0">
                <a:solidFill>
                  <a:srgbClr val="0070C0"/>
                </a:solidFill>
                <a:latin typeface="Times New Roman" panose="02020603050405020304" pitchFamily="18" charset="0"/>
                <a:cs typeface="Times New Roman" panose="02020603050405020304" pitchFamily="18" charset="0"/>
              </a:rPr>
              <a:t>sun</a:t>
            </a:r>
            <a:r>
              <a:rPr lang="en-GB"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（欧荣烨）</a:t>
            </a:r>
            <a:endParaRPr lang="zh-CN" altLang="en-US" sz="24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en-GB" altLang="zh-CN" sz="2400" dirty="0">
                <a:latin typeface="Times New Roman" panose="02020603050405020304" pitchFamily="18" charset="0"/>
                <a:cs typeface="Times New Roman" panose="02020603050405020304" pitchFamily="18" charset="0"/>
              </a:rPr>
              <a:t>After what seemed like an eternity</a:t>
            </a:r>
            <a:r>
              <a:rPr lang="en-US" altLang="zh-CN" sz="2400" dirty="0">
                <a:latin typeface="Times New Roman" panose="02020603050405020304" pitchFamily="18" charset="0"/>
                <a:cs typeface="Times New Roman" panose="02020603050405020304" pitchFamily="18" charset="0"/>
              </a:rPr>
              <a:t>, just</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on the verge</a:t>
            </a:r>
            <a:r>
              <a:rPr lang="en-US" altLang="zh-CN" sz="2400" dirty="0">
                <a:latin typeface="Times New Roman" panose="02020603050405020304" pitchFamily="18" charset="0"/>
                <a:cs typeface="Times New Roman" panose="02020603050405020304" pitchFamily="18" charset="0"/>
              </a:rPr>
              <a:t>/fringe/brink</a:t>
            </a:r>
            <a:r>
              <a:rPr lang="en-GB" altLang="zh-CN" sz="2400" dirty="0">
                <a:latin typeface="Times New Roman" panose="02020603050405020304" pitchFamily="18" charset="0"/>
                <a:cs typeface="Times New Roman" panose="02020603050405020304" pitchFamily="18" charset="0"/>
              </a:rPr>
              <a:t> of collapse</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a:t>
            </a:r>
            <a:r>
              <a:rPr lang="en-GB" altLang="zh-CN" sz="2400" b="1" u="sng" dirty="0">
                <a:solidFill>
                  <a:srgbClr val="0070C0"/>
                </a:solidFill>
                <a:latin typeface="Times New Roman" panose="02020603050405020304" pitchFamily="18" charset="0"/>
                <a:cs typeface="Times New Roman" panose="02020603050405020304" pitchFamily="18" charset="0"/>
              </a:rPr>
              <a:t>the mysterious island</a:t>
            </a:r>
            <a:r>
              <a:rPr lang="en-GB" altLang="zh-CN" sz="2400" dirty="0">
                <a:latin typeface="Times New Roman" panose="02020603050405020304" pitchFamily="18" charset="0"/>
                <a:cs typeface="Times New Roman" panose="02020603050405020304" pitchFamily="18" charset="0"/>
              </a:rPr>
              <a:t> finally came to light </a:t>
            </a:r>
            <a:r>
              <a:rPr lang="en-US" altLang="zh-CN" sz="2400" dirty="0">
                <a:latin typeface="Times New Roman" panose="02020603050405020304" pitchFamily="18" charset="0"/>
                <a:cs typeface="Times New Roman" panose="02020603050405020304" pitchFamily="18" charset="0"/>
              </a:rPr>
              <a:t>/</a:t>
            </a:r>
            <a:r>
              <a:rPr lang="en-GB" altLang="zh-CN" sz="2400" dirty="0">
                <a:latin typeface="Times New Roman" panose="02020603050405020304" pitchFamily="18" charset="0"/>
                <a:cs typeface="Times New Roman" panose="02020603050405020304" pitchFamily="18" charset="0"/>
              </a:rPr>
              <a:t> </a:t>
            </a:r>
            <a:r>
              <a:rPr lang="en-GB" altLang="zh-CN" sz="2400" b="1" u="sng" dirty="0">
                <a:solidFill>
                  <a:srgbClr val="0070C0"/>
                </a:solidFill>
                <a:latin typeface="Times New Roman" panose="02020603050405020304" pitchFamily="18" charset="0"/>
                <a:cs typeface="Times New Roman" panose="02020603050405020304" pitchFamily="18" charset="0"/>
              </a:rPr>
              <a:t>the long-hidden island </a:t>
            </a:r>
            <a:r>
              <a:rPr lang="en-GB" altLang="zh-CN" sz="2400" dirty="0">
                <a:latin typeface="Times New Roman" panose="02020603050405020304" pitchFamily="18" charset="0"/>
                <a:cs typeface="Times New Roman" panose="02020603050405020304" pitchFamily="18" charset="0"/>
              </a:rPr>
              <a:t>finally emerged from the mist</a:t>
            </a:r>
            <a:r>
              <a:rPr lang="en-US" altLang="zh-CN" sz="2400" dirty="0">
                <a:latin typeface="Times New Roman" panose="02020603050405020304" pitchFamily="18" charset="0"/>
                <a:cs typeface="Times New Roman" panose="02020603050405020304" pitchFamily="18" charset="0"/>
              </a:rPr>
              <a:t> /the</a:t>
            </a:r>
            <a:r>
              <a:rPr lang="en-GB" altLang="zh-CN" sz="2400" dirty="0">
                <a:latin typeface="Times New Roman" panose="02020603050405020304" pitchFamily="18" charset="0"/>
                <a:cs typeface="Times New Roman" panose="02020603050405020304" pitchFamily="18" charset="0"/>
              </a:rPr>
              <a:t> island slowly revealed itself </a:t>
            </a:r>
            <a:r>
              <a:rPr lang="en-GB" altLang="zh-CN" sz="2400" b="1" dirty="0">
                <a:solidFill>
                  <a:srgbClr val="0070C0"/>
                </a:solidFill>
                <a:latin typeface="Times New Roman" panose="02020603050405020304" pitchFamily="18" charset="0"/>
                <a:cs typeface="Times New Roman" panose="02020603050405020304" pitchFamily="18" charset="0"/>
              </a:rPr>
              <a:t>in</a:t>
            </a:r>
            <a:r>
              <a:rPr lang="en-GB" altLang="zh-CN" sz="2400" dirty="0">
                <a:latin typeface="Times New Roman" panose="02020603050405020304" pitchFamily="18" charset="0"/>
                <a:cs typeface="Times New Roman" panose="02020603050405020304" pitchFamily="18" charset="0"/>
              </a:rPr>
              <a:t> all its awe-inspiring </a:t>
            </a:r>
            <a:r>
              <a:rPr lang="en-GB" altLang="zh-CN" sz="2800" b="1" dirty="0">
                <a:solidFill>
                  <a:srgbClr val="0070C0"/>
                </a:solidFill>
                <a:latin typeface="Times New Roman" panose="02020603050405020304" pitchFamily="18" charset="0"/>
                <a:cs typeface="Times New Roman" panose="02020603050405020304" pitchFamily="18" charset="0"/>
              </a:rPr>
              <a:t>glory</a:t>
            </a:r>
            <a:r>
              <a:rPr lang="en-US" altLang="zh-CN" sz="2400" b="1" dirty="0">
                <a:solidFill>
                  <a:srgbClr val="0070C0"/>
                </a:solidFill>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And there stood the </a:t>
            </a:r>
            <a:r>
              <a:rPr lang="en-GB" altLang="zh-CN" sz="2800" b="1" dirty="0">
                <a:solidFill>
                  <a:srgbClr val="0070C0"/>
                </a:solidFill>
                <a:latin typeface="Times New Roman" panose="02020603050405020304" pitchFamily="18" charset="0"/>
                <a:cs typeface="Times New Roman" panose="02020603050405020304" pitchFamily="18" charset="0"/>
              </a:rPr>
              <a:t>Silver Falcon</a:t>
            </a:r>
            <a:r>
              <a:rPr lang="en-GB" altLang="zh-CN" sz="2400" dirty="0">
                <a:latin typeface="Times New Roman" panose="02020603050405020304" pitchFamily="18" charset="0"/>
                <a:cs typeface="Times New Roman" panose="02020603050405020304" pitchFamily="18" charset="0"/>
              </a:rPr>
              <a:t>, its wings gleaming in the </a:t>
            </a:r>
            <a:r>
              <a:rPr lang="en-GB" altLang="zh-CN" sz="2800" b="1" dirty="0">
                <a:solidFill>
                  <a:srgbClr val="0070C0"/>
                </a:solidFill>
                <a:latin typeface="Times New Roman" panose="02020603050405020304" pitchFamily="18" charset="0"/>
                <a:cs typeface="Times New Roman" panose="02020603050405020304" pitchFamily="18" charset="0"/>
              </a:rPr>
              <a:t>sunlight</a:t>
            </a:r>
            <a:r>
              <a:rPr lang="en-US" altLang="zh-CN" sz="2400" dirty="0">
                <a:latin typeface="Times New Roman" panose="02020603050405020304" pitchFamily="18" charset="0"/>
                <a:cs typeface="Times New Roman" panose="02020603050405020304" pitchFamily="18" charset="0"/>
              </a:rPr>
              <a:t>,</a:t>
            </a:r>
            <a:r>
              <a:rPr lang="en-GB" altLang="zh-CN" sz="2400" dirty="0">
                <a:latin typeface="Times New Roman" panose="02020603050405020304" pitchFamily="18" charset="0"/>
                <a:cs typeface="Times New Roman" panose="02020603050405020304" pitchFamily="18" charset="0"/>
              </a:rPr>
              <a:t>as though it had been waiting for them through the ages.</a:t>
            </a:r>
            <a:endParaRPr lang="en-GB" altLang="zh-CN" sz="2400" dirty="0">
              <a:latin typeface="Times New Roman" panose="02020603050405020304" pitchFamily="18" charset="0"/>
              <a:cs typeface="Times New Roman" panose="02020603050405020304" pitchFamily="18" charset="0"/>
            </a:endParaRPr>
          </a:p>
        </p:txBody>
      </p:sp>
      <p:grpSp>
        <p:nvGrpSpPr>
          <p:cNvPr id="21" name="组合 20"/>
          <p:cNvGrpSpPr/>
          <p:nvPr/>
        </p:nvGrpSpPr>
        <p:grpSpPr>
          <a:xfrm>
            <a:off x="-55435" y="1047736"/>
            <a:ext cx="3453091" cy="3708331"/>
            <a:chOff x="-55435" y="1412310"/>
            <a:chExt cx="3453091" cy="3708331"/>
          </a:xfrm>
        </p:grpSpPr>
        <p:grpSp>
          <p:nvGrpSpPr>
            <p:cNvPr id="16" name="组合 15"/>
            <p:cNvGrpSpPr/>
            <p:nvPr/>
          </p:nvGrpSpPr>
          <p:grpSpPr>
            <a:xfrm>
              <a:off x="-55435" y="1412310"/>
              <a:ext cx="3453091" cy="3708331"/>
              <a:chOff x="1081978" y="1757216"/>
              <a:chExt cx="4168280" cy="3412200"/>
            </a:xfrm>
          </p:grpSpPr>
          <p:pic>
            <p:nvPicPr>
              <p:cNvPr id="19" name="图片 18"/>
              <p:cNvPicPr>
                <a:picLocks noChangeAspect="1"/>
              </p:cNvPicPr>
              <p:nvPr/>
            </p:nvPicPr>
            <p:blipFill>
              <a:blip r:embed="rId2" cstate="screen">
                <a:biLevel thresh="25000"/>
              </a:blip>
              <a:stretch>
                <a:fillRect/>
              </a:stretch>
            </p:blipFill>
            <p:spPr>
              <a:xfrm>
                <a:off x="1081978" y="2170122"/>
                <a:ext cx="4168280" cy="2999294"/>
              </a:xfrm>
              <a:prstGeom prst="rect">
                <a:avLst/>
              </a:prstGeom>
              <a:effectLst>
                <a:outerShdw blurRad="101600" dist="50800" dir="2700000" algn="tl" rotWithShape="0">
                  <a:prstClr val="black">
                    <a:alpha val="20000"/>
                  </a:prstClr>
                </a:outerShdw>
              </a:effectLst>
            </p:spPr>
          </p:pic>
          <p:sp>
            <p:nvSpPr>
              <p:cNvPr id="18" name="任意多边形: 形状 6"/>
              <p:cNvSpPr/>
              <p:nvPr/>
            </p:nvSpPr>
            <p:spPr>
              <a:xfrm rot="16200000">
                <a:off x="2735412" y="1881569"/>
                <a:ext cx="863937" cy="615232"/>
              </a:xfrm>
              <a:custGeom>
                <a:avLst/>
                <a:gdLst>
                  <a:gd name="connsiteX0" fmla="*/ 990473 w 1181273"/>
                  <a:gd name="connsiteY0" fmla="*/ 72938 h 614684"/>
                  <a:gd name="connsiteX1" fmla="*/ 1077857 w 1181273"/>
                  <a:gd name="connsiteY1" fmla="*/ 84389 h 614684"/>
                  <a:gd name="connsiteX2" fmla="*/ 985892 w 1181273"/>
                  <a:gd name="connsiteY2" fmla="*/ 127729 h 614684"/>
                  <a:gd name="connsiteX3" fmla="*/ 1110450 w 1181273"/>
                  <a:gd name="connsiteY3" fmla="*/ 163493 h 614684"/>
                  <a:gd name="connsiteX4" fmla="*/ 1024123 w 1181273"/>
                  <a:gd name="connsiteY4" fmla="*/ 216170 h 614684"/>
                  <a:gd name="connsiteX5" fmla="*/ 1125953 w 1181273"/>
                  <a:gd name="connsiteY5" fmla="*/ 229031 h 614684"/>
                  <a:gd name="connsiteX6" fmla="*/ 1055658 w 1181273"/>
                  <a:gd name="connsiteY6" fmla="*/ 283470 h 614684"/>
                  <a:gd name="connsiteX7" fmla="*/ 1156256 w 1181273"/>
                  <a:gd name="connsiteY7" fmla="*/ 296331 h 614684"/>
                  <a:gd name="connsiteX8" fmla="*/ 1085961 w 1181273"/>
                  <a:gd name="connsiteY8" fmla="*/ 351475 h 614684"/>
                  <a:gd name="connsiteX9" fmla="*/ 1181273 w 1181273"/>
                  <a:gd name="connsiteY9" fmla="*/ 349537 h 614684"/>
                  <a:gd name="connsiteX10" fmla="*/ 579626 w 1181273"/>
                  <a:gd name="connsiteY10" fmla="*/ 506688 h 614684"/>
                  <a:gd name="connsiteX11" fmla="*/ 88265 w 1181273"/>
                  <a:gd name="connsiteY11" fmla="*/ 614685 h 614684"/>
                  <a:gd name="connsiteX12" fmla="*/ 143937 w 1181273"/>
                  <a:gd name="connsiteY12" fmla="*/ 559365 h 614684"/>
                  <a:gd name="connsiteX13" fmla="*/ 80690 w 1181273"/>
                  <a:gd name="connsiteY13" fmla="*/ 516378 h 614684"/>
                  <a:gd name="connsiteX14" fmla="*/ 115397 w 1181273"/>
                  <a:gd name="connsiteY14" fmla="*/ 476914 h 614684"/>
                  <a:gd name="connsiteX15" fmla="*/ 56729 w 1181273"/>
                  <a:gd name="connsiteY15" fmla="*/ 445026 h 614684"/>
                  <a:gd name="connsiteX16" fmla="*/ 103240 w 1181273"/>
                  <a:gd name="connsiteY16" fmla="*/ 396577 h 614684"/>
                  <a:gd name="connsiteX17" fmla="*/ 43164 w 1181273"/>
                  <a:gd name="connsiteY17" fmla="*/ 368388 h 614684"/>
                  <a:gd name="connsiteX18" fmla="*/ 91260 w 1181273"/>
                  <a:gd name="connsiteY18" fmla="*/ 338086 h 614684"/>
                  <a:gd name="connsiteX19" fmla="*/ 14799 w 1181273"/>
                  <a:gd name="connsiteY19" fmla="*/ 316063 h 614684"/>
                  <a:gd name="connsiteX20" fmla="*/ 62719 w 1181273"/>
                  <a:gd name="connsiteY20" fmla="*/ 267262 h 614684"/>
                  <a:gd name="connsiteX21" fmla="*/ 0 w 1181273"/>
                  <a:gd name="connsiteY21" fmla="*/ 249292 h 614684"/>
                  <a:gd name="connsiteX22" fmla="*/ 432517 w 1181273"/>
                  <a:gd name="connsiteY22" fmla="*/ 155741 h 614684"/>
                  <a:gd name="connsiteX23" fmla="*/ 1042797 w 1181273"/>
                  <a:gd name="connsiteY23" fmla="*/ 0 h 614684"/>
                  <a:gd name="connsiteX24" fmla="*/ 990473 w 1181273"/>
                  <a:gd name="connsiteY24" fmla="*/ 72938 h 614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81273" h="614684">
                    <a:moveTo>
                      <a:pt x="990473" y="72938"/>
                    </a:moveTo>
                    <a:cubicBezTo>
                      <a:pt x="1020775" y="68357"/>
                      <a:pt x="1052487" y="72409"/>
                      <a:pt x="1077857" y="84389"/>
                    </a:cubicBezTo>
                    <a:cubicBezTo>
                      <a:pt x="1052663" y="104826"/>
                      <a:pt x="1020599" y="119977"/>
                      <a:pt x="985892" y="127729"/>
                    </a:cubicBezTo>
                    <a:cubicBezTo>
                      <a:pt x="1003334" y="161203"/>
                      <a:pt x="1062353" y="164903"/>
                      <a:pt x="1110450" y="163493"/>
                    </a:cubicBezTo>
                    <a:cubicBezTo>
                      <a:pt x="1078209" y="177059"/>
                      <a:pt x="1048964" y="195029"/>
                      <a:pt x="1024123" y="216170"/>
                    </a:cubicBezTo>
                    <a:cubicBezTo>
                      <a:pt x="1058125" y="220399"/>
                      <a:pt x="1091951" y="224803"/>
                      <a:pt x="1125953" y="229031"/>
                    </a:cubicBezTo>
                    <a:cubicBezTo>
                      <a:pt x="1102522" y="247178"/>
                      <a:pt x="1079090" y="265324"/>
                      <a:pt x="1055658" y="283470"/>
                    </a:cubicBezTo>
                    <a:cubicBezTo>
                      <a:pt x="1089132" y="287699"/>
                      <a:pt x="1122782" y="291927"/>
                      <a:pt x="1156256" y="296331"/>
                    </a:cubicBezTo>
                    <a:cubicBezTo>
                      <a:pt x="1132824" y="314654"/>
                      <a:pt x="1109393" y="333153"/>
                      <a:pt x="1085961" y="351475"/>
                    </a:cubicBezTo>
                    <a:cubicBezTo>
                      <a:pt x="1117673" y="350770"/>
                      <a:pt x="1149385" y="350242"/>
                      <a:pt x="1181273" y="349537"/>
                    </a:cubicBezTo>
                    <a:cubicBezTo>
                      <a:pt x="987301" y="417013"/>
                      <a:pt x="782935" y="461939"/>
                      <a:pt x="579626" y="506688"/>
                    </a:cubicBezTo>
                    <a:cubicBezTo>
                      <a:pt x="415780" y="542628"/>
                      <a:pt x="252111" y="578568"/>
                      <a:pt x="88265" y="614685"/>
                    </a:cubicBezTo>
                    <a:cubicBezTo>
                      <a:pt x="106764" y="596186"/>
                      <a:pt x="125263" y="577864"/>
                      <a:pt x="143937" y="559365"/>
                    </a:cubicBezTo>
                    <a:cubicBezTo>
                      <a:pt x="122796" y="545095"/>
                      <a:pt x="101831" y="530648"/>
                      <a:pt x="80690" y="516378"/>
                    </a:cubicBezTo>
                    <a:cubicBezTo>
                      <a:pt x="104650" y="521663"/>
                      <a:pt x="125263" y="494355"/>
                      <a:pt x="115397" y="476914"/>
                    </a:cubicBezTo>
                    <a:cubicBezTo>
                      <a:pt x="105531" y="459472"/>
                      <a:pt x="79985" y="451544"/>
                      <a:pt x="56729" y="445026"/>
                    </a:cubicBezTo>
                    <a:cubicBezTo>
                      <a:pt x="78752" y="433398"/>
                      <a:pt x="95665" y="415956"/>
                      <a:pt x="103240" y="396577"/>
                    </a:cubicBezTo>
                    <a:cubicBezTo>
                      <a:pt x="80690" y="390587"/>
                      <a:pt x="60077" y="380897"/>
                      <a:pt x="43164" y="368388"/>
                    </a:cubicBezTo>
                    <a:cubicBezTo>
                      <a:pt x="59196" y="358346"/>
                      <a:pt x="75228" y="348304"/>
                      <a:pt x="91260" y="338086"/>
                    </a:cubicBezTo>
                    <a:cubicBezTo>
                      <a:pt x="65714" y="330686"/>
                      <a:pt x="40169" y="323287"/>
                      <a:pt x="14799" y="316063"/>
                    </a:cubicBezTo>
                    <a:cubicBezTo>
                      <a:pt x="30831" y="299855"/>
                      <a:pt x="46687" y="283470"/>
                      <a:pt x="62719" y="267262"/>
                    </a:cubicBezTo>
                    <a:cubicBezTo>
                      <a:pt x="45630" y="255987"/>
                      <a:pt x="23079" y="249468"/>
                      <a:pt x="0" y="249292"/>
                    </a:cubicBezTo>
                    <a:cubicBezTo>
                      <a:pt x="146580" y="228503"/>
                      <a:pt x="289813" y="192034"/>
                      <a:pt x="432517" y="155741"/>
                    </a:cubicBezTo>
                    <a:cubicBezTo>
                      <a:pt x="636002" y="103593"/>
                      <a:pt x="839312" y="51796"/>
                      <a:pt x="1042797" y="0"/>
                    </a:cubicBezTo>
                    <a:cubicBezTo>
                      <a:pt x="1025356" y="24313"/>
                      <a:pt x="1007914" y="48625"/>
                      <a:pt x="990473" y="72938"/>
                    </a:cubicBezTo>
                    <a:close/>
                  </a:path>
                </a:pathLst>
              </a:custGeom>
              <a:solidFill>
                <a:srgbClr val="AFAE8F">
                  <a:alpha val="40000"/>
                </a:srgbClr>
              </a:solidFill>
              <a:ln w="1752" cap="flat">
                <a:noFill/>
                <a:prstDash val="solid"/>
                <a:miter/>
              </a:ln>
            </p:spPr>
            <p:txBody>
              <a:bodyPr rtlCol="0" anchor="ctr"/>
              <a:lstStyle/>
              <a:p>
                <a:endParaRPr lang="zh-CN" altLang="en-US" dirty="0"/>
              </a:p>
            </p:txBody>
          </p:sp>
        </p:grpSp>
        <p:pic>
          <p:nvPicPr>
            <p:cNvPr id="4" name="图片 3" descr="图片包含 户外, 人, 山, 自然&#10;&#10;AI 生成的内容可能不正确。"/>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616" y="2152247"/>
              <a:ext cx="2888987" cy="274098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3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Effect transition="in" filter="checkerboard(across)">
                                      <p:cBhvr>
                                        <p:cTn id="25" dur="500"/>
                                        <p:tgtEl>
                                          <p:spTgt spid="2">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blinds(horizontal)">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2">
                                            <p:txEl>
                                              <p:pRg st="1" end="1"/>
                                            </p:txEl>
                                          </p:spTgt>
                                        </p:tgtEl>
                                        <p:attrNameLst>
                                          <p:attrName>style.visibility</p:attrName>
                                        </p:attrNameLst>
                                      </p:cBhvr>
                                      <p:to>
                                        <p:strVal val="visible"/>
                                      </p:to>
                                    </p:set>
                                    <p:animEffect transition="in" filter="checkerboard(across)">
                                      <p:cBhvr>
                                        <p:cTn id="35"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357725" y="428340"/>
            <a:ext cx="1547830" cy="1547830"/>
          </a:xfrm>
          <a:prstGeom prst="rect">
            <a:avLst/>
          </a:prstGeom>
          <a:effectLst>
            <a:outerShdw blurRad="50800" dist="38100" dir="8100000" algn="tr" rotWithShape="0">
              <a:schemeClr val="bg1">
                <a:lumMod val="50000"/>
                <a:alpha val="40000"/>
              </a:schemeClr>
            </a:outerShdw>
          </a:effectLst>
        </p:spPr>
      </p:pic>
      <p:sp>
        <p:nvSpPr>
          <p:cNvPr id="25" name="云形 24"/>
          <p:cNvSpPr/>
          <p:nvPr/>
        </p:nvSpPr>
        <p:spPr>
          <a:xfrm>
            <a:off x="298264" y="390421"/>
            <a:ext cx="916420" cy="789449"/>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云形 25"/>
          <p:cNvSpPr/>
          <p:nvPr/>
        </p:nvSpPr>
        <p:spPr>
          <a:xfrm>
            <a:off x="10722356" y="6034935"/>
            <a:ext cx="1183199" cy="789449"/>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明月设计7"/>
          <p:cNvSpPr/>
          <p:nvPr>
            <p:custDataLst>
              <p:tags r:id="rId2"/>
            </p:custDataLst>
          </p:nvPr>
        </p:nvSpPr>
        <p:spPr>
          <a:xfrm>
            <a:off x="0" y="2509786"/>
            <a:ext cx="6221095" cy="586740"/>
          </a:xfrm>
          <a:prstGeom prst="rect">
            <a:avLst/>
          </a:prstGeom>
        </p:spPr>
        <p:txBody>
          <a:bodyPr wrap="square" anchor="b">
            <a:noAutofit/>
          </a:bodyPr>
          <a:lstStyle/>
          <a:p>
            <a:pPr marL="0" marR="0" lvl="0" indent="0" defTabSz="914400" eaLnBrk="1" fontAlgn="auto" latinLnBrk="0" hangingPunct="1">
              <a:lnSpc>
                <a:spcPct val="130000"/>
              </a:lnSpc>
              <a:spcBef>
                <a:spcPct val="0"/>
              </a:spcBef>
              <a:spcAft>
                <a:spcPts val="600"/>
              </a:spcAft>
              <a:buClrTx/>
              <a:buSzTx/>
              <a:buFontTx/>
              <a:buNone/>
              <a:defRPr/>
            </a:pPr>
            <a:r>
              <a:rPr lang="en-US" altLang="zh-CN" sz="3600" b="1" dirty="0">
                <a:solidFill>
                  <a:srgbClr val="FF0000"/>
                </a:solidFill>
                <a:latin typeface="Times New Roman" panose="02020603050405020304" pitchFamily="18" charset="0"/>
                <a:ea typeface="微软雅黑" panose="020B0503020204020204" charset="-122"/>
                <a:cs typeface="Calibri" panose="020F0502020204030204" pitchFamily="34" charset="0"/>
                <a:sym typeface="+mn-ea"/>
              </a:rPr>
              <a:t>Learning Objectives:</a:t>
            </a:r>
            <a:endParaRPr kumimoji="0" lang="en-US" altLang="zh-CN" sz="3600" b="1" i="0" u="none" strike="noStrike" kern="0" cap="none" spc="0" normalizeH="0" baseline="0" noProof="0" dirty="0">
              <a:ln>
                <a:noFill/>
              </a:ln>
              <a:solidFill>
                <a:srgbClr val="FF0000"/>
              </a:solidFill>
              <a:effectLst/>
              <a:uLnTx/>
              <a:uFillTx/>
              <a:latin typeface="Times New Roman" panose="02020603050405020304" pitchFamily="18" charset="0"/>
              <a:ea typeface="微软雅黑" panose="020B0503020204020204" charset="-122"/>
              <a:cs typeface="Calibri" panose="020F0502020204030204" pitchFamily="34" charset="0"/>
              <a:sym typeface="+mn-ea"/>
            </a:endParaRPr>
          </a:p>
        </p:txBody>
      </p:sp>
      <p:sp>
        <p:nvSpPr>
          <p:cNvPr id="6" name="文本框 5"/>
          <p:cNvSpPr txBox="1"/>
          <p:nvPr>
            <p:custDataLst>
              <p:tags r:id="rId3"/>
            </p:custDataLst>
          </p:nvPr>
        </p:nvSpPr>
        <p:spPr>
          <a:xfrm>
            <a:off x="286445" y="3354612"/>
            <a:ext cx="11222803" cy="583565"/>
          </a:xfrm>
          <a:prstGeom prst="rect">
            <a:avLst/>
          </a:prstGeom>
          <a:solidFill>
            <a:srgbClr val="FFC000"/>
          </a:solidFill>
          <a:ln w="9525">
            <a:noFill/>
          </a:ln>
        </p:spPr>
        <p:txBody>
          <a:bodyPr wrap="square">
            <a:spAutoFit/>
          </a:bodyPr>
          <a:lstStyle/>
          <a:p>
            <a:pPr indent="0"/>
            <a:r>
              <a:rPr lang="en-US" sz="3200" b="1" dirty="0">
                <a:latin typeface="Times New Roman" panose="02020603050405020304" pitchFamily="18" charset="0"/>
                <a:ea typeface="微软雅黑" panose="020B0503020204020204" charset="-122"/>
              </a:rPr>
              <a:t>By the end of this period, you will be able to:</a:t>
            </a:r>
            <a:endParaRPr lang="en-US" altLang="en-US" sz="3200" b="1" dirty="0">
              <a:latin typeface="Times New Roman" panose="02020603050405020304" pitchFamily="18" charset="0"/>
              <a:ea typeface="微软雅黑" panose="020B0503020204020204" charset="-122"/>
            </a:endParaRPr>
          </a:p>
        </p:txBody>
      </p:sp>
      <p:sp>
        <p:nvSpPr>
          <p:cNvPr id="8" name="文本框 7"/>
          <p:cNvSpPr txBox="1"/>
          <p:nvPr>
            <p:custDataLst>
              <p:tags r:id="rId4"/>
            </p:custDataLst>
          </p:nvPr>
        </p:nvSpPr>
        <p:spPr>
          <a:xfrm>
            <a:off x="298263" y="4103977"/>
            <a:ext cx="11210985" cy="2246769"/>
          </a:xfrm>
          <a:prstGeom prst="rect">
            <a:avLst/>
          </a:prstGeom>
          <a:solidFill>
            <a:schemeClr val="accent1">
              <a:lumMod val="40000"/>
              <a:lumOff val="60000"/>
            </a:schemeClr>
          </a:solidFill>
          <a:ln w="9525">
            <a:noFill/>
          </a:ln>
        </p:spPr>
        <p:txBody>
          <a:bodyPr wrap="square">
            <a:spAutoFit/>
          </a:bodyPr>
          <a:lstStyle/>
          <a:p>
            <a:pPr marL="514350" indent="-514350">
              <a:buFont typeface="+mj-lt"/>
              <a:buAutoNum type="arabicPeriod"/>
            </a:pPr>
            <a:r>
              <a:rPr lang="zh-CN" altLang="en-US" sz="2800" dirty="0">
                <a:latin typeface="Times New Roman" panose="02020603050405020304" pitchFamily="18" charset="0"/>
                <a:cs typeface="Times New Roman" panose="02020603050405020304" pitchFamily="18" charset="0"/>
              </a:rPr>
              <a:t>Identify foreshadowing in a given narrative text.</a:t>
            </a:r>
            <a:endParaRPr lang="zh-CN" altLang="en-US" sz="2800" dirty="0">
              <a:latin typeface="Times New Roman" panose="02020603050405020304" pitchFamily="18" charset="0"/>
              <a:cs typeface="Times New Roman" panose="02020603050405020304" pitchFamily="18" charset="0"/>
            </a:endParaRPr>
          </a:p>
          <a:p>
            <a:pPr marL="514350" indent="-514350">
              <a:buFont typeface="+mj-lt"/>
              <a:buAutoNum type="arabicPeriod"/>
            </a:pPr>
            <a:r>
              <a:rPr lang="zh-CN" altLang="en-US" sz="2800" dirty="0">
                <a:latin typeface="Times New Roman" panose="02020603050405020304" pitchFamily="18" charset="0"/>
                <a:cs typeface="Times New Roman" panose="02020603050405020304" pitchFamily="18" charset="0"/>
              </a:rPr>
              <a:t>Create logical continuations by echoing the foreshadowing elements.</a:t>
            </a:r>
            <a:endParaRPr lang="zh-CN" altLang="en-US" sz="2800" dirty="0">
              <a:latin typeface="Times New Roman" panose="02020603050405020304" pitchFamily="18" charset="0"/>
              <a:cs typeface="Times New Roman" panose="02020603050405020304" pitchFamily="18" charset="0"/>
            </a:endParaRPr>
          </a:p>
          <a:p>
            <a:pPr marL="514350" indent="-514350">
              <a:buFont typeface="+mj-lt"/>
              <a:buAutoNum type="arabicPeriod"/>
            </a:pPr>
            <a:r>
              <a:rPr lang="zh-CN" altLang="en-US" sz="2800" dirty="0">
                <a:latin typeface="Times New Roman" panose="02020603050405020304" pitchFamily="18" charset="0"/>
                <a:cs typeface="Times New Roman" panose="02020603050405020304" pitchFamily="18" charset="0"/>
              </a:rPr>
              <a:t>Understand the importance of coherence in storytelling.</a:t>
            </a:r>
            <a:endParaRPr lang="zh-CN" altLang="en-US" sz="2800" dirty="0">
              <a:latin typeface="Times New Roman" panose="02020603050405020304" pitchFamily="18" charset="0"/>
              <a:cs typeface="Times New Roman" panose="02020603050405020304" pitchFamily="18" charset="0"/>
            </a:endParaRPr>
          </a:p>
          <a:p>
            <a:pPr marL="514350" indent="-514350">
              <a:buFont typeface="+mj-lt"/>
              <a:buAutoNum type="arabicPeriod"/>
            </a:pPr>
            <a:r>
              <a:rPr lang="zh-CN" altLang="en-US" sz="2800" dirty="0">
                <a:latin typeface="Times New Roman" panose="02020603050405020304" pitchFamily="18" charset="0"/>
                <a:cs typeface="Times New Roman" panose="02020603050405020304" pitchFamily="18" charset="0"/>
              </a:rPr>
              <a:t>Apply literary devices such as Chekhov’s Gun to develop plot and character.</a:t>
            </a:r>
            <a:endParaRPr lang="zh-CN" altLang="en-US" sz="28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522408" y="33616"/>
            <a:ext cx="11572875" cy="1446550"/>
          </a:xfrm>
          <a:prstGeom prst="rect">
            <a:avLst/>
          </a:prstGeom>
          <a:noFill/>
        </p:spPr>
        <p:txBody>
          <a:bodyPr wrap="square" rtlCol="0">
            <a:spAutoFit/>
          </a:bodyPr>
          <a:lstStyle/>
          <a:p>
            <a:r>
              <a:rPr kumimoji="1" lang="en-US" altLang="zh-CN" sz="4000" b="1" dirty="0">
                <a:latin typeface="Calibri" panose="020F0502020204030204" pitchFamily="34" charset="0"/>
                <a:cs typeface="Calibri" panose="020F0502020204030204" pitchFamily="34" charset="0"/>
              </a:rPr>
              <a:t>Continuation</a:t>
            </a:r>
            <a:r>
              <a:rPr kumimoji="1" lang="zh-CN" altLang="en-US" sz="4000" b="1" dirty="0">
                <a:latin typeface="Calibri" panose="020F0502020204030204" pitchFamily="34" charset="0"/>
                <a:cs typeface="Calibri" panose="020F0502020204030204" pitchFamily="34" charset="0"/>
              </a:rPr>
              <a:t> </a:t>
            </a:r>
            <a:r>
              <a:rPr kumimoji="1" lang="en-US" altLang="zh-CN" sz="4000" b="1" dirty="0">
                <a:latin typeface="Calibri" panose="020F0502020204030204" pitchFamily="34" charset="0"/>
                <a:cs typeface="Calibri" panose="020F0502020204030204" pitchFamily="34" charset="0"/>
              </a:rPr>
              <a:t>writing</a:t>
            </a:r>
            <a:endParaRPr kumimoji="1" lang="en-US" altLang="zh-CN" sz="4000" b="1" dirty="0">
              <a:latin typeface="Calibri" panose="020F0502020204030204" pitchFamily="34" charset="0"/>
              <a:cs typeface="Calibri" panose="020F0502020204030204" pitchFamily="34" charset="0"/>
            </a:endParaRPr>
          </a:p>
          <a:p>
            <a:r>
              <a:rPr kumimoji="1" lang="en-US" altLang="zh-CN" sz="4000" b="1" dirty="0">
                <a:latin typeface="Calibri" panose="020F0502020204030204" pitchFamily="34" charset="0"/>
                <a:cs typeface="Calibri" panose="020F0502020204030204" pitchFamily="34" charset="0"/>
              </a:rPr>
              <a:t>						——How</a:t>
            </a:r>
            <a:r>
              <a:rPr kumimoji="1" lang="zh-CN" altLang="en-US" sz="4000" b="1" dirty="0">
                <a:latin typeface="Calibri" panose="020F0502020204030204" pitchFamily="34" charset="0"/>
                <a:cs typeface="Calibri" panose="020F0502020204030204" pitchFamily="34" charset="0"/>
              </a:rPr>
              <a:t> </a:t>
            </a:r>
            <a:r>
              <a:rPr kumimoji="1" lang="en-US" altLang="zh-CN" sz="4000" b="1" dirty="0">
                <a:latin typeface="Calibri" panose="020F0502020204030204" pitchFamily="34" charset="0"/>
                <a:cs typeface="Calibri" panose="020F0502020204030204" pitchFamily="34" charset="0"/>
              </a:rPr>
              <a:t>to</a:t>
            </a:r>
            <a:r>
              <a:rPr kumimoji="1" lang="zh-CN" altLang="en-US" sz="4000" b="1" dirty="0">
                <a:latin typeface="Calibri" panose="020F0502020204030204" pitchFamily="34" charset="0"/>
                <a:cs typeface="Calibri" panose="020F0502020204030204" pitchFamily="34" charset="0"/>
              </a:rPr>
              <a:t> </a:t>
            </a:r>
            <a:r>
              <a:rPr kumimoji="1" lang="en-US" altLang="zh-CN" sz="4000" b="1" dirty="0">
                <a:latin typeface="Calibri" panose="020F0502020204030204" pitchFamily="34" charset="0"/>
                <a:cs typeface="Calibri" panose="020F0502020204030204" pitchFamily="34" charset="0"/>
              </a:rPr>
              <a:t>be</a:t>
            </a:r>
            <a:r>
              <a:rPr kumimoji="1" lang="zh-CN" altLang="en-US" sz="4000" b="1" dirty="0">
                <a:latin typeface="Calibri" panose="020F0502020204030204" pitchFamily="34" charset="0"/>
                <a:cs typeface="Calibri" panose="020F0502020204030204" pitchFamily="34" charset="0"/>
              </a:rPr>
              <a:t> </a:t>
            </a:r>
            <a:r>
              <a:rPr kumimoji="1" lang="en-US" altLang="zh-CN" sz="4800" b="1" dirty="0">
                <a:solidFill>
                  <a:srgbClr val="FF0000"/>
                </a:solidFill>
                <a:latin typeface="Calibri" panose="020F0502020204030204" pitchFamily="34" charset="0"/>
                <a:cs typeface="Calibri" panose="020F0502020204030204" pitchFamily="34" charset="0"/>
              </a:rPr>
              <a:t>logical</a:t>
            </a:r>
            <a:r>
              <a:rPr kumimoji="1" lang="zh-CN" altLang="en-US" sz="4800" b="1" dirty="0">
                <a:solidFill>
                  <a:srgbClr val="FF0000"/>
                </a:solidFill>
                <a:latin typeface="Calibri" panose="020F0502020204030204" pitchFamily="34" charset="0"/>
                <a:cs typeface="Calibri" panose="020F0502020204030204" pitchFamily="34" charset="0"/>
              </a:rPr>
              <a:t>？</a:t>
            </a:r>
            <a:endParaRPr kumimoji="1" lang="zh-CN" altLang="en-US" sz="4000" b="1" dirty="0">
              <a:solidFill>
                <a:srgbClr val="FF0000"/>
              </a:solidFill>
              <a:latin typeface="Calibri" panose="020F0502020204030204" pitchFamily="34" charset="0"/>
              <a:cs typeface="Calibri" panose="020F0502020204030204" pitchFamily="34" charset="0"/>
            </a:endParaRPr>
          </a:p>
        </p:txBody>
      </p:sp>
      <p:sp>
        <p:nvSpPr>
          <p:cNvPr id="4" name="文本框 3"/>
          <p:cNvSpPr txBox="1"/>
          <p:nvPr/>
        </p:nvSpPr>
        <p:spPr>
          <a:xfrm>
            <a:off x="3110547" y="1308235"/>
            <a:ext cx="5551007" cy="1261884"/>
          </a:xfrm>
          <a:prstGeom prst="rect">
            <a:avLst/>
          </a:prstGeom>
          <a:noFill/>
        </p:spPr>
        <p:txBody>
          <a:bodyPr wrap="none" rtlCol="0">
            <a:spAutoFit/>
          </a:bodyPr>
          <a:lstStyle/>
          <a:p>
            <a:r>
              <a:rPr kumimoji="1" lang="en-US" altLang="zh-CN" sz="3600" b="1" dirty="0">
                <a:latin typeface="Calibri" panose="020F0502020204030204" pitchFamily="34" charset="0"/>
                <a:cs typeface="Calibri" panose="020F0502020204030204" pitchFamily="34" charset="0"/>
              </a:rPr>
              <a:t>Foreshadowing</a:t>
            </a:r>
            <a:r>
              <a:rPr kumimoji="1" lang="zh-CN" altLang="en-US" sz="3600" b="1" dirty="0">
                <a:latin typeface="Calibri" panose="020F0502020204030204" pitchFamily="34" charset="0"/>
                <a:cs typeface="Calibri" panose="020F0502020204030204" pitchFamily="34" charset="0"/>
              </a:rPr>
              <a:t> </a:t>
            </a:r>
            <a:r>
              <a:rPr kumimoji="1" lang="en-US" altLang="zh-CN" sz="3600" b="1" dirty="0">
                <a:latin typeface="Calibri" panose="020F0502020204030204" pitchFamily="34" charset="0"/>
                <a:cs typeface="Calibri" panose="020F0502020204030204" pitchFamily="34" charset="0"/>
              </a:rPr>
              <a:t>and</a:t>
            </a:r>
            <a:r>
              <a:rPr kumimoji="1" lang="zh-CN" altLang="en-US" sz="3600" b="1" dirty="0">
                <a:latin typeface="Calibri" panose="020F0502020204030204" pitchFamily="34" charset="0"/>
                <a:cs typeface="Calibri" panose="020F0502020204030204" pitchFamily="34" charset="0"/>
              </a:rPr>
              <a:t> </a:t>
            </a:r>
            <a:r>
              <a:rPr kumimoji="1" lang="en-US" altLang="zh-CN" sz="3600" b="1" dirty="0">
                <a:latin typeface="Calibri" panose="020F0502020204030204" pitchFamily="34" charset="0"/>
                <a:cs typeface="Calibri" panose="020F0502020204030204" pitchFamily="34" charset="0"/>
              </a:rPr>
              <a:t>echoing</a:t>
            </a:r>
            <a:endParaRPr kumimoji="1" lang="en-US" altLang="zh-CN" sz="3600" b="1" dirty="0">
              <a:latin typeface="Calibri" panose="020F0502020204030204" pitchFamily="34" charset="0"/>
              <a:cs typeface="Calibri" panose="020F0502020204030204" pitchFamily="34" charset="0"/>
            </a:endParaRPr>
          </a:p>
          <a:p>
            <a:pPr algn="ctr"/>
            <a:r>
              <a:rPr kumimoji="1" lang="zh-CN" altLang="en-US" sz="3600" b="1" dirty="0">
                <a:latin typeface="Calibri" panose="020F0502020204030204" pitchFamily="34" charset="0"/>
                <a:cs typeface="Calibri" panose="020F0502020204030204" pitchFamily="34" charset="0"/>
              </a:rPr>
              <a:t>捕捉</a:t>
            </a:r>
            <a:r>
              <a:rPr kumimoji="1" lang="zh-CN" altLang="en-US" sz="4000" b="1" dirty="0">
                <a:solidFill>
                  <a:srgbClr val="FF0000"/>
                </a:solidFill>
                <a:latin typeface="Calibri" panose="020F0502020204030204" pitchFamily="34" charset="0"/>
                <a:cs typeface="Calibri" panose="020F0502020204030204" pitchFamily="34" charset="0"/>
              </a:rPr>
              <a:t>伏笔</a:t>
            </a:r>
            <a:r>
              <a:rPr kumimoji="1" lang="zh-CN" altLang="en-US" sz="3600" b="1" dirty="0">
                <a:latin typeface="Calibri" panose="020F0502020204030204" pitchFamily="34" charset="0"/>
                <a:cs typeface="Calibri" panose="020F0502020204030204" pitchFamily="34" charset="0"/>
              </a:rPr>
              <a:t>，续写</a:t>
            </a:r>
            <a:r>
              <a:rPr kumimoji="1" lang="zh-CN" altLang="en-US" sz="4000" b="1" dirty="0">
                <a:solidFill>
                  <a:srgbClr val="FF0000"/>
                </a:solidFill>
                <a:latin typeface="Calibri" panose="020F0502020204030204" pitchFamily="34" charset="0"/>
                <a:cs typeface="Calibri" panose="020F0502020204030204" pitchFamily="34" charset="0"/>
              </a:rPr>
              <a:t>回应</a:t>
            </a:r>
            <a:endParaRPr kumimoji="1" lang="zh-CN" altLang="en-US" sz="3600" b="1" dirty="0">
              <a:solidFill>
                <a:srgbClr val="FF0000"/>
              </a:solidFill>
              <a:latin typeface="Calibri" panose="020F0502020204030204" pitchFamily="34" charset="0"/>
              <a:cs typeface="Calibri" panose="020F0502020204030204" pitchFamily="34" charset="0"/>
            </a:endParaRPr>
          </a:p>
        </p:txBody>
      </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43505" y="1228451"/>
            <a:ext cx="1180821" cy="1180821"/>
          </a:xfrm>
          <a:prstGeom prst="rect">
            <a:avLst/>
          </a:prstGeom>
          <a:effectLst>
            <a:outerShdw blurRad="50800" dist="38100" dir="5400000" algn="t" rotWithShape="0">
              <a:schemeClr val="bg1">
                <a:lumMod val="50000"/>
                <a:alpha val="40000"/>
              </a:scheme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12192000" cy="6801862"/>
          </a:xfrm>
          <a:prstGeom prst="rect">
            <a:avLst/>
          </a:prstGeom>
          <a:noFill/>
        </p:spPr>
        <p:txBody>
          <a:bodyPr wrap="square">
            <a:spAutoFit/>
          </a:bodyPr>
          <a:lstStyle/>
          <a:p>
            <a:pPr algn="just"/>
            <a:r>
              <a:rPr lang="en-US" altLang="zh-CN" sz="2400" b="1" dirty="0">
                <a:solidFill>
                  <a:srgbClr val="0070C0"/>
                </a:solidFill>
                <a:latin typeface="Times New Roman" panose="02020603050405020304" pitchFamily="18" charset="0"/>
              </a:rPr>
              <a:t>Official</a:t>
            </a:r>
            <a:r>
              <a:rPr lang="zh-CN" altLang="en-US" sz="2400" b="1" dirty="0">
                <a:solidFill>
                  <a:srgbClr val="0070C0"/>
                </a:solidFill>
                <a:latin typeface="Times New Roman" panose="02020603050405020304" pitchFamily="18" charset="0"/>
              </a:rPr>
              <a:t> </a:t>
            </a:r>
            <a:r>
              <a:rPr lang="en-US" altLang="zh-CN" sz="2400" b="1" dirty="0">
                <a:solidFill>
                  <a:srgbClr val="0070C0"/>
                </a:solidFill>
                <a:latin typeface="Times New Roman" panose="02020603050405020304" pitchFamily="18" charset="0"/>
              </a:rPr>
              <a:t>version</a:t>
            </a:r>
            <a:endParaRPr lang="en-US" altLang="zh-CN" sz="2400" b="1" dirty="0">
              <a:solidFill>
                <a:srgbClr val="0070C0"/>
              </a:solidFill>
              <a:effectLst/>
              <a:latin typeface="Times New Roman" panose="02020603050405020304" pitchFamily="18" charset="0"/>
            </a:endParaRPr>
          </a:p>
          <a:p>
            <a:pPr algn="just"/>
            <a:r>
              <a:rPr lang="zh-CN" altLang="en-US" sz="2400" b="0" dirty="0">
                <a:effectLst/>
                <a:latin typeface="Times New Roman" panose="02020603050405020304" pitchFamily="18" charset="0"/>
              </a:rPr>
              <a:t>     </a:t>
            </a:r>
            <a:r>
              <a:rPr lang="en-GB" altLang="zh-CN" sz="2400" b="0" dirty="0">
                <a:effectLst/>
                <a:latin typeface="Times New Roman" panose="02020603050405020304" pitchFamily="18" charset="0"/>
              </a:rPr>
              <a:t>At crossroads, Jack and Simon exchanged knowing glances.</a:t>
            </a:r>
            <a:r>
              <a:rPr lang="en-GB" altLang="zh-CN" sz="2400" dirty="0">
                <a:effectLst/>
                <a:latin typeface="Times New Roman" panose="02020603050405020304" pitchFamily="18" charset="0"/>
              </a:rPr>
              <a:t> They couldn’t give up halfway nor leave their companion behind. They decided to move on. So, they used emergency handling skills they had learned previously to help Lucas relieve his pain. Then they </a:t>
            </a:r>
            <a:r>
              <a:rPr lang="en-GB" altLang="zh-CN" sz="2400" dirty="0">
                <a:effectLst/>
                <a:latin typeface="Times New Roman" panose="02020603050405020304" pitchFamily="18" charset="0"/>
                <a:ea typeface="等线" panose="02010600030101010101" pitchFamily="2" charset="-122"/>
              </a:rPr>
              <a:t>had </a:t>
            </a:r>
            <a:r>
              <a:rPr lang="en-GB" altLang="zh-CN" sz="2400" dirty="0">
                <a:effectLst/>
                <a:latin typeface="Times New Roman" panose="02020603050405020304" pitchFamily="18" charset="0"/>
              </a:rPr>
              <a:t>Lucas sit on their </a:t>
            </a:r>
            <a:r>
              <a:rPr lang="en-GB" altLang="zh-CN" sz="2400" dirty="0">
                <a:effectLst/>
                <a:latin typeface="Times New Roman" panose="02020603050405020304" pitchFamily="18" charset="0"/>
                <a:ea typeface="等线" panose="02010600030101010101" pitchFamily="2" charset="-122"/>
              </a:rPr>
              <a:t>crossed </a:t>
            </a:r>
            <a:r>
              <a:rPr lang="en-GB" altLang="zh-CN" sz="2400" dirty="0">
                <a:effectLst/>
                <a:latin typeface="Times New Roman" panose="02020603050405020304" pitchFamily="18" charset="0"/>
              </a:rPr>
              <a:t>hands and carr</a:t>
            </a:r>
            <a:r>
              <a:rPr lang="en-GB" altLang="zh-CN" sz="2400" dirty="0">
                <a:effectLst/>
                <a:latin typeface="Times New Roman" panose="02020603050405020304" pitchFamily="18" charset="0"/>
                <a:ea typeface="等线" panose="02010600030101010101" pitchFamily="2" charset="-122"/>
              </a:rPr>
              <a:t>ied</a:t>
            </a:r>
            <a:r>
              <a:rPr lang="en-GB" altLang="zh-CN" sz="2400" dirty="0">
                <a:effectLst/>
                <a:latin typeface="Times New Roman" panose="02020603050405020304" pitchFamily="18" charset="0"/>
              </a:rPr>
              <a:t> him. When they were tired, they took turns to carry him on their backs, step by step towards the destination. Along the way, they encouraged and helped each other, and finally overcame all the difficulties and arrived at the destination.</a:t>
            </a:r>
            <a:br>
              <a:rPr lang="en-GB" altLang="zh-CN" sz="2400" dirty="0">
                <a:effectLst/>
                <a:latin typeface="Times New Roman" panose="02020603050405020304" pitchFamily="18" charset="0"/>
              </a:rPr>
            </a:br>
            <a:r>
              <a:rPr lang="en-GB" altLang="zh-CN" sz="2400" b="1" dirty="0">
                <a:solidFill>
                  <a:srgbClr val="0070C0"/>
                </a:solidFill>
                <a:effectLst/>
                <a:latin typeface="Times New Roman" panose="02020603050405020304" pitchFamily="18" charset="0"/>
              </a:rPr>
              <a:t>Our</a:t>
            </a:r>
            <a:r>
              <a:rPr lang="zh-CN" altLang="en-US" sz="2400" b="1" dirty="0">
                <a:solidFill>
                  <a:srgbClr val="0070C0"/>
                </a:solidFill>
                <a:effectLst/>
                <a:latin typeface="Times New Roman" panose="02020603050405020304" pitchFamily="18" charset="0"/>
              </a:rPr>
              <a:t> </a:t>
            </a:r>
            <a:r>
              <a:rPr lang="en-US" altLang="zh-CN" sz="2400" b="1" dirty="0">
                <a:solidFill>
                  <a:srgbClr val="0070C0"/>
                </a:solidFill>
                <a:effectLst/>
                <a:latin typeface="Times New Roman" panose="02020603050405020304" pitchFamily="18" charset="0"/>
              </a:rPr>
              <a:t>version</a:t>
            </a:r>
            <a:endParaRPr lang="en-GB" altLang="zh-CN" sz="2400" b="1" dirty="0">
              <a:solidFill>
                <a:srgbClr val="0070C0"/>
              </a:solidFill>
              <a:effectLst/>
              <a:latin typeface="Times New Roman" panose="02020603050405020304" pitchFamily="18" charset="0"/>
            </a:endParaRPr>
          </a:p>
          <a:p>
            <a:pPr algn="just"/>
            <a:r>
              <a:rPr lang="en-GB"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They knew they could not leave Lucas behind. The </a:t>
            </a:r>
            <a:r>
              <a:rPr lang="en-GB" altLang="zh-CN" sz="2400" b="1" dirty="0">
                <a:solidFill>
                  <a:srgbClr val="0070C0"/>
                </a:solidFill>
                <a:latin typeface="Times New Roman" panose="02020603050405020304" pitchFamily="18" charset="0"/>
                <a:cs typeface="Times New Roman" panose="02020603050405020304" pitchFamily="18" charset="0"/>
              </a:rPr>
              <a:t>statue</a:t>
            </a:r>
            <a:r>
              <a:rPr lang="zh-CN" altLang="en-US" sz="2400" b="1" dirty="0">
                <a:solidFill>
                  <a:srgbClr val="0070C0"/>
                </a:solidFill>
                <a:latin typeface="Times New Roman" panose="02020603050405020304" pitchFamily="18" charset="0"/>
                <a:cs typeface="Times New Roman" panose="02020603050405020304" pitchFamily="18" charset="0"/>
              </a:rPr>
              <a:t>（</a:t>
            </a:r>
            <a:r>
              <a:rPr lang="zh-CN" altLang="en-GB" sz="2400" b="1" dirty="0">
                <a:solidFill>
                  <a:srgbClr val="0070C0"/>
                </a:solidFill>
                <a:latin typeface="Times New Roman" panose="02020603050405020304" pitchFamily="18" charset="0"/>
                <a:cs typeface="Times New Roman" panose="02020603050405020304" pitchFamily="18" charset="0"/>
              </a:rPr>
              <a:t>物品</a:t>
            </a:r>
            <a:r>
              <a:rPr lang="zh-CN" altLang="en-US" sz="2400" b="1" dirty="0">
                <a:solidFill>
                  <a:srgbClr val="0070C0"/>
                </a:solidFill>
                <a:latin typeface="Times New Roman" panose="02020603050405020304" pitchFamily="18" charset="0"/>
                <a:cs typeface="Times New Roman" panose="02020603050405020304" pitchFamily="18" charset="0"/>
              </a:rPr>
              <a:t>呼应）</a:t>
            </a:r>
            <a:r>
              <a:rPr lang="en-GB" altLang="zh-CN" sz="2400" dirty="0">
                <a:latin typeface="Times New Roman" panose="02020603050405020304" pitchFamily="18" charset="0"/>
                <a:cs typeface="Times New Roman" panose="02020603050405020304" pitchFamily="18" charset="0"/>
              </a:rPr>
              <a:t>could wait—their </a:t>
            </a:r>
            <a:r>
              <a:rPr lang="en-GB" altLang="zh-CN" sz="2400" b="1" dirty="0">
                <a:solidFill>
                  <a:srgbClr val="0070C0"/>
                </a:solidFill>
                <a:latin typeface="Times New Roman" panose="02020603050405020304" pitchFamily="18" charset="0"/>
                <a:cs typeface="Times New Roman" panose="02020603050405020304" pitchFamily="18" charset="0"/>
              </a:rPr>
              <a:t>friendship</a:t>
            </a:r>
            <a:r>
              <a:rPr lang="zh-CN" altLang="en-US" sz="2400" b="1" dirty="0">
                <a:solidFill>
                  <a:srgbClr val="0070C0"/>
                </a:solidFill>
                <a:latin typeface="Times New Roman" panose="02020603050405020304" pitchFamily="18" charset="0"/>
                <a:cs typeface="Times New Roman" panose="02020603050405020304" pitchFamily="18" charset="0"/>
              </a:rPr>
              <a:t>（主题呼应）</a:t>
            </a:r>
            <a:r>
              <a:rPr lang="en-GB" altLang="zh-CN" sz="2400" dirty="0">
                <a:latin typeface="Times New Roman" panose="02020603050405020304" pitchFamily="18" charset="0"/>
                <a:cs typeface="Times New Roman" panose="02020603050405020304" pitchFamily="18" charset="0"/>
              </a:rPr>
              <a:t> could not. With </a:t>
            </a:r>
            <a:r>
              <a:rPr lang="en-GB" altLang="zh-CN" sz="2400" b="1" dirty="0">
                <a:solidFill>
                  <a:srgbClr val="0070C0"/>
                </a:solidFill>
                <a:latin typeface="Times New Roman" panose="02020603050405020304" pitchFamily="18" charset="0"/>
                <a:cs typeface="Times New Roman" panose="02020603050405020304" pitchFamily="18" charset="0"/>
              </a:rPr>
              <a:t>unwavering determination(</a:t>
            </a:r>
            <a:r>
              <a:rPr lang="zh-CN" altLang="en-GB" sz="2400" b="1" dirty="0">
                <a:solidFill>
                  <a:srgbClr val="0070C0"/>
                </a:solidFill>
                <a:latin typeface="Times New Roman" panose="02020603050405020304" pitchFamily="18" charset="0"/>
                <a:cs typeface="Times New Roman" panose="02020603050405020304" pitchFamily="18" charset="0"/>
              </a:rPr>
              <a:t>主题</a:t>
            </a:r>
            <a:r>
              <a:rPr lang="zh-CN" altLang="en-US" sz="2400" b="1" dirty="0">
                <a:solidFill>
                  <a:srgbClr val="0070C0"/>
                </a:solidFill>
                <a:latin typeface="Times New Roman" panose="02020603050405020304" pitchFamily="18" charset="0"/>
                <a:cs typeface="Times New Roman" panose="02020603050405020304" pitchFamily="18" charset="0"/>
              </a:rPr>
              <a:t>呼应）</a:t>
            </a:r>
            <a:r>
              <a:rPr lang="en-GB" altLang="zh-CN" sz="2400" dirty="0">
                <a:latin typeface="Times New Roman" panose="02020603050405020304" pitchFamily="18" charset="0"/>
                <a:cs typeface="Times New Roman" panose="02020603050405020304" pitchFamily="18" charset="0"/>
              </a:rPr>
              <a:t>, they fashioned a stretcher from branches and cloth and carried him through the final miles together.</a:t>
            </a:r>
            <a:r>
              <a:rPr lang="zh-CN" altLang="en-US"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It was no longer just </a:t>
            </a:r>
            <a:r>
              <a:rPr lang="en-US" altLang="zh-CN" sz="2400" b="1" u="sng" dirty="0">
                <a:solidFill>
                  <a:srgbClr val="0070C0"/>
                </a:solidFill>
                <a:latin typeface="Times New Roman" panose="02020603050405020304" pitchFamily="18" charset="0"/>
                <a:cs typeface="Times New Roman" panose="02020603050405020304" pitchFamily="18" charset="0"/>
              </a:rPr>
              <a:t>a fun adventure(</a:t>
            </a:r>
            <a:r>
              <a:rPr lang="zh-CN" altLang="en-US" sz="2400" b="1" u="sng" dirty="0">
                <a:solidFill>
                  <a:srgbClr val="0070C0"/>
                </a:solidFill>
                <a:latin typeface="Times New Roman" panose="02020603050405020304" pitchFamily="18" charset="0"/>
                <a:cs typeface="Times New Roman" panose="02020603050405020304" pitchFamily="18" charset="0"/>
              </a:rPr>
              <a:t>环境呼应）</a:t>
            </a:r>
            <a:r>
              <a:rPr lang="en-US" altLang="zh-CN" sz="2400" dirty="0">
                <a:latin typeface="Times New Roman" panose="02020603050405020304" pitchFamily="18" charset="0"/>
                <a:cs typeface="Times New Roman" panose="02020603050405020304" pitchFamily="18" charset="0"/>
              </a:rPr>
              <a:t>, as the following hours tested them </a:t>
            </a:r>
            <a:r>
              <a:rPr lang="en-US" altLang="zh-CN" sz="2400" b="1" u="sng" dirty="0">
                <a:solidFill>
                  <a:srgbClr val="0070C0"/>
                </a:solidFill>
                <a:latin typeface="Times New Roman" panose="02020603050405020304" pitchFamily="18" charset="0"/>
                <a:cs typeface="Times New Roman" panose="02020603050405020304" pitchFamily="18" charset="0"/>
              </a:rPr>
              <a:t>with constant challenges</a:t>
            </a:r>
            <a:r>
              <a:rPr lang="zh-CN" altLang="en-US" sz="2400" b="1" u="sng" dirty="0">
                <a:solidFill>
                  <a:srgbClr val="0070C0"/>
                </a:solidFill>
                <a:latin typeface="Times New Roman" panose="02020603050405020304" pitchFamily="18" charset="0"/>
                <a:cs typeface="Times New Roman" panose="02020603050405020304" pitchFamily="18" charset="0"/>
              </a:rPr>
              <a:t>（主题呼应）</a:t>
            </a:r>
            <a:r>
              <a:rPr lang="en-US" altLang="zh-CN" sz="2400" dirty="0">
                <a:latin typeface="Times New Roman" panose="02020603050405020304" pitchFamily="18" charset="0"/>
                <a:cs typeface="Times New Roman" panose="02020603050405020304" pitchFamily="18" charset="0"/>
              </a:rPr>
              <a:t>: Lucas’s injured leg screamed in protest, sweat oozed from Jack’s forehead, and Simon’s knuckles whitened from holding Lucas steady. Yet despite it all, no one surrendered to the pain. They gritted their teeth and pushed forward.</a:t>
            </a:r>
            <a:r>
              <a:rPr lang="en-GB" altLang="zh-CN" sz="2400" dirty="0">
                <a:latin typeface="Times New Roman" panose="02020603050405020304" pitchFamily="18" charset="0"/>
                <a:cs typeface="Times New Roman" panose="02020603050405020304" pitchFamily="18" charset="0"/>
              </a:rPr>
              <a:t> After what seemed like an eternity</a:t>
            </a:r>
            <a:r>
              <a:rPr lang="en-US" altLang="zh-CN" sz="2400" dirty="0">
                <a:latin typeface="Times New Roman" panose="02020603050405020304" pitchFamily="18" charset="0"/>
                <a:cs typeface="Times New Roman" panose="02020603050405020304" pitchFamily="18" charset="0"/>
              </a:rPr>
              <a:t>, just</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on the verge</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of collapse</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a:t>
            </a:r>
            <a:r>
              <a:rPr lang="en-GB" altLang="zh-CN" sz="2400" b="1" u="sng" dirty="0">
                <a:solidFill>
                  <a:srgbClr val="0070C0"/>
                </a:solidFill>
                <a:latin typeface="Times New Roman" panose="02020603050405020304" pitchFamily="18" charset="0"/>
                <a:cs typeface="Times New Roman" panose="02020603050405020304" pitchFamily="18" charset="0"/>
              </a:rPr>
              <a:t>the mysterious island</a:t>
            </a:r>
            <a:r>
              <a:rPr lang="zh-CN" altLang="en-US" sz="2400" b="1" u="sng" dirty="0">
                <a:solidFill>
                  <a:srgbClr val="0070C0"/>
                </a:solidFill>
                <a:latin typeface="Times New Roman" panose="02020603050405020304" pitchFamily="18" charset="0"/>
                <a:cs typeface="Times New Roman" panose="02020603050405020304" pitchFamily="18" charset="0"/>
              </a:rPr>
              <a:t>（空间呼应）</a:t>
            </a:r>
            <a:r>
              <a:rPr lang="en-GB" altLang="zh-CN" sz="2400" dirty="0">
                <a:latin typeface="Times New Roman" panose="02020603050405020304" pitchFamily="18" charset="0"/>
                <a:cs typeface="Times New Roman" panose="02020603050405020304" pitchFamily="18" charset="0"/>
              </a:rPr>
              <a:t> finally came to light</a:t>
            </a:r>
            <a:r>
              <a:rPr lang="en-US" altLang="zh-CN" sz="2400" dirty="0">
                <a:latin typeface="Times New Roman" panose="02020603050405020304" pitchFamily="18" charset="0"/>
                <a:cs typeface="Times New Roman" panose="02020603050405020304" pitchFamily="18" charset="0"/>
              </a:rPr>
              <a:t>.</a:t>
            </a:r>
            <a:r>
              <a:rPr lang="en-GB" altLang="zh-CN" sz="2400" dirty="0">
                <a:latin typeface="Times New Roman" panose="02020603050405020304" pitchFamily="18" charset="0"/>
                <a:cs typeface="Times New Roman" panose="02020603050405020304" pitchFamily="18" charset="0"/>
              </a:rPr>
              <a:t> They wiped the sweat from their eyes</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and there it was: </a:t>
            </a:r>
            <a:r>
              <a:rPr lang="en-GB" altLang="zh-CN" sz="2400" b="1" u="sng" dirty="0">
                <a:solidFill>
                  <a:srgbClr val="0070C0"/>
                </a:solidFill>
                <a:latin typeface="Times New Roman" panose="02020603050405020304" pitchFamily="18" charset="0"/>
                <a:cs typeface="Times New Roman" panose="02020603050405020304" pitchFamily="18" charset="0"/>
              </a:rPr>
              <a:t>the dream island</a:t>
            </a:r>
            <a:r>
              <a:rPr lang="en-GB" altLang="zh-CN" sz="2400" dirty="0">
                <a:latin typeface="Times New Roman" panose="02020603050405020304" pitchFamily="18" charset="0"/>
                <a:cs typeface="Times New Roman" panose="02020603050405020304" pitchFamily="18" charset="0"/>
              </a:rPr>
              <a:t>, silhouetted against the last ray of the</a:t>
            </a:r>
            <a:r>
              <a:rPr lang="zh-CN" altLang="en-US" sz="2400" dirty="0">
                <a:latin typeface="Times New Roman" panose="02020603050405020304" pitchFamily="18" charset="0"/>
                <a:cs typeface="Times New Roman" panose="02020603050405020304" pitchFamily="18" charset="0"/>
              </a:rPr>
              <a:t> </a:t>
            </a:r>
            <a:r>
              <a:rPr lang="en-US" altLang="zh-CN" sz="2800" b="1" u="sng" dirty="0">
                <a:solidFill>
                  <a:srgbClr val="0070C0"/>
                </a:solidFill>
                <a:latin typeface="Times New Roman" panose="02020603050405020304" pitchFamily="18" charset="0"/>
                <a:cs typeface="Times New Roman" panose="02020603050405020304" pitchFamily="18" charset="0"/>
              </a:rPr>
              <a:t>sun</a:t>
            </a:r>
            <a:r>
              <a:rPr lang="zh-CN" altLang="en-US" sz="2800" b="1" u="sng" dirty="0">
                <a:solidFill>
                  <a:srgbClr val="0070C0"/>
                </a:solidFill>
                <a:latin typeface="Times New Roman" panose="02020603050405020304" pitchFamily="18" charset="0"/>
                <a:cs typeface="Times New Roman" panose="02020603050405020304" pitchFamily="18" charset="0"/>
              </a:rPr>
              <a:t>（环境呼应）</a:t>
            </a:r>
            <a:r>
              <a:rPr lang="en-GB"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（欧荣烨）</a:t>
            </a:r>
            <a:endParaRPr lang="zh-CN" altLang="en-US"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云形 10"/>
          <p:cNvSpPr/>
          <p:nvPr/>
        </p:nvSpPr>
        <p:spPr>
          <a:xfrm>
            <a:off x="7837243" y="424454"/>
            <a:ext cx="816094" cy="573941"/>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云形 11"/>
          <p:cNvSpPr/>
          <p:nvPr/>
        </p:nvSpPr>
        <p:spPr>
          <a:xfrm>
            <a:off x="6645555" y="65375"/>
            <a:ext cx="1073442" cy="718158"/>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64341" y="966324"/>
            <a:ext cx="11863317" cy="523220"/>
          </a:xfrm>
          <a:prstGeom prst="rect">
            <a:avLst/>
          </a:prstGeom>
          <a:noFill/>
        </p:spPr>
        <p:txBody>
          <a:bodyPr wrap="square">
            <a:spAutoFit/>
          </a:bodyPr>
          <a:lstStyle/>
          <a:p>
            <a:pPr algn="just">
              <a:buNone/>
            </a:pPr>
            <a:r>
              <a:rPr lang="en-US" altLang="zh-CN" sz="2800" kern="100" dirty="0">
                <a:effectLst/>
                <a:latin typeface="Times New Roman" panose="02020603050405020304" pitchFamily="18" charset="0"/>
                <a:ea typeface="等线" panose="02010600030101010101" pitchFamily="2" charset="-122"/>
                <a:cs typeface="Times New Roman" panose="02020603050405020304" pitchFamily="18" charset="0"/>
              </a:rPr>
              <a:t>P.2 When reaching the Silver Falcon, the three boys found no fortune there at all.</a:t>
            </a:r>
            <a:endParaRPr lang="zh-CN" altLang="zh-CN" sz="2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文本框 3"/>
          <p:cNvSpPr txBox="1"/>
          <p:nvPr/>
        </p:nvSpPr>
        <p:spPr>
          <a:xfrm>
            <a:off x="66531" y="1446253"/>
            <a:ext cx="12058936" cy="5262979"/>
          </a:xfrm>
          <a:prstGeom prst="rect">
            <a:avLst/>
          </a:prstGeom>
          <a:solidFill>
            <a:schemeClr val="bg1"/>
          </a:solidFill>
        </p:spPr>
        <p:txBody>
          <a:bodyPr wrap="square">
            <a:spAutoFit/>
          </a:bodyPr>
          <a:lstStyle/>
          <a:p>
            <a:pPr algn="just"/>
            <a:r>
              <a:rPr lang="en-US" altLang="zh-CN" sz="2800" dirty="0">
                <a:latin typeface="Times New Roman" panose="02020603050405020304" pitchFamily="18" charset="0"/>
                <a:cs typeface="Times New Roman" panose="02020603050405020304" pitchFamily="18" charset="0"/>
              </a:rPr>
              <a:t>The</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l</a:t>
            </a:r>
            <a:r>
              <a:rPr lang="zh-CN" altLang="en-US" sz="2800" dirty="0">
                <a:latin typeface="Times New Roman" panose="02020603050405020304" pitchFamily="18" charset="0"/>
                <a:cs typeface="Times New Roman" panose="02020603050405020304" pitchFamily="18" charset="0"/>
              </a:rPr>
              <a:t>egend was a fairy tale！</a:t>
            </a:r>
            <a:r>
              <a:rPr lang="en-US" altLang="zh-CN" sz="2800" dirty="0">
                <a:latin typeface="Times New Roman" panose="02020603050405020304" pitchFamily="18" charset="0"/>
                <a:cs typeface="Times New Roman" panose="02020603050405020304" pitchFamily="18" charset="0"/>
              </a:rPr>
              <a:t>On</a:t>
            </a:r>
            <a:r>
              <a:rPr lang="zh-CN" altLang="en-US" sz="2800" dirty="0">
                <a:latin typeface="Times New Roman" panose="02020603050405020304" pitchFamily="18" charset="0"/>
                <a:cs typeface="Times New Roman" panose="02020603050405020304" pitchFamily="18" charset="0"/>
              </a:rPr>
              <a:t> the way back to the town，the warm spring sunshine seemed to cease, and the </a:t>
            </a:r>
            <a:r>
              <a:rPr lang="en-US" altLang="zh-CN" sz="2800" dirty="0">
                <a:latin typeface="Times New Roman" panose="02020603050405020304" pitchFamily="18" charset="0"/>
                <a:cs typeface="Times New Roman" panose="02020603050405020304" pitchFamily="18" charset="0"/>
              </a:rPr>
              <a:t>joyful</a:t>
            </a:r>
            <a:r>
              <a:rPr lang="zh-CN" altLang="en-US" sz="2800" dirty="0">
                <a:latin typeface="Times New Roman" panose="02020603050405020304" pitchFamily="18" charset="0"/>
                <a:cs typeface="Times New Roman" panose="02020603050405020304" pitchFamily="18" charset="0"/>
              </a:rPr>
              <a:t> laughter replaced by disappointed sig</a:t>
            </a:r>
            <a:r>
              <a:rPr lang="en-US" altLang="zh-CN" sz="2800" dirty="0">
                <a:latin typeface="Times New Roman" panose="02020603050405020304" pitchFamily="18" charset="0"/>
                <a:cs typeface="Times New Roman" panose="02020603050405020304" pitchFamily="18" charset="0"/>
              </a:rPr>
              <a:t>h</a:t>
            </a:r>
            <a:r>
              <a:rPr lang="zh-CN" altLang="en-US" sz="2800" dirty="0">
                <a:latin typeface="Times New Roman" panose="02020603050405020304" pitchFamily="18" charset="0"/>
                <a:cs typeface="Times New Roman" panose="02020603050405020304" pitchFamily="18" charset="0"/>
              </a:rPr>
              <a:t>s</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 But they still didn</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t fo</a:t>
            </a:r>
            <a:r>
              <a:rPr lang="en-US" altLang="zh-CN" sz="2800" dirty="0">
                <a:latin typeface="Times New Roman" panose="02020603050405020304" pitchFamily="18" charset="0"/>
                <a:cs typeface="Times New Roman" panose="02020603050405020304" pitchFamily="18" charset="0"/>
              </a:rPr>
              <a:t>r</a:t>
            </a:r>
            <a:r>
              <a:rPr lang="zh-CN" altLang="en-US" sz="2800" dirty="0">
                <a:latin typeface="Times New Roman" panose="02020603050405020304" pitchFamily="18" charset="0"/>
                <a:cs typeface="Times New Roman" panose="02020603050405020304" pitchFamily="18" charset="0"/>
              </a:rPr>
              <a:t>get to encourage each other, especially to </a:t>
            </a:r>
            <a:r>
              <a:rPr lang="en-US" altLang="zh-CN" sz="2800" dirty="0">
                <a:latin typeface="Times New Roman" panose="02020603050405020304" pitchFamily="18" charset="0"/>
                <a:cs typeface="Times New Roman" panose="02020603050405020304" pitchFamily="18" charset="0"/>
              </a:rPr>
              <a:t>L</a:t>
            </a:r>
            <a:r>
              <a:rPr lang="zh-CN" altLang="en-US" sz="2800" dirty="0">
                <a:latin typeface="Times New Roman" panose="02020603050405020304" pitchFamily="18" charset="0"/>
                <a:cs typeface="Times New Roman" panose="02020603050405020304" pitchFamily="18" charset="0"/>
              </a:rPr>
              <a:t>ucas, whose face turned pale </a:t>
            </a:r>
            <a:r>
              <a:rPr lang="zh-CN" altLang="en-US" sz="2800" strike="sngStrike" dirty="0">
                <a:latin typeface="Times New Roman" panose="02020603050405020304" pitchFamily="18" charset="0"/>
                <a:cs typeface="Times New Roman" panose="02020603050405020304" pitchFamily="18" charset="0"/>
              </a:rPr>
              <a:t>in seriou</a:t>
            </a:r>
            <a:r>
              <a:rPr lang="en-US" altLang="zh-CN" sz="2800" strike="sngStrike" dirty="0">
                <a:latin typeface="Times New Roman" panose="02020603050405020304" pitchFamily="18" charset="0"/>
                <a:cs typeface="Times New Roman" panose="02020603050405020304" pitchFamily="18" charset="0"/>
              </a:rPr>
              <a:t>s </a:t>
            </a:r>
            <a:r>
              <a:rPr lang="zh-CN" altLang="en-US" sz="2800" strike="sngStrike" dirty="0">
                <a:latin typeface="Times New Roman" panose="02020603050405020304" pitchFamily="18" charset="0"/>
                <a:cs typeface="Times New Roman" panose="02020603050405020304" pitchFamily="18" charset="0"/>
              </a:rPr>
              <a:t>hurt</a:t>
            </a:r>
            <a:r>
              <a:rPr lang="en-GB" altLang="zh-CN" sz="2800" dirty="0">
                <a:latin typeface="Times New Roman" panose="02020603050405020304" pitchFamily="18" charset="0"/>
                <a:cs typeface="Times New Roman" panose="02020603050405020304" pitchFamily="18" charset="0"/>
              </a:rPr>
              <a:t> from great pain</a:t>
            </a:r>
            <a:r>
              <a:rPr lang="zh-CN" altLang="en-US" sz="2800" dirty="0">
                <a:latin typeface="Times New Roman" panose="02020603050405020304" pitchFamily="18" charset="0"/>
                <a:cs typeface="Times New Roman" panose="02020603050405020304" pitchFamily="18" charset="0"/>
              </a:rPr>
              <a:t>. Days later, when they finally saw the familiar town, a current of relief and accomplishment surged through them</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 Unexpectedly</a:t>
            </a:r>
            <a:r>
              <a:rPr lang="en-US" altLang="zh-CN" sz="2800" dirty="0">
                <a:latin typeface="Times New Roman" panose="02020603050405020304" pitchFamily="18" charset="0"/>
                <a:cs typeface="Times New Roman" panose="02020603050405020304" pitchFamily="18" charset="0"/>
              </a:rPr>
              <a:t>, J</a:t>
            </a:r>
            <a:r>
              <a:rPr lang="zh-CN" altLang="en-US" sz="2800" dirty="0">
                <a:latin typeface="Times New Roman" panose="02020603050405020304" pitchFamily="18" charset="0"/>
                <a:cs typeface="Times New Roman" panose="02020603050405020304" pitchFamily="18" charset="0"/>
              </a:rPr>
              <a:t>ack</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s grandfather was waiting </a:t>
            </a:r>
            <a:r>
              <a:rPr lang="en-US" altLang="zh-CN" sz="2800" dirty="0">
                <a:latin typeface="Times New Roman" panose="02020603050405020304" pitchFamily="18" charset="0"/>
                <a:cs typeface="Times New Roman" panose="02020603050405020304" pitchFamily="18" charset="0"/>
              </a:rPr>
              <a:t>for </a:t>
            </a:r>
            <a:r>
              <a:rPr lang="zh-CN" altLang="en-US" sz="2800" dirty="0">
                <a:latin typeface="Times New Roman" panose="02020603050405020304" pitchFamily="18" charset="0"/>
                <a:cs typeface="Times New Roman" panose="02020603050405020304" pitchFamily="18" charset="0"/>
              </a:rPr>
              <a:t>them outside his house.</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It seemed that you</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ve got a plenty of treasure.</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The three </a:t>
            </a:r>
            <a:r>
              <a:rPr lang="en-US" altLang="zh-CN" sz="2800" dirty="0">
                <a:latin typeface="Times New Roman" panose="02020603050405020304" pitchFamily="18" charset="0"/>
                <a:cs typeface="Times New Roman" panose="02020603050405020304" pitchFamily="18" charset="0"/>
              </a:rPr>
              <a:t>b</a:t>
            </a:r>
            <a:r>
              <a:rPr lang="zh-CN" altLang="en-US" sz="2800" dirty="0">
                <a:latin typeface="Times New Roman" panose="02020603050405020304" pitchFamily="18" charset="0"/>
                <a:cs typeface="Times New Roman" panose="02020603050405020304" pitchFamily="18" charset="0"/>
              </a:rPr>
              <a:t>oys shook their heads.</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Though they overcame constant challenges, </a:t>
            </a:r>
            <a:r>
              <a:rPr lang="zh-CN" altLang="en-US" sz="2800" strike="sngStrike" dirty="0">
                <a:latin typeface="Times New Roman" panose="02020603050405020304" pitchFamily="18" charset="0"/>
                <a:cs typeface="Times New Roman" panose="02020603050405020304" pitchFamily="18" charset="0"/>
              </a:rPr>
              <a:t>their hands were empty</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they</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returned</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empty-handed</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You</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ve</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got</a:t>
            </a:r>
            <a:r>
              <a:rPr lang="en-US" altLang="zh-CN"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courage</a:t>
            </a:r>
            <a:r>
              <a:rPr lang="zh-CN" altLang="en-US" sz="2800" dirty="0">
                <a:latin typeface="Times New Roman" panose="02020603050405020304" pitchFamily="18" charset="0"/>
                <a:cs typeface="Times New Roman" panose="02020603050405020304" pitchFamily="18" charset="0"/>
              </a:rPr>
              <a:t>, perseverance and unwavering friendship. </a:t>
            </a:r>
            <a:r>
              <a:rPr lang="en-US" altLang="zh-CN" sz="2800" dirty="0">
                <a:latin typeface="Times New Roman" panose="02020603050405020304" pitchFamily="18" charset="0"/>
                <a:cs typeface="Times New Roman" panose="02020603050405020304" pitchFamily="18" charset="0"/>
              </a:rPr>
              <a:t>Those</a:t>
            </a:r>
            <a:r>
              <a:rPr lang="zh-CN" altLang="en-US" sz="2800" dirty="0">
                <a:latin typeface="Times New Roman" panose="02020603050405020304" pitchFamily="18" charset="0"/>
                <a:cs typeface="Times New Roman" panose="02020603050405020304" pitchFamily="18" charset="0"/>
              </a:rPr>
              <a:t> invisible</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harvests were more valuable than any fortune.</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The three b</a:t>
            </a:r>
            <a:r>
              <a:rPr lang="en-US" altLang="zh-CN" sz="2800" dirty="0">
                <a:latin typeface="Times New Roman" panose="02020603050405020304" pitchFamily="18" charset="0"/>
                <a:cs typeface="Times New Roman" panose="02020603050405020304" pitchFamily="18" charset="0"/>
              </a:rPr>
              <a:t>o</a:t>
            </a:r>
            <a:r>
              <a:rPr lang="zh-CN" altLang="en-US" sz="2800" dirty="0">
                <a:latin typeface="Times New Roman" panose="02020603050405020304" pitchFamily="18" charset="0"/>
                <a:cs typeface="Times New Roman" panose="02020603050405020304" pitchFamily="18" charset="0"/>
              </a:rPr>
              <a:t>ys</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exchanged a smile of victory. They knew that the legendary Silver</a:t>
            </a:r>
            <a:r>
              <a:rPr lang="en-US" altLang="zh-CN" sz="2800" dirty="0">
                <a:latin typeface="Times New Roman" panose="02020603050405020304" pitchFamily="18" charset="0"/>
                <a:cs typeface="Times New Roman" panose="02020603050405020304" pitchFamily="18" charset="0"/>
              </a:rPr>
              <a:t> Falcon had been found and rooted in their hearts, providing endless wisdom and fortune.</a:t>
            </a:r>
            <a:endParaRPr lang="zh-CN" altLang="en-US" sz="2800"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164341" y="351709"/>
            <a:ext cx="6959130" cy="523220"/>
          </a:xfrm>
          <a:prstGeom prst="rect">
            <a:avLst/>
          </a:prstGeom>
          <a:noFill/>
        </p:spPr>
        <p:txBody>
          <a:bodyPr wrap="square" rtlCol="0">
            <a:spAutoFit/>
          </a:bodyPr>
          <a:lstStyle/>
          <a:p>
            <a:pPr marL="457200" indent="-457200">
              <a:buFont typeface="Wingdings" panose="05000000000000000000" pitchFamily="2" charset="2"/>
              <a:buChar char="Ø"/>
            </a:pPr>
            <a:r>
              <a:rPr kumimoji="1" lang="en-US" altLang="zh-CN" sz="2800" dirty="0">
                <a:latin typeface="Calibri" panose="020F0502020204030204" pitchFamily="34" charset="0"/>
                <a:cs typeface="Calibri" panose="020F0502020204030204" pitchFamily="34" charset="0"/>
              </a:rPr>
              <a:t>Is</a:t>
            </a:r>
            <a:r>
              <a:rPr kumimoji="1" lang="zh-CN" altLang="en-US" sz="2800" dirty="0">
                <a:latin typeface="Calibri" panose="020F0502020204030204" pitchFamily="34" charset="0"/>
                <a:cs typeface="Calibri" panose="020F0502020204030204" pitchFamily="34" charset="0"/>
              </a:rPr>
              <a:t> </a:t>
            </a:r>
            <a:r>
              <a:rPr kumimoji="1" lang="en-US" altLang="zh-CN" sz="2800" dirty="0">
                <a:latin typeface="Calibri" panose="020F0502020204030204" pitchFamily="34" charset="0"/>
                <a:cs typeface="Calibri" panose="020F0502020204030204" pitchFamily="34" charset="0"/>
              </a:rPr>
              <a:t>this</a:t>
            </a:r>
            <a:r>
              <a:rPr kumimoji="1" lang="zh-CN" altLang="en-US" sz="2800" dirty="0">
                <a:latin typeface="Calibri" panose="020F0502020204030204" pitchFamily="34" charset="0"/>
                <a:cs typeface="Calibri" panose="020F0502020204030204" pitchFamily="34" charset="0"/>
              </a:rPr>
              <a:t> </a:t>
            </a:r>
            <a:r>
              <a:rPr kumimoji="1" lang="en-US" altLang="zh-CN" sz="2800" dirty="0">
                <a:latin typeface="Calibri" panose="020F0502020204030204" pitchFamily="34" charset="0"/>
                <a:cs typeface="Calibri" panose="020F0502020204030204" pitchFamily="34" charset="0"/>
              </a:rPr>
              <a:t>plot</a:t>
            </a:r>
            <a:r>
              <a:rPr kumimoji="1" lang="zh-CN" altLang="en-US" sz="2800" dirty="0">
                <a:latin typeface="Calibri" panose="020F0502020204030204" pitchFamily="34" charset="0"/>
                <a:cs typeface="Calibri" panose="020F0502020204030204" pitchFamily="34" charset="0"/>
              </a:rPr>
              <a:t> </a:t>
            </a:r>
            <a:r>
              <a:rPr lang="en-US" altLang="zh-CN" sz="2800" b="1" dirty="0">
                <a:solidFill>
                  <a:srgbClr val="FF0000"/>
                </a:solidFill>
                <a:latin typeface="Calibri" panose="020F0502020204030204" pitchFamily="34" charset="0"/>
                <a:ea typeface="Calibri" panose="020F0502020204030204" pitchFamily="34" charset="0"/>
                <a:cs typeface="Calibri" panose="020F0502020204030204" pitchFamily="34" charset="0"/>
              </a:rPr>
              <a:t>logical</a:t>
            </a:r>
            <a:r>
              <a:rPr lang="en-US" altLang="zh-CN" sz="2800" dirty="0">
                <a:latin typeface="Calibri" panose="020F0502020204030204" pitchFamily="34" charset="0"/>
                <a:ea typeface="Calibri" panose="020F0502020204030204" pitchFamily="34" charset="0"/>
                <a:cs typeface="Calibri" panose="020F0502020204030204" pitchFamily="34" charset="0"/>
              </a:rPr>
              <a:t> and </a:t>
            </a:r>
            <a:r>
              <a:rPr lang="en-US" altLang="zh-CN" sz="2800" b="1" dirty="0">
                <a:solidFill>
                  <a:srgbClr val="FF0000"/>
                </a:solidFill>
                <a:latin typeface="Calibri" panose="020F0502020204030204" pitchFamily="34" charset="0"/>
                <a:ea typeface="Calibri" panose="020F0502020204030204" pitchFamily="34" charset="0"/>
                <a:cs typeface="Calibri" panose="020F0502020204030204" pitchFamily="34" charset="0"/>
              </a:rPr>
              <a:t>coherent</a:t>
            </a:r>
            <a:r>
              <a:rPr lang="en-US" altLang="zh-CN" sz="2800" dirty="0">
                <a:latin typeface="Calibri" panose="020F0502020204030204" pitchFamily="34" charset="0"/>
                <a:ea typeface="Calibri" panose="020F0502020204030204" pitchFamily="34" charset="0"/>
                <a:cs typeface="Calibri" panose="020F0502020204030204" pitchFamily="34" charset="0"/>
              </a:rPr>
              <a:t> </a:t>
            </a:r>
            <a:r>
              <a:rPr kumimoji="1" lang="zh-CN" altLang="en-US" sz="2800" dirty="0">
                <a:latin typeface="Calibri" panose="020F0502020204030204" pitchFamily="34" charset="0"/>
                <a:cs typeface="Calibri" panose="020F0502020204030204" pitchFamily="34" charset="0"/>
              </a:rPr>
              <a:t>？</a:t>
            </a:r>
            <a:r>
              <a:rPr kumimoji="1" lang="en-US" altLang="zh-CN" sz="2800" b="1" dirty="0">
                <a:solidFill>
                  <a:srgbClr val="FF0000"/>
                </a:solidFill>
                <a:latin typeface="Calibri" panose="020F0502020204030204" pitchFamily="34" charset="0"/>
                <a:cs typeface="Calibri" panose="020F0502020204030204" pitchFamily="34" charset="0"/>
              </a:rPr>
              <a:t>Why</a:t>
            </a:r>
            <a:r>
              <a:rPr kumimoji="1" lang="zh-CN" altLang="en-US" sz="2800" dirty="0">
                <a:latin typeface="Calibri" panose="020F0502020204030204" pitchFamily="34" charset="0"/>
                <a:cs typeface="Calibri" panose="020F0502020204030204" pitchFamily="34" charset="0"/>
              </a:rPr>
              <a:t>？</a:t>
            </a:r>
            <a:endParaRPr kumimoji="1" lang="zh-CN" altLang="en-US" sz="2800"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云形 11"/>
          <p:cNvSpPr/>
          <p:nvPr/>
        </p:nvSpPr>
        <p:spPr>
          <a:xfrm>
            <a:off x="6645555" y="65375"/>
            <a:ext cx="1073442" cy="718158"/>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406581" y="17892"/>
            <a:ext cx="3920404" cy="954107"/>
          </a:xfrm>
          <a:prstGeom prst="rect">
            <a:avLst/>
          </a:prstGeom>
          <a:noFill/>
        </p:spPr>
        <p:txBody>
          <a:bodyPr wrap="square">
            <a:spAutoFit/>
          </a:bodyPr>
          <a:lstStyle/>
          <a:p>
            <a:pPr marL="457200" indent="-457200">
              <a:buFont typeface="Wingdings" panose="05000000000000000000" pitchFamily="2" charset="2"/>
              <a:buChar char="Ø"/>
            </a:pPr>
            <a:r>
              <a:rPr lang="en-US" altLang="zh-CN" sz="2800" b="1" i="1" dirty="0">
                <a:latin typeface="Calibri" panose="020F0502020204030204" pitchFamily="34" charset="0"/>
                <a:cs typeface="Calibri" panose="020F0502020204030204" pitchFamily="34" charset="0"/>
              </a:rPr>
              <a:t>What</a:t>
            </a:r>
            <a:r>
              <a:rPr lang="zh-CN" altLang="en-US" sz="2800" b="1" i="1" dirty="0">
                <a:latin typeface="Calibri" panose="020F0502020204030204" pitchFamily="34" charset="0"/>
                <a:cs typeface="Calibri" panose="020F0502020204030204" pitchFamily="34" charset="0"/>
              </a:rPr>
              <a:t> </a:t>
            </a:r>
            <a:r>
              <a:rPr lang="en-US" altLang="zh-CN" sz="2800" b="1" i="1" dirty="0">
                <a:latin typeface="Calibri" panose="020F0502020204030204" pitchFamily="34" charset="0"/>
                <a:cs typeface="Calibri" panose="020F0502020204030204" pitchFamily="34" charset="0"/>
              </a:rPr>
              <a:t>is</a:t>
            </a:r>
            <a:r>
              <a:rPr lang="zh-CN" altLang="en-US" sz="2800" b="1" i="1" dirty="0">
                <a:latin typeface="Calibri" panose="020F0502020204030204" pitchFamily="34" charset="0"/>
                <a:cs typeface="Calibri" panose="020F0502020204030204" pitchFamily="34" charset="0"/>
              </a:rPr>
              <a:t> </a:t>
            </a:r>
            <a:r>
              <a:rPr lang="en-US" altLang="zh-CN" sz="2800" b="1" i="1" dirty="0">
                <a:latin typeface="Calibri" panose="020F0502020204030204" pitchFamily="34" charset="0"/>
                <a:cs typeface="Calibri" panose="020F0502020204030204" pitchFamily="34" charset="0"/>
              </a:rPr>
              <a:t>their</a:t>
            </a:r>
            <a:r>
              <a:rPr lang="zh-CN" altLang="en-US" sz="2800" b="1" i="1" dirty="0">
                <a:latin typeface="Calibri" panose="020F0502020204030204" pitchFamily="34" charset="0"/>
                <a:cs typeface="Calibri" panose="020F0502020204030204" pitchFamily="34" charset="0"/>
              </a:rPr>
              <a:t> </a:t>
            </a:r>
            <a:r>
              <a:rPr lang="en-US" altLang="zh-CN" sz="2800" b="1" i="1" dirty="0">
                <a:latin typeface="Calibri" panose="020F0502020204030204" pitchFamily="34" charset="0"/>
                <a:cs typeface="Calibri" panose="020F0502020204030204" pitchFamily="34" charset="0"/>
              </a:rPr>
              <a:t>finial</a:t>
            </a:r>
            <a:r>
              <a:rPr lang="zh-CN" altLang="en-US" sz="2800" b="1" i="1" dirty="0">
                <a:latin typeface="Calibri" panose="020F0502020204030204" pitchFamily="34" charset="0"/>
                <a:cs typeface="Calibri" panose="020F0502020204030204" pitchFamily="34" charset="0"/>
              </a:rPr>
              <a:t> </a:t>
            </a:r>
            <a:r>
              <a:rPr lang="en-US" altLang="zh-CN" sz="2800" b="1" i="1" dirty="0">
                <a:latin typeface="Calibri" panose="020F0502020204030204" pitchFamily="34" charset="0"/>
                <a:cs typeface="Calibri" panose="020F0502020204030204" pitchFamily="34" charset="0"/>
              </a:rPr>
              <a:t>goal</a:t>
            </a:r>
            <a:r>
              <a:rPr lang="zh-CN" altLang="en-US" sz="2800" b="1" i="1" dirty="0">
                <a:latin typeface="Calibri" panose="020F0502020204030204" pitchFamily="34" charset="0"/>
                <a:cs typeface="Calibri" panose="020F0502020204030204" pitchFamily="34" charset="0"/>
              </a:rPr>
              <a:t>？</a:t>
            </a:r>
            <a:endParaRPr lang="zh-CN" altLang="en-US" sz="2800" b="1" i="1" dirty="0">
              <a:latin typeface="Calibri" panose="020F0502020204030204" pitchFamily="34" charset="0"/>
              <a:cs typeface="Calibri" panose="020F0502020204030204" pitchFamily="34" charset="0"/>
            </a:endParaRPr>
          </a:p>
        </p:txBody>
      </p:sp>
      <p:sp>
        <p:nvSpPr>
          <p:cNvPr id="7" name="文本框 6"/>
          <p:cNvSpPr txBox="1"/>
          <p:nvPr/>
        </p:nvSpPr>
        <p:spPr>
          <a:xfrm>
            <a:off x="0" y="-82109"/>
            <a:ext cx="8406581" cy="6740307"/>
          </a:xfrm>
          <a:prstGeom prst="rect">
            <a:avLst/>
          </a:prstGeom>
          <a:solidFill>
            <a:schemeClr val="bg1"/>
          </a:solidFill>
        </p:spPr>
        <p:txBody>
          <a:bodyPr wrap="square">
            <a:spAutoFit/>
          </a:bodyPr>
          <a:lstStyle/>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In the town of Greenfield</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 a group of three adventurous spirits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Jack</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Simon, and Lucas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had discovered an ancient map in Jack‘s grandfather’s house. The map</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yellowed with age</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described a mysterious island that had the legendary</a:t>
            </a: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传说的</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Silver Falcon, a statue that was said to award its finder enormous wisdom and fortune.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typical eighth graders with the excitement of discovery and dreams of greatness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they decided they would be the ones to discover this hidden treasure. They agreed to start this search during the up-and-coming spring break</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keeping their plans a secret from the adults who would undoubtedly discourage such a dangerous adventure.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days that followed were filled with preparation. They read books on survival</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learned about the stars for navigation,</a:t>
            </a: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and tested their courage in smaller woods. The boys were united by their unshakable resolve and the promise of an adventure that could change their lives forever.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spring break began, they set out just as the sun painted the sky with colors of orange and gold. They felt a mixture of excitement and slight nervousness. They carried backpacks filled with supplies and the ancient map that they hoped would lead them to glory.</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beginning of their journey was full of laughter and songs around the campfire</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but as days passed, the trip's reality set in. The path grew more dangerous, and the maps guided them through thick woods and muddy wetlands. They learned to work together as their friendship was tested by constant challenges. Slowly, the island drew nearer.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buNone/>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conflict arose when they reached the foot of Mount Veritas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final barrier before reaching the island. Lucas twisted his ankle, and the slightest movement sent sharp pains shooting through his leg. With time running out, Jack and Simon had to make a choice: should they push on and risk Lucas' well-being or turn back after coming so far?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8" name="图片 7" descr="图片包含 户外, 人, 山, 自然&#10;&#10;AI 生成的内容可能不正确。"/>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30406" y="1156758"/>
            <a:ext cx="3408363" cy="2272242"/>
          </a:xfrm>
          <a:prstGeom prst="rect">
            <a:avLst/>
          </a:prstGeom>
        </p:spPr>
      </p:pic>
      <p:sp>
        <p:nvSpPr>
          <p:cNvPr id="10" name="文本框 9"/>
          <p:cNvSpPr txBox="1"/>
          <p:nvPr/>
        </p:nvSpPr>
        <p:spPr>
          <a:xfrm>
            <a:off x="8535986" y="3574622"/>
            <a:ext cx="3402783" cy="830997"/>
          </a:xfrm>
          <a:prstGeom prst="rect">
            <a:avLst/>
          </a:prstGeom>
          <a:solidFill>
            <a:srgbClr val="FFC000"/>
          </a:solidFill>
        </p:spPr>
        <p:txBody>
          <a:bodyPr wrap="square">
            <a:spAutoFit/>
          </a:bodyPr>
          <a:lstStyle/>
          <a:p>
            <a:r>
              <a:rPr lang="en-GB" altLang="zh-CN" sz="2400" b="1" dirty="0">
                <a:latin typeface="Times New Roman" panose="02020603050405020304" pitchFamily="18" charset="0"/>
                <a:cs typeface="Times New Roman" panose="02020603050405020304" pitchFamily="18" charset="0"/>
              </a:rPr>
              <a:t>Core image</a:t>
            </a:r>
            <a:r>
              <a:rPr lang="en-US" altLang="zh-CN" sz="2400" b="1" dirty="0">
                <a:latin typeface="Times New Roman" panose="02020603050405020304" pitchFamily="18" charset="0"/>
                <a:cs typeface="Times New Roman" panose="02020603050405020304" pitchFamily="18" charset="0"/>
              </a:rPr>
              <a:t>——</a:t>
            </a:r>
            <a:endParaRPr lang="en-US" altLang="zh-CN" sz="2400" b="1"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a:t>
            </a:r>
            <a:r>
              <a:rPr lang="zh-CN" altLang="en-US" sz="2400" b="1"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Silver</a:t>
            </a:r>
            <a:r>
              <a:rPr lang="zh-CN" altLang="en-US" sz="2400" b="1"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Falcon</a:t>
            </a:r>
            <a:endParaRPr lang="en-US" altLang="zh-CN" sz="2400" b="1" dirty="0">
              <a:latin typeface="Times New Roman" panose="02020603050405020304" pitchFamily="18" charset="0"/>
              <a:cs typeface="Times New Roman" panose="02020603050405020304" pitchFamily="18" charset="0"/>
            </a:endParaRPr>
          </a:p>
        </p:txBody>
      </p:sp>
      <p:grpSp>
        <p:nvGrpSpPr>
          <p:cNvPr id="5" name="组合 4"/>
          <p:cNvGrpSpPr/>
          <p:nvPr/>
        </p:nvGrpSpPr>
        <p:grpSpPr>
          <a:xfrm>
            <a:off x="0" y="4551241"/>
            <a:ext cx="12197578" cy="2426476"/>
            <a:chOff x="-123824" y="-1269718"/>
            <a:chExt cx="12197578" cy="2426476"/>
          </a:xfrm>
        </p:grpSpPr>
        <p:grpSp>
          <p:nvGrpSpPr>
            <p:cNvPr id="2" name="组合 1"/>
            <p:cNvGrpSpPr/>
            <p:nvPr/>
          </p:nvGrpSpPr>
          <p:grpSpPr>
            <a:xfrm flipV="1">
              <a:off x="-123824" y="-1269718"/>
              <a:ext cx="12197578" cy="2426476"/>
              <a:chOff x="-5578" y="156355"/>
              <a:chExt cx="12197578" cy="6579596"/>
            </a:xfrm>
          </p:grpSpPr>
          <p:sp>
            <p:nvSpPr>
              <p:cNvPr id="3" name="任意多边形: 形状 8"/>
              <p:cNvSpPr/>
              <p:nvPr/>
            </p:nvSpPr>
            <p:spPr>
              <a:xfrm>
                <a:off x="0" y="156356"/>
                <a:ext cx="12192000" cy="6573310"/>
              </a:xfrm>
              <a:custGeom>
                <a:avLst/>
                <a:gdLst>
                  <a:gd name="connsiteX0" fmla="*/ 9944466 w 12192000"/>
                  <a:gd name="connsiteY0" fmla="*/ 260 h 6573310"/>
                  <a:gd name="connsiteX1" fmla="*/ 9978267 w 12192000"/>
                  <a:gd name="connsiteY1" fmla="*/ 14053 h 6573310"/>
                  <a:gd name="connsiteX2" fmla="*/ 10229305 w 12192000"/>
                  <a:gd name="connsiteY2" fmla="*/ 118017 h 6573310"/>
                  <a:gd name="connsiteX3" fmla="*/ 10470201 w 12192000"/>
                  <a:gd name="connsiteY3" fmla="*/ 148447 h 6573310"/>
                  <a:gd name="connsiteX4" fmla="*/ 10891131 w 12192000"/>
                  <a:gd name="connsiteY4" fmla="*/ 194090 h 6573310"/>
                  <a:gd name="connsiteX5" fmla="*/ 11261347 w 12192000"/>
                  <a:gd name="connsiteY5" fmla="*/ 267624 h 6573310"/>
                  <a:gd name="connsiteX6" fmla="*/ 11763421 w 12192000"/>
                  <a:gd name="connsiteY6" fmla="*/ 409627 h 6573310"/>
                  <a:gd name="connsiteX7" fmla="*/ 12161529 w 12192000"/>
                  <a:gd name="connsiteY7" fmla="*/ 239733 h 6573310"/>
                  <a:gd name="connsiteX8" fmla="*/ 12192000 w 12192000"/>
                  <a:gd name="connsiteY8" fmla="*/ 235731 h 6573310"/>
                  <a:gd name="connsiteX9" fmla="*/ 12192000 w 12192000"/>
                  <a:gd name="connsiteY9" fmla="*/ 6208576 h 6573310"/>
                  <a:gd name="connsiteX10" fmla="*/ 12057565 w 12192000"/>
                  <a:gd name="connsiteY10" fmla="*/ 6236729 h 6573310"/>
                  <a:gd name="connsiteX11" fmla="*/ 11738065 w 12192000"/>
                  <a:gd name="connsiteY11" fmla="*/ 6282372 h 6573310"/>
                  <a:gd name="connsiteX12" fmla="*/ 11446455 w 12192000"/>
                  <a:gd name="connsiteY12" fmla="*/ 6371122 h 6573310"/>
                  <a:gd name="connsiteX13" fmla="*/ 11284167 w 12192000"/>
                  <a:gd name="connsiteY13" fmla="*/ 6011049 h 6573310"/>
                  <a:gd name="connsiteX14" fmla="*/ 11040737 w 12192000"/>
                  <a:gd name="connsiteY14" fmla="*/ 6094728 h 6573310"/>
                  <a:gd name="connsiteX15" fmla="*/ 10804915 w 12192000"/>
                  <a:gd name="connsiteY15" fmla="*/ 6011049 h 6573310"/>
                  <a:gd name="connsiteX16" fmla="*/ 10444843 w 12192000"/>
                  <a:gd name="connsiteY16" fmla="*/ 5907085 h 6573310"/>
                  <a:gd name="connsiteX17" fmla="*/ 10064485 w 12192000"/>
                  <a:gd name="connsiteY17" fmla="*/ 5772691 h 6573310"/>
                  <a:gd name="connsiteX18" fmla="*/ 9554803 w 12192000"/>
                  <a:gd name="connsiteY18" fmla="*/ 5803118 h 6573310"/>
                  <a:gd name="connsiteX19" fmla="*/ 9154155 w 12192000"/>
                  <a:gd name="connsiteY19" fmla="*/ 5757478 h 6573310"/>
                  <a:gd name="connsiteX20" fmla="*/ 8624189 w 12192000"/>
                  <a:gd name="connsiteY20" fmla="*/ 5772691 h 6573310"/>
                  <a:gd name="connsiteX21" fmla="*/ 8182973 w 12192000"/>
                  <a:gd name="connsiteY21" fmla="*/ 5742262 h 6573310"/>
                  <a:gd name="connsiteX22" fmla="*/ 8142401 w 12192000"/>
                  <a:gd name="connsiteY22" fmla="*/ 5503904 h 6573310"/>
                  <a:gd name="connsiteX23" fmla="*/ 7881221 w 12192000"/>
                  <a:gd name="connsiteY23" fmla="*/ 5681405 h 6573310"/>
                  <a:gd name="connsiteX24" fmla="*/ 7620041 w 12192000"/>
                  <a:gd name="connsiteY24" fmla="*/ 5711832 h 6573310"/>
                  <a:gd name="connsiteX25" fmla="*/ 7320827 w 12192000"/>
                  <a:gd name="connsiteY25" fmla="*/ 5861442 h 6573310"/>
                  <a:gd name="connsiteX26" fmla="*/ 6899895 w 12192000"/>
                  <a:gd name="connsiteY26" fmla="*/ 6099799 h 6573310"/>
                  <a:gd name="connsiteX27" fmla="*/ 6438393 w 12192000"/>
                  <a:gd name="connsiteY27" fmla="*/ 6115013 h 6573310"/>
                  <a:gd name="connsiteX28" fmla="*/ 6040283 w 12192000"/>
                  <a:gd name="connsiteY28" fmla="*/ 5934976 h 6573310"/>
                  <a:gd name="connsiteX29" fmla="*/ 5591459 w 12192000"/>
                  <a:gd name="connsiteY29" fmla="*/ 5995835 h 6573310"/>
                  <a:gd name="connsiteX30" fmla="*/ 5216171 w 12192000"/>
                  <a:gd name="connsiteY30" fmla="*/ 5874120 h 6573310"/>
                  <a:gd name="connsiteX31" fmla="*/ 4693811 w 12192000"/>
                  <a:gd name="connsiteY31" fmla="*/ 5846226 h 6573310"/>
                  <a:gd name="connsiteX32" fmla="*/ 3963521 w 12192000"/>
                  <a:gd name="connsiteY32" fmla="*/ 5623082 h 6573310"/>
                  <a:gd name="connsiteX33" fmla="*/ 3671915 w 12192000"/>
                  <a:gd name="connsiteY33" fmla="*/ 5623082 h 6573310"/>
                  <a:gd name="connsiteX34" fmla="*/ 3342267 w 12192000"/>
                  <a:gd name="connsiteY34" fmla="*/ 5757478 h 6573310"/>
                  <a:gd name="connsiteX35" fmla="*/ 2972055 w 12192000"/>
                  <a:gd name="connsiteY35" fmla="*/ 5831012 h 6573310"/>
                  <a:gd name="connsiteX36" fmla="*/ 2690587 w 12192000"/>
                  <a:gd name="connsiteY36" fmla="*/ 5815799 h 6573310"/>
                  <a:gd name="connsiteX37" fmla="*/ 2469981 w 12192000"/>
                  <a:gd name="connsiteY37" fmla="*/ 5711832 h 6573310"/>
                  <a:gd name="connsiteX38" fmla="*/ 1899441 w 12192000"/>
                  <a:gd name="connsiteY38" fmla="*/ 5742262 h 6573310"/>
                  <a:gd name="connsiteX39" fmla="*/ 1759977 w 12192000"/>
                  <a:gd name="connsiteY39" fmla="*/ 5853835 h 6573310"/>
                  <a:gd name="connsiteX40" fmla="*/ 1734619 w 12192000"/>
                  <a:gd name="connsiteY40" fmla="*/ 6150514 h 6573310"/>
                  <a:gd name="connsiteX41" fmla="*/ 1496261 w 12192000"/>
                  <a:gd name="connsiteY41" fmla="*/ 6239264 h 6573310"/>
                  <a:gd name="connsiteX42" fmla="*/ 1217331 w 12192000"/>
                  <a:gd name="connsiteY42" fmla="*/ 6328015 h 6573310"/>
                  <a:gd name="connsiteX43" fmla="*/ 791327 w 12192000"/>
                  <a:gd name="connsiteY43" fmla="*/ 6373658 h 6573310"/>
                  <a:gd name="connsiteX44" fmla="*/ 405897 w 12192000"/>
                  <a:gd name="connsiteY44" fmla="*/ 6462408 h 6573310"/>
                  <a:gd name="connsiteX45" fmla="*/ 205575 w 12192000"/>
                  <a:gd name="connsiteY45" fmla="*/ 6566373 h 6573310"/>
                  <a:gd name="connsiteX46" fmla="*/ 39049 w 12192000"/>
                  <a:gd name="connsiteY46" fmla="*/ 6511816 h 6573310"/>
                  <a:gd name="connsiteX47" fmla="*/ 0 w 12192000"/>
                  <a:gd name="connsiteY47" fmla="*/ 6488856 h 6573310"/>
                  <a:gd name="connsiteX48" fmla="*/ 0 w 12192000"/>
                  <a:gd name="connsiteY48" fmla="*/ 331369 h 6573310"/>
                  <a:gd name="connsiteX49" fmla="*/ 43566 w 12192000"/>
                  <a:gd name="connsiteY49" fmla="*/ 346472 h 6573310"/>
                  <a:gd name="connsiteX50" fmla="*/ 165003 w 12192000"/>
                  <a:gd name="connsiteY50" fmla="*/ 366520 h 6573310"/>
                  <a:gd name="connsiteX51" fmla="*/ 788791 w 12192000"/>
                  <a:gd name="connsiteY51" fmla="*/ 232126 h 6573310"/>
                  <a:gd name="connsiteX52" fmla="*/ 1359329 w 12192000"/>
                  <a:gd name="connsiteY52" fmla="*/ 336090 h 6573310"/>
                  <a:gd name="connsiteX53" fmla="*/ 1407509 w 12192000"/>
                  <a:gd name="connsiteY53" fmla="*/ 331019 h 6573310"/>
                  <a:gd name="connsiteX54" fmla="*/ 1458225 w 12192000"/>
                  <a:gd name="connsiteY54" fmla="*/ 254946 h 6573310"/>
                  <a:gd name="connsiteX55" fmla="*/ 1638261 w 12192000"/>
                  <a:gd name="connsiteY55" fmla="*/ 270160 h 6573310"/>
                  <a:gd name="connsiteX56" fmla="*/ 1957763 w 12192000"/>
                  <a:gd name="connsiteY56" fmla="*/ 90123 h 6573310"/>
                  <a:gd name="connsiteX57" fmla="*/ 2168229 w 12192000"/>
                  <a:gd name="connsiteY57" fmla="*/ 74910 h 6573310"/>
                  <a:gd name="connsiteX58" fmla="*/ 2487727 w 12192000"/>
                  <a:gd name="connsiteY58" fmla="*/ 105339 h 6573310"/>
                  <a:gd name="connsiteX59" fmla="*/ 2698197 w 12192000"/>
                  <a:gd name="connsiteY59" fmla="*/ 285376 h 6573310"/>
                  <a:gd name="connsiteX60" fmla="*/ 2898517 w 12192000"/>
                  <a:gd name="connsiteY60" fmla="*/ 285376 h 6573310"/>
                  <a:gd name="connsiteX61" fmla="*/ 3139411 w 12192000"/>
                  <a:gd name="connsiteY61" fmla="*/ 331019 h 6573310"/>
                  <a:gd name="connsiteX62" fmla="*/ 3360019 w 12192000"/>
                  <a:gd name="connsiteY62" fmla="*/ 227053 h 6573310"/>
                  <a:gd name="connsiteX63" fmla="*/ 3580627 w 12192000"/>
                  <a:gd name="connsiteY63" fmla="*/ 196625 h 6573310"/>
                  <a:gd name="connsiteX64" fmla="*/ 3831663 w 12192000"/>
                  <a:gd name="connsiteY64" fmla="*/ 270160 h 6573310"/>
                  <a:gd name="connsiteX65" fmla="*/ 4130881 w 12192000"/>
                  <a:gd name="connsiteY65" fmla="*/ 285376 h 6573310"/>
                  <a:gd name="connsiteX66" fmla="*/ 4455453 w 12192000"/>
                  <a:gd name="connsiteY66" fmla="*/ 343697 h 6573310"/>
                  <a:gd name="connsiteX67" fmla="*/ 4851027 w 12192000"/>
                  <a:gd name="connsiteY67" fmla="*/ 331019 h 6573310"/>
                  <a:gd name="connsiteX68" fmla="*/ 5041207 w 12192000"/>
                  <a:gd name="connsiteY68" fmla="*/ 404554 h 6573310"/>
                  <a:gd name="connsiteX69" fmla="*/ 5190815 w 12192000"/>
                  <a:gd name="connsiteY69" fmla="*/ 465413 h 6573310"/>
                  <a:gd name="connsiteX70" fmla="*/ 5299851 w 12192000"/>
                  <a:gd name="connsiteY70" fmla="*/ 531341 h 6573310"/>
                  <a:gd name="connsiteX71" fmla="*/ 5451993 w 12192000"/>
                  <a:gd name="connsiteY71" fmla="*/ 437519 h 6573310"/>
                  <a:gd name="connsiteX72" fmla="*/ 5710639 w 12192000"/>
                  <a:gd name="connsiteY72" fmla="*/ 531341 h 6573310"/>
                  <a:gd name="connsiteX73" fmla="*/ 5943925 w 12192000"/>
                  <a:gd name="connsiteY73" fmla="*/ 511056 h 6573310"/>
                  <a:gd name="connsiteX74" fmla="*/ 6144247 w 12192000"/>
                  <a:gd name="connsiteY74" fmla="*/ 480626 h 6573310"/>
                  <a:gd name="connsiteX75" fmla="*/ 6385143 w 12192000"/>
                  <a:gd name="connsiteY75" fmla="*/ 419770 h 6573310"/>
                  <a:gd name="connsiteX76" fmla="*/ 6646321 w 12192000"/>
                  <a:gd name="connsiteY76" fmla="*/ 450197 h 6573310"/>
                  <a:gd name="connsiteX77" fmla="*/ 6986109 w 12192000"/>
                  <a:gd name="connsiteY77" fmla="*/ 523734 h 6573310"/>
                  <a:gd name="connsiteX78" fmla="*/ 7325897 w 12192000"/>
                  <a:gd name="connsiteY78" fmla="*/ 478091 h 6573310"/>
                  <a:gd name="connsiteX79" fmla="*/ 8046045 w 12192000"/>
                  <a:gd name="connsiteY79" fmla="*/ 358911 h 6573310"/>
                  <a:gd name="connsiteX80" fmla="*/ 8375689 w 12192000"/>
                  <a:gd name="connsiteY80" fmla="*/ 389340 h 6573310"/>
                  <a:gd name="connsiteX81" fmla="*/ 8636869 w 12192000"/>
                  <a:gd name="connsiteY81" fmla="*/ 300590 h 6573310"/>
                  <a:gd name="connsiteX82" fmla="*/ 8837191 w 12192000"/>
                  <a:gd name="connsiteY82" fmla="*/ 300590 h 6573310"/>
                  <a:gd name="connsiteX83" fmla="*/ 9057799 w 12192000"/>
                  <a:gd name="connsiteY83" fmla="*/ 254946 h 6573310"/>
                  <a:gd name="connsiteX84" fmla="*/ 9389981 w 12192000"/>
                  <a:gd name="connsiteY84" fmla="*/ 518662 h 6573310"/>
                  <a:gd name="connsiteX85" fmla="*/ 9765267 w 12192000"/>
                  <a:gd name="connsiteY85" fmla="*/ 300590 h 6573310"/>
                  <a:gd name="connsiteX86" fmla="*/ 9944466 w 12192000"/>
                  <a:gd name="connsiteY86" fmla="*/ 260 h 657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2192000" h="6573310">
                    <a:moveTo>
                      <a:pt x="9944466" y="260"/>
                    </a:moveTo>
                    <a:cubicBezTo>
                      <a:pt x="9954732" y="-1122"/>
                      <a:pt x="9965905" y="2959"/>
                      <a:pt x="9978267" y="14053"/>
                    </a:cubicBezTo>
                    <a:cubicBezTo>
                      <a:pt x="10079697" y="102804"/>
                      <a:pt x="10127877" y="148447"/>
                      <a:pt x="10229305" y="118017"/>
                    </a:cubicBezTo>
                    <a:cubicBezTo>
                      <a:pt x="10330735" y="87588"/>
                      <a:pt x="10330735" y="102804"/>
                      <a:pt x="10470201" y="148447"/>
                    </a:cubicBezTo>
                    <a:cubicBezTo>
                      <a:pt x="10609665" y="194090"/>
                      <a:pt x="10741521" y="254946"/>
                      <a:pt x="10891131" y="194090"/>
                    </a:cubicBezTo>
                    <a:cubicBezTo>
                      <a:pt x="11040737" y="133231"/>
                      <a:pt x="11132023" y="267624"/>
                      <a:pt x="11261347" y="267624"/>
                    </a:cubicBezTo>
                    <a:cubicBezTo>
                      <a:pt x="11390667" y="267624"/>
                      <a:pt x="11644241" y="363984"/>
                      <a:pt x="11763421" y="409627"/>
                    </a:cubicBezTo>
                    <a:cubicBezTo>
                      <a:pt x="11882597" y="455270"/>
                      <a:pt x="12052495" y="254946"/>
                      <a:pt x="12161529" y="239733"/>
                    </a:cubicBezTo>
                    <a:lnTo>
                      <a:pt x="12192000" y="235731"/>
                    </a:lnTo>
                    <a:lnTo>
                      <a:pt x="12192000" y="6208576"/>
                    </a:lnTo>
                    <a:lnTo>
                      <a:pt x="12057565" y="6236729"/>
                    </a:lnTo>
                    <a:cubicBezTo>
                      <a:pt x="11938385" y="6236729"/>
                      <a:pt x="11867385" y="6236729"/>
                      <a:pt x="11738065" y="6282372"/>
                    </a:cubicBezTo>
                    <a:cubicBezTo>
                      <a:pt x="11606203" y="6325479"/>
                      <a:pt x="11527597" y="6310266"/>
                      <a:pt x="11446455" y="6371122"/>
                    </a:cubicBezTo>
                    <a:cubicBezTo>
                      <a:pt x="11365311" y="6429443"/>
                      <a:pt x="11334883" y="6041478"/>
                      <a:pt x="11284167" y="6011049"/>
                    </a:cubicBezTo>
                    <a:cubicBezTo>
                      <a:pt x="11233453" y="5980619"/>
                      <a:pt x="11159915" y="6213908"/>
                      <a:pt x="11040737" y="6094728"/>
                    </a:cubicBezTo>
                    <a:cubicBezTo>
                      <a:pt x="10921557" y="5973013"/>
                      <a:pt x="10984949" y="6175872"/>
                      <a:pt x="10804915" y="6011049"/>
                    </a:cubicBezTo>
                    <a:cubicBezTo>
                      <a:pt x="10624879" y="5846226"/>
                      <a:pt x="10553877" y="6011049"/>
                      <a:pt x="10444843" y="5907085"/>
                    </a:cubicBezTo>
                    <a:cubicBezTo>
                      <a:pt x="10335805" y="5803118"/>
                      <a:pt x="10214091" y="5727048"/>
                      <a:pt x="10064485" y="5772691"/>
                    </a:cubicBezTo>
                    <a:cubicBezTo>
                      <a:pt x="9914875" y="5818334"/>
                      <a:pt x="9646087" y="5863977"/>
                      <a:pt x="9554803" y="5803118"/>
                    </a:cubicBezTo>
                    <a:cubicBezTo>
                      <a:pt x="9463515" y="5742262"/>
                      <a:pt x="9242907" y="5757478"/>
                      <a:pt x="9154155" y="5757478"/>
                    </a:cubicBezTo>
                    <a:cubicBezTo>
                      <a:pt x="9065405" y="5757478"/>
                      <a:pt x="8753511" y="5803118"/>
                      <a:pt x="8624189" y="5772691"/>
                    </a:cubicBezTo>
                    <a:cubicBezTo>
                      <a:pt x="8492333" y="5742262"/>
                      <a:pt x="8182973" y="5787905"/>
                      <a:pt x="8182973" y="5742262"/>
                    </a:cubicBezTo>
                    <a:cubicBezTo>
                      <a:pt x="8182973" y="5696619"/>
                      <a:pt x="8213403" y="5415153"/>
                      <a:pt x="8142401" y="5503904"/>
                    </a:cubicBezTo>
                    <a:cubicBezTo>
                      <a:pt x="8071401" y="5592655"/>
                      <a:pt x="7962365" y="5666189"/>
                      <a:pt x="7881221" y="5681405"/>
                    </a:cubicBezTo>
                    <a:cubicBezTo>
                      <a:pt x="7800077" y="5696619"/>
                      <a:pt x="7731615" y="5607868"/>
                      <a:pt x="7620041" y="5711832"/>
                    </a:cubicBezTo>
                    <a:cubicBezTo>
                      <a:pt x="7511005" y="5815799"/>
                      <a:pt x="7470433" y="5846226"/>
                      <a:pt x="7320827" y="5861442"/>
                    </a:cubicBezTo>
                    <a:cubicBezTo>
                      <a:pt x="7171217" y="5876655"/>
                      <a:pt x="7069789" y="6084586"/>
                      <a:pt x="6899895" y="6099799"/>
                    </a:cubicBezTo>
                    <a:cubicBezTo>
                      <a:pt x="6730003" y="6115013"/>
                      <a:pt x="6618429" y="6099799"/>
                      <a:pt x="6438393" y="6115013"/>
                    </a:cubicBezTo>
                    <a:cubicBezTo>
                      <a:pt x="6255819" y="6130229"/>
                      <a:pt x="6179747" y="5904549"/>
                      <a:pt x="6040283" y="5934976"/>
                    </a:cubicBezTo>
                    <a:cubicBezTo>
                      <a:pt x="5898283" y="5965406"/>
                      <a:pt x="5720781" y="6026263"/>
                      <a:pt x="5591459" y="5995835"/>
                    </a:cubicBezTo>
                    <a:cubicBezTo>
                      <a:pt x="5462139" y="5965406"/>
                      <a:pt x="5446923" y="5874120"/>
                      <a:pt x="5216171" y="5874120"/>
                    </a:cubicBezTo>
                    <a:cubicBezTo>
                      <a:pt x="4985421" y="5874120"/>
                      <a:pt x="4904277" y="5846226"/>
                      <a:pt x="4693811" y="5846226"/>
                    </a:cubicBezTo>
                    <a:cubicBezTo>
                      <a:pt x="4483347" y="5846226"/>
                      <a:pt x="4024381" y="5668727"/>
                      <a:pt x="3963521" y="5623082"/>
                    </a:cubicBezTo>
                    <a:cubicBezTo>
                      <a:pt x="3902665" y="5577439"/>
                      <a:pt x="3763201" y="5534334"/>
                      <a:pt x="3671915" y="5623082"/>
                    </a:cubicBezTo>
                    <a:cubicBezTo>
                      <a:pt x="3583163" y="5711832"/>
                      <a:pt x="3491877" y="5757478"/>
                      <a:pt x="3342267" y="5757478"/>
                    </a:cubicBezTo>
                    <a:cubicBezTo>
                      <a:pt x="3192661" y="5757478"/>
                      <a:pt x="3141947" y="5785369"/>
                      <a:pt x="2972055" y="5831012"/>
                    </a:cubicBezTo>
                    <a:cubicBezTo>
                      <a:pt x="2802161" y="5874120"/>
                      <a:pt x="2781873" y="5861442"/>
                      <a:pt x="2690587" y="5815799"/>
                    </a:cubicBezTo>
                    <a:cubicBezTo>
                      <a:pt x="2599301" y="5772691"/>
                      <a:pt x="2741301" y="5696619"/>
                      <a:pt x="2469981" y="5711832"/>
                    </a:cubicBezTo>
                    <a:cubicBezTo>
                      <a:pt x="2198655" y="5727048"/>
                      <a:pt x="2008477" y="5668727"/>
                      <a:pt x="1899441" y="5742262"/>
                    </a:cubicBezTo>
                    <a:cubicBezTo>
                      <a:pt x="1828439" y="5790440"/>
                      <a:pt x="1795475" y="5838619"/>
                      <a:pt x="1759977" y="5853835"/>
                    </a:cubicBezTo>
                    <a:lnTo>
                      <a:pt x="1734619" y="6150514"/>
                    </a:lnTo>
                    <a:cubicBezTo>
                      <a:pt x="1734619" y="6150514"/>
                      <a:pt x="1549511" y="6193621"/>
                      <a:pt x="1496261" y="6239264"/>
                    </a:cubicBezTo>
                    <a:cubicBezTo>
                      <a:pt x="1443011" y="6282372"/>
                      <a:pt x="1377081" y="6328015"/>
                      <a:pt x="1217331" y="6328015"/>
                    </a:cubicBezTo>
                    <a:cubicBezTo>
                      <a:pt x="1057579" y="6328015"/>
                      <a:pt x="963757" y="6328015"/>
                      <a:pt x="791327" y="6373658"/>
                    </a:cubicBezTo>
                    <a:cubicBezTo>
                      <a:pt x="618899" y="6416765"/>
                      <a:pt x="512397" y="6401552"/>
                      <a:pt x="405897" y="6462408"/>
                    </a:cubicBezTo>
                    <a:cubicBezTo>
                      <a:pt x="299395" y="6520732"/>
                      <a:pt x="271505" y="6596802"/>
                      <a:pt x="205575" y="6566373"/>
                    </a:cubicBezTo>
                    <a:cubicBezTo>
                      <a:pt x="156129" y="6543552"/>
                      <a:pt x="120946" y="6554962"/>
                      <a:pt x="39049" y="6511816"/>
                    </a:cubicBezTo>
                    <a:lnTo>
                      <a:pt x="0" y="6488856"/>
                    </a:lnTo>
                    <a:lnTo>
                      <a:pt x="0" y="331369"/>
                    </a:lnTo>
                    <a:lnTo>
                      <a:pt x="43566" y="346472"/>
                    </a:lnTo>
                    <a:cubicBezTo>
                      <a:pt x="82117" y="358120"/>
                      <a:pt x="121896" y="366520"/>
                      <a:pt x="165003" y="366520"/>
                    </a:cubicBezTo>
                    <a:cubicBezTo>
                      <a:pt x="337433" y="366520"/>
                      <a:pt x="629039" y="186483"/>
                      <a:pt x="788791" y="232126"/>
                    </a:cubicBezTo>
                    <a:cubicBezTo>
                      <a:pt x="948543" y="275234"/>
                      <a:pt x="1212257" y="351304"/>
                      <a:pt x="1359329" y="336090"/>
                    </a:cubicBezTo>
                    <a:cubicBezTo>
                      <a:pt x="1374545" y="333555"/>
                      <a:pt x="1392297" y="333555"/>
                      <a:pt x="1407509" y="331019"/>
                    </a:cubicBezTo>
                    <a:cubicBezTo>
                      <a:pt x="1430333" y="285376"/>
                      <a:pt x="1443011" y="247340"/>
                      <a:pt x="1458225" y="254946"/>
                    </a:cubicBezTo>
                    <a:cubicBezTo>
                      <a:pt x="1488653" y="270160"/>
                      <a:pt x="1546975" y="300590"/>
                      <a:pt x="1638261" y="270160"/>
                    </a:cubicBezTo>
                    <a:cubicBezTo>
                      <a:pt x="1727011" y="239733"/>
                      <a:pt x="1927333" y="90123"/>
                      <a:pt x="1957763" y="90123"/>
                    </a:cubicBezTo>
                    <a:cubicBezTo>
                      <a:pt x="1988191" y="90123"/>
                      <a:pt x="2117515" y="74910"/>
                      <a:pt x="2168229" y="74910"/>
                    </a:cubicBezTo>
                    <a:cubicBezTo>
                      <a:pt x="2216407" y="74910"/>
                      <a:pt x="2426873" y="16589"/>
                      <a:pt x="2487727" y="105339"/>
                    </a:cubicBezTo>
                    <a:cubicBezTo>
                      <a:pt x="2548587" y="196625"/>
                      <a:pt x="2617053" y="285376"/>
                      <a:pt x="2698197" y="285376"/>
                    </a:cubicBezTo>
                    <a:cubicBezTo>
                      <a:pt x="2779337" y="285376"/>
                      <a:pt x="2827517" y="239733"/>
                      <a:pt x="2898517" y="285376"/>
                    </a:cubicBezTo>
                    <a:cubicBezTo>
                      <a:pt x="2969517" y="331019"/>
                      <a:pt x="3139411" y="331019"/>
                      <a:pt x="3139411" y="331019"/>
                    </a:cubicBezTo>
                    <a:cubicBezTo>
                      <a:pt x="3139411" y="331019"/>
                      <a:pt x="3299161" y="227053"/>
                      <a:pt x="3360019" y="227053"/>
                    </a:cubicBezTo>
                    <a:cubicBezTo>
                      <a:pt x="3420875" y="227053"/>
                      <a:pt x="3441163" y="150982"/>
                      <a:pt x="3580627" y="196625"/>
                    </a:cubicBezTo>
                    <a:cubicBezTo>
                      <a:pt x="3722629" y="239733"/>
                      <a:pt x="3712485" y="270160"/>
                      <a:pt x="3831663" y="270160"/>
                    </a:cubicBezTo>
                    <a:cubicBezTo>
                      <a:pt x="3950843" y="270160"/>
                      <a:pt x="4070023" y="285376"/>
                      <a:pt x="4130881" y="285376"/>
                    </a:cubicBezTo>
                    <a:cubicBezTo>
                      <a:pt x="4189201" y="285376"/>
                      <a:pt x="4346417" y="343697"/>
                      <a:pt x="4455453" y="343697"/>
                    </a:cubicBezTo>
                    <a:cubicBezTo>
                      <a:pt x="4564491" y="343697"/>
                      <a:pt x="4780025" y="285376"/>
                      <a:pt x="4851027" y="331019"/>
                    </a:cubicBezTo>
                    <a:cubicBezTo>
                      <a:pt x="4922027" y="374127"/>
                      <a:pt x="4990491" y="419770"/>
                      <a:pt x="5041207" y="404554"/>
                    </a:cubicBezTo>
                    <a:cubicBezTo>
                      <a:pt x="5091921" y="391876"/>
                      <a:pt x="5109671" y="495840"/>
                      <a:pt x="5190815" y="465413"/>
                    </a:cubicBezTo>
                    <a:cubicBezTo>
                      <a:pt x="5271957" y="437519"/>
                      <a:pt x="5289707" y="485697"/>
                      <a:pt x="5299851" y="531341"/>
                    </a:cubicBezTo>
                    <a:cubicBezTo>
                      <a:pt x="5309993" y="576984"/>
                      <a:pt x="5401279" y="526269"/>
                      <a:pt x="5451993" y="437519"/>
                    </a:cubicBezTo>
                    <a:cubicBezTo>
                      <a:pt x="5502709" y="346233"/>
                      <a:pt x="5629495" y="516127"/>
                      <a:pt x="5710639" y="531341"/>
                    </a:cubicBezTo>
                    <a:cubicBezTo>
                      <a:pt x="5791783" y="546556"/>
                      <a:pt x="5943925" y="452732"/>
                      <a:pt x="5943925" y="511056"/>
                    </a:cubicBezTo>
                    <a:cubicBezTo>
                      <a:pt x="5943925" y="569377"/>
                      <a:pt x="6025069" y="541483"/>
                      <a:pt x="6144247" y="480626"/>
                    </a:cubicBezTo>
                    <a:cubicBezTo>
                      <a:pt x="6265963" y="419770"/>
                      <a:pt x="6354713" y="389340"/>
                      <a:pt x="6385143" y="419770"/>
                    </a:cubicBezTo>
                    <a:cubicBezTo>
                      <a:pt x="6415571" y="450197"/>
                      <a:pt x="6537285" y="523734"/>
                      <a:pt x="6646321" y="450197"/>
                    </a:cubicBezTo>
                    <a:cubicBezTo>
                      <a:pt x="6755359" y="374127"/>
                      <a:pt x="6915109" y="627698"/>
                      <a:pt x="6986109" y="523734"/>
                    </a:cubicBezTo>
                    <a:cubicBezTo>
                      <a:pt x="7054575" y="417234"/>
                      <a:pt x="7186433" y="538947"/>
                      <a:pt x="7325897" y="478091"/>
                    </a:cubicBezTo>
                    <a:cubicBezTo>
                      <a:pt x="7465363" y="419770"/>
                      <a:pt x="7886293" y="462877"/>
                      <a:pt x="8046045" y="358911"/>
                    </a:cubicBezTo>
                    <a:cubicBezTo>
                      <a:pt x="8205793" y="254946"/>
                      <a:pt x="8335117" y="358911"/>
                      <a:pt x="8375689" y="389340"/>
                    </a:cubicBezTo>
                    <a:cubicBezTo>
                      <a:pt x="8416261" y="419770"/>
                      <a:pt x="8616581" y="361446"/>
                      <a:pt x="8636869" y="300590"/>
                    </a:cubicBezTo>
                    <a:cubicBezTo>
                      <a:pt x="8657153" y="239733"/>
                      <a:pt x="8796621" y="270160"/>
                      <a:pt x="8837191" y="300590"/>
                    </a:cubicBezTo>
                    <a:cubicBezTo>
                      <a:pt x="8877761" y="328483"/>
                      <a:pt x="8976655" y="343697"/>
                      <a:pt x="9057799" y="254946"/>
                    </a:cubicBezTo>
                    <a:cubicBezTo>
                      <a:pt x="9136407" y="163660"/>
                      <a:pt x="9359551" y="473020"/>
                      <a:pt x="9389981" y="518662"/>
                    </a:cubicBezTo>
                    <a:cubicBezTo>
                      <a:pt x="9420407" y="564306"/>
                      <a:pt x="9673981" y="315803"/>
                      <a:pt x="9765267" y="300590"/>
                    </a:cubicBezTo>
                    <a:cubicBezTo>
                      <a:pt x="9845140" y="287278"/>
                      <a:pt x="9872598" y="9933"/>
                      <a:pt x="9944466" y="260"/>
                    </a:cubicBezTo>
                    <a:close/>
                  </a:path>
                </a:pathLst>
              </a:custGeom>
              <a:solidFill>
                <a:schemeClr val="bg1"/>
              </a:solidFill>
              <a:ln w="10576" cap="flat">
                <a:noFill/>
                <a:prstDash val="solid"/>
                <a:miter/>
              </a:ln>
              <a:effectLst>
                <a:outerShdw blurRad="127000" dist="63500" dir="16200000" rotWithShape="0">
                  <a:prstClr val="black">
                    <a:alpha val="10000"/>
                  </a:prstClr>
                </a:outerShdw>
              </a:effectLst>
            </p:spPr>
            <p:txBody>
              <a:bodyPr wrap="square" rtlCol="0" anchor="ctr">
                <a:noAutofit/>
              </a:bodyPr>
              <a:lstStyle/>
              <a:p>
                <a:endParaRPr lang="zh-CN" altLang="en-US"/>
              </a:p>
            </p:txBody>
          </p:sp>
          <p:pic>
            <p:nvPicPr>
              <p:cNvPr id="4" name="图片 3"/>
              <p:cNvPicPr>
                <a:picLocks noChangeAspect="1"/>
              </p:cNvPicPr>
              <p:nvPr/>
            </p:nvPicPr>
            <p:blipFill>
              <a:blip r:embed="rId2" cstate="screen"/>
              <a:srcRect/>
              <a:stretch>
                <a:fillRect/>
              </a:stretch>
            </p:blipFill>
            <p:spPr>
              <a:xfrm>
                <a:off x="-5578" y="156355"/>
                <a:ext cx="12191998" cy="6579596"/>
              </a:xfrm>
              <a:custGeom>
                <a:avLst/>
                <a:gdLst>
                  <a:gd name="connsiteX0" fmla="*/ 9970254 w 12191998"/>
                  <a:gd name="connsiteY0" fmla="*/ 260 h 6579597"/>
                  <a:gd name="connsiteX1" fmla="*/ 10004088 w 12191998"/>
                  <a:gd name="connsiteY1" fmla="*/ 14067 h 6579597"/>
                  <a:gd name="connsiteX2" fmla="*/ 10255366 w 12191998"/>
                  <a:gd name="connsiteY2" fmla="*/ 118132 h 6579597"/>
                  <a:gd name="connsiteX3" fmla="*/ 10496492 w 12191998"/>
                  <a:gd name="connsiteY3" fmla="*/ 148588 h 6579597"/>
                  <a:gd name="connsiteX4" fmla="*/ 10917824 w 12191998"/>
                  <a:gd name="connsiteY4" fmla="*/ 194276 h 6579597"/>
                  <a:gd name="connsiteX5" fmla="*/ 11288392 w 12191998"/>
                  <a:gd name="connsiteY5" fmla="*/ 267883 h 6579597"/>
                  <a:gd name="connsiteX6" fmla="*/ 11790948 w 12191998"/>
                  <a:gd name="connsiteY6" fmla="*/ 410017 h 6579597"/>
                  <a:gd name="connsiteX7" fmla="*/ 12189436 w 12191998"/>
                  <a:gd name="connsiteY7" fmla="*/ 239962 h 6579597"/>
                  <a:gd name="connsiteX8" fmla="*/ 12191998 w 12191998"/>
                  <a:gd name="connsiteY8" fmla="*/ 239627 h 6579597"/>
                  <a:gd name="connsiteX9" fmla="*/ 12191998 w 12191998"/>
                  <a:gd name="connsiteY9" fmla="*/ 6220367 h 6579597"/>
                  <a:gd name="connsiteX10" fmla="*/ 12085374 w 12191998"/>
                  <a:gd name="connsiteY10" fmla="*/ 6242693 h 6579597"/>
                  <a:gd name="connsiteX11" fmla="*/ 11765568 w 12191998"/>
                  <a:gd name="connsiteY11" fmla="*/ 6288382 h 6579597"/>
                  <a:gd name="connsiteX12" fmla="*/ 11473680 w 12191998"/>
                  <a:gd name="connsiteY12" fmla="*/ 6377216 h 6579597"/>
                  <a:gd name="connsiteX13" fmla="*/ 11311236 w 12191998"/>
                  <a:gd name="connsiteY13" fmla="*/ 6016798 h 6579597"/>
                  <a:gd name="connsiteX14" fmla="*/ 11067576 w 12191998"/>
                  <a:gd name="connsiteY14" fmla="*/ 6100556 h 6579597"/>
                  <a:gd name="connsiteX15" fmla="*/ 10831526 w 12191998"/>
                  <a:gd name="connsiteY15" fmla="*/ 6016798 h 6579597"/>
                  <a:gd name="connsiteX16" fmla="*/ 10471110 w 12191998"/>
                  <a:gd name="connsiteY16" fmla="*/ 5912733 h 6579597"/>
                  <a:gd name="connsiteX17" fmla="*/ 10090386 w 12191998"/>
                  <a:gd name="connsiteY17" fmla="*/ 5778212 h 6579597"/>
                  <a:gd name="connsiteX18" fmla="*/ 9580218 w 12191998"/>
                  <a:gd name="connsiteY18" fmla="*/ 5808671 h 6579597"/>
                  <a:gd name="connsiteX19" fmla="*/ 9179188 w 12191998"/>
                  <a:gd name="connsiteY19" fmla="*/ 5762982 h 6579597"/>
                  <a:gd name="connsiteX20" fmla="*/ 8648716 w 12191998"/>
                  <a:gd name="connsiteY20" fmla="*/ 5778212 h 6579597"/>
                  <a:gd name="connsiteX21" fmla="*/ 8207076 w 12191998"/>
                  <a:gd name="connsiteY21" fmla="*/ 5747754 h 6579597"/>
                  <a:gd name="connsiteX22" fmla="*/ 8166466 w 12191998"/>
                  <a:gd name="connsiteY22" fmla="*/ 5509169 h 6579597"/>
                  <a:gd name="connsiteX23" fmla="*/ 7905036 w 12191998"/>
                  <a:gd name="connsiteY23" fmla="*/ 5686838 h 6579597"/>
                  <a:gd name="connsiteX24" fmla="*/ 7643606 w 12191998"/>
                  <a:gd name="connsiteY24" fmla="*/ 5717296 h 6579597"/>
                  <a:gd name="connsiteX25" fmla="*/ 7344104 w 12191998"/>
                  <a:gd name="connsiteY25" fmla="*/ 5867047 h 6579597"/>
                  <a:gd name="connsiteX26" fmla="*/ 6922770 w 12191998"/>
                  <a:gd name="connsiteY26" fmla="*/ 6105635 h 6579597"/>
                  <a:gd name="connsiteX27" fmla="*/ 6460826 w 12191998"/>
                  <a:gd name="connsiteY27" fmla="*/ 6120862 h 6579597"/>
                  <a:gd name="connsiteX28" fmla="*/ 6062338 w 12191998"/>
                  <a:gd name="connsiteY28" fmla="*/ 5940653 h 6579597"/>
                  <a:gd name="connsiteX29" fmla="*/ 5613086 w 12191998"/>
                  <a:gd name="connsiteY29" fmla="*/ 6001570 h 6579597"/>
                  <a:gd name="connsiteX30" fmla="*/ 5237440 w 12191998"/>
                  <a:gd name="connsiteY30" fmla="*/ 5879737 h 6579597"/>
                  <a:gd name="connsiteX31" fmla="*/ 4714578 w 12191998"/>
                  <a:gd name="connsiteY31" fmla="*/ 5851819 h 6579597"/>
                  <a:gd name="connsiteX32" fmla="*/ 3983590 w 12191998"/>
                  <a:gd name="connsiteY32" fmla="*/ 5628461 h 6579597"/>
                  <a:gd name="connsiteX33" fmla="*/ 3691702 w 12191998"/>
                  <a:gd name="connsiteY33" fmla="*/ 5628461 h 6579597"/>
                  <a:gd name="connsiteX34" fmla="*/ 3361742 w 12191998"/>
                  <a:gd name="connsiteY34" fmla="*/ 5762982 h 6579597"/>
                  <a:gd name="connsiteX35" fmla="*/ 2991174 w 12191998"/>
                  <a:gd name="connsiteY35" fmla="*/ 5836588 h 6579597"/>
                  <a:gd name="connsiteX36" fmla="*/ 2709438 w 12191998"/>
                  <a:gd name="connsiteY36" fmla="*/ 5821361 h 6579597"/>
                  <a:gd name="connsiteX37" fmla="*/ 2488620 w 12191998"/>
                  <a:gd name="connsiteY37" fmla="*/ 5717296 h 6579597"/>
                  <a:gd name="connsiteX38" fmla="*/ 1917536 w 12191998"/>
                  <a:gd name="connsiteY38" fmla="*/ 5747754 h 6579597"/>
                  <a:gd name="connsiteX39" fmla="*/ 1777936 w 12191998"/>
                  <a:gd name="connsiteY39" fmla="*/ 5859433 h 6579597"/>
                  <a:gd name="connsiteX40" fmla="*/ 1752556 w 12191998"/>
                  <a:gd name="connsiteY40" fmla="*/ 6156397 h 6579597"/>
                  <a:gd name="connsiteX41" fmla="*/ 1513968 w 12191998"/>
                  <a:gd name="connsiteY41" fmla="*/ 6245231 h 6579597"/>
                  <a:gd name="connsiteX42" fmla="*/ 1234770 w 12191998"/>
                  <a:gd name="connsiteY42" fmla="*/ 6334068 h 6579597"/>
                  <a:gd name="connsiteX43" fmla="*/ 808362 w 12191998"/>
                  <a:gd name="connsiteY43" fmla="*/ 6379754 h 6579597"/>
                  <a:gd name="connsiteX44" fmla="*/ 422564 w 12191998"/>
                  <a:gd name="connsiteY44" fmla="*/ 6468589 h 6579597"/>
                  <a:gd name="connsiteX45" fmla="*/ 222048 w 12191998"/>
                  <a:gd name="connsiteY45" fmla="*/ 6572653 h 6579597"/>
                  <a:gd name="connsiteX46" fmla="*/ 10198 w 12191998"/>
                  <a:gd name="connsiteY46" fmla="*/ 6491487 h 6579597"/>
                  <a:gd name="connsiteX47" fmla="*/ 0 w 12191998"/>
                  <a:gd name="connsiteY47" fmla="*/ 6484374 h 6579597"/>
                  <a:gd name="connsiteX48" fmla="*/ 0 w 12191998"/>
                  <a:gd name="connsiteY48" fmla="*/ 326043 h 6579597"/>
                  <a:gd name="connsiteX49" fmla="*/ 59885 w 12191998"/>
                  <a:gd name="connsiteY49" fmla="*/ 346802 h 6579597"/>
                  <a:gd name="connsiteX50" fmla="*/ 181438 w 12191998"/>
                  <a:gd name="connsiteY50" fmla="*/ 366869 h 6579597"/>
                  <a:gd name="connsiteX51" fmla="*/ 805824 w 12191998"/>
                  <a:gd name="connsiteY51" fmla="*/ 232348 h 6579597"/>
                  <a:gd name="connsiteX52" fmla="*/ 1376908 w 12191998"/>
                  <a:gd name="connsiteY52" fmla="*/ 336411 h 6579597"/>
                  <a:gd name="connsiteX53" fmla="*/ 1425134 w 12191998"/>
                  <a:gd name="connsiteY53" fmla="*/ 331335 h 6579597"/>
                  <a:gd name="connsiteX54" fmla="*/ 1475896 w 12191998"/>
                  <a:gd name="connsiteY54" fmla="*/ 255190 h 6579597"/>
                  <a:gd name="connsiteX55" fmla="*/ 1656106 w 12191998"/>
                  <a:gd name="connsiteY55" fmla="*/ 270421 h 6579597"/>
                  <a:gd name="connsiteX56" fmla="*/ 1975912 w 12191998"/>
                  <a:gd name="connsiteY56" fmla="*/ 90211 h 6579597"/>
                  <a:gd name="connsiteX57" fmla="*/ 2186580 w 12191998"/>
                  <a:gd name="connsiteY57" fmla="*/ 74981 h 6579597"/>
                  <a:gd name="connsiteX58" fmla="*/ 2506386 w 12191998"/>
                  <a:gd name="connsiteY58" fmla="*/ 105439 h 6579597"/>
                  <a:gd name="connsiteX59" fmla="*/ 2717052 w 12191998"/>
                  <a:gd name="connsiteY59" fmla="*/ 285649 h 6579597"/>
                  <a:gd name="connsiteX60" fmla="*/ 2917566 w 12191998"/>
                  <a:gd name="connsiteY60" fmla="*/ 285649 h 6579597"/>
                  <a:gd name="connsiteX61" fmla="*/ 3158692 w 12191998"/>
                  <a:gd name="connsiteY61" fmla="*/ 331335 h 6579597"/>
                  <a:gd name="connsiteX62" fmla="*/ 3379512 w 12191998"/>
                  <a:gd name="connsiteY62" fmla="*/ 227270 h 6579597"/>
                  <a:gd name="connsiteX63" fmla="*/ 3600330 w 12191998"/>
                  <a:gd name="connsiteY63" fmla="*/ 196814 h 6579597"/>
                  <a:gd name="connsiteX64" fmla="*/ 3851606 w 12191998"/>
                  <a:gd name="connsiteY64" fmla="*/ 270421 h 6579597"/>
                  <a:gd name="connsiteX65" fmla="*/ 4151110 w 12191998"/>
                  <a:gd name="connsiteY65" fmla="*/ 285649 h 6579597"/>
                  <a:gd name="connsiteX66" fmla="*/ 4475992 w 12191998"/>
                  <a:gd name="connsiteY66" fmla="*/ 344027 h 6579597"/>
                  <a:gd name="connsiteX67" fmla="*/ 4871944 w 12191998"/>
                  <a:gd name="connsiteY67" fmla="*/ 331335 h 6579597"/>
                  <a:gd name="connsiteX68" fmla="*/ 5062306 w 12191998"/>
                  <a:gd name="connsiteY68" fmla="*/ 404941 h 6579597"/>
                  <a:gd name="connsiteX69" fmla="*/ 5212056 w 12191998"/>
                  <a:gd name="connsiteY69" fmla="*/ 465858 h 6579597"/>
                  <a:gd name="connsiteX70" fmla="*/ 5321198 w 12191998"/>
                  <a:gd name="connsiteY70" fmla="*/ 531850 h 6579597"/>
                  <a:gd name="connsiteX71" fmla="*/ 5473486 w 12191998"/>
                  <a:gd name="connsiteY71" fmla="*/ 437937 h 6579597"/>
                  <a:gd name="connsiteX72" fmla="*/ 5732378 w 12191998"/>
                  <a:gd name="connsiteY72" fmla="*/ 531850 h 6579597"/>
                  <a:gd name="connsiteX73" fmla="*/ 5965888 w 12191998"/>
                  <a:gd name="connsiteY73" fmla="*/ 511544 h 6579597"/>
                  <a:gd name="connsiteX74" fmla="*/ 6166400 w 12191998"/>
                  <a:gd name="connsiteY74" fmla="*/ 481086 h 6579597"/>
                  <a:gd name="connsiteX75" fmla="*/ 6407526 w 12191998"/>
                  <a:gd name="connsiteY75" fmla="*/ 420172 h 6579597"/>
                  <a:gd name="connsiteX76" fmla="*/ 6668956 w 12191998"/>
                  <a:gd name="connsiteY76" fmla="*/ 450627 h 6579597"/>
                  <a:gd name="connsiteX77" fmla="*/ 7009068 w 12191998"/>
                  <a:gd name="connsiteY77" fmla="*/ 524234 h 6579597"/>
                  <a:gd name="connsiteX78" fmla="*/ 7349180 w 12191998"/>
                  <a:gd name="connsiteY78" fmla="*/ 478548 h 6579597"/>
                  <a:gd name="connsiteX79" fmla="*/ 8070016 w 12191998"/>
                  <a:gd name="connsiteY79" fmla="*/ 359255 h 6579597"/>
                  <a:gd name="connsiteX80" fmla="*/ 8399976 w 12191998"/>
                  <a:gd name="connsiteY80" fmla="*/ 389713 h 6579597"/>
                  <a:gd name="connsiteX81" fmla="*/ 8661406 w 12191998"/>
                  <a:gd name="connsiteY81" fmla="*/ 300876 h 6579597"/>
                  <a:gd name="connsiteX82" fmla="*/ 8861920 w 12191998"/>
                  <a:gd name="connsiteY82" fmla="*/ 300876 h 6579597"/>
                  <a:gd name="connsiteX83" fmla="*/ 9082738 w 12191998"/>
                  <a:gd name="connsiteY83" fmla="*/ 255190 h 6579597"/>
                  <a:gd name="connsiteX84" fmla="*/ 9415238 w 12191998"/>
                  <a:gd name="connsiteY84" fmla="*/ 519158 h 6579597"/>
                  <a:gd name="connsiteX85" fmla="*/ 9790882 w 12191998"/>
                  <a:gd name="connsiteY85" fmla="*/ 300876 h 6579597"/>
                  <a:gd name="connsiteX86" fmla="*/ 9970254 w 12191998"/>
                  <a:gd name="connsiteY86" fmla="*/ 260 h 657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2191998" h="6579597">
                    <a:moveTo>
                      <a:pt x="9970254" y="260"/>
                    </a:moveTo>
                    <a:cubicBezTo>
                      <a:pt x="9980531" y="-1123"/>
                      <a:pt x="9991715" y="2962"/>
                      <a:pt x="10004088" y="14067"/>
                    </a:cubicBezTo>
                    <a:cubicBezTo>
                      <a:pt x="10105614" y="102901"/>
                      <a:pt x="10153838" y="148588"/>
                      <a:pt x="10255366" y="118132"/>
                    </a:cubicBezTo>
                    <a:cubicBezTo>
                      <a:pt x="10356892" y="87673"/>
                      <a:pt x="10356892" y="102901"/>
                      <a:pt x="10496492" y="148588"/>
                    </a:cubicBezTo>
                    <a:cubicBezTo>
                      <a:pt x="10636088" y="194276"/>
                      <a:pt x="10768070" y="255190"/>
                      <a:pt x="10917824" y="194276"/>
                    </a:cubicBezTo>
                    <a:cubicBezTo>
                      <a:pt x="11067576" y="133360"/>
                      <a:pt x="11158948" y="267883"/>
                      <a:pt x="11288392" y="267883"/>
                    </a:cubicBezTo>
                    <a:cubicBezTo>
                      <a:pt x="11417840" y="267883"/>
                      <a:pt x="11671652" y="364331"/>
                      <a:pt x="11790948" y="410017"/>
                    </a:cubicBezTo>
                    <a:cubicBezTo>
                      <a:pt x="11910240" y="455706"/>
                      <a:pt x="12080298" y="255190"/>
                      <a:pt x="12189436" y="239962"/>
                    </a:cubicBezTo>
                    <a:lnTo>
                      <a:pt x="12191998" y="239627"/>
                    </a:lnTo>
                    <a:lnTo>
                      <a:pt x="12191998" y="6220367"/>
                    </a:lnTo>
                    <a:lnTo>
                      <a:pt x="12085374" y="6242693"/>
                    </a:lnTo>
                    <a:cubicBezTo>
                      <a:pt x="11966080" y="6242693"/>
                      <a:pt x="11895012" y="6242693"/>
                      <a:pt x="11765568" y="6288382"/>
                    </a:cubicBezTo>
                    <a:cubicBezTo>
                      <a:pt x="11633580" y="6331530"/>
                      <a:pt x="11554898" y="6316300"/>
                      <a:pt x="11473680" y="6377216"/>
                    </a:cubicBezTo>
                    <a:cubicBezTo>
                      <a:pt x="11392456" y="6435595"/>
                      <a:pt x="11362002" y="6047256"/>
                      <a:pt x="11311236" y="6016798"/>
                    </a:cubicBezTo>
                    <a:cubicBezTo>
                      <a:pt x="11260474" y="5986339"/>
                      <a:pt x="11186868" y="6219851"/>
                      <a:pt x="11067576" y="6100556"/>
                    </a:cubicBezTo>
                    <a:cubicBezTo>
                      <a:pt x="10948280" y="5978725"/>
                      <a:pt x="11011734" y="6181779"/>
                      <a:pt x="10831526" y="6016798"/>
                    </a:cubicBezTo>
                    <a:cubicBezTo>
                      <a:pt x="10651318" y="5851819"/>
                      <a:pt x="10580248" y="6016798"/>
                      <a:pt x="10471110" y="5912733"/>
                    </a:cubicBezTo>
                    <a:cubicBezTo>
                      <a:pt x="10361966" y="5808671"/>
                      <a:pt x="10240138" y="5732524"/>
                      <a:pt x="10090386" y="5778212"/>
                    </a:cubicBezTo>
                    <a:cubicBezTo>
                      <a:pt x="9940634" y="5823899"/>
                      <a:pt x="9671592" y="5869585"/>
                      <a:pt x="9580218" y="5808671"/>
                    </a:cubicBezTo>
                    <a:cubicBezTo>
                      <a:pt x="9488842" y="5747754"/>
                      <a:pt x="9268024" y="5762982"/>
                      <a:pt x="9179188" y="5762982"/>
                    </a:cubicBezTo>
                    <a:cubicBezTo>
                      <a:pt x="9090354" y="5762982"/>
                      <a:pt x="8778160" y="5808671"/>
                      <a:pt x="8648716" y="5778212"/>
                    </a:cubicBezTo>
                    <a:cubicBezTo>
                      <a:pt x="8516732" y="5747754"/>
                      <a:pt x="8207076" y="5793440"/>
                      <a:pt x="8207076" y="5747754"/>
                    </a:cubicBezTo>
                    <a:cubicBezTo>
                      <a:pt x="8207076" y="5702068"/>
                      <a:pt x="8237534" y="5420332"/>
                      <a:pt x="8166466" y="5509169"/>
                    </a:cubicBezTo>
                    <a:cubicBezTo>
                      <a:pt x="8095398" y="5598003"/>
                      <a:pt x="7986256" y="5671610"/>
                      <a:pt x="7905036" y="5686838"/>
                    </a:cubicBezTo>
                    <a:cubicBezTo>
                      <a:pt x="7823814" y="5702068"/>
                      <a:pt x="7755286" y="5613231"/>
                      <a:pt x="7643606" y="5717296"/>
                    </a:cubicBezTo>
                    <a:cubicBezTo>
                      <a:pt x="7534466" y="5821361"/>
                      <a:pt x="7493856" y="5851819"/>
                      <a:pt x="7344104" y="5867047"/>
                    </a:cubicBezTo>
                    <a:cubicBezTo>
                      <a:pt x="7194354" y="5882277"/>
                      <a:pt x="7092828" y="6090404"/>
                      <a:pt x="6922770" y="6105635"/>
                    </a:cubicBezTo>
                    <a:cubicBezTo>
                      <a:pt x="6752714" y="6120862"/>
                      <a:pt x="6641036" y="6105635"/>
                      <a:pt x="6460826" y="6120862"/>
                    </a:cubicBezTo>
                    <a:cubicBezTo>
                      <a:pt x="6278080" y="6136090"/>
                      <a:pt x="6201936" y="5910195"/>
                      <a:pt x="6062338" y="5940653"/>
                    </a:cubicBezTo>
                    <a:cubicBezTo>
                      <a:pt x="5920200" y="5971112"/>
                      <a:pt x="5742530" y="6032028"/>
                      <a:pt x="5613086" y="6001570"/>
                    </a:cubicBezTo>
                    <a:cubicBezTo>
                      <a:pt x="5483638" y="5971112"/>
                      <a:pt x="5468410" y="5879737"/>
                      <a:pt x="5237440" y="5879737"/>
                    </a:cubicBezTo>
                    <a:cubicBezTo>
                      <a:pt x="5006466" y="5879737"/>
                      <a:pt x="4925244" y="5851819"/>
                      <a:pt x="4714578" y="5851819"/>
                    </a:cubicBezTo>
                    <a:cubicBezTo>
                      <a:pt x="4503912" y="5851819"/>
                      <a:pt x="4044508" y="5674148"/>
                      <a:pt x="3983590" y="5628461"/>
                    </a:cubicBezTo>
                    <a:cubicBezTo>
                      <a:pt x="3922676" y="5582775"/>
                      <a:pt x="3783078" y="5539625"/>
                      <a:pt x="3691702" y="5628461"/>
                    </a:cubicBezTo>
                    <a:cubicBezTo>
                      <a:pt x="3602868" y="5717296"/>
                      <a:pt x="3511494" y="5762982"/>
                      <a:pt x="3361742" y="5762982"/>
                    </a:cubicBezTo>
                    <a:cubicBezTo>
                      <a:pt x="3211992" y="5762982"/>
                      <a:pt x="3161230" y="5790902"/>
                      <a:pt x="2991174" y="5836588"/>
                    </a:cubicBezTo>
                    <a:cubicBezTo>
                      <a:pt x="2821118" y="5879737"/>
                      <a:pt x="2800814" y="5867047"/>
                      <a:pt x="2709438" y="5821361"/>
                    </a:cubicBezTo>
                    <a:cubicBezTo>
                      <a:pt x="2618066" y="5778212"/>
                      <a:pt x="2760200" y="5702068"/>
                      <a:pt x="2488620" y="5717296"/>
                    </a:cubicBezTo>
                    <a:cubicBezTo>
                      <a:pt x="2217038" y="5732524"/>
                      <a:pt x="2026676" y="5674148"/>
                      <a:pt x="1917536" y="5747754"/>
                    </a:cubicBezTo>
                    <a:cubicBezTo>
                      <a:pt x="1846468" y="5795978"/>
                      <a:pt x="1813470" y="5844205"/>
                      <a:pt x="1777936" y="5859433"/>
                    </a:cubicBezTo>
                    <a:lnTo>
                      <a:pt x="1752556" y="6156397"/>
                    </a:lnTo>
                    <a:cubicBezTo>
                      <a:pt x="1752556" y="6156397"/>
                      <a:pt x="1567270" y="6199545"/>
                      <a:pt x="1513968" y="6245231"/>
                    </a:cubicBezTo>
                    <a:cubicBezTo>
                      <a:pt x="1460668" y="6288382"/>
                      <a:pt x="1394676" y="6334068"/>
                      <a:pt x="1234770" y="6334068"/>
                    </a:cubicBezTo>
                    <a:cubicBezTo>
                      <a:pt x="1074868" y="6334068"/>
                      <a:pt x="980958" y="6334068"/>
                      <a:pt x="808362" y="6379754"/>
                    </a:cubicBezTo>
                    <a:cubicBezTo>
                      <a:pt x="635770" y="6422902"/>
                      <a:pt x="529166" y="6407674"/>
                      <a:pt x="422564" y="6468589"/>
                    </a:cubicBezTo>
                    <a:cubicBezTo>
                      <a:pt x="315962" y="6526967"/>
                      <a:pt x="288040" y="6603112"/>
                      <a:pt x="222048" y="6572653"/>
                    </a:cubicBezTo>
                    <a:cubicBezTo>
                      <a:pt x="164307" y="6546002"/>
                      <a:pt x="125997" y="6565991"/>
                      <a:pt x="10198" y="6491487"/>
                    </a:cubicBezTo>
                    <a:lnTo>
                      <a:pt x="0" y="6484374"/>
                    </a:lnTo>
                    <a:lnTo>
                      <a:pt x="0" y="326043"/>
                    </a:lnTo>
                    <a:lnTo>
                      <a:pt x="59885" y="346802"/>
                    </a:lnTo>
                    <a:cubicBezTo>
                      <a:pt x="98473" y="358461"/>
                      <a:pt x="138290" y="366869"/>
                      <a:pt x="181438" y="366869"/>
                    </a:cubicBezTo>
                    <a:cubicBezTo>
                      <a:pt x="354034" y="366869"/>
                      <a:pt x="645922" y="186660"/>
                      <a:pt x="805824" y="232348"/>
                    </a:cubicBezTo>
                    <a:cubicBezTo>
                      <a:pt x="965730" y="275497"/>
                      <a:pt x="1229694" y="351641"/>
                      <a:pt x="1376908" y="336411"/>
                    </a:cubicBezTo>
                    <a:cubicBezTo>
                      <a:pt x="1392138" y="333873"/>
                      <a:pt x="1409904" y="333873"/>
                      <a:pt x="1425134" y="331335"/>
                    </a:cubicBezTo>
                    <a:cubicBezTo>
                      <a:pt x="1447976" y="285649"/>
                      <a:pt x="1460668" y="247576"/>
                      <a:pt x="1475896" y="255190"/>
                    </a:cubicBezTo>
                    <a:cubicBezTo>
                      <a:pt x="1506354" y="270421"/>
                      <a:pt x="1564732" y="300876"/>
                      <a:pt x="1656106" y="270421"/>
                    </a:cubicBezTo>
                    <a:cubicBezTo>
                      <a:pt x="1744940" y="239962"/>
                      <a:pt x="1945456" y="90211"/>
                      <a:pt x="1975912" y="90211"/>
                    </a:cubicBezTo>
                    <a:cubicBezTo>
                      <a:pt x="2006370" y="90211"/>
                      <a:pt x="2135818" y="74981"/>
                      <a:pt x="2186580" y="74981"/>
                    </a:cubicBezTo>
                    <a:cubicBezTo>
                      <a:pt x="2234806" y="74981"/>
                      <a:pt x="2445470" y="16605"/>
                      <a:pt x="2506386" y="105439"/>
                    </a:cubicBezTo>
                    <a:cubicBezTo>
                      <a:pt x="2567302" y="196814"/>
                      <a:pt x="2635832" y="285649"/>
                      <a:pt x="2717052" y="285649"/>
                    </a:cubicBezTo>
                    <a:cubicBezTo>
                      <a:pt x="2798274" y="285649"/>
                      <a:pt x="2846500" y="239962"/>
                      <a:pt x="2917566" y="285649"/>
                    </a:cubicBezTo>
                    <a:cubicBezTo>
                      <a:pt x="2988634" y="331335"/>
                      <a:pt x="3158692" y="331335"/>
                      <a:pt x="3158692" y="331335"/>
                    </a:cubicBezTo>
                    <a:cubicBezTo>
                      <a:pt x="3158692" y="331335"/>
                      <a:pt x="3318594" y="227270"/>
                      <a:pt x="3379512" y="227270"/>
                    </a:cubicBezTo>
                    <a:cubicBezTo>
                      <a:pt x="3440428" y="227270"/>
                      <a:pt x="3460732" y="151126"/>
                      <a:pt x="3600330" y="196814"/>
                    </a:cubicBezTo>
                    <a:cubicBezTo>
                      <a:pt x="3742466" y="239962"/>
                      <a:pt x="3732314" y="270421"/>
                      <a:pt x="3851606" y="270421"/>
                    </a:cubicBezTo>
                    <a:cubicBezTo>
                      <a:pt x="3970898" y="270421"/>
                      <a:pt x="4090194" y="285649"/>
                      <a:pt x="4151110" y="285649"/>
                    </a:cubicBezTo>
                    <a:cubicBezTo>
                      <a:pt x="4209486" y="285649"/>
                      <a:pt x="4366852" y="344027"/>
                      <a:pt x="4475992" y="344027"/>
                    </a:cubicBezTo>
                    <a:cubicBezTo>
                      <a:pt x="4585132" y="344027"/>
                      <a:pt x="4800876" y="285649"/>
                      <a:pt x="4871944" y="331335"/>
                    </a:cubicBezTo>
                    <a:cubicBezTo>
                      <a:pt x="4943010" y="374483"/>
                      <a:pt x="5011542" y="420172"/>
                      <a:pt x="5062306" y="404941"/>
                    </a:cubicBezTo>
                    <a:cubicBezTo>
                      <a:pt x="5113068" y="392251"/>
                      <a:pt x="5130836" y="496316"/>
                      <a:pt x="5212056" y="465858"/>
                    </a:cubicBezTo>
                    <a:cubicBezTo>
                      <a:pt x="5293278" y="437937"/>
                      <a:pt x="5311044" y="486162"/>
                      <a:pt x="5321198" y="531850"/>
                    </a:cubicBezTo>
                    <a:cubicBezTo>
                      <a:pt x="5331350" y="577537"/>
                      <a:pt x="5422722" y="526774"/>
                      <a:pt x="5473486" y="437937"/>
                    </a:cubicBezTo>
                    <a:cubicBezTo>
                      <a:pt x="5524248" y="346565"/>
                      <a:pt x="5651158" y="516620"/>
                      <a:pt x="5732378" y="531850"/>
                    </a:cubicBezTo>
                    <a:cubicBezTo>
                      <a:pt x="5813598" y="547078"/>
                      <a:pt x="5965888" y="453168"/>
                      <a:pt x="5965888" y="511544"/>
                    </a:cubicBezTo>
                    <a:cubicBezTo>
                      <a:pt x="5965888" y="569923"/>
                      <a:pt x="6047108" y="542002"/>
                      <a:pt x="6166400" y="481086"/>
                    </a:cubicBezTo>
                    <a:cubicBezTo>
                      <a:pt x="6288232" y="420172"/>
                      <a:pt x="6377068" y="389713"/>
                      <a:pt x="6407526" y="420172"/>
                    </a:cubicBezTo>
                    <a:cubicBezTo>
                      <a:pt x="6437986" y="450627"/>
                      <a:pt x="6559816" y="524234"/>
                      <a:pt x="6668956" y="450627"/>
                    </a:cubicBezTo>
                    <a:cubicBezTo>
                      <a:pt x="6778098" y="374483"/>
                      <a:pt x="6938000" y="628299"/>
                      <a:pt x="7009068" y="524234"/>
                    </a:cubicBezTo>
                    <a:cubicBezTo>
                      <a:pt x="7077600" y="417634"/>
                      <a:pt x="7209584" y="539464"/>
                      <a:pt x="7349180" y="478548"/>
                    </a:cubicBezTo>
                    <a:cubicBezTo>
                      <a:pt x="7488780" y="420172"/>
                      <a:pt x="7910112" y="463320"/>
                      <a:pt x="8070016" y="359255"/>
                    </a:cubicBezTo>
                    <a:cubicBezTo>
                      <a:pt x="8229918" y="255190"/>
                      <a:pt x="8359366" y="359255"/>
                      <a:pt x="8399976" y="389713"/>
                    </a:cubicBezTo>
                    <a:cubicBezTo>
                      <a:pt x="8440588" y="420172"/>
                      <a:pt x="8641102" y="361793"/>
                      <a:pt x="8661406" y="300876"/>
                    </a:cubicBezTo>
                    <a:cubicBezTo>
                      <a:pt x="8681712" y="239962"/>
                      <a:pt x="8821310" y="270421"/>
                      <a:pt x="8861920" y="300876"/>
                    </a:cubicBezTo>
                    <a:cubicBezTo>
                      <a:pt x="8902528" y="328797"/>
                      <a:pt x="9001518" y="344027"/>
                      <a:pt x="9082738" y="255190"/>
                    </a:cubicBezTo>
                    <a:cubicBezTo>
                      <a:pt x="9161422" y="163818"/>
                      <a:pt x="9384778" y="473472"/>
                      <a:pt x="9415238" y="519158"/>
                    </a:cubicBezTo>
                    <a:cubicBezTo>
                      <a:pt x="9445694" y="564847"/>
                      <a:pt x="9699510" y="316107"/>
                      <a:pt x="9790882" y="300876"/>
                    </a:cubicBezTo>
                    <a:cubicBezTo>
                      <a:pt x="9870832" y="287552"/>
                      <a:pt x="9898318" y="9941"/>
                      <a:pt x="9970254" y="260"/>
                    </a:cubicBezTo>
                    <a:close/>
                  </a:path>
                </a:pathLst>
              </a:custGeom>
              <a:ln>
                <a:noFill/>
              </a:ln>
              <a:effectLst/>
            </p:spPr>
          </p:pic>
        </p:grpSp>
        <p:sp>
          <p:nvSpPr>
            <p:cNvPr id="14" name="文本框 13"/>
            <p:cNvSpPr txBox="1"/>
            <p:nvPr/>
          </p:nvSpPr>
          <p:spPr>
            <a:xfrm>
              <a:off x="-112668" y="-719882"/>
              <a:ext cx="12186420" cy="1200329"/>
            </a:xfrm>
            <a:prstGeom prst="rect">
              <a:avLst/>
            </a:prstGeom>
            <a:noFill/>
          </p:spPr>
          <p:txBody>
            <a:bodyPr wrap="square">
              <a:spAutoFit/>
            </a:bodyPr>
            <a:lstStyle/>
            <a:p>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It’s the moment they </a:t>
              </a:r>
              <a:r>
                <a:rPr lang="en-GB" altLang="zh-CN" sz="2400" b="1" dirty="0">
                  <a:solidFill>
                    <a:srgbClr val="0070C0"/>
                  </a:solidFill>
                  <a:latin typeface="Times New Roman" panose="02020603050405020304" pitchFamily="18" charset="0"/>
                  <a:cs typeface="Times New Roman" panose="02020603050405020304" pitchFamily="18" charset="0"/>
                </a:rPr>
                <a:t>reached the silver falcon</a:t>
              </a:r>
              <a:r>
                <a:rPr lang="en-GB" altLang="zh-CN" sz="2400" dirty="0">
                  <a:latin typeface="Times New Roman" panose="02020603050405020304" pitchFamily="18" charset="0"/>
                  <a:cs typeface="Times New Roman" panose="02020603050405020304" pitchFamily="18" charset="0"/>
                </a:rPr>
                <a:t>. So the ending should be </a:t>
              </a:r>
              <a:r>
                <a:rPr lang="en-GB" altLang="zh-CN" sz="2400" b="1" dirty="0">
                  <a:solidFill>
                    <a:srgbClr val="0070C0"/>
                  </a:solidFill>
                  <a:latin typeface="Times New Roman" panose="02020603050405020304" pitchFamily="18" charset="0"/>
                  <a:cs typeface="Times New Roman" panose="02020603050405020304" pitchFamily="18" charset="0"/>
                </a:rPr>
                <a:t>right there </a:t>
              </a:r>
              <a:r>
                <a:rPr lang="en-GB" altLang="zh-CN" sz="2400" dirty="0">
                  <a:latin typeface="Times New Roman" panose="02020603050405020304" pitchFamily="18" charset="0"/>
                  <a:cs typeface="Times New Roman" panose="02020603050405020304" pitchFamily="18" charset="0"/>
                </a:rPr>
                <a:t>— allowing </a:t>
              </a:r>
              <a:r>
                <a:rPr lang="en-GB" altLang="zh-CN" sz="2400" b="1" dirty="0">
                  <a:solidFill>
                    <a:srgbClr val="0070C0"/>
                  </a:solidFill>
                  <a:latin typeface="Times New Roman" panose="02020603050405020304" pitchFamily="18" charset="0"/>
                  <a:cs typeface="Times New Roman" panose="02020603050405020304" pitchFamily="18" charset="0"/>
                </a:rPr>
                <a:t>readers to face “no treasure” together with them</a:t>
              </a:r>
              <a:r>
                <a:rPr lang="en-GB" altLang="zh-CN" sz="2400" dirty="0">
                  <a:latin typeface="Times New Roman" panose="02020603050405020304" pitchFamily="18" charset="0"/>
                  <a:cs typeface="Times New Roman" panose="02020603050405020304" pitchFamily="18" charset="0"/>
                </a:rPr>
                <a:t>, to walk through the disappointment together, and to discover, through one another, where their true wealth lies.</a:t>
              </a:r>
              <a:endParaRPr lang="zh-CN" altLang="en-US" sz="2400" dirty="0">
                <a:latin typeface="Times New Roman" panose="02020603050405020304" pitchFamily="18" charset="0"/>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云形 10"/>
          <p:cNvSpPr/>
          <p:nvPr/>
        </p:nvSpPr>
        <p:spPr>
          <a:xfrm>
            <a:off x="7837243" y="424454"/>
            <a:ext cx="816094" cy="573941"/>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云形 11"/>
          <p:cNvSpPr/>
          <p:nvPr/>
        </p:nvSpPr>
        <p:spPr>
          <a:xfrm>
            <a:off x="6645555" y="65375"/>
            <a:ext cx="1073442" cy="718158"/>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64341" y="966324"/>
            <a:ext cx="11863317" cy="523220"/>
          </a:xfrm>
          <a:prstGeom prst="rect">
            <a:avLst/>
          </a:prstGeom>
          <a:noFill/>
        </p:spPr>
        <p:txBody>
          <a:bodyPr wrap="square">
            <a:spAutoFit/>
          </a:bodyPr>
          <a:lstStyle/>
          <a:p>
            <a:pPr algn="just">
              <a:buNone/>
            </a:pPr>
            <a:r>
              <a:rPr lang="en-US" altLang="zh-CN" sz="2800" kern="100" dirty="0">
                <a:effectLst/>
                <a:latin typeface="Times New Roman" panose="02020603050405020304" pitchFamily="18" charset="0"/>
                <a:ea typeface="等线" panose="02010600030101010101" pitchFamily="2" charset="-122"/>
                <a:cs typeface="Times New Roman" panose="02020603050405020304" pitchFamily="18" charset="0"/>
              </a:rPr>
              <a:t>P.2 When reaching the Silver Falcon, the three boys found no fortune there at all.</a:t>
            </a:r>
            <a:endParaRPr lang="zh-CN" altLang="zh-CN" sz="2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文本框 3"/>
          <p:cNvSpPr txBox="1"/>
          <p:nvPr/>
        </p:nvSpPr>
        <p:spPr>
          <a:xfrm>
            <a:off x="66531" y="1672335"/>
            <a:ext cx="12058936" cy="3970318"/>
          </a:xfrm>
          <a:prstGeom prst="rect">
            <a:avLst/>
          </a:prstGeom>
          <a:solidFill>
            <a:schemeClr val="bg1"/>
          </a:solidFill>
        </p:spPr>
        <p:txBody>
          <a:bodyPr wrap="square">
            <a:spAutoFit/>
          </a:bodyPr>
          <a:lstStyle/>
          <a:p>
            <a:pPr algn="just"/>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Only</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then did they find that enormous wisdom and fortune were not awarded by a virtual statue, but by</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the silent language of friendship between them. They returned with relief and the ending of their journey was also full of laughter and songs, but it wasn’t about the anticipation of the discovery of the Silver Falcon, but about the celebration of growth and friendship. It was the trust that calmed the fear and nervousness, the persistence that conquered the obstacles, and the friendship that turned three separate beings into one unbeatable team. The sunlight through leaves danced over the ancient maps that led them to glory, a testament to their friendship despite constant challenges. </a:t>
            </a:r>
            <a:endParaRPr lang="en-US" altLang="zh-CN" sz="2800"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164341" y="351709"/>
            <a:ext cx="6959130" cy="523220"/>
          </a:xfrm>
          <a:prstGeom prst="rect">
            <a:avLst/>
          </a:prstGeom>
          <a:noFill/>
        </p:spPr>
        <p:txBody>
          <a:bodyPr wrap="square" rtlCol="0">
            <a:spAutoFit/>
          </a:bodyPr>
          <a:lstStyle/>
          <a:p>
            <a:pPr marL="457200" indent="-457200">
              <a:buFont typeface="Wingdings" panose="05000000000000000000" pitchFamily="2" charset="2"/>
              <a:buChar char="Ø"/>
            </a:pPr>
            <a:r>
              <a:rPr kumimoji="1" lang="en-US" altLang="zh-CN" sz="2800" b="1" i="1" dirty="0"/>
              <a:t>How do you like this paragraph?</a:t>
            </a:r>
            <a:endParaRPr kumimoji="1" lang="zh-CN" altLang="en-US" sz="2800" b="1"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三角形 126"/>
          <p:cNvSpPr/>
          <p:nvPr/>
        </p:nvSpPr>
        <p:spPr>
          <a:xfrm>
            <a:off x="3022422" y="1933269"/>
            <a:ext cx="3826312" cy="3043244"/>
          </a:xfrm>
          <a:prstGeom prst="triangle">
            <a:avLst/>
          </a:prstGeom>
          <a:noFill/>
          <a:ln>
            <a:prstDash val="lgDash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5" name="文本框 14"/>
          <p:cNvSpPr txBox="1"/>
          <p:nvPr/>
        </p:nvSpPr>
        <p:spPr>
          <a:xfrm>
            <a:off x="1578538" y="300883"/>
            <a:ext cx="2108743" cy="630942"/>
          </a:xfrm>
          <a:prstGeom prst="rect">
            <a:avLst/>
          </a:prstGeom>
          <a:noFill/>
        </p:spPr>
        <p:txBody>
          <a:bodyPr wrap="square" rtlCol="0">
            <a:spAutoFit/>
          </a:bodyPr>
          <a:lstStyle/>
          <a:p>
            <a:pPr algn="dist"/>
            <a:r>
              <a:rPr lang="zh-CN" altLang="en-US" sz="35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互动维度</a:t>
            </a:r>
            <a:endParaRPr lang="zh-CN" altLang="en-US" sz="35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7" name="椭圆 6"/>
          <p:cNvSpPr/>
          <p:nvPr/>
        </p:nvSpPr>
        <p:spPr>
          <a:xfrm>
            <a:off x="4225614" y="1303042"/>
            <a:ext cx="1364776" cy="1146412"/>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70C0"/>
                </a:solidFill>
                <a:effectLst>
                  <a:glow rad="228600">
                    <a:schemeClr val="accent1">
                      <a:satMod val="175000"/>
                      <a:alpha val="40000"/>
                    </a:schemeClr>
                  </a:glow>
                </a:effectLst>
                <a:latin typeface="+mj-ea"/>
                <a:ea typeface="+mj-ea"/>
              </a:rPr>
              <a:t>自然</a:t>
            </a:r>
            <a:endParaRPr kumimoji="1" lang="zh-CN" altLang="en-US" sz="2400" b="1" dirty="0">
              <a:solidFill>
                <a:srgbClr val="0070C0"/>
              </a:solidFill>
              <a:effectLst>
                <a:glow rad="228600">
                  <a:schemeClr val="accent1">
                    <a:satMod val="175000"/>
                    <a:alpha val="40000"/>
                  </a:schemeClr>
                </a:glow>
              </a:effectLst>
              <a:latin typeface="+mj-ea"/>
              <a:ea typeface="+mj-ea"/>
            </a:endParaRPr>
          </a:p>
        </p:txBody>
      </p:sp>
      <p:sp>
        <p:nvSpPr>
          <p:cNvPr id="8" name="椭圆 7"/>
          <p:cNvSpPr/>
          <p:nvPr/>
        </p:nvSpPr>
        <p:spPr>
          <a:xfrm>
            <a:off x="4414970" y="79639"/>
            <a:ext cx="986063" cy="871565"/>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动物</a:t>
            </a:r>
            <a:endParaRPr kumimoji="1" lang="zh-CN" altLang="en-US" sz="2400" b="1" dirty="0">
              <a:solidFill>
                <a:schemeClr val="tx1"/>
              </a:solidFill>
              <a:latin typeface="+mj-ea"/>
              <a:ea typeface="+mj-ea"/>
            </a:endParaRPr>
          </a:p>
        </p:txBody>
      </p:sp>
      <p:sp>
        <p:nvSpPr>
          <p:cNvPr id="10" name="椭圆 9"/>
          <p:cNvSpPr/>
          <p:nvPr/>
        </p:nvSpPr>
        <p:spPr>
          <a:xfrm>
            <a:off x="6193060" y="371301"/>
            <a:ext cx="986064" cy="871565"/>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风景</a:t>
            </a:r>
            <a:endParaRPr kumimoji="1" lang="zh-CN" altLang="en-US" sz="2400" b="1" dirty="0">
              <a:solidFill>
                <a:schemeClr val="tx1"/>
              </a:solidFill>
              <a:latin typeface="+mj-ea"/>
              <a:ea typeface="+mj-ea"/>
            </a:endParaRPr>
          </a:p>
        </p:txBody>
      </p:sp>
      <p:sp>
        <p:nvSpPr>
          <p:cNvPr id="13" name="椭圆 12"/>
          <p:cNvSpPr/>
          <p:nvPr/>
        </p:nvSpPr>
        <p:spPr>
          <a:xfrm>
            <a:off x="2539644" y="1200848"/>
            <a:ext cx="1203450" cy="876268"/>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天气</a:t>
            </a:r>
            <a:endParaRPr kumimoji="1" lang="zh-CN" altLang="en-US" sz="2400" b="1" dirty="0">
              <a:solidFill>
                <a:schemeClr val="tx1"/>
              </a:solidFill>
              <a:latin typeface="+mj-ea"/>
              <a:ea typeface="+mj-ea"/>
            </a:endParaRPr>
          </a:p>
        </p:txBody>
      </p:sp>
      <p:cxnSp>
        <p:nvCxnSpPr>
          <p:cNvPr id="18" name="直线箭头连接符 17"/>
          <p:cNvCxnSpPr>
            <a:stCxn id="7" idx="2"/>
            <a:endCxn id="13" idx="6"/>
          </p:cNvCxnSpPr>
          <p:nvPr/>
        </p:nvCxnSpPr>
        <p:spPr>
          <a:xfrm flipH="1" flipV="1">
            <a:off x="3743094" y="1638982"/>
            <a:ext cx="482520" cy="2372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线箭头连接符 21"/>
          <p:cNvCxnSpPr>
            <a:stCxn id="7" idx="0"/>
            <a:endCxn id="8" idx="4"/>
          </p:cNvCxnSpPr>
          <p:nvPr/>
        </p:nvCxnSpPr>
        <p:spPr>
          <a:xfrm flipV="1">
            <a:off x="4908002" y="951204"/>
            <a:ext cx="0" cy="3518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线箭头连接符 24"/>
          <p:cNvCxnSpPr>
            <a:stCxn id="7" idx="7"/>
            <a:endCxn id="10" idx="3"/>
          </p:cNvCxnSpPr>
          <p:nvPr/>
        </p:nvCxnSpPr>
        <p:spPr>
          <a:xfrm flipV="1">
            <a:off x="5390523" y="1115228"/>
            <a:ext cx="946943" cy="35570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2091478" y="4207679"/>
            <a:ext cx="1364776" cy="1146412"/>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70C0"/>
                </a:solidFill>
                <a:effectLst>
                  <a:glow rad="228600">
                    <a:schemeClr val="accent1">
                      <a:satMod val="175000"/>
                      <a:alpha val="40000"/>
                    </a:schemeClr>
                  </a:glow>
                </a:effectLst>
                <a:latin typeface="+mj-ea"/>
                <a:ea typeface="+mj-ea"/>
              </a:rPr>
              <a:t>社会</a:t>
            </a:r>
            <a:endParaRPr kumimoji="1" lang="zh-CN" altLang="en-US" sz="2800" b="1" dirty="0">
              <a:solidFill>
                <a:srgbClr val="0070C0"/>
              </a:solidFill>
              <a:effectLst>
                <a:glow rad="228600">
                  <a:schemeClr val="accent1">
                    <a:satMod val="175000"/>
                    <a:alpha val="40000"/>
                  </a:schemeClr>
                </a:glow>
              </a:effectLst>
              <a:latin typeface="+mj-ea"/>
              <a:ea typeface="+mj-ea"/>
            </a:endParaRPr>
          </a:p>
        </p:txBody>
      </p:sp>
      <p:sp>
        <p:nvSpPr>
          <p:cNvPr id="39" name="椭圆 38"/>
          <p:cNvSpPr/>
          <p:nvPr/>
        </p:nvSpPr>
        <p:spPr>
          <a:xfrm>
            <a:off x="575000" y="3614460"/>
            <a:ext cx="1097400" cy="880517"/>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朋友</a:t>
            </a:r>
            <a:endParaRPr kumimoji="1" lang="zh-CN" altLang="en-US" sz="2400" b="1" dirty="0">
              <a:solidFill>
                <a:schemeClr val="tx1"/>
              </a:solidFill>
              <a:latin typeface="+mj-ea"/>
              <a:ea typeface="+mj-ea"/>
            </a:endParaRPr>
          </a:p>
        </p:txBody>
      </p:sp>
      <p:cxnSp>
        <p:nvCxnSpPr>
          <p:cNvPr id="40" name="直线箭头连接符 39"/>
          <p:cNvCxnSpPr>
            <a:stCxn id="38" idx="1"/>
            <a:endCxn id="39" idx="6"/>
          </p:cNvCxnSpPr>
          <p:nvPr/>
        </p:nvCxnSpPr>
        <p:spPr>
          <a:xfrm flipH="1" flipV="1">
            <a:off x="1672400" y="4054719"/>
            <a:ext cx="618945" cy="3208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511557" y="5009999"/>
            <a:ext cx="1097400" cy="788818"/>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老师</a:t>
            </a:r>
            <a:endParaRPr kumimoji="1" lang="zh-CN" altLang="en-US" sz="2400" b="1" dirty="0">
              <a:solidFill>
                <a:schemeClr val="tx1"/>
              </a:solidFill>
              <a:latin typeface="+mj-ea"/>
              <a:ea typeface="+mj-ea"/>
            </a:endParaRPr>
          </a:p>
        </p:txBody>
      </p:sp>
      <p:cxnSp>
        <p:nvCxnSpPr>
          <p:cNvPr id="47" name="直线箭头连接符 46"/>
          <p:cNvCxnSpPr>
            <a:stCxn id="38" idx="3"/>
            <a:endCxn id="44" idx="6"/>
          </p:cNvCxnSpPr>
          <p:nvPr/>
        </p:nvCxnSpPr>
        <p:spPr>
          <a:xfrm flipH="1">
            <a:off x="1608957" y="5186203"/>
            <a:ext cx="682388" cy="21820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2091478" y="5976241"/>
            <a:ext cx="850649" cy="785778"/>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亲人</a:t>
            </a:r>
            <a:endParaRPr kumimoji="1" lang="zh-CN" altLang="en-US" sz="2400" b="1" dirty="0">
              <a:solidFill>
                <a:schemeClr val="tx1"/>
              </a:solidFill>
              <a:latin typeface="+mj-ea"/>
              <a:ea typeface="+mj-ea"/>
            </a:endParaRPr>
          </a:p>
        </p:txBody>
      </p:sp>
      <p:cxnSp>
        <p:nvCxnSpPr>
          <p:cNvPr id="50" name="直线箭头连接符 49"/>
          <p:cNvCxnSpPr>
            <a:stCxn id="38" idx="4"/>
            <a:endCxn id="49" idx="0"/>
          </p:cNvCxnSpPr>
          <p:nvPr/>
        </p:nvCxnSpPr>
        <p:spPr>
          <a:xfrm flipH="1">
            <a:off x="2516803" y="5354091"/>
            <a:ext cx="257063" cy="6221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6337466" y="4315485"/>
            <a:ext cx="1364776" cy="1146412"/>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70C0"/>
                </a:solidFill>
                <a:effectLst>
                  <a:glow rad="228600">
                    <a:schemeClr val="accent1">
                      <a:satMod val="175000"/>
                      <a:alpha val="40000"/>
                    </a:schemeClr>
                  </a:glow>
                </a:effectLst>
                <a:latin typeface="+mj-ea"/>
                <a:ea typeface="+mj-ea"/>
              </a:rPr>
              <a:t>自我</a:t>
            </a:r>
            <a:endParaRPr kumimoji="1" lang="zh-CN" altLang="en-US" sz="2800" b="1" dirty="0">
              <a:solidFill>
                <a:srgbClr val="0070C0"/>
              </a:solidFill>
              <a:effectLst>
                <a:glow rad="228600">
                  <a:schemeClr val="accent1">
                    <a:satMod val="175000"/>
                    <a:alpha val="40000"/>
                  </a:schemeClr>
                </a:glow>
              </a:effectLst>
              <a:latin typeface="+mj-ea"/>
              <a:ea typeface="+mj-ea"/>
            </a:endParaRPr>
          </a:p>
        </p:txBody>
      </p:sp>
      <p:cxnSp>
        <p:nvCxnSpPr>
          <p:cNvPr id="56" name="直线箭头连接符 55"/>
          <p:cNvCxnSpPr>
            <a:stCxn id="55" idx="7"/>
            <a:endCxn id="58" idx="3"/>
          </p:cNvCxnSpPr>
          <p:nvPr/>
        </p:nvCxnSpPr>
        <p:spPr>
          <a:xfrm flipV="1">
            <a:off x="7502375" y="4343800"/>
            <a:ext cx="692310" cy="1395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8013643" y="3610307"/>
            <a:ext cx="1236230" cy="85934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过去的我</a:t>
            </a:r>
            <a:endParaRPr kumimoji="1" lang="zh-CN" altLang="en-US" sz="2400" b="1" dirty="0">
              <a:solidFill>
                <a:schemeClr val="tx1"/>
              </a:solidFill>
              <a:latin typeface="+mj-ea"/>
              <a:ea typeface="+mj-ea"/>
            </a:endParaRPr>
          </a:p>
        </p:txBody>
      </p:sp>
      <p:sp>
        <p:nvSpPr>
          <p:cNvPr id="59" name="椭圆 58"/>
          <p:cNvSpPr/>
          <p:nvPr/>
        </p:nvSpPr>
        <p:spPr>
          <a:xfrm>
            <a:off x="8194685" y="4944014"/>
            <a:ext cx="1364776" cy="85934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另一面我</a:t>
            </a:r>
            <a:endParaRPr kumimoji="1" lang="zh-CN" altLang="en-US" sz="2400" b="1" dirty="0">
              <a:solidFill>
                <a:schemeClr val="tx1"/>
              </a:solidFill>
              <a:latin typeface="+mj-ea"/>
              <a:ea typeface="+mj-ea"/>
            </a:endParaRPr>
          </a:p>
        </p:txBody>
      </p:sp>
      <p:cxnSp>
        <p:nvCxnSpPr>
          <p:cNvPr id="60" name="直线箭头连接符 59"/>
          <p:cNvCxnSpPr>
            <a:stCxn id="55" idx="6"/>
            <a:endCxn id="59" idx="2"/>
          </p:cNvCxnSpPr>
          <p:nvPr/>
        </p:nvCxnSpPr>
        <p:spPr>
          <a:xfrm>
            <a:off x="7702242" y="4888691"/>
            <a:ext cx="492443" cy="4849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4292108" y="3397476"/>
            <a:ext cx="1253085" cy="91202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chemeClr val="tx1"/>
                </a:solidFill>
                <a:effectLst>
                  <a:glow rad="228600">
                    <a:schemeClr val="accent2">
                      <a:satMod val="175000"/>
                      <a:alpha val="40000"/>
                    </a:schemeClr>
                  </a:glow>
                </a:effectLst>
              </a:rPr>
              <a:t>主角</a:t>
            </a:r>
            <a:endParaRPr kumimoji="1" lang="zh-CN" altLang="en-US" b="1" dirty="0">
              <a:solidFill>
                <a:schemeClr val="tx1"/>
              </a:solidFill>
              <a:effectLst>
                <a:glow rad="228600">
                  <a:schemeClr val="accent2">
                    <a:satMod val="175000"/>
                    <a:alpha val="40000"/>
                  </a:schemeClr>
                </a:glow>
              </a:effectLst>
            </a:endParaRPr>
          </a:p>
        </p:txBody>
      </p:sp>
      <p:sp>
        <p:nvSpPr>
          <p:cNvPr id="68" name="上下箭头 67"/>
          <p:cNvSpPr/>
          <p:nvPr/>
        </p:nvSpPr>
        <p:spPr>
          <a:xfrm>
            <a:off x="4762852" y="2498145"/>
            <a:ext cx="311596" cy="809892"/>
          </a:xfrm>
          <a:prstGeom prst="upDownArrow">
            <a:avLst/>
          </a:prstGeom>
          <a:noFill/>
          <a:ln>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9" name="上下箭头 68"/>
          <p:cNvSpPr/>
          <p:nvPr/>
        </p:nvSpPr>
        <p:spPr>
          <a:xfrm rot="3278378">
            <a:off x="3726465" y="3952035"/>
            <a:ext cx="309249" cy="788527"/>
          </a:xfrm>
          <a:prstGeom prst="upDownArrow">
            <a:avLst/>
          </a:prstGeom>
          <a:noFill/>
          <a:ln>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0" name="上下箭头 69"/>
          <p:cNvSpPr/>
          <p:nvPr/>
        </p:nvSpPr>
        <p:spPr>
          <a:xfrm rot="17782596">
            <a:off x="5770662" y="3991905"/>
            <a:ext cx="322337" cy="745699"/>
          </a:xfrm>
          <a:prstGeom prst="upDownArrow">
            <a:avLst/>
          </a:prstGeom>
          <a:noFill/>
          <a:ln>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1" name="椭圆 70"/>
          <p:cNvSpPr/>
          <p:nvPr/>
        </p:nvSpPr>
        <p:spPr>
          <a:xfrm>
            <a:off x="6731637" y="1592786"/>
            <a:ext cx="1129875" cy="7697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tx1"/>
                </a:solidFill>
                <a:latin typeface="+mj-ea"/>
                <a:ea typeface="+mj-ea"/>
              </a:rPr>
              <a:t>物品</a:t>
            </a:r>
            <a:endParaRPr kumimoji="1" lang="zh-CN" altLang="en-US" sz="2400" b="1" dirty="0">
              <a:solidFill>
                <a:schemeClr val="tx1"/>
              </a:solidFill>
              <a:latin typeface="+mj-ea"/>
              <a:ea typeface="+mj-ea"/>
            </a:endParaRPr>
          </a:p>
        </p:txBody>
      </p:sp>
      <p:cxnSp>
        <p:nvCxnSpPr>
          <p:cNvPr id="73" name="直线箭头连接符 72"/>
          <p:cNvCxnSpPr>
            <a:stCxn id="7" idx="6"/>
            <a:endCxn id="71" idx="2"/>
          </p:cNvCxnSpPr>
          <p:nvPr/>
        </p:nvCxnSpPr>
        <p:spPr>
          <a:xfrm>
            <a:off x="5590390" y="1876248"/>
            <a:ext cx="1141247" cy="10140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9" name="文本框 128"/>
          <p:cNvSpPr txBox="1"/>
          <p:nvPr/>
        </p:nvSpPr>
        <p:spPr>
          <a:xfrm>
            <a:off x="3141369" y="5858677"/>
            <a:ext cx="8824548" cy="1015663"/>
          </a:xfrm>
          <a:prstGeom prst="rect">
            <a:avLst/>
          </a:prstGeom>
          <a:noFill/>
        </p:spPr>
        <p:txBody>
          <a:bodyPr wrap="square">
            <a:spAutoFit/>
          </a:bodyPr>
          <a:lstStyle/>
          <a:p>
            <a:pPr algn="just">
              <a:buNone/>
            </a:pPr>
            <a:r>
              <a:rPr lang="en-US" altLang="zh-CN" sz="2800" kern="100" dirty="0">
                <a:effectLst/>
                <a:latin typeface="Times New Roman" panose="02020603050405020304" pitchFamily="18" charset="0"/>
                <a:ea typeface="等线" panose="02010600030101010101" pitchFamily="2" charset="-122"/>
                <a:cs typeface="Times New Roman" panose="02020603050405020304" pitchFamily="18" charset="0"/>
              </a:rPr>
              <a:t>Para.2 When reaching the Silver Falcon, </a:t>
            </a:r>
            <a:r>
              <a:rPr lang="en-US" altLang="zh-CN" sz="3200" kern="100" dirty="0">
                <a:effectLst/>
                <a:latin typeface="Times New Roman" panose="02020603050405020304" pitchFamily="18" charset="0"/>
                <a:ea typeface="等线" panose="02010600030101010101" pitchFamily="2" charset="-122"/>
                <a:cs typeface="Times New Roman" panose="02020603050405020304" pitchFamily="18" charset="0"/>
              </a:rPr>
              <a:t>the three boys </a:t>
            </a:r>
            <a:r>
              <a:rPr lang="en-US" altLang="zh-CN" sz="2800" kern="100" dirty="0">
                <a:effectLst/>
                <a:latin typeface="Times New Roman" panose="02020603050405020304" pitchFamily="18" charset="0"/>
                <a:ea typeface="等线" panose="02010600030101010101" pitchFamily="2" charset="-122"/>
                <a:cs typeface="Times New Roman" panose="02020603050405020304" pitchFamily="18" charset="0"/>
              </a:rPr>
              <a:t>found no fortune there at all.</a:t>
            </a:r>
            <a:endParaRPr lang="zh-CN" altLang="zh-CN" sz="2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32" name="文本框 131"/>
          <p:cNvSpPr txBox="1"/>
          <p:nvPr/>
        </p:nvSpPr>
        <p:spPr>
          <a:xfrm>
            <a:off x="7929209" y="1347680"/>
            <a:ext cx="4319116" cy="1200329"/>
          </a:xfrm>
          <a:prstGeom prst="rect">
            <a:avLst/>
          </a:prstGeom>
          <a:noFill/>
        </p:spPr>
        <p:txBody>
          <a:bodyPr wrap="square">
            <a:spAutoFit/>
          </a:bodyPr>
          <a:lstStyle/>
          <a:p>
            <a:r>
              <a:rPr lang="en-US" altLang="zh-CN" sz="2400" dirty="0">
                <a:latin typeface="Times New Roman" panose="02020603050405020304" pitchFamily="18" charset="0"/>
                <a:cs typeface="Times New Roman" panose="02020603050405020304" pitchFamily="18" charset="0"/>
              </a:rPr>
              <a:t>books</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on</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survival</a:t>
            </a:r>
            <a:r>
              <a:rPr lang="zh-CN" altLang="en-US" sz="2400" dirty="0">
                <a:latin typeface="Times New Roman" panose="02020603050405020304" pitchFamily="18" charset="0"/>
                <a:cs typeface="Times New Roman" panose="02020603050405020304" pitchFamily="18" charset="0"/>
              </a:rPr>
              <a:t>；</a:t>
            </a:r>
            <a:r>
              <a:rPr lang="en-GB" altLang="zh-CN" sz="2400" dirty="0">
                <a:latin typeface="Times New Roman" panose="02020603050405020304" pitchFamily="18" charset="0"/>
                <a:cs typeface="Times New Roman" panose="02020603050405020304" pitchFamily="18" charset="0"/>
              </a:rPr>
              <a:t> ancient map</a:t>
            </a:r>
            <a:r>
              <a:rPr lang="zh-CN" altLang="en-US" sz="2400" dirty="0">
                <a:latin typeface="Times New Roman" panose="02020603050405020304" pitchFamily="18" charset="0"/>
                <a:cs typeface="Times New Roman" panose="02020603050405020304" pitchFamily="18" charset="0"/>
              </a:rPr>
              <a:t>；</a:t>
            </a:r>
            <a:r>
              <a:rPr lang="en-GB" altLang="zh-CN" sz="2400" dirty="0">
                <a:latin typeface="Times New Roman" panose="02020603050405020304" pitchFamily="18" charset="0"/>
                <a:cs typeface="Times New Roman" panose="02020603050405020304" pitchFamily="18" charset="0"/>
              </a:rPr>
              <a:t>backpacks with supplies</a:t>
            </a:r>
            <a:r>
              <a:rPr lang="zh-CN" altLang="en-US" sz="2400" dirty="0">
                <a:latin typeface="Times New Roman" panose="02020603050405020304" pitchFamily="18" charset="0"/>
                <a:cs typeface="Times New Roman" panose="02020603050405020304" pitchFamily="18" charset="0"/>
              </a:rPr>
              <a:t>；</a:t>
            </a:r>
            <a:r>
              <a:rPr lang="en-GB" altLang="zh-CN" sz="2400" dirty="0">
                <a:latin typeface="Times New Roman" panose="02020603050405020304" pitchFamily="18" charset="0"/>
                <a:cs typeface="Times New Roman" panose="02020603050405020304" pitchFamily="18" charset="0"/>
              </a:rPr>
              <a:t> Silver Falcon statue</a:t>
            </a:r>
            <a:r>
              <a:rPr lang="zh-CN" altLang="en-US" sz="2400" dirty="0">
                <a:latin typeface="Times New Roman" panose="02020603050405020304" pitchFamily="18" charset="0"/>
                <a:cs typeface="Times New Roman" panose="02020603050405020304" pitchFamily="18" charset="0"/>
              </a:rPr>
              <a:t>；</a:t>
            </a:r>
            <a:r>
              <a:rPr lang="en-GB" altLang="zh-CN" sz="2400" dirty="0">
                <a:latin typeface="Times New Roman" panose="02020603050405020304" pitchFamily="18" charset="0"/>
                <a:cs typeface="Times New Roman" panose="02020603050405020304" pitchFamily="18" charset="0"/>
              </a:rPr>
              <a:t> Mount Veritas</a:t>
            </a:r>
            <a:endParaRPr lang="zh-CN" altLang="en-US" sz="2400" dirty="0">
              <a:latin typeface="Times New Roman" panose="02020603050405020304" pitchFamily="18" charset="0"/>
              <a:cs typeface="Times New Roman" panose="02020603050405020304" pitchFamily="18" charset="0"/>
            </a:endParaRPr>
          </a:p>
        </p:txBody>
      </p:sp>
      <p:sp>
        <p:nvSpPr>
          <p:cNvPr id="133" name="文本框 132"/>
          <p:cNvSpPr txBox="1"/>
          <p:nvPr/>
        </p:nvSpPr>
        <p:spPr>
          <a:xfrm>
            <a:off x="7271566" y="576994"/>
            <a:ext cx="4093033" cy="461665"/>
          </a:xfrm>
          <a:prstGeom prst="rect">
            <a:avLst/>
          </a:prstGeom>
          <a:noFill/>
        </p:spPr>
        <p:txBody>
          <a:bodyPr wrap="square">
            <a:spAutoFit/>
          </a:bodyPr>
          <a:lstStyle/>
          <a:p>
            <a:r>
              <a:rPr lang="en-US" altLang="zh-CN" sz="2400" dirty="0">
                <a:latin typeface="Times New Roman" panose="02020603050405020304" pitchFamily="18" charset="0"/>
                <a:cs typeface="Times New Roman" panose="02020603050405020304" pitchFamily="18" charset="0"/>
              </a:rPr>
              <a:t>the</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setting</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sun/</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ray</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of</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the</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light</a:t>
            </a:r>
            <a:endParaRPr lang="zh-CN" altLang="en-US" sz="2400" dirty="0">
              <a:latin typeface="Times New Roman" panose="02020603050405020304" pitchFamily="18" charset="0"/>
              <a:cs typeface="Times New Roman" panose="02020603050405020304" pitchFamily="18" charset="0"/>
            </a:endParaRPr>
          </a:p>
        </p:txBody>
      </p:sp>
      <p:sp>
        <p:nvSpPr>
          <p:cNvPr id="134" name="文本框 133"/>
          <p:cNvSpPr txBox="1"/>
          <p:nvPr/>
        </p:nvSpPr>
        <p:spPr>
          <a:xfrm>
            <a:off x="511557" y="1172029"/>
            <a:ext cx="1749227" cy="461665"/>
          </a:xfrm>
          <a:prstGeom prst="rect">
            <a:avLst/>
          </a:prstGeom>
          <a:noFill/>
        </p:spPr>
        <p:txBody>
          <a:bodyPr wrap="square">
            <a:spAutoFit/>
          </a:bodyPr>
          <a:lstStyle/>
          <a:p>
            <a:r>
              <a:rPr lang="en-US" altLang="zh-CN" sz="2400" dirty="0">
                <a:latin typeface="Times New Roman" panose="02020603050405020304" pitchFamily="18" charset="0"/>
                <a:cs typeface="Times New Roman" panose="02020603050405020304" pitchFamily="18" charset="0"/>
              </a:rPr>
              <a:t>wind/silence</a:t>
            </a:r>
            <a:endParaRPr lang="zh-CN" altLang="en-US" sz="2400" dirty="0">
              <a:latin typeface="Times New Roman" panose="02020603050405020304" pitchFamily="18" charset="0"/>
              <a:cs typeface="Times New Roman" panose="02020603050405020304" pitchFamily="18" charset="0"/>
            </a:endParaRPr>
          </a:p>
        </p:txBody>
      </p:sp>
      <p:sp>
        <p:nvSpPr>
          <p:cNvPr id="135" name="文本框 134"/>
          <p:cNvSpPr txBox="1"/>
          <p:nvPr/>
        </p:nvSpPr>
        <p:spPr>
          <a:xfrm>
            <a:off x="5373175" y="38744"/>
            <a:ext cx="936433" cy="461665"/>
          </a:xfrm>
          <a:prstGeom prst="rect">
            <a:avLst/>
          </a:prstGeom>
          <a:noFill/>
        </p:spPr>
        <p:txBody>
          <a:bodyPr wrap="square">
            <a:spAutoFit/>
          </a:bodyPr>
          <a:lstStyle/>
          <a:p>
            <a:r>
              <a:rPr lang="en-US" altLang="zh-CN" sz="2400" dirty="0">
                <a:latin typeface="Times New Roman" panose="02020603050405020304" pitchFamily="18" charset="0"/>
                <a:cs typeface="Times New Roman" panose="02020603050405020304" pitchFamily="18" charset="0"/>
              </a:rPr>
              <a:t>birds</a:t>
            </a:r>
            <a:endParaRPr lang="zh-CN" altLang="en-US" sz="2000" dirty="0">
              <a:latin typeface="Times New Roman" panose="02020603050405020304" pitchFamily="18" charset="0"/>
              <a:cs typeface="Times New Roman" panose="02020603050405020304" pitchFamily="18" charset="0"/>
            </a:endParaRPr>
          </a:p>
        </p:txBody>
      </p:sp>
      <p:sp>
        <p:nvSpPr>
          <p:cNvPr id="136" name="文本框 135"/>
          <p:cNvSpPr txBox="1"/>
          <p:nvPr/>
        </p:nvSpPr>
        <p:spPr>
          <a:xfrm>
            <a:off x="114572" y="2666864"/>
            <a:ext cx="4182808" cy="461665"/>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eyes/actions/dialogues</a:t>
            </a:r>
            <a:r>
              <a:rPr lang="en-US" altLang="zh-CN" sz="2400" dirty="0">
                <a:latin typeface="Times New Roman" panose="02020603050405020304" pitchFamily="18" charset="0"/>
                <a:cs typeface="Times New Roman" panose="02020603050405020304" pitchFamily="18" charset="0"/>
              </a:rPr>
              <a:t>/feeling…</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2"/>
                                        </p:tgtEl>
                                        <p:attrNameLst>
                                          <p:attrName>style.visibility</p:attrName>
                                        </p:attrNameLst>
                                      </p:cBhvr>
                                      <p:to>
                                        <p:strVal val="visible"/>
                                      </p:to>
                                    </p:set>
                                    <p:animEffect transition="in" filter="blinds(horizontal)">
                                      <p:cBhvr>
                                        <p:cTn id="12" dur="500"/>
                                        <p:tgtEl>
                                          <p:spTgt spid="13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33"/>
                                        </p:tgtEl>
                                        <p:attrNameLst>
                                          <p:attrName>style.visibility</p:attrName>
                                        </p:attrNameLst>
                                      </p:cBhvr>
                                      <p:to>
                                        <p:strVal val="visible"/>
                                      </p:to>
                                    </p:set>
                                    <p:animEffect transition="in" filter="blinds(horizontal)">
                                      <p:cBhvr>
                                        <p:cTn id="15" dur="500"/>
                                        <p:tgtEl>
                                          <p:spTgt spid="13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35"/>
                                        </p:tgtEl>
                                        <p:attrNameLst>
                                          <p:attrName>style.visibility</p:attrName>
                                        </p:attrNameLst>
                                      </p:cBhvr>
                                      <p:to>
                                        <p:strVal val="visible"/>
                                      </p:to>
                                    </p:set>
                                    <p:animEffect transition="in" filter="blinds(horizontal)">
                                      <p:cBhvr>
                                        <p:cTn id="18" dur="500"/>
                                        <p:tgtEl>
                                          <p:spTgt spid="13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34"/>
                                        </p:tgtEl>
                                        <p:attrNameLst>
                                          <p:attrName>style.visibility</p:attrName>
                                        </p:attrNameLst>
                                      </p:cBhvr>
                                      <p:to>
                                        <p:strVal val="visible"/>
                                      </p:to>
                                    </p:set>
                                    <p:animEffect transition="in" filter="blinds(horizontal)">
                                      <p:cBhvr>
                                        <p:cTn id="21" dur="500"/>
                                        <p:tgtEl>
                                          <p:spTgt spid="134"/>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36"/>
                                        </p:tgtEl>
                                        <p:attrNameLst>
                                          <p:attrName>style.visibility</p:attrName>
                                        </p:attrNameLst>
                                      </p:cBhvr>
                                      <p:to>
                                        <p:strVal val="visible"/>
                                      </p:to>
                                    </p:set>
                                    <p:animEffect transition="in" filter="blinds(horizontal)">
                                      <p:cBhvr>
                                        <p:cTn id="24"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2" grpId="0"/>
      <p:bldP spid="133" grpId="0"/>
      <p:bldP spid="134" grpId="0"/>
      <p:bldP spid="135" grpId="0"/>
      <p:bldP spid="1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17075" y="797510"/>
            <a:ext cx="7769630" cy="5262979"/>
          </a:xfrm>
          <a:prstGeom prst="rect">
            <a:avLst/>
          </a:prstGeom>
          <a:solidFill>
            <a:schemeClr val="bg1"/>
          </a:solidFill>
        </p:spPr>
        <p:txBody>
          <a:bodyPr wrap="square">
            <a:spAutoFit/>
          </a:bodyPr>
          <a:lstStyle/>
          <a:p>
            <a:pPr algn="just"/>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They collapsed to the ground, shoulders slumped like a deflated balloon, and glanced at each other in silence. Raising his head, Jack combed the area. Only then did he discover there was a line carved into the base of the statue, which read,</a:t>
            </a:r>
            <a:r>
              <a:rPr lang="en-US" altLang="zh-CN"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When you reach here with unshakable resolve, you have already found glory.” The words gleamed under the dazzling sunlight, dispersing the mist that hung in the air—and with it, the bittersweet memories in their weary hearts. The ancient map had guided them through thick woods and muddy wetlands—and in the end, it led them to the glory within.</a:t>
            </a:r>
            <a:endParaRPr lang="zh-CN" altLang="en-US" sz="2400" dirty="0">
              <a:latin typeface="Times New Roman" panose="02020603050405020304" pitchFamily="18" charset="0"/>
              <a:cs typeface="Times New Roman" panose="02020603050405020304" pitchFamily="18" charset="0"/>
            </a:endParaRPr>
          </a:p>
        </p:txBody>
      </p:sp>
      <p:pic>
        <p:nvPicPr>
          <p:cNvPr id="7" name="图片 6" descr="文本&#10;&#10;AI 生成的内容可能不正确。"/>
          <p:cNvPicPr>
            <a:picLocks noChangeAspect="1"/>
          </p:cNvPicPr>
          <p:nvPr/>
        </p:nvPicPr>
        <p:blipFill>
          <a:blip r:embed="rId1" cstate="print">
            <a:extLst>
              <a:ext uri="{28A0092B-C50C-407E-A947-70E740481C1C}">
                <a14:useLocalDpi xmlns:a14="http://schemas.microsoft.com/office/drawing/2010/main" val="0"/>
              </a:ext>
            </a:extLst>
          </a:blip>
          <a:srcRect l="13540" t="16242" r="3392" b="24364"/>
          <a:stretch>
            <a:fillRect/>
          </a:stretch>
        </p:blipFill>
        <p:spPr>
          <a:xfrm>
            <a:off x="105295" y="1253126"/>
            <a:ext cx="4073235" cy="4351747"/>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报纸上的文字&#10;&#10;AI 生成的内容可能不正确。"/>
          <p:cNvPicPr>
            <a:picLocks noChangeAspect="1"/>
          </p:cNvPicPr>
          <p:nvPr/>
        </p:nvPicPr>
        <p:blipFill>
          <a:blip r:embed="rId1" cstate="print">
            <a:extLst>
              <a:ext uri="{28A0092B-C50C-407E-A947-70E740481C1C}">
                <a14:useLocalDpi xmlns:a14="http://schemas.microsoft.com/office/drawing/2010/main" val="0"/>
              </a:ext>
            </a:extLst>
          </a:blip>
          <a:srcRect l="14367" t="5052" r="4175" b="43029"/>
          <a:stretch>
            <a:fillRect/>
          </a:stretch>
        </p:blipFill>
        <p:spPr>
          <a:xfrm>
            <a:off x="0" y="1463464"/>
            <a:ext cx="4202811" cy="3931072"/>
          </a:xfrm>
          <a:prstGeom prst="rect">
            <a:avLst/>
          </a:prstGeom>
        </p:spPr>
      </p:pic>
      <p:sp>
        <p:nvSpPr>
          <p:cNvPr id="10" name="文本框 9"/>
          <p:cNvSpPr txBox="1"/>
          <p:nvPr/>
        </p:nvSpPr>
        <p:spPr>
          <a:xfrm>
            <a:off x="4202811" y="582067"/>
            <a:ext cx="7869384" cy="5693866"/>
          </a:xfrm>
          <a:prstGeom prst="rect">
            <a:avLst/>
          </a:prstGeom>
          <a:solidFill>
            <a:schemeClr val="bg1"/>
          </a:solidFill>
        </p:spPr>
        <p:txBody>
          <a:bodyPr wrap="square">
            <a:spAutoFit/>
          </a:bodyPr>
          <a:lstStyle/>
          <a:p>
            <a:pPr algn="just"/>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When they scanned the clearing, what unfolded before their sight was only lush grass with scattered stones—a bitter reminder that all their dreams of greatness had been illusions. A bird swooped down, drawing their attention away from their sinking hearts. The warm afterglow cast light on the summit of Mount Veritas, as if to announce the golden victory of making it to the top. </a:t>
            </a:r>
            <a:r>
              <a:rPr lang="en-US" altLang="zh-CN"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It is the greatest and most adventurous exploration,” Lucas blurted. The two exchanged knowing glances, and Jack unfolded the map one last time. The map might not have led them to enormous wisdom and glory, but it had led them to something far greater—a treasured friendship.</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5042118"/>
            <a:ext cx="12192000" cy="1815882"/>
          </a:xfrm>
          <a:prstGeom prst="rect">
            <a:avLst/>
          </a:prstGeom>
          <a:solidFill>
            <a:schemeClr val="bg1"/>
          </a:solidFill>
        </p:spPr>
        <p:txBody>
          <a:bodyPr wrap="square">
            <a:spAutoFit/>
          </a:bodyPr>
          <a:lstStyle/>
          <a:p>
            <a:pPr marL="457200" indent="-457200">
              <a:buFont typeface="Wingdings" panose="05000000000000000000" pitchFamily="2" charset="2"/>
              <a:buChar char="Ø"/>
            </a:pPr>
            <a:r>
              <a:rPr lang="en-GB" altLang="zh-CN" sz="2800" dirty="0">
                <a:latin typeface="Times New Roman" panose="02020603050405020304" pitchFamily="18" charset="0"/>
                <a:cs typeface="Times New Roman" panose="02020603050405020304" pitchFamily="18" charset="0"/>
              </a:rPr>
              <a:t>The Silver Falcon stood silent, its wings catching the last light, offering nothing but its own cold gleam. They searched—under stones, behind the statue, among the roots of ancient trees. </a:t>
            </a:r>
            <a:r>
              <a:rPr lang="zh-CN" altLang="en-US" sz="2800" dirty="0">
                <a:latin typeface="Times New Roman" panose="02020603050405020304" pitchFamily="18" charset="0"/>
                <a:cs typeface="Times New Roman" panose="02020603050405020304" pitchFamily="18" charset="0"/>
              </a:rPr>
              <a:t>（徐彬荣）</a:t>
            </a:r>
            <a:r>
              <a:rPr lang="en-GB" altLang="zh-CN" sz="2800" dirty="0"/>
              <a:t> </a:t>
            </a:r>
            <a:r>
              <a:rPr lang="en-GB" altLang="zh-CN" sz="2800" i="1" dirty="0">
                <a:latin typeface="Times New Roman" panose="02020603050405020304" pitchFamily="18" charset="0"/>
                <a:cs typeface="Times New Roman" panose="02020603050405020304" pitchFamily="18" charset="0"/>
              </a:rPr>
              <a:t>No gold. No chest. No fortune.</a:t>
            </a:r>
            <a:r>
              <a:rPr lang="zh-CN" altLang="en-US" sz="2800" dirty="0">
                <a:latin typeface="Times New Roman" panose="02020603050405020304" pitchFamily="18" charset="0"/>
                <a:cs typeface="Times New Roman" panose="02020603050405020304" pitchFamily="18" charset="0"/>
              </a:rPr>
              <a:t>（厉冰蕊、徐兰心）</a:t>
            </a:r>
            <a:endParaRPr lang="en-US" altLang="zh-CN" sz="2800" dirty="0">
              <a:latin typeface="Times New Roman" panose="02020603050405020304" pitchFamily="18" charset="0"/>
              <a:cs typeface="Times New Roman" panose="02020603050405020304" pitchFamily="18" charset="0"/>
            </a:endParaRPr>
          </a:p>
        </p:txBody>
      </p:sp>
      <p:pic>
        <p:nvPicPr>
          <p:cNvPr id="5" name="让图片人物动起来并寻找东西_1F99FBB9-8D92-424A-BF9F-C2F012F19442.mp4">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0" y="0"/>
            <a:ext cx="12192000" cy="504211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004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2" fill="hold" display="0">
                  <p:stCondLst>
                    <p:cond delay="indefinite"/>
                  </p:stCondLst>
                </p:cTn>
                <p:tgtEl>
                  <p:spTgt spid="5"/>
                </p:tgtEl>
              </p:cMediaNode>
            </p:video>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草, 小孩, 食物, 桌子&#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4904509"/>
          </a:xfrm>
          <a:prstGeom prst="rect">
            <a:avLst/>
          </a:prstGeom>
        </p:spPr>
      </p:pic>
      <p:sp>
        <p:nvSpPr>
          <p:cNvPr id="5" name="文本框 4"/>
          <p:cNvSpPr txBox="1"/>
          <p:nvPr/>
        </p:nvSpPr>
        <p:spPr>
          <a:xfrm>
            <a:off x="-1" y="4904509"/>
            <a:ext cx="12191999" cy="1568450"/>
          </a:xfrm>
          <a:prstGeom prst="rect">
            <a:avLst/>
          </a:prstGeom>
          <a:solidFill>
            <a:schemeClr val="bg1"/>
          </a:solidFill>
        </p:spPr>
        <p:txBody>
          <a:bodyPr wrap="square">
            <a:spAutoFit/>
          </a:bodyPr>
          <a:lstStyle/>
          <a:p>
            <a:pPr marL="285750" indent="-285750">
              <a:buFont typeface="Wingdings" panose="05000000000000000000" pitchFamily="2" charset="2"/>
              <a:buChar char="Ø"/>
            </a:pPr>
            <a:r>
              <a:rPr lang="en-US" altLang="zh-CN" sz="2400" dirty="0">
                <a:effectLst/>
                <a:latin typeface="Times New Roman" panose="02020603050405020304" pitchFamily="18" charset="0"/>
                <a:ea typeface="等线" panose="02010600030101010101" pitchFamily="2" charset="-122"/>
              </a:rPr>
              <a:t>What greeted their eyes was nothing but lush grass covered the base of a marble pedestal /ˈ</a:t>
            </a:r>
            <a:r>
              <a:rPr lang="en-US" altLang="zh-CN" sz="2400" dirty="0" err="1">
                <a:effectLst/>
                <a:latin typeface="Times New Roman" panose="02020603050405020304" pitchFamily="18" charset="0"/>
                <a:ea typeface="等线" panose="02010600030101010101" pitchFamily="2" charset="-122"/>
              </a:rPr>
              <a:t>pedɪstl</a:t>
            </a:r>
            <a:r>
              <a:rPr lang="en-US" altLang="zh-CN" sz="2400" dirty="0">
                <a:effectLst/>
                <a:latin typeface="Times New Roman" panose="02020603050405020304" pitchFamily="18" charset="0"/>
                <a:ea typeface="等线" panose="02010600030101010101" pitchFamily="2" charset="-122"/>
              </a:rPr>
              <a:t>/(</a:t>
            </a:r>
            <a:r>
              <a:rPr lang="zh-CN" altLang="zh-CN" sz="2400" dirty="0">
                <a:effectLst/>
                <a:latin typeface="Times New Roman" panose="02020603050405020304" pitchFamily="18" charset="0"/>
                <a:ea typeface="等线" panose="02010600030101010101" pitchFamily="2" charset="-122"/>
                <a:cs typeface="Times New Roman" panose="02020603050405020304" pitchFamily="18" charset="0"/>
              </a:rPr>
              <a:t>底座</a:t>
            </a:r>
            <a:r>
              <a:rPr lang="en-US" altLang="zh-CN" sz="2400" dirty="0">
                <a:effectLst/>
                <a:latin typeface="Times New Roman" panose="02020603050405020304" pitchFamily="18" charset="0"/>
                <a:ea typeface="等线" panose="02010600030101010101" pitchFamily="2" charset="-122"/>
              </a:rPr>
              <a:t>) and scattered fragments lay nearby, their edges eroded by the relentless wind. They combed the area, searching every corner, but eventually, they had to accept the bitter truth of their long-awaited adventure’s disappointing outcome.</a:t>
            </a:r>
            <a:r>
              <a:rPr lang="zh-CN" altLang="zh-CN" sz="2400" dirty="0">
                <a:effectLst/>
              </a:rPr>
              <a:t> </a:t>
            </a:r>
            <a:r>
              <a:rPr lang="zh-CN" altLang="en-US" sz="2400" dirty="0">
                <a:latin typeface="Times New Roman" panose="02020603050405020304" pitchFamily="18" charset="0"/>
                <a:cs typeface="Times New Roman" panose="02020603050405020304" pitchFamily="18" charset="0"/>
                <a:sym typeface="+mn-ea"/>
              </a:rPr>
              <a:t>（卢宣亦）</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0" y="4611231"/>
            <a:ext cx="12192000" cy="2246769"/>
          </a:xfrm>
          <a:prstGeom prst="rect">
            <a:avLst/>
          </a:prstGeom>
          <a:solidFill>
            <a:schemeClr val="bg1"/>
          </a:solidFill>
        </p:spPr>
        <p:txBody>
          <a:bodyPr wrap="square">
            <a:spAutoFit/>
          </a:bodyPr>
          <a:lstStyle/>
          <a:p>
            <a:pPr marL="457200" indent="-457200" algn="just">
              <a:buFont typeface="Wingdings" panose="05000000000000000000" pitchFamily="2" charset="2"/>
              <a:buChar char="Ø"/>
            </a:pPr>
            <a:r>
              <a:rPr lang="en-GB" altLang="zh-CN" sz="2800" dirty="0">
                <a:latin typeface="Times New Roman" panose="02020603050405020304" pitchFamily="18" charset="0"/>
                <a:cs typeface="Times New Roman" panose="02020603050405020304" pitchFamily="18" charset="0"/>
              </a:rPr>
              <a:t>Sensing his friends</a:t>
            </a:r>
            <a:r>
              <a:rPr lang="en-US" altLang="zh-CN"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 disappointment, Lucas comforted them, “Don’t hang your heads. We’ve just finished the greatest adventure!” His words were like a sudden ray of sunlight, dispersing</a:t>
            </a:r>
            <a:r>
              <a:rPr lang="zh-CN" altLang="en-US" sz="2800" dirty="0">
                <a:latin typeface="Times New Roman" panose="02020603050405020304" pitchFamily="18" charset="0"/>
                <a:cs typeface="Times New Roman" panose="02020603050405020304" pitchFamily="18" charset="0"/>
              </a:rPr>
              <a:t>（驱散）</a:t>
            </a:r>
            <a:r>
              <a:rPr lang="en-GB" altLang="zh-CN" sz="2800" dirty="0">
                <a:latin typeface="Times New Roman" panose="02020603050405020304" pitchFamily="18" charset="0"/>
                <a:cs typeface="Times New Roman" panose="02020603050405020304" pitchFamily="18" charset="0"/>
              </a:rPr>
              <a:t> the mist that hung in the air. They looked around, for the first time truly seeing the breathtaking scenery—and in that moment, satisfaction quietly took the place of loss.</a:t>
            </a:r>
            <a:r>
              <a:rPr lang="zh-CN" altLang="en-US" sz="2800" dirty="0">
                <a:latin typeface="Times New Roman" panose="02020603050405020304" pitchFamily="18" charset="0"/>
                <a:cs typeface="Times New Roman" panose="02020603050405020304" pitchFamily="18" charset="0"/>
              </a:rPr>
              <a:t> （卢宣亦）</a:t>
            </a:r>
            <a:endParaRPr lang="en-US" altLang="zh-CN" sz="2800" dirty="0">
              <a:latin typeface="Times New Roman" panose="02020603050405020304" pitchFamily="18" charset="0"/>
              <a:cs typeface="Times New Roman" panose="02020603050405020304" pitchFamily="18" charset="0"/>
            </a:endParaRPr>
          </a:p>
        </p:txBody>
      </p:sp>
      <p:pic>
        <p:nvPicPr>
          <p:cNvPr id="3" name="图片 2" descr="图片包含 草, 户外, 人, 山&#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1998" cy="461123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heckerboard(across)">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014486" y="-14990"/>
            <a:ext cx="8646242" cy="646331"/>
          </a:xfrm>
          <a:prstGeom prst="rect">
            <a:avLst/>
          </a:prstGeom>
          <a:noFill/>
        </p:spPr>
        <p:txBody>
          <a:bodyPr wrap="square">
            <a:spAutoFit/>
          </a:bodyPr>
          <a:lstStyle/>
          <a:p>
            <a:pPr marL="457200" indent="-457200">
              <a:buFont typeface="Wingdings" panose="05000000000000000000" pitchFamily="2" charset="2"/>
              <a:buChar char="Ø"/>
            </a:pPr>
            <a:r>
              <a:rPr lang="en-US" altLang="zh-CN" sz="3200" b="1" dirty="0">
                <a:latin typeface="Calibri" panose="020F0502020204030204" pitchFamily="34" charset="0"/>
                <a:ea typeface="Calibri" panose="020F0502020204030204" pitchFamily="34" charset="0"/>
                <a:cs typeface="Calibri" panose="020F0502020204030204" pitchFamily="34" charset="0"/>
              </a:rPr>
              <a:t>What </a:t>
            </a:r>
            <a:r>
              <a:rPr lang="en-US" altLang="zh-CN" sz="3600" b="1" dirty="0">
                <a:solidFill>
                  <a:srgbClr val="FF0000"/>
                </a:solidFill>
                <a:latin typeface="Calibri" panose="020F0502020204030204" pitchFamily="34" charset="0"/>
                <a:ea typeface="Calibri" panose="020F0502020204030204" pitchFamily="34" charset="0"/>
                <a:cs typeface="Calibri" panose="020F0502020204030204" pitchFamily="34" charset="0"/>
              </a:rPr>
              <a:t>principle</a:t>
            </a:r>
            <a:r>
              <a:rPr lang="en-US" altLang="zh-CN" sz="3200" b="1" dirty="0">
                <a:latin typeface="Calibri" panose="020F0502020204030204" pitchFamily="34" charset="0"/>
                <a:ea typeface="Calibri" panose="020F0502020204030204" pitchFamily="34" charset="0"/>
                <a:cs typeface="Calibri" panose="020F0502020204030204" pitchFamily="34" charset="0"/>
              </a:rPr>
              <a:t> is discussed in the video?</a:t>
            </a:r>
            <a:endParaRPr lang="zh-CN" altLang="en-US" sz="3200" b="1" dirty="0">
              <a:latin typeface="Calibri" panose="020F0502020204030204" pitchFamily="34" charset="0"/>
              <a:ea typeface="隶书" panose="02010509060101010101" pitchFamily="49" charset="-122"/>
              <a:cs typeface="Calibri" panose="020F0502020204030204" pitchFamily="34" charset="0"/>
            </a:endParaRPr>
          </a:p>
        </p:txBody>
      </p:sp>
      <p:pic>
        <p:nvPicPr>
          <p:cNvPr id="4" name="图片 3"/>
          <p:cNvPicPr>
            <a:picLocks noChangeAspect="1"/>
          </p:cNvPicPr>
          <p:nvPr/>
        </p:nvPicPr>
        <p:blipFill>
          <a:blip r:embed="rId1"/>
          <a:stretch>
            <a:fillRect/>
          </a:stretch>
        </p:blipFill>
        <p:spPr>
          <a:xfrm>
            <a:off x="688340" y="741045"/>
            <a:ext cx="10701020" cy="5537200"/>
          </a:xfrm>
          <a:prstGeom prst="rect">
            <a:avLst/>
          </a:prstGeom>
        </p:spPr>
      </p:pic>
      <p:sp>
        <p:nvSpPr>
          <p:cNvPr id="5" name="文本框 4"/>
          <p:cNvSpPr txBox="1"/>
          <p:nvPr/>
        </p:nvSpPr>
        <p:spPr>
          <a:xfrm>
            <a:off x="5611495" y="6343015"/>
            <a:ext cx="1156970" cy="368300"/>
          </a:xfrm>
          <a:prstGeom prst="rect">
            <a:avLst/>
          </a:prstGeom>
          <a:noFill/>
        </p:spPr>
        <p:txBody>
          <a:bodyPr wrap="square" rtlCol="0">
            <a:spAutoFit/>
          </a:bodyPr>
          <a:p>
            <a:pPr algn="ctr"/>
            <a:r>
              <a:rPr lang="zh-CN" altLang="en-US" b="1"/>
              <a:t>视频</a:t>
            </a:r>
            <a:endParaRPr lang="zh-CN" altLang="en-US" b="1"/>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草, 人, 小孩, 年轻&#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4621876"/>
          </a:xfrm>
          <a:prstGeom prst="rect">
            <a:avLst/>
          </a:prstGeom>
        </p:spPr>
      </p:pic>
      <p:sp>
        <p:nvSpPr>
          <p:cNvPr id="13" name="文本框 12"/>
          <p:cNvSpPr txBox="1"/>
          <p:nvPr/>
        </p:nvSpPr>
        <p:spPr>
          <a:xfrm>
            <a:off x="0" y="4621876"/>
            <a:ext cx="12191999" cy="2246769"/>
          </a:xfrm>
          <a:prstGeom prst="rect">
            <a:avLst/>
          </a:prstGeom>
          <a:solidFill>
            <a:schemeClr val="bg1"/>
          </a:solidFill>
        </p:spPr>
        <p:txBody>
          <a:bodyPr wrap="square">
            <a:spAutoFit/>
          </a:bodyPr>
          <a:lstStyle/>
          <a:p>
            <a:pPr marL="457200" indent="-457200" algn="just">
              <a:buFont typeface="Wingdings" panose="05000000000000000000" pitchFamily="2" charset="2"/>
              <a:buChar char="Ø"/>
            </a:pPr>
            <a:r>
              <a:rPr lang="en-GB" altLang="zh-CN" sz="2800" dirty="0">
                <a:latin typeface="Times New Roman" panose="02020603050405020304" pitchFamily="18" charset="0"/>
                <a:cs typeface="Times New Roman" panose="02020603050405020304" pitchFamily="18" charset="0"/>
              </a:rPr>
              <a:t>“Look! There</a:t>
            </a:r>
            <a:r>
              <a:rPr lang="en-US" altLang="zh-CN"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s a line on it,” Lucas pointed at the bottom. ” “To the brave and perseverant finders: You are the glory itself!” The words, like a pellucid   /</a:t>
            </a:r>
            <a:r>
              <a:rPr lang="en-GB" altLang="zh-CN" sz="2800" dirty="0" err="1">
                <a:latin typeface="Times New Roman" panose="02020603050405020304" pitchFamily="18" charset="0"/>
                <a:cs typeface="Times New Roman" panose="02020603050405020304" pitchFamily="18" charset="0"/>
              </a:rPr>
              <a:t>pəˈluːsɪd</a:t>
            </a:r>
            <a:r>
              <a:rPr lang="en-GB" altLang="zh-CN" sz="2800" dirty="0">
                <a:latin typeface="Times New Roman" panose="02020603050405020304" pitchFamily="18" charset="0"/>
                <a:cs typeface="Times New Roman" panose="02020603050405020304" pitchFamily="18" charset="0"/>
              </a:rPr>
              <a:t>/ (extremely clear</a:t>
            </a:r>
            <a:r>
              <a:rPr lang="zh-CN" altLang="en-US" sz="2800" dirty="0">
                <a:latin typeface="Times New Roman" panose="02020603050405020304" pitchFamily="18" charset="0"/>
                <a:cs typeface="Times New Roman" panose="02020603050405020304" pitchFamily="18" charset="0"/>
              </a:rPr>
              <a:t> 清澈的；清晰的</a:t>
            </a:r>
            <a:r>
              <a:rPr lang="en-US" altLang="zh-CN"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stream flowing through their weary hearts, stirred bittersweet memories and reignited something they thought they had lost. (</a:t>
            </a:r>
            <a:r>
              <a:rPr lang="zh-CN" altLang="en-US" sz="2800" dirty="0">
                <a:latin typeface="Times New Roman" panose="02020603050405020304" pitchFamily="18" charset="0"/>
                <a:cs typeface="Times New Roman" panose="02020603050405020304" pitchFamily="18" charset="0"/>
              </a:rPr>
              <a:t>姚安妮）</a:t>
            </a:r>
            <a:endParaRPr lang="en-US" altLang="zh-CN" sz="28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 y="4611231"/>
            <a:ext cx="12191999" cy="2246769"/>
          </a:xfrm>
          <a:prstGeom prst="rect">
            <a:avLst/>
          </a:prstGeom>
          <a:solidFill>
            <a:schemeClr val="bg1"/>
          </a:solidFill>
        </p:spPr>
        <p:txBody>
          <a:bodyPr wrap="square">
            <a:spAutoFit/>
          </a:bodyPr>
          <a:lstStyle/>
          <a:p>
            <a:pPr marL="457200" indent="-457200">
              <a:buFont typeface="Wingdings" panose="05000000000000000000" pitchFamily="2" charset="2"/>
              <a:buChar char="Ø"/>
            </a:pPr>
            <a:r>
              <a:rPr lang="en-GB" altLang="zh-CN" sz="2800" dirty="0">
                <a:latin typeface="Times New Roman" panose="02020603050405020304" pitchFamily="18" charset="0"/>
                <a:cs typeface="Times New Roman" panose="02020603050405020304" pitchFamily="18" charset="0"/>
              </a:rPr>
              <a:t>The thick woods had forged their boldness; the muddy wetlands had carved their wisdom.</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And the strength to face the final barrier together—that was the true testament to their friendship. The ancient map had truly led them to glory—not to the exterior, but to the spirit.</a:t>
            </a:r>
            <a:r>
              <a:rPr lang="en-US" altLang="zh-CN"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 not the glory of gold, but the glory of growth.</a:t>
            </a:r>
            <a:r>
              <a:rPr lang="zh-CN" altLang="en-US" sz="2800" dirty="0">
                <a:latin typeface="Times New Roman" panose="02020603050405020304" pitchFamily="18" charset="0"/>
                <a:cs typeface="Times New Roman" panose="02020603050405020304" pitchFamily="18" charset="0"/>
              </a:rPr>
              <a:t>（谢思诚）</a:t>
            </a:r>
            <a:endParaRPr lang="zh-CN" altLang="en-US" sz="2800" dirty="0">
              <a:latin typeface="Times New Roman" panose="02020603050405020304" pitchFamily="18" charset="0"/>
              <a:cs typeface="Times New Roman" panose="02020603050405020304" pitchFamily="18" charset="0"/>
            </a:endParaRPr>
          </a:p>
        </p:txBody>
      </p:sp>
      <p:pic>
        <p:nvPicPr>
          <p:cNvPr id="10" name="图片 9" descr="图片包含 草, 户外, 女人, 站&#10;&#10;AI 生成的内容可能不正确。"/>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886659" y="475091"/>
            <a:ext cx="6305340" cy="3864151"/>
          </a:xfrm>
          <a:prstGeom prst="rect">
            <a:avLst/>
          </a:prstGeom>
        </p:spPr>
      </p:pic>
      <p:pic>
        <p:nvPicPr>
          <p:cNvPr id="13" name="图片 12" descr="一群人站在山上的风景&#10;&#10;AI 生成的内容可能不正确。"/>
          <p:cNvPicPr>
            <a:picLocks noChangeAspect="1"/>
          </p:cNvPicPr>
          <p:nvPr/>
        </p:nvPicPr>
        <p:blipFill>
          <a:blip r:embed="rId2">
            <a:extLst>
              <a:ext uri="{28A0092B-C50C-407E-A947-70E740481C1C}">
                <a14:useLocalDpi xmlns:a14="http://schemas.microsoft.com/office/drawing/2010/main" val="0"/>
              </a:ext>
            </a:extLst>
          </a:blip>
          <a:srcRect l="49673"/>
          <a:stretch>
            <a:fillRect/>
          </a:stretch>
        </p:blipFill>
        <p:spPr>
          <a:xfrm>
            <a:off x="0" y="475091"/>
            <a:ext cx="5886659" cy="3864151"/>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532" y="631290"/>
            <a:ext cx="12058936" cy="4401205"/>
          </a:xfrm>
          <a:prstGeom prst="rect">
            <a:avLst/>
          </a:prstGeom>
          <a:noFill/>
        </p:spPr>
        <p:txBody>
          <a:bodyPr wrap="square">
            <a:spAutoFit/>
          </a:bodyPr>
          <a:lstStyle/>
          <a:p>
            <a:r>
              <a:rPr lang="en-US" altLang="zh-CN" sz="2800" b="1" i="1" dirty="0">
                <a:latin typeface="Times New Roman" panose="02020603050405020304" pitchFamily="18" charset="0"/>
                <a:cs typeface="Times New Roman" panose="02020603050405020304" pitchFamily="18" charset="0"/>
              </a:rPr>
              <a:t>Official</a:t>
            </a:r>
            <a:r>
              <a:rPr lang="zh-CN" altLang="en-US" sz="2800" b="1" i="1" dirty="0">
                <a:latin typeface="Times New Roman" panose="02020603050405020304" pitchFamily="18" charset="0"/>
                <a:cs typeface="Times New Roman" panose="02020603050405020304" pitchFamily="18" charset="0"/>
              </a:rPr>
              <a:t> </a:t>
            </a:r>
            <a:r>
              <a:rPr lang="en-US" altLang="zh-CN" sz="2800" b="1" i="1" dirty="0">
                <a:latin typeface="Times New Roman" panose="02020603050405020304" pitchFamily="18" charset="0"/>
                <a:cs typeface="Times New Roman" panose="02020603050405020304" pitchFamily="18" charset="0"/>
              </a:rPr>
              <a:t>version</a:t>
            </a:r>
            <a:endParaRPr lang="en-US" altLang="zh-CN" sz="2800" b="1" i="1"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When reaching the Silver Falcon, the three boys found no fortune there at all. Lucas was disappointed. They had taken pains all the way to the destination, only to find that the statue did not give them the legendary wisdom and fortune as a reward. However, Jack and Simon felt this adventure was rewarding. Their friendship had been tested, which was more important than any wisdom and fortune.  Although they did not receive the expected reward, they experience personal growth, and achieve a deeper sense of fulfillment and pride.(75words)</a:t>
            </a:r>
            <a:endParaRPr lang="en-GB"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a:t>
            </a:r>
            <a:endParaRPr lang="en-GB"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a:t>
            </a:r>
            <a:endParaRPr lang="en-US" altLang="zh-CN" sz="4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258901"/>
            <a:ext cx="12192000" cy="6340197"/>
          </a:xfrm>
          <a:prstGeom prst="rect">
            <a:avLst/>
          </a:prstGeom>
          <a:noFill/>
        </p:spPr>
        <p:txBody>
          <a:bodyPr wrap="square">
            <a:spAutoFit/>
          </a:bodyPr>
          <a:lstStyle/>
          <a:p>
            <a:pPr algn="just"/>
            <a:r>
              <a:rPr lang="en-US" altLang="zh-CN" sz="2800" b="1" dirty="0">
                <a:latin typeface="Times New Roman" panose="02020603050405020304" pitchFamily="18" charset="0"/>
                <a:cs typeface="Times New Roman" panose="02020603050405020304" pitchFamily="18" charset="0"/>
              </a:rPr>
              <a:t>Our</a:t>
            </a:r>
            <a:r>
              <a:rPr lang="zh-CN" altLang="en-US" sz="2800" b="1" dirty="0">
                <a:latin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cs typeface="Times New Roman" panose="02020603050405020304" pitchFamily="18" charset="0"/>
              </a:rPr>
              <a:t>version</a:t>
            </a:r>
            <a:endParaRPr lang="en-US" altLang="zh-CN" sz="2800" b="1"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What greeted their eyes was nothing but lush grass covered the base of a marble pedestal /ˈ</a:t>
            </a:r>
            <a:r>
              <a:rPr lang="en-GB" altLang="zh-CN" sz="2800" dirty="0" err="1">
                <a:latin typeface="Times New Roman" panose="02020603050405020304" pitchFamily="18" charset="0"/>
                <a:cs typeface="Times New Roman" panose="02020603050405020304" pitchFamily="18" charset="0"/>
              </a:rPr>
              <a:t>pedɪstl</a:t>
            </a:r>
            <a:r>
              <a:rPr lang="en-GB" altLang="zh-CN"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a:t>
            </a:r>
            <a:r>
              <a:rPr lang="zh-CN" altLang="en-GB" sz="2800" dirty="0">
                <a:latin typeface="Times New Roman" panose="02020603050405020304" pitchFamily="18" charset="0"/>
                <a:cs typeface="Times New Roman" panose="02020603050405020304" pitchFamily="18" charset="0"/>
              </a:rPr>
              <a:t>底座</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and</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scattered fragments</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lay nearby</a:t>
            </a:r>
            <a:r>
              <a:rPr lang="en-US" altLang="zh-CN"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their edges</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eroded by the relentless wind. They combed the area, searching every corner, but eventually, they had to accept the bitter truth of their long-awaited adventure</a:t>
            </a:r>
            <a:r>
              <a:rPr lang="en-US" altLang="zh-CN"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s disappointing outcome.</a:t>
            </a:r>
            <a:r>
              <a:rPr lang="zh-CN" altLang="en-US" sz="2800" dirty="0">
                <a:latin typeface="Times New Roman" panose="02020603050405020304" pitchFamily="18" charset="0"/>
                <a:cs typeface="Times New Roman" panose="02020603050405020304" pitchFamily="18" charset="0"/>
              </a:rPr>
              <a:t>（卢宣亦）</a:t>
            </a:r>
            <a:r>
              <a:rPr lang="en-GB" altLang="zh-CN" sz="2800" dirty="0">
                <a:latin typeface="Times New Roman" panose="02020603050405020304" pitchFamily="18" charset="0"/>
                <a:cs typeface="Times New Roman" panose="02020603050405020304" pitchFamily="18" charset="0"/>
              </a:rPr>
              <a:t>Sensing his friends</a:t>
            </a:r>
            <a:r>
              <a:rPr lang="en-US" altLang="zh-CN"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 disappointment, Lucas comforted them, “Don’t hang your heads. We’ve just finished the greatest adventure!” His words were like a sudden ray of sunlight, dispersing</a:t>
            </a:r>
            <a:r>
              <a:rPr lang="zh-CN" altLang="en-US" sz="2800" dirty="0">
                <a:latin typeface="Times New Roman" panose="02020603050405020304" pitchFamily="18" charset="0"/>
                <a:cs typeface="Times New Roman" panose="02020603050405020304" pitchFamily="18" charset="0"/>
              </a:rPr>
              <a:t>（驱散）</a:t>
            </a:r>
            <a:r>
              <a:rPr lang="en-GB" altLang="zh-CN" sz="2800" dirty="0">
                <a:latin typeface="Times New Roman" panose="02020603050405020304" pitchFamily="18" charset="0"/>
                <a:cs typeface="Times New Roman" panose="02020603050405020304" pitchFamily="18" charset="0"/>
              </a:rPr>
              <a:t> the mist that hung in the air. They looked around, for the first time truly seeing the breathtaking scenery—and in that moment, satisfaction quietly took the place of loss.</a:t>
            </a:r>
            <a:r>
              <a:rPr lang="zh-CN" altLang="en-US" sz="2800" dirty="0">
                <a:latin typeface="Times New Roman" panose="02020603050405020304" pitchFamily="18" charset="0"/>
                <a:cs typeface="Times New Roman" panose="02020603050405020304" pitchFamily="18" charset="0"/>
              </a:rPr>
              <a:t> （卢宣亦）</a:t>
            </a:r>
            <a:r>
              <a:rPr lang="en-GB" altLang="zh-CN" sz="2800" dirty="0">
                <a:latin typeface="Times New Roman" panose="02020603050405020304" pitchFamily="18" charset="0"/>
                <a:cs typeface="Times New Roman" panose="02020603050405020304" pitchFamily="18" charset="0"/>
              </a:rPr>
              <a:t>The thick woods had forged their boldness; the muddy wetlands had carved their wisdom.</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And the strength to face the final barrier together—that was the true testament to their friendship. The ancient map had truly led them to glory—not to the exterior, but to the spirit.</a:t>
            </a:r>
            <a:r>
              <a:rPr lang="en-US" altLang="zh-CN" sz="2800" dirty="0">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 not the glory of gold, but the glory of growth.</a:t>
            </a:r>
            <a:r>
              <a:rPr lang="zh-CN" altLang="en-US" sz="2800" dirty="0">
                <a:latin typeface="Times New Roman" panose="02020603050405020304" pitchFamily="18" charset="0"/>
                <a:cs typeface="Times New Roman" panose="02020603050405020304" pitchFamily="18" charset="0"/>
              </a:rPr>
              <a:t>（谢思诚）</a:t>
            </a:r>
            <a:endParaRPr lang="zh-CN" altLang="en-US" sz="2800" dirty="0">
              <a:latin typeface="Times New Roman" panose="02020603050405020304" pitchFamily="18" charset="0"/>
              <a:cs typeface="Times New Roman" panose="02020603050405020304" pitchFamily="18" charset="0"/>
            </a:endParaRPr>
          </a:p>
          <a:p>
            <a:pPr algn="just"/>
            <a:endParaRPr lang="en-US" altLang="zh-CN" sz="1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67778" t="37937" r="8095" b="36190"/>
          <a:stretch>
            <a:fillRect/>
          </a:stretch>
        </p:blipFill>
        <p:spPr>
          <a:xfrm>
            <a:off x="-120533" y="-40124"/>
            <a:ext cx="1113514" cy="1194097"/>
          </a:xfrm>
          <a:prstGeom prst="rect">
            <a:avLst/>
          </a:prstGeom>
          <a:effectLst>
            <a:outerShdw blurRad="50800" dist="38100" dir="5400000" algn="t" rotWithShape="0">
              <a:schemeClr val="bg1">
                <a:lumMod val="50000"/>
                <a:alpha val="40000"/>
              </a:schemeClr>
            </a:outerShdw>
          </a:effectLst>
        </p:spPr>
      </p:pic>
      <p:sp>
        <p:nvSpPr>
          <p:cNvPr id="8" name="文本框 7"/>
          <p:cNvSpPr txBox="1"/>
          <p:nvPr/>
        </p:nvSpPr>
        <p:spPr>
          <a:xfrm>
            <a:off x="1015351" y="346460"/>
            <a:ext cx="5080649" cy="584775"/>
          </a:xfrm>
          <a:prstGeom prst="rect">
            <a:avLst/>
          </a:prstGeom>
          <a:noFill/>
        </p:spPr>
        <p:txBody>
          <a:bodyPr wrap="square">
            <a:spAutoFit/>
          </a:bodyPr>
          <a:lstStyle/>
          <a:p>
            <a:r>
              <a:rPr kumimoji="1" lang="en-US" altLang="zh-CN" sz="3200" b="1" dirty="0">
                <a:latin typeface="Calibri" panose="020F0502020204030204" pitchFamily="34" charset="0"/>
                <a:cs typeface="Calibri" panose="020F0502020204030204" pitchFamily="34" charset="0"/>
              </a:rPr>
              <a:t>Summary </a:t>
            </a:r>
            <a:endParaRPr kumimoji="1" lang="en-US" altLang="zh-CN" sz="3200" b="1" dirty="0">
              <a:latin typeface="Calibri" panose="020F0502020204030204" pitchFamily="34" charset="0"/>
              <a:cs typeface="Calibri" panose="020F0502020204030204" pitchFamily="34" charset="0"/>
            </a:endParaRPr>
          </a:p>
        </p:txBody>
      </p:sp>
      <p:sp>
        <p:nvSpPr>
          <p:cNvPr id="4" name="文本框 3"/>
          <p:cNvSpPr txBox="1"/>
          <p:nvPr/>
        </p:nvSpPr>
        <p:spPr>
          <a:xfrm>
            <a:off x="258507" y="4121497"/>
            <a:ext cx="12044516" cy="954107"/>
          </a:xfrm>
          <a:prstGeom prst="rect">
            <a:avLst/>
          </a:prstGeom>
          <a:noFill/>
        </p:spPr>
        <p:txBody>
          <a:bodyPr wrap="square">
            <a:spAutoFit/>
          </a:bodyPr>
          <a:lstStyle/>
          <a:p>
            <a:pPr algn="ctr"/>
            <a:r>
              <a:rPr lang="en-US" altLang="zh-CN" sz="2800" b="1" i="1" dirty="0">
                <a:ea typeface="Silom" pitchFamily="2" charset="-34"/>
                <a:cs typeface="Silom" pitchFamily="2" charset="-34"/>
              </a:rPr>
              <a:t>Every effort you plant today will fire the Chekhov’ s Gun of your destiny.</a:t>
            </a:r>
            <a:endParaRPr lang="en-US" altLang="zh-CN" sz="2800" b="1" i="1" dirty="0">
              <a:ea typeface="Silom" pitchFamily="2" charset="-34"/>
              <a:cs typeface="Silom" pitchFamily="2" charset="-34"/>
            </a:endParaRPr>
          </a:p>
          <a:p>
            <a:pPr algn="ctr"/>
            <a:r>
              <a:rPr lang="zh-CN" altLang="en-US" sz="2800" b="1" i="1" dirty="0">
                <a:ea typeface="Silom" pitchFamily="2" charset="-34"/>
                <a:cs typeface="Silom" pitchFamily="2" charset="-34"/>
              </a:rPr>
              <a:t>你每日埋下的努力与坚持，终将扣动命运的扳机。</a:t>
            </a:r>
            <a:endParaRPr lang="en-US" altLang="zh-CN" sz="2800" b="1" i="1" dirty="0">
              <a:ea typeface="Silom" pitchFamily="2" charset="-34"/>
              <a:cs typeface="Silom" pitchFamily="2" charset="-34"/>
            </a:endParaRPr>
          </a:p>
        </p:txBody>
      </p:sp>
      <p:sp>
        <p:nvSpPr>
          <p:cNvPr id="2" name="任意多边形: 形状 218"/>
          <p:cNvSpPr/>
          <p:nvPr/>
        </p:nvSpPr>
        <p:spPr>
          <a:xfrm>
            <a:off x="258507" y="781728"/>
            <a:ext cx="7283669" cy="2711669"/>
          </a:xfrm>
          <a:custGeom>
            <a:avLst/>
            <a:gdLst>
              <a:gd name="connsiteX0" fmla="*/ 0 w 7283669"/>
              <a:gd name="connsiteY0" fmla="*/ 2711669 h 2711669"/>
              <a:gd name="connsiteX1" fmla="*/ 1397876 w 7283669"/>
              <a:gd name="connsiteY1" fmla="*/ 1734207 h 2711669"/>
              <a:gd name="connsiteX2" fmla="*/ 3920358 w 7283669"/>
              <a:gd name="connsiteY2" fmla="*/ 1450428 h 2711669"/>
              <a:gd name="connsiteX3" fmla="*/ 5675586 w 7283669"/>
              <a:gd name="connsiteY3" fmla="*/ 525517 h 2711669"/>
              <a:gd name="connsiteX4" fmla="*/ 7283669 w 7283669"/>
              <a:gd name="connsiteY4" fmla="*/ 0 h 2711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3669" h="2711669">
                <a:moveTo>
                  <a:pt x="0" y="2711669"/>
                </a:moveTo>
                <a:cubicBezTo>
                  <a:pt x="372241" y="2328041"/>
                  <a:pt x="744483" y="1944414"/>
                  <a:pt x="1397876" y="1734207"/>
                </a:cubicBezTo>
                <a:cubicBezTo>
                  <a:pt x="2051269" y="1524000"/>
                  <a:pt x="3207406" y="1651876"/>
                  <a:pt x="3920358" y="1450428"/>
                </a:cubicBezTo>
                <a:cubicBezTo>
                  <a:pt x="4633310" y="1248980"/>
                  <a:pt x="5115034" y="767255"/>
                  <a:pt x="5675586" y="525517"/>
                </a:cubicBezTo>
                <a:cubicBezTo>
                  <a:pt x="6236138" y="283779"/>
                  <a:pt x="6759903" y="141889"/>
                  <a:pt x="7283669" y="0"/>
                </a:cubicBezTo>
              </a:path>
            </a:pathLst>
          </a:custGeom>
          <a:noFill/>
          <a:ln>
            <a:solidFill>
              <a:srgbClr val="366D5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图形用户界面, 应用程序, 图标&#10;&#10;描述已自动生成"/>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t="61358" r="66064"/>
          <a:stretch>
            <a:fillRect/>
          </a:stretch>
        </p:blipFill>
        <p:spPr>
          <a:xfrm>
            <a:off x="7564546" y="151276"/>
            <a:ext cx="944154" cy="1019503"/>
          </a:xfrm>
          <a:prstGeom prst="rect">
            <a:avLst/>
          </a:prstGeom>
        </p:spPr>
      </p:pic>
      <p:sp>
        <p:nvSpPr>
          <p:cNvPr id="14" name="文本框 13"/>
          <p:cNvSpPr txBox="1"/>
          <p:nvPr/>
        </p:nvSpPr>
        <p:spPr>
          <a:xfrm>
            <a:off x="1646546" y="2736502"/>
            <a:ext cx="8411854" cy="954107"/>
          </a:xfrm>
          <a:prstGeom prst="rect">
            <a:avLst/>
          </a:prstGeom>
          <a:noFill/>
        </p:spPr>
        <p:txBody>
          <a:bodyPr wrap="square">
            <a:spAutoFit/>
          </a:bodyPr>
          <a:lstStyle/>
          <a:p>
            <a:r>
              <a:rPr lang="en-US" altLang="zh-CN" sz="2800" b="1" i="1" dirty="0">
                <a:ea typeface="Silom" pitchFamily="2" charset="-34"/>
                <a:cs typeface="Silom" pitchFamily="2" charset="-34"/>
              </a:rPr>
              <a:t>A great story doesn't lie in flowery words, but in the fact that every foreshadowing has a warm echoing.</a:t>
            </a:r>
            <a:endParaRPr lang="en-US" altLang="zh-CN" sz="2800" b="1" i="1" dirty="0">
              <a:ea typeface="Silom" pitchFamily="2" charset="-34"/>
              <a:cs typeface="Silom" pitchFamily="2"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22" presetClass="entr" presetSubtype="8"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left)">
                                      <p:cBhvr>
                                        <p:cTn id="19" dur="500"/>
                                        <p:tgtEl>
                                          <p:spTgt spid="4">
                                            <p:txEl>
                                              <p:pRg st="0" end="0"/>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wipe(left)">
                                      <p:cBhvr>
                                        <p:cTn id="2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998237" y="1183597"/>
            <a:ext cx="10273821" cy="4021100"/>
            <a:chOff x="1172604" y="2000876"/>
            <a:chExt cx="4679345" cy="4021100"/>
          </a:xfrm>
        </p:grpSpPr>
        <p:grpSp>
          <p:nvGrpSpPr>
            <p:cNvPr id="17" name="组合 16"/>
            <p:cNvGrpSpPr/>
            <p:nvPr/>
          </p:nvGrpSpPr>
          <p:grpSpPr>
            <a:xfrm>
              <a:off x="1172604" y="2325187"/>
              <a:ext cx="4679345" cy="3696789"/>
              <a:chOff x="1038325" y="2416627"/>
              <a:chExt cx="4679345" cy="3696789"/>
            </a:xfrm>
          </p:grpSpPr>
          <p:pic>
            <p:nvPicPr>
              <p:cNvPr id="15" name="图片 14"/>
              <p:cNvPicPr>
                <a:picLocks noChangeAspect="1"/>
              </p:cNvPicPr>
              <p:nvPr/>
            </p:nvPicPr>
            <p:blipFill>
              <a:blip r:embed="rId1">
                <a:duotone>
                  <a:prstClr val="black"/>
                  <a:schemeClr val="accent1">
                    <a:tint val="45000"/>
                    <a:satMod val="400000"/>
                  </a:schemeClr>
                </a:duotone>
                <a:extLst>
                  <a:ext uri="{BEBA8EAE-BF5A-486C-A8C5-ECC9F3942E4B}">
                    <a14:imgProps xmlns:a14="http://schemas.microsoft.com/office/drawing/2010/main">
                      <a14:imgLayer r:embed="rId2">
                        <a14:imgEffect>
                          <a14:artisticGlass/>
                        </a14:imgEffect>
                        <a14:imgEffect>
                          <a14:sharpenSoften amount="50000"/>
                        </a14:imgEffect>
                      </a14:imgLayer>
                    </a14:imgProps>
                  </a:ext>
                  <a:ext uri="{28A0092B-C50C-407E-A947-70E740481C1C}">
                    <a14:useLocalDpi xmlns:a14="http://schemas.microsoft.com/office/drawing/2010/main" val="0"/>
                  </a:ext>
                </a:extLst>
              </a:blip>
              <a:srcRect l="17069" t="24857" r="17477" b="26095"/>
              <a:stretch>
                <a:fillRect/>
              </a:stretch>
            </p:blipFill>
            <p:spPr>
              <a:xfrm>
                <a:off x="1038325" y="2416627"/>
                <a:ext cx="4679345" cy="3696789"/>
              </a:xfrm>
              <a:prstGeom prst="rect">
                <a:avLst/>
              </a:prstGeom>
            </p:spPr>
          </p:pic>
          <p:sp>
            <p:nvSpPr>
              <p:cNvPr id="3" name="文本框 2"/>
              <p:cNvSpPr txBox="1"/>
              <p:nvPr/>
            </p:nvSpPr>
            <p:spPr>
              <a:xfrm>
                <a:off x="1645166" y="3582831"/>
                <a:ext cx="3806054" cy="1307537"/>
              </a:xfrm>
              <a:prstGeom prst="rect">
                <a:avLst/>
              </a:prstGeom>
              <a:solidFill>
                <a:schemeClr val="bg1"/>
              </a:solidFill>
            </p:spPr>
            <p:txBody>
              <a:bodyPr wrap="square">
                <a:spAutoFit/>
              </a:bodyPr>
              <a:lstStyle/>
              <a:p>
                <a:pPr>
                  <a:lnSpc>
                    <a:spcPct val="150000"/>
                  </a:lnSpc>
                </a:pPr>
                <a:r>
                  <a:rPr lang="en-US" altLang="zh-CN"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Polish</a:t>
                </a:r>
                <a:r>
                  <a:rPr lang="zh-CN" altLang="en-US"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 </a:t>
                </a:r>
                <a:r>
                  <a:rPr lang="en-US" altLang="zh-CN"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your</a:t>
                </a:r>
                <a:r>
                  <a:rPr lang="zh-CN" altLang="en-US"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 </a:t>
                </a:r>
                <a:r>
                  <a:rPr lang="en-US" altLang="zh-CN"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composition</a:t>
                </a:r>
                <a:r>
                  <a:rPr lang="zh-CN" altLang="en-US"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 </a:t>
                </a:r>
                <a:r>
                  <a:rPr lang="en-US" altLang="zh-CN"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according</a:t>
                </a:r>
                <a:r>
                  <a:rPr lang="zh-CN" altLang="en-US"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 </a:t>
                </a:r>
                <a:r>
                  <a:rPr lang="en-US" altLang="zh-CN"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to</a:t>
                </a:r>
                <a:r>
                  <a:rPr lang="zh-CN" altLang="en-US"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 </a:t>
                </a:r>
                <a:r>
                  <a:rPr lang="en-US" altLang="zh-CN"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what</a:t>
                </a:r>
                <a:r>
                  <a:rPr lang="zh-CN" altLang="en-US"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 </a:t>
                </a:r>
                <a:r>
                  <a:rPr lang="en-US" altLang="zh-CN"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we have learnt. </a:t>
                </a:r>
                <a:r>
                  <a:rPr lang="zh-CN" altLang="en-US"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 </a:t>
                </a:r>
                <a:r>
                  <a:rPr lang="en-US" altLang="zh-CN" sz="28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rPr>
                  <a:t>Foreshadowing &amp; echoing </a:t>
                </a:r>
                <a:endParaRPr lang="zh-CN" altLang="en-US" sz="2000" b="1" dirty="0">
                  <a:solidFill>
                    <a:schemeClr val="tx1">
                      <a:lumMod val="95000"/>
                      <a:lumOff val="5000"/>
                    </a:schemeClr>
                  </a:solidFill>
                  <a:latin typeface="Times New Roman" panose="02020603050405020304" pitchFamily="18" charset="0"/>
                  <a:ea typeface="阿里巴巴普惠体" panose="00020600040101010101" pitchFamily="18" charset="-122"/>
                  <a:cs typeface="Times New Roman" panose="02020603050405020304" pitchFamily="18" charset="0"/>
                </a:endParaRPr>
              </a:p>
            </p:txBody>
          </p:sp>
        </p:grp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2111" y="2000876"/>
              <a:ext cx="1444853" cy="1336683"/>
            </a:xfrm>
            <a:prstGeom prst="rect">
              <a:avLst/>
            </a:prstGeom>
          </p:spPr>
        </p:pic>
      </p:grpSp>
      <p:sp>
        <p:nvSpPr>
          <p:cNvPr id="33" name="文本框 32"/>
          <p:cNvSpPr txBox="1"/>
          <p:nvPr/>
        </p:nvSpPr>
        <p:spPr>
          <a:xfrm>
            <a:off x="1384120" y="367234"/>
            <a:ext cx="3022959" cy="584775"/>
          </a:xfrm>
          <a:prstGeom prst="rect">
            <a:avLst/>
          </a:prstGeom>
          <a:noFill/>
        </p:spPr>
        <p:txBody>
          <a:bodyPr wrap="square" rtlCol="0">
            <a:spAutoFit/>
          </a:bodyPr>
          <a:lstStyle/>
          <a:p>
            <a:r>
              <a:rPr lang="en-US" altLang="zh-CN" sz="3200" b="1" dirty="0">
                <a:latin typeface="Times New Roman" panose="02020603050405020304" pitchFamily="18" charset="0"/>
                <a:ea typeface="阿里巴巴普惠体" panose="00020600040101010101" pitchFamily="18" charset="-122"/>
                <a:cs typeface="Times New Roman" panose="02020603050405020304" pitchFamily="18" charset="0"/>
              </a:rPr>
              <a:t>Assignment</a:t>
            </a:r>
            <a:endParaRPr lang="zh-CN" altLang="en-US" sz="3500" b="1" dirty="0">
              <a:latin typeface="Times New Roman" panose="02020603050405020304" pitchFamily="18" charset="0"/>
              <a:ea typeface="阿里巴巴普惠体" panose="00020600040101010101" pitchFamily="18" charset="-122"/>
              <a:cs typeface="Times New Roman" panose="02020603050405020304" pitchFamily="18" charset="0"/>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687049" y="5204697"/>
            <a:ext cx="1400175" cy="16152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par>
                                <p:cTn id="8" presetID="22" presetClass="entr" presetSubtype="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357725" y="428340"/>
            <a:ext cx="1547830" cy="1547830"/>
          </a:xfrm>
          <a:prstGeom prst="rect">
            <a:avLst/>
          </a:prstGeom>
          <a:effectLst>
            <a:outerShdw blurRad="50800" dist="38100" dir="8100000" algn="tr" rotWithShape="0">
              <a:schemeClr val="bg1">
                <a:lumMod val="50000"/>
                <a:alpha val="40000"/>
              </a:schemeClr>
            </a:outerShdw>
          </a:effectLst>
        </p:spPr>
      </p:pic>
      <p:sp>
        <p:nvSpPr>
          <p:cNvPr id="25" name="云形 24"/>
          <p:cNvSpPr/>
          <p:nvPr/>
        </p:nvSpPr>
        <p:spPr>
          <a:xfrm>
            <a:off x="7196629" y="989924"/>
            <a:ext cx="916420" cy="789449"/>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云形 25"/>
          <p:cNvSpPr/>
          <p:nvPr/>
        </p:nvSpPr>
        <p:spPr>
          <a:xfrm>
            <a:off x="5945777" y="717613"/>
            <a:ext cx="1183199" cy="789449"/>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47135" y="3215148"/>
            <a:ext cx="8105104" cy="923330"/>
          </a:xfrm>
          <a:prstGeom prst="rect">
            <a:avLst/>
          </a:prstGeom>
          <a:noFill/>
        </p:spPr>
        <p:txBody>
          <a:bodyPr wrap="none" rtlCol="0">
            <a:spAutoFit/>
          </a:bodyPr>
          <a:lstStyle/>
          <a:p>
            <a:r>
              <a:rPr kumimoji="1" lang="en-US" altLang="zh-CN" sz="5400" dirty="0">
                <a:latin typeface="Bernard MT Condensed" panose="02050806060905020404" pitchFamily="18" charset="0"/>
              </a:rPr>
              <a:t>Thank you for your listening! </a:t>
            </a:r>
            <a:endParaRPr kumimoji="1" lang="zh-CN" altLang="en-US" sz="5400" dirty="0">
              <a:latin typeface="Bernard MT Condensed" panose="020508060609050204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268224"/>
            <a:ext cx="12338304" cy="6722353"/>
          </a:xfrm>
          <a:prstGeom prst="rect">
            <a:avLst/>
          </a:prstGeom>
          <a:noFill/>
        </p:spPr>
        <p:txBody>
          <a:bodyPr wrap="square">
            <a:spAutoFit/>
          </a:bodyPr>
          <a:lstStyle/>
          <a:p>
            <a:pPr algn="just" fontAlgn="auto"/>
            <a:r>
              <a:rPr lang="en-US" altLang="zh-CN" sz="2000" dirty="0">
                <a:latin typeface="Times New Roman" panose="02020603050405020304" pitchFamily="18" charset="0"/>
                <a:cs typeface="Times New Roman" panose="02020603050405020304" pitchFamily="18" charset="0"/>
              </a:rPr>
              <a:t>	I've recently become interested in mountain climbing. It's mainly due to my friend Tim, an experienced hiker. Initially, I saw hiking as pointless exhausting muscles under the burning sun, carrying heavy loads, with no easy way back. Why endure(</a:t>
            </a:r>
            <a:r>
              <a:rPr lang="zh-CN" altLang="en-US" sz="2000" dirty="0">
                <a:latin typeface="Times New Roman" panose="02020603050405020304" pitchFamily="18" charset="0"/>
                <a:cs typeface="Times New Roman" panose="02020603050405020304" pitchFamily="18" charset="0"/>
              </a:rPr>
              <a:t>忍受</a:t>
            </a:r>
            <a:r>
              <a:rPr lang="en-US" altLang="zh-CN" sz="2000" dirty="0">
                <a:latin typeface="Times New Roman" panose="02020603050405020304" pitchFamily="18" charset="0"/>
                <a:cs typeface="Times New Roman" panose="02020603050405020304" pitchFamily="18" charset="0"/>
              </a:rPr>
              <a:t>) that?</a:t>
            </a:r>
            <a:endParaRPr lang="en-US" altLang="zh-CN" sz="2000" dirty="0">
              <a:latin typeface="Times New Roman" panose="02020603050405020304" pitchFamily="18" charset="0"/>
              <a:cs typeface="Times New Roman" panose="02020603050405020304" pitchFamily="18" charset="0"/>
            </a:endParaRPr>
          </a:p>
          <a:p>
            <a:pPr algn="just" fontAlgn="auto"/>
            <a:r>
              <a:rPr lang="en-US" altLang="zh-CN" sz="2000" dirty="0">
                <a:latin typeface="Times New Roman" panose="02020603050405020304" pitchFamily="18" charset="0"/>
                <a:cs typeface="Times New Roman" panose="02020603050405020304" pitchFamily="18" charset="0"/>
              </a:rPr>
              <a:t>	Last month, Tim convinced me to join him in climbing a small hill. To my surprise, the view from the top was breathtaking. I witnessed an amazing sunset over the sea. That humble peak offered unexpected joy, awakening a desire for more—cloud seas, sunrises, and bird's-eye views. After a few more mountain climbing attempts, I declared, "I will challenge the Hero's Route!" It was a demanding 20-kilometer trail (</a:t>
            </a:r>
            <a:r>
              <a:rPr lang="zh-CN" altLang="en-US" sz="2000" dirty="0">
                <a:latin typeface="Times New Roman" panose="02020603050405020304" pitchFamily="18" charset="0"/>
                <a:cs typeface="Times New Roman" panose="02020603050405020304" pitchFamily="18" charset="0"/>
              </a:rPr>
              <a:t>小径</a:t>
            </a:r>
            <a:r>
              <a:rPr lang="en-US" altLang="zh-CN" sz="2000" dirty="0">
                <a:latin typeface="Times New Roman" panose="02020603050405020304" pitchFamily="18" charset="0"/>
                <a:cs typeface="Times New Roman" panose="02020603050405020304" pitchFamily="18" charset="0"/>
              </a:rPr>
              <a:t>) across several high peaks, a test of "heroes."</a:t>
            </a:r>
            <a:endParaRPr lang="en-US" altLang="zh-CN" sz="2000" dirty="0">
              <a:latin typeface="Times New Roman" panose="02020603050405020304" pitchFamily="18" charset="0"/>
              <a:cs typeface="Times New Roman" panose="02020603050405020304" pitchFamily="18" charset="0"/>
            </a:endParaRPr>
          </a:p>
          <a:p>
            <a:pPr algn="just" fontAlgn="auto"/>
            <a:r>
              <a:rPr lang="en-US" altLang="zh-CN" sz="2000" dirty="0">
                <a:latin typeface="Times New Roman" panose="02020603050405020304" pitchFamily="18" charset="0"/>
                <a:cs typeface="Times New Roman" panose="02020603050405020304" pitchFamily="18" charset="0"/>
              </a:rPr>
              <a:t>	But Tim tried to cool me down. "It's not easy," he warned. "It requires training, not just enthusiasm." But I believed "Nothing is impossible in front of a willing heart," so the following weekend I set off alone without telling Tim. I decided to give him a big surprise.</a:t>
            </a:r>
            <a:endParaRPr lang="en-US" altLang="zh-CN" sz="2000" dirty="0">
              <a:latin typeface="Times New Roman" panose="02020603050405020304" pitchFamily="18" charset="0"/>
              <a:cs typeface="Times New Roman" panose="02020603050405020304" pitchFamily="18" charset="0"/>
            </a:endParaRPr>
          </a:p>
          <a:p>
            <a:pPr algn="just" fontAlgn="auto"/>
            <a:r>
              <a:rPr lang="en-US" altLang="zh-CN" sz="2000" dirty="0">
                <a:latin typeface="Times New Roman" panose="02020603050405020304" pitchFamily="18" charset="0"/>
                <a:cs typeface="Times New Roman" panose="02020603050405020304" pitchFamily="18" charset="0"/>
              </a:rPr>
              <a:t>	At the foot of the mountain, I saw some groups of climbers with walkie-talkies. I laughed—real heroes journey alone. The first peak was rewarding, with cool winds and glimpses of the sea. But as I pushed onward, the trail turned wild and rugged. Steep rocks forced me to crawl on all fours. The sky darkened, threatening rain. Tiredness set in, and the other climbers had all overtaken me, leaving me completely alone. The trail seemed endless. Rain soon poured and I was wet through. The rocks became slippery, making every step a struggle. To make matters worse, my phone had no signal. Desperation mounted in me.</a:t>
            </a:r>
            <a:endParaRPr lang="en-US" altLang="zh-CN" sz="2000" dirty="0">
              <a:latin typeface="Times New Roman" panose="02020603050405020304" pitchFamily="18" charset="0"/>
              <a:cs typeface="Times New Roman" panose="02020603050405020304" pitchFamily="18" charset="0"/>
            </a:endParaRPr>
          </a:p>
          <a:p>
            <a:pPr algn="just" fontAlgn="auto"/>
            <a:r>
              <a:rPr lang="en-US" altLang="zh-CN" sz="2000" dirty="0">
                <a:latin typeface="Times New Roman" panose="02020603050405020304" pitchFamily="18" charset="0"/>
                <a:cs typeface="Times New Roman" panose="02020603050405020304" pitchFamily="18" charset="0"/>
              </a:rPr>
              <a:t>	Around 5:30 PM, there were still two peaks ahead. Exhausted and having barely progressed, I found a weak signal on my phone and hurriedly called Tim. He was shocked, but after checking my location, he calmly gave me instructions. "Stop going ahead. You've just passed a side trail down to a village. It is marked with a blue ribbon(</a:t>
            </a:r>
            <a:r>
              <a:rPr lang="zh-CN" altLang="en-US" sz="2000" dirty="0">
                <a:latin typeface="Times New Roman" panose="02020603050405020304" pitchFamily="18" charset="0"/>
                <a:cs typeface="Times New Roman" panose="02020603050405020304" pitchFamily="18" charset="0"/>
              </a:rPr>
              <a:t>丝带</a:t>
            </a:r>
            <a:r>
              <a:rPr lang="en-US" altLang="zh-CN" sz="2000" dirty="0">
                <a:latin typeface="Times New Roman" panose="02020603050405020304" pitchFamily="18" charset="0"/>
                <a:cs typeface="Times New Roman" panose="02020603050405020304" pitchFamily="18" charset="0"/>
              </a:rPr>
              <a:t>). Find it and take the path—I'll meet you midway."</a:t>
            </a:r>
            <a:endParaRPr lang="en-US" altLang="zh-CN" sz="2000" dirty="0">
              <a:latin typeface="Times New Roman" panose="02020603050405020304" pitchFamily="18" charset="0"/>
              <a:cs typeface="Times New Roman" panose="02020603050405020304" pitchFamily="18" charset="0"/>
            </a:endParaRPr>
          </a:p>
          <a:p>
            <a:pPr algn="just" fontAlgn="auto">
              <a:lnSpc>
                <a:spcPts val="1800"/>
              </a:lnSpc>
            </a:pPr>
            <a:r>
              <a:rPr lang="en-US" altLang="zh-CN" sz="2000" b="1" dirty="0">
                <a:latin typeface="Times New Roman" panose="02020603050405020304" pitchFamily="18" charset="0"/>
                <a:cs typeface="Times New Roman" panose="02020603050405020304" pitchFamily="18" charset="0"/>
              </a:rPr>
              <a:t>Para.1  But now I hesitated, because taking the side trail meant failure.</a:t>
            </a:r>
            <a:endParaRPr lang="en-US" altLang="zh-CN" sz="2000" b="1" dirty="0">
              <a:latin typeface="Times New Roman" panose="02020603050405020304" pitchFamily="18" charset="0"/>
              <a:cs typeface="Times New Roman" panose="02020603050405020304" pitchFamily="18" charset="0"/>
            </a:endParaRPr>
          </a:p>
          <a:p>
            <a:pPr algn="just" fontAlgn="auto">
              <a:lnSpc>
                <a:spcPts val="1900"/>
              </a:lnSpc>
            </a:pPr>
            <a:r>
              <a:rPr lang="en-US" altLang="zh-CN" sz="2000" b="1" dirty="0">
                <a:latin typeface="Times New Roman" panose="02020603050405020304" pitchFamily="18" charset="0"/>
                <a:cs typeface="Times New Roman" panose="02020603050405020304" pitchFamily="18" charset="0"/>
              </a:rPr>
              <a:t>Para.2  Climbing down the path to the village at night was still very challenging</a:t>
            </a:r>
            <a:endParaRPr lang="en-US" altLang="zh-CN" sz="2000" b="1"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0" y="0"/>
            <a:ext cx="4303776" cy="369332"/>
          </a:xfrm>
          <a:prstGeom prst="rect">
            <a:avLst/>
          </a:prstGeom>
          <a:noFill/>
        </p:spPr>
        <p:txBody>
          <a:bodyPr wrap="square">
            <a:spAutoFit/>
          </a:bodyPr>
          <a:lstStyle/>
          <a:p>
            <a:pPr>
              <a:spcAft>
                <a:spcPct val="60000"/>
              </a:spcAft>
            </a:pPr>
            <a:r>
              <a:rPr lang="en-US" altLang="zh-CN" sz="1800" b="1" dirty="0"/>
              <a:t>2026</a:t>
            </a:r>
            <a:r>
              <a:rPr lang="zh-CN" altLang="en-US" sz="1800" b="1" dirty="0"/>
              <a:t>届广东省第二次调研考试 </a:t>
            </a:r>
            <a:r>
              <a:rPr lang="zh-CN" altLang="zh-CN" sz="1800" b="1" dirty="0"/>
              <a:t>读后续写</a:t>
            </a:r>
            <a:endParaRPr lang="zh-CN" altLang="zh-CN" sz="1800"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3152" y="926592"/>
            <a:ext cx="12045696" cy="4893647"/>
          </a:xfrm>
          <a:prstGeom prst="rect">
            <a:avLst/>
          </a:prstGeom>
          <a:noFill/>
        </p:spPr>
        <p:txBody>
          <a:bodyPr wrap="square">
            <a:spAutoFit/>
          </a:bodyPr>
          <a:lstStyle/>
          <a:p>
            <a:pPr indent="0" algn="just" fontAlgn="auto"/>
            <a:r>
              <a:rPr lang="zh-CN" altLang="en-US" sz="2400">
                <a:latin typeface="Times New Roman" panose="02020603050405020304" pitchFamily="18" charset="0"/>
                <a:cs typeface="Times New Roman" panose="02020603050405020304" pitchFamily="18" charset="0"/>
              </a:rPr>
              <a:t>参考范文</a:t>
            </a:r>
            <a:endParaRPr lang="en-US" altLang="zh-CN" sz="2400" dirty="0">
              <a:latin typeface="Times New Roman" panose="02020603050405020304" pitchFamily="18" charset="0"/>
              <a:cs typeface="Times New Roman" panose="02020603050405020304" pitchFamily="18" charset="0"/>
            </a:endParaRPr>
          </a:p>
          <a:p>
            <a:pPr indent="0" algn="just" fontAlgn="auto"/>
            <a:r>
              <a:rPr lang="en-US" altLang="zh-CN" sz="2400" dirty="0">
                <a:latin typeface="Times New Roman" panose="02020603050405020304" pitchFamily="18" charset="0"/>
                <a:cs typeface="Times New Roman" panose="02020603050405020304" pitchFamily="18" charset="0"/>
              </a:rPr>
              <a:t>	But now I hesitated, because taking the side trail meant failure. I had come so far, and to turn back now felt like admitting I wasn’t strong enough, that I wasn’t the “hero” I had set out to be. But as a storm was coming close and my body grew weaker, I realized the trail was no longer just a challenge of endurance; it had become a test of life. At last I accepted that I’d better quit the Hero’s Route this time. I turned back, searched carefully for the blue ribbon and reluctantly followed it down.</a:t>
            </a:r>
            <a:endParaRPr lang="en-US" altLang="zh-CN" sz="2400" dirty="0">
              <a:latin typeface="Times New Roman" panose="02020603050405020304" pitchFamily="18" charset="0"/>
              <a:cs typeface="Times New Roman" panose="02020603050405020304" pitchFamily="18" charset="0"/>
            </a:endParaRPr>
          </a:p>
          <a:p>
            <a:pPr indent="0" algn="just" fontAlgn="auto"/>
            <a:r>
              <a:rPr lang="en-US" altLang="zh-CN" sz="2400" dirty="0">
                <a:latin typeface="Times New Roman" panose="02020603050405020304" pitchFamily="18" charset="0"/>
                <a:cs typeface="Times New Roman" panose="02020603050405020304" pitchFamily="18" charset="0"/>
              </a:rPr>
              <a:t>        Climbing down the path to the village at night was still very challenging. I had lost track of time, the darkness closing in on me. Just as I was losing all hope, I saw a beam of light ahead. It was Tim. His appearance at that moment almost made me cry. When we finally made it down to the village, I apologized for my reckless behavior. “You’re still a hero,” Tim said with a warm smile, “because a hero knows when to stay on and when to give up.” But I knew I was not. A true hero knows to respect, and to act wisely. That was a lesson the mountains taught me.</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67778" t="37937" r="8095" b="36190"/>
          <a:stretch>
            <a:fillRect/>
          </a:stretch>
        </p:blipFill>
        <p:spPr>
          <a:xfrm>
            <a:off x="0" y="-128923"/>
            <a:ext cx="1113514" cy="1194097"/>
          </a:xfrm>
          <a:prstGeom prst="rect">
            <a:avLst/>
          </a:prstGeom>
          <a:effectLst>
            <a:outerShdw blurRad="50800" dist="38100" dir="5400000" algn="t" rotWithShape="0">
              <a:schemeClr val="bg1">
                <a:lumMod val="50000"/>
                <a:alpha val="40000"/>
              </a:schemeClr>
            </a:outerShdw>
          </a:effectLst>
        </p:spPr>
      </p:pic>
      <p:sp>
        <p:nvSpPr>
          <p:cNvPr id="6" name="文本框 5"/>
          <p:cNvSpPr txBox="1"/>
          <p:nvPr/>
        </p:nvSpPr>
        <p:spPr>
          <a:xfrm>
            <a:off x="1113514" y="175737"/>
            <a:ext cx="6100762" cy="584775"/>
          </a:xfrm>
          <a:prstGeom prst="rect">
            <a:avLst/>
          </a:prstGeom>
          <a:noFill/>
        </p:spPr>
        <p:txBody>
          <a:bodyPr wrap="square">
            <a:spAutoFit/>
          </a:bodyPr>
          <a:lstStyle/>
          <a:p>
            <a:r>
              <a:rPr kumimoji="1" lang="en-US" altLang="zh-CN" sz="3200" b="1" dirty="0">
                <a:latin typeface="Calibri" panose="020F0502020204030204" pitchFamily="34" charset="0"/>
                <a:cs typeface="Calibri" panose="020F0502020204030204" pitchFamily="34" charset="0"/>
              </a:rPr>
              <a:t>Find the foreshadowing (</a:t>
            </a:r>
            <a:r>
              <a:rPr kumimoji="1" lang="zh-CN" altLang="en-US" sz="3200" b="1" dirty="0">
                <a:latin typeface="Calibri" panose="020F0502020204030204" pitchFamily="34" charset="0"/>
                <a:cs typeface="Calibri" panose="020F0502020204030204" pitchFamily="34" charset="0"/>
              </a:rPr>
              <a:t>伏笔</a:t>
            </a:r>
            <a:r>
              <a:rPr kumimoji="1" lang="en-US" altLang="zh-CN" sz="3200" b="1" dirty="0">
                <a:latin typeface="Calibri" panose="020F0502020204030204" pitchFamily="34" charset="0"/>
                <a:cs typeface="Calibri" panose="020F0502020204030204" pitchFamily="34" charset="0"/>
              </a:rPr>
              <a:t>)</a:t>
            </a:r>
            <a:endParaRPr kumimoji="1" lang="en-US" altLang="zh-CN" sz="3200" b="1" dirty="0">
              <a:latin typeface="Calibri" panose="020F0502020204030204" pitchFamily="34" charset="0"/>
              <a:cs typeface="Calibri" panose="020F0502020204030204" pitchFamily="34" charset="0"/>
            </a:endParaRPr>
          </a:p>
        </p:txBody>
      </p:sp>
      <p:sp>
        <p:nvSpPr>
          <p:cNvPr id="10" name="文本框 9"/>
          <p:cNvSpPr txBox="1"/>
          <p:nvPr/>
        </p:nvSpPr>
        <p:spPr>
          <a:xfrm>
            <a:off x="75010" y="929228"/>
            <a:ext cx="12041981" cy="5632311"/>
          </a:xfrm>
          <a:prstGeom prst="rect">
            <a:avLst/>
          </a:prstGeom>
          <a:solidFill>
            <a:schemeClr val="bg1"/>
          </a:solidFill>
        </p:spPr>
        <p:txBody>
          <a:bodyPr wrap="square">
            <a:spAutoFit/>
          </a:bodyPr>
          <a:lstStyle/>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In the town of Greenfield</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group of three adventurous spirits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Jack</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Simon, and Lucas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had discovered an ancient map in Jack's grandfather's house. The map</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yellowed with age</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described a mysterious island that had the legendary(</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传说的</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 Silver Falcon, a statue that was said to award its finder enormous wisdom and fortune.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typical eighth graders with the excitement of discovery and dreams of greatness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they decided they would be the ones to discover this hidden treasure. They agreed to start this search during the up-and-coming spring break</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keeping their plans a secret from the adults who would undoubtedly discourage such a dangerous adventure.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days that followed were filled with preparation. They read books on survival</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learned about the stars for navigation, and tested their courage in smaller woods. The boys were united by their unshakable resolve and the promise of an adventure that could change their lives forever.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spring break began, they set out just as the sun painted the sky with colors of orange and gold. They felt a mixture of excitement and slight nervousness. They carried backpacks filled with supplies and the ancient map that they hoped would lead them to glory.</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beginning of their journey was full of laughter and songs around the campfire</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but as days passed, the trip's reality set in. The path grew more dangerous, and the maps guided them through thick woods and muddy wetlands. They learned to work together as their friendship was tested by constant challenges. Slowly, the island drew nearer.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conflict arose when they reached the foot of Mount Veritas</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final barrier before reaching the island. Lucas twisted his ankle, and the slightest movement sent sharp pains shooting through his leg. With time running out, Jack and Simon had to make a choice: should they push on and risk Lucas' well-being or turn back after coming so far?</a:t>
            </a:r>
            <a:endPar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endParaRPr>
          </a:p>
          <a:p>
            <a:pPr algn="just"/>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Para.1 At crossroads, Jack and Simon exchanged knowing glances.</a:t>
            </a:r>
            <a:endParaRPr lang="en-US" altLang="zh-CN" b="1" kern="100" dirty="0">
              <a:latin typeface="Times New Roman" panose="02020603050405020304" pitchFamily="18" charset="0"/>
              <a:ea typeface="等线" panose="02010600030101010101" pitchFamily="2" charset="-122"/>
              <a:cs typeface="Times New Roman" panose="02020603050405020304" pitchFamily="18" charset="0"/>
            </a:endParaRPr>
          </a:p>
          <a:p>
            <a:pPr algn="just"/>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     Para.2 When reaching the Silver Falcon, the three boys found no fortune there at all.</a:t>
            </a:r>
            <a:endParaRPr lang="en-US" altLang="zh-CN" b="1" kern="100" dirty="0">
              <a:latin typeface="Times New Roman" panose="02020603050405020304" pitchFamily="18" charset="0"/>
              <a:ea typeface="等线" panose="02010600030101010101" pitchFamily="2" charset="-122"/>
              <a:cs typeface="Times New Roman" panose="02020603050405020304" pitchFamily="18" charset="0"/>
            </a:endParaRPr>
          </a:p>
        </p:txBody>
      </p:sp>
      <p:pic>
        <p:nvPicPr>
          <p:cNvPr id="5" name="图片 4" descr="图片包含 游戏机, 镜子&#10;&#10;AI 生成的内容可能不正确。"/>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7392719">
            <a:off x="2097766" y="-12708"/>
            <a:ext cx="1276556" cy="1182942"/>
          </a:xfrm>
          <a:prstGeom prst="rect">
            <a:avLst/>
          </a:prstGeom>
        </p:spPr>
      </p:pic>
      <p:sp>
        <p:nvSpPr>
          <p:cNvPr id="7" name="矩形 6"/>
          <p:cNvSpPr/>
          <p:nvPr/>
        </p:nvSpPr>
        <p:spPr>
          <a:xfrm>
            <a:off x="3410465" y="980114"/>
            <a:ext cx="3447535" cy="304660"/>
          </a:xfrm>
          <a:custGeom>
            <a:avLst/>
            <a:gdLst>
              <a:gd name="csX0" fmla="*/ 0 w 3447535"/>
              <a:gd name="csY0" fmla="*/ 0 h 304660"/>
              <a:gd name="csX1" fmla="*/ 643540 w 3447535"/>
              <a:gd name="csY1" fmla="*/ 0 h 304660"/>
              <a:gd name="csX2" fmla="*/ 1252604 w 3447535"/>
              <a:gd name="csY2" fmla="*/ 0 h 304660"/>
              <a:gd name="csX3" fmla="*/ 1861669 w 3447535"/>
              <a:gd name="csY3" fmla="*/ 0 h 304660"/>
              <a:gd name="csX4" fmla="*/ 2332832 w 3447535"/>
              <a:gd name="csY4" fmla="*/ 0 h 304660"/>
              <a:gd name="csX5" fmla="*/ 2838470 w 3447535"/>
              <a:gd name="csY5" fmla="*/ 0 h 304660"/>
              <a:gd name="csX6" fmla="*/ 3447535 w 3447535"/>
              <a:gd name="csY6" fmla="*/ 0 h 304660"/>
              <a:gd name="csX7" fmla="*/ 3447535 w 3447535"/>
              <a:gd name="csY7" fmla="*/ 304660 h 304660"/>
              <a:gd name="csX8" fmla="*/ 2872946 w 3447535"/>
              <a:gd name="csY8" fmla="*/ 304660 h 304660"/>
              <a:gd name="csX9" fmla="*/ 2401783 w 3447535"/>
              <a:gd name="csY9" fmla="*/ 304660 h 304660"/>
              <a:gd name="csX10" fmla="*/ 1930620 w 3447535"/>
              <a:gd name="csY10" fmla="*/ 304660 h 304660"/>
              <a:gd name="csX11" fmla="*/ 1321555 w 3447535"/>
              <a:gd name="csY11" fmla="*/ 304660 h 304660"/>
              <a:gd name="csX12" fmla="*/ 815917 w 3447535"/>
              <a:gd name="csY12" fmla="*/ 304660 h 304660"/>
              <a:gd name="csX13" fmla="*/ 0 w 3447535"/>
              <a:gd name="csY13" fmla="*/ 304660 h 304660"/>
              <a:gd name="csX14" fmla="*/ 0 w 3447535"/>
              <a:gd name="csY14" fmla="*/ 0 h 3046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447535" h="304660" fill="none" extrusionOk="0">
                <a:moveTo>
                  <a:pt x="0" y="0"/>
                </a:moveTo>
                <a:cubicBezTo>
                  <a:pt x="217162" y="-14070"/>
                  <a:pt x="330548" y="11220"/>
                  <a:pt x="643540" y="0"/>
                </a:cubicBezTo>
                <a:cubicBezTo>
                  <a:pt x="956532" y="-11220"/>
                  <a:pt x="1012419" y="46883"/>
                  <a:pt x="1252604" y="0"/>
                </a:cubicBezTo>
                <a:cubicBezTo>
                  <a:pt x="1492789" y="-46883"/>
                  <a:pt x="1700440" y="51340"/>
                  <a:pt x="1861669" y="0"/>
                </a:cubicBezTo>
                <a:cubicBezTo>
                  <a:pt x="2022899" y="-51340"/>
                  <a:pt x="2176041" y="28158"/>
                  <a:pt x="2332832" y="0"/>
                </a:cubicBezTo>
                <a:cubicBezTo>
                  <a:pt x="2489623" y="-28158"/>
                  <a:pt x="2611936" y="42471"/>
                  <a:pt x="2838470" y="0"/>
                </a:cubicBezTo>
                <a:cubicBezTo>
                  <a:pt x="3065004" y="-42471"/>
                  <a:pt x="3297807" y="61458"/>
                  <a:pt x="3447535" y="0"/>
                </a:cubicBezTo>
                <a:cubicBezTo>
                  <a:pt x="3452528" y="144734"/>
                  <a:pt x="3438296" y="162955"/>
                  <a:pt x="3447535" y="304660"/>
                </a:cubicBezTo>
                <a:cubicBezTo>
                  <a:pt x="3287736" y="329511"/>
                  <a:pt x="3006707" y="302854"/>
                  <a:pt x="2872946" y="304660"/>
                </a:cubicBezTo>
                <a:cubicBezTo>
                  <a:pt x="2739185" y="306466"/>
                  <a:pt x="2504295" y="267563"/>
                  <a:pt x="2401783" y="304660"/>
                </a:cubicBezTo>
                <a:cubicBezTo>
                  <a:pt x="2299271" y="341757"/>
                  <a:pt x="2109522" y="301755"/>
                  <a:pt x="1930620" y="304660"/>
                </a:cubicBezTo>
                <a:cubicBezTo>
                  <a:pt x="1751718" y="307565"/>
                  <a:pt x="1512049" y="276389"/>
                  <a:pt x="1321555" y="304660"/>
                </a:cubicBezTo>
                <a:cubicBezTo>
                  <a:pt x="1131062" y="332931"/>
                  <a:pt x="978462" y="257460"/>
                  <a:pt x="815917" y="304660"/>
                </a:cubicBezTo>
                <a:cubicBezTo>
                  <a:pt x="653372" y="351860"/>
                  <a:pt x="195825" y="227442"/>
                  <a:pt x="0" y="304660"/>
                </a:cubicBezTo>
                <a:cubicBezTo>
                  <a:pt x="-24191" y="241978"/>
                  <a:pt x="32636" y="70221"/>
                  <a:pt x="0" y="0"/>
                </a:cubicBezTo>
                <a:close/>
              </a:path>
              <a:path w="3447535" h="304660" stroke="0" extrusionOk="0">
                <a:moveTo>
                  <a:pt x="0" y="0"/>
                </a:moveTo>
                <a:cubicBezTo>
                  <a:pt x="185628" y="-49363"/>
                  <a:pt x="370527" y="49830"/>
                  <a:pt x="540114" y="0"/>
                </a:cubicBezTo>
                <a:cubicBezTo>
                  <a:pt x="709701" y="-49830"/>
                  <a:pt x="912103" y="44744"/>
                  <a:pt x="1011277" y="0"/>
                </a:cubicBezTo>
                <a:cubicBezTo>
                  <a:pt x="1110451" y="-44744"/>
                  <a:pt x="1444983" y="3763"/>
                  <a:pt x="1654817" y="0"/>
                </a:cubicBezTo>
                <a:cubicBezTo>
                  <a:pt x="1864651" y="-3763"/>
                  <a:pt x="1976003" y="60369"/>
                  <a:pt x="2194931" y="0"/>
                </a:cubicBezTo>
                <a:cubicBezTo>
                  <a:pt x="2413859" y="-60369"/>
                  <a:pt x="2536533" y="55338"/>
                  <a:pt x="2735044" y="0"/>
                </a:cubicBezTo>
                <a:cubicBezTo>
                  <a:pt x="2933555" y="-55338"/>
                  <a:pt x="3183959" y="72170"/>
                  <a:pt x="3447535" y="0"/>
                </a:cubicBezTo>
                <a:cubicBezTo>
                  <a:pt x="3451398" y="148880"/>
                  <a:pt x="3433624" y="233526"/>
                  <a:pt x="3447535" y="304660"/>
                </a:cubicBezTo>
                <a:cubicBezTo>
                  <a:pt x="3241088" y="338089"/>
                  <a:pt x="3117923" y="278905"/>
                  <a:pt x="2872946" y="304660"/>
                </a:cubicBezTo>
                <a:cubicBezTo>
                  <a:pt x="2627969" y="330415"/>
                  <a:pt x="2614021" y="291873"/>
                  <a:pt x="2401783" y="304660"/>
                </a:cubicBezTo>
                <a:cubicBezTo>
                  <a:pt x="2189545" y="317447"/>
                  <a:pt x="2059699" y="274205"/>
                  <a:pt x="1827194" y="304660"/>
                </a:cubicBezTo>
                <a:cubicBezTo>
                  <a:pt x="1594689" y="335115"/>
                  <a:pt x="1535005" y="252892"/>
                  <a:pt x="1252604" y="304660"/>
                </a:cubicBezTo>
                <a:cubicBezTo>
                  <a:pt x="970203" y="356428"/>
                  <a:pt x="835759" y="300620"/>
                  <a:pt x="712491" y="304660"/>
                </a:cubicBezTo>
                <a:cubicBezTo>
                  <a:pt x="589223" y="308700"/>
                  <a:pt x="247206" y="302005"/>
                  <a:pt x="0" y="304660"/>
                </a:cubicBezTo>
                <a:cubicBezTo>
                  <a:pt x="-8232" y="203243"/>
                  <a:pt x="18345" y="104518"/>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8" name="矩形 7"/>
          <p:cNvSpPr/>
          <p:nvPr/>
        </p:nvSpPr>
        <p:spPr>
          <a:xfrm>
            <a:off x="716360" y="1802865"/>
            <a:ext cx="7760375" cy="304660"/>
          </a:xfrm>
          <a:custGeom>
            <a:avLst/>
            <a:gdLst>
              <a:gd name="csX0" fmla="*/ 0 w 7760375"/>
              <a:gd name="csY0" fmla="*/ 0 h 304660"/>
              <a:gd name="csX1" fmla="*/ 519348 w 7760375"/>
              <a:gd name="csY1" fmla="*/ 0 h 304660"/>
              <a:gd name="csX2" fmla="*/ 1116300 w 7760375"/>
              <a:gd name="csY2" fmla="*/ 0 h 304660"/>
              <a:gd name="csX3" fmla="*/ 1790856 w 7760375"/>
              <a:gd name="csY3" fmla="*/ 0 h 304660"/>
              <a:gd name="csX4" fmla="*/ 2310204 w 7760375"/>
              <a:gd name="csY4" fmla="*/ 0 h 304660"/>
              <a:gd name="csX5" fmla="*/ 2907156 w 7760375"/>
              <a:gd name="csY5" fmla="*/ 0 h 304660"/>
              <a:gd name="csX6" fmla="*/ 3659315 w 7760375"/>
              <a:gd name="csY6" fmla="*/ 0 h 304660"/>
              <a:gd name="csX7" fmla="*/ 4101060 w 7760375"/>
              <a:gd name="csY7" fmla="*/ 0 h 304660"/>
              <a:gd name="csX8" fmla="*/ 4775615 w 7760375"/>
              <a:gd name="csY8" fmla="*/ 0 h 304660"/>
              <a:gd name="csX9" fmla="*/ 5217360 w 7760375"/>
              <a:gd name="csY9" fmla="*/ 0 h 304660"/>
              <a:gd name="csX10" fmla="*/ 5814312 w 7760375"/>
              <a:gd name="csY10" fmla="*/ 0 h 304660"/>
              <a:gd name="csX11" fmla="*/ 6488867 w 7760375"/>
              <a:gd name="csY11" fmla="*/ 0 h 304660"/>
              <a:gd name="csX12" fmla="*/ 6853008 w 7760375"/>
              <a:gd name="csY12" fmla="*/ 0 h 304660"/>
              <a:gd name="csX13" fmla="*/ 7217149 w 7760375"/>
              <a:gd name="csY13" fmla="*/ 0 h 304660"/>
              <a:gd name="csX14" fmla="*/ 7760375 w 7760375"/>
              <a:gd name="csY14" fmla="*/ 0 h 304660"/>
              <a:gd name="csX15" fmla="*/ 7760375 w 7760375"/>
              <a:gd name="csY15" fmla="*/ 304660 h 304660"/>
              <a:gd name="csX16" fmla="*/ 7085819 w 7760375"/>
              <a:gd name="csY16" fmla="*/ 304660 h 304660"/>
              <a:gd name="csX17" fmla="*/ 6488867 w 7760375"/>
              <a:gd name="csY17" fmla="*/ 304660 h 304660"/>
              <a:gd name="csX18" fmla="*/ 5969519 w 7760375"/>
              <a:gd name="csY18" fmla="*/ 304660 h 304660"/>
              <a:gd name="csX19" fmla="*/ 5294964 w 7760375"/>
              <a:gd name="csY19" fmla="*/ 304660 h 304660"/>
              <a:gd name="csX20" fmla="*/ 4698012 w 7760375"/>
              <a:gd name="csY20" fmla="*/ 304660 h 304660"/>
              <a:gd name="csX21" fmla="*/ 3945852 w 7760375"/>
              <a:gd name="csY21" fmla="*/ 304660 h 304660"/>
              <a:gd name="csX22" fmla="*/ 3193693 w 7760375"/>
              <a:gd name="csY22" fmla="*/ 304660 h 304660"/>
              <a:gd name="csX23" fmla="*/ 2519137 w 7760375"/>
              <a:gd name="csY23" fmla="*/ 304660 h 304660"/>
              <a:gd name="csX24" fmla="*/ 1844581 w 7760375"/>
              <a:gd name="csY24" fmla="*/ 304660 h 304660"/>
              <a:gd name="csX25" fmla="*/ 1170026 w 7760375"/>
              <a:gd name="csY25" fmla="*/ 304660 h 304660"/>
              <a:gd name="csX26" fmla="*/ 728281 w 7760375"/>
              <a:gd name="csY26" fmla="*/ 304660 h 304660"/>
              <a:gd name="csX27" fmla="*/ 0 w 7760375"/>
              <a:gd name="csY27" fmla="*/ 304660 h 304660"/>
              <a:gd name="csX28" fmla="*/ 0 w 7760375"/>
              <a:gd name="csY28" fmla="*/ 0 h 3046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Lst>
            <a:rect l="l" t="t" r="r" b="b"/>
            <a:pathLst>
              <a:path w="7760375" h="304660" fill="none" extrusionOk="0">
                <a:moveTo>
                  <a:pt x="0" y="0"/>
                </a:moveTo>
                <a:cubicBezTo>
                  <a:pt x="212201" y="-49007"/>
                  <a:pt x="350125" y="6679"/>
                  <a:pt x="519348" y="0"/>
                </a:cubicBezTo>
                <a:cubicBezTo>
                  <a:pt x="688571" y="-6679"/>
                  <a:pt x="877286" y="69699"/>
                  <a:pt x="1116300" y="0"/>
                </a:cubicBezTo>
                <a:cubicBezTo>
                  <a:pt x="1355314" y="-69699"/>
                  <a:pt x="1455240" y="42184"/>
                  <a:pt x="1790856" y="0"/>
                </a:cubicBezTo>
                <a:cubicBezTo>
                  <a:pt x="2126472" y="-42184"/>
                  <a:pt x="2137365" y="37869"/>
                  <a:pt x="2310204" y="0"/>
                </a:cubicBezTo>
                <a:cubicBezTo>
                  <a:pt x="2483043" y="-37869"/>
                  <a:pt x="2660505" y="22171"/>
                  <a:pt x="2907156" y="0"/>
                </a:cubicBezTo>
                <a:cubicBezTo>
                  <a:pt x="3153807" y="-22171"/>
                  <a:pt x="3423913" y="72940"/>
                  <a:pt x="3659315" y="0"/>
                </a:cubicBezTo>
                <a:cubicBezTo>
                  <a:pt x="3894717" y="-72940"/>
                  <a:pt x="3930910" y="18472"/>
                  <a:pt x="4101060" y="0"/>
                </a:cubicBezTo>
                <a:cubicBezTo>
                  <a:pt x="4271211" y="-18472"/>
                  <a:pt x="4634962" y="59278"/>
                  <a:pt x="4775615" y="0"/>
                </a:cubicBezTo>
                <a:cubicBezTo>
                  <a:pt x="4916269" y="-59278"/>
                  <a:pt x="5126211" y="14201"/>
                  <a:pt x="5217360" y="0"/>
                </a:cubicBezTo>
                <a:cubicBezTo>
                  <a:pt x="5308509" y="-14201"/>
                  <a:pt x="5672251" y="61910"/>
                  <a:pt x="5814312" y="0"/>
                </a:cubicBezTo>
                <a:cubicBezTo>
                  <a:pt x="5956373" y="-61910"/>
                  <a:pt x="6274760" y="36408"/>
                  <a:pt x="6488867" y="0"/>
                </a:cubicBezTo>
                <a:cubicBezTo>
                  <a:pt x="6702974" y="-36408"/>
                  <a:pt x="6770043" y="38754"/>
                  <a:pt x="6853008" y="0"/>
                </a:cubicBezTo>
                <a:cubicBezTo>
                  <a:pt x="6935973" y="-38754"/>
                  <a:pt x="7115274" y="12161"/>
                  <a:pt x="7217149" y="0"/>
                </a:cubicBezTo>
                <a:cubicBezTo>
                  <a:pt x="7319024" y="-12161"/>
                  <a:pt x="7518215" y="38313"/>
                  <a:pt x="7760375" y="0"/>
                </a:cubicBezTo>
                <a:cubicBezTo>
                  <a:pt x="7771076" y="136246"/>
                  <a:pt x="7729102" y="191388"/>
                  <a:pt x="7760375" y="304660"/>
                </a:cubicBezTo>
                <a:cubicBezTo>
                  <a:pt x="7510534" y="344872"/>
                  <a:pt x="7361495" y="264882"/>
                  <a:pt x="7085819" y="304660"/>
                </a:cubicBezTo>
                <a:cubicBezTo>
                  <a:pt x="6810143" y="344438"/>
                  <a:pt x="6688511" y="256095"/>
                  <a:pt x="6488867" y="304660"/>
                </a:cubicBezTo>
                <a:cubicBezTo>
                  <a:pt x="6289223" y="353225"/>
                  <a:pt x="6205795" y="260783"/>
                  <a:pt x="5969519" y="304660"/>
                </a:cubicBezTo>
                <a:cubicBezTo>
                  <a:pt x="5733243" y="348537"/>
                  <a:pt x="5477072" y="302789"/>
                  <a:pt x="5294964" y="304660"/>
                </a:cubicBezTo>
                <a:cubicBezTo>
                  <a:pt x="5112857" y="306531"/>
                  <a:pt x="4844456" y="272766"/>
                  <a:pt x="4698012" y="304660"/>
                </a:cubicBezTo>
                <a:cubicBezTo>
                  <a:pt x="4551568" y="336554"/>
                  <a:pt x="4143897" y="214534"/>
                  <a:pt x="3945852" y="304660"/>
                </a:cubicBezTo>
                <a:cubicBezTo>
                  <a:pt x="3747807" y="394786"/>
                  <a:pt x="3519063" y="261210"/>
                  <a:pt x="3193693" y="304660"/>
                </a:cubicBezTo>
                <a:cubicBezTo>
                  <a:pt x="2868323" y="348110"/>
                  <a:pt x="2781045" y="228356"/>
                  <a:pt x="2519137" y="304660"/>
                </a:cubicBezTo>
                <a:cubicBezTo>
                  <a:pt x="2257229" y="380964"/>
                  <a:pt x="2139929" y="291790"/>
                  <a:pt x="1844581" y="304660"/>
                </a:cubicBezTo>
                <a:cubicBezTo>
                  <a:pt x="1549233" y="317530"/>
                  <a:pt x="1378275" y="271504"/>
                  <a:pt x="1170026" y="304660"/>
                </a:cubicBezTo>
                <a:cubicBezTo>
                  <a:pt x="961777" y="337816"/>
                  <a:pt x="833565" y="269038"/>
                  <a:pt x="728281" y="304660"/>
                </a:cubicBezTo>
                <a:cubicBezTo>
                  <a:pt x="622998" y="340282"/>
                  <a:pt x="187895" y="292536"/>
                  <a:pt x="0" y="304660"/>
                </a:cubicBezTo>
                <a:cubicBezTo>
                  <a:pt x="-7082" y="219098"/>
                  <a:pt x="8556" y="72642"/>
                  <a:pt x="0" y="0"/>
                </a:cubicBezTo>
                <a:close/>
              </a:path>
              <a:path w="7760375" h="304660" stroke="0" extrusionOk="0">
                <a:moveTo>
                  <a:pt x="0" y="0"/>
                </a:moveTo>
                <a:cubicBezTo>
                  <a:pt x="162871" y="-26178"/>
                  <a:pt x="410802" y="753"/>
                  <a:pt x="519348" y="0"/>
                </a:cubicBezTo>
                <a:cubicBezTo>
                  <a:pt x="627894" y="-753"/>
                  <a:pt x="736271" y="1384"/>
                  <a:pt x="883489" y="0"/>
                </a:cubicBezTo>
                <a:cubicBezTo>
                  <a:pt x="1030707" y="-1384"/>
                  <a:pt x="1399836" y="45645"/>
                  <a:pt x="1635648" y="0"/>
                </a:cubicBezTo>
                <a:cubicBezTo>
                  <a:pt x="1871460" y="-45645"/>
                  <a:pt x="1987367" y="32792"/>
                  <a:pt x="2154996" y="0"/>
                </a:cubicBezTo>
                <a:cubicBezTo>
                  <a:pt x="2322625" y="-32792"/>
                  <a:pt x="2485827" y="41368"/>
                  <a:pt x="2674345" y="0"/>
                </a:cubicBezTo>
                <a:cubicBezTo>
                  <a:pt x="2862863" y="-41368"/>
                  <a:pt x="3172786" y="1931"/>
                  <a:pt x="3426504" y="0"/>
                </a:cubicBezTo>
                <a:cubicBezTo>
                  <a:pt x="3680222" y="-1931"/>
                  <a:pt x="3659531" y="47593"/>
                  <a:pt x="3868248" y="0"/>
                </a:cubicBezTo>
                <a:cubicBezTo>
                  <a:pt x="4076965" y="-47593"/>
                  <a:pt x="4468457" y="1181"/>
                  <a:pt x="4620408" y="0"/>
                </a:cubicBezTo>
                <a:cubicBezTo>
                  <a:pt x="4772359" y="-1181"/>
                  <a:pt x="5010112" y="65144"/>
                  <a:pt x="5372567" y="0"/>
                </a:cubicBezTo>
                <a:cubicBezTo>
                  <a:pt x="5735022" y="-65144"/>
                  <a:pt x="5843289" y="63828"/>
                  <a:pt x="5969519" y="0"/>
                </a:cubicBezTo>
                <a:cubicBezTo>
                  <a:pt x="6095749" y="-63828"/>
                  <a:pt x="6376484" y="72021"/>
                  <a:pt x="6721679" y="0"/>
                </a:cubicBezTo>
                <a:cubicBezTo>
                  <a:pt x="7066874" y="-72021"/>
                  <a:pt x="7122378" y="42957"/>
                  <a:pt x="7241027" y="0"/>
                </a:cubicBezTo>
                <a:cubicBezTo>
                  <a:pt x="7359676" y="-42957"/>
                  <a:pt x="7653068" y="54726"/>
                  <a:pt x="7760375" y="0"/>
                </a:cubicBezTo>
                <a:cubicBezTo>
                  <a:pt x="7785873" y="112849"/>
                  <a:pt x="7725530" y="160025"/>
                  <a:pt x="7760375" y="304660"/>
                </a:cubicBezTo>
                <a:cubicBezTo>
                  <a:pt x="7560188" y="330431"/>
                  <a:pt x="7352072" y="271782"/>
                  <a:pt x="7163423" y="304660"/>
                </a:cubicBezTo>
                <a:cubicBezTo>
                  <a:pt x="6974774" y="337538"/>
                  <a:pt x="6808368" y="290023"/>
                  <a:pt x="6566471" y="304660"/>
                </a:cubicBezTo>
                <a:cubicBezTo>
                  <a:pt x="6324574" y="319297"/>
                  <a:pt x="6083977" y="231439"/>
                  <a:pt x="5814312" y="304660"/>
                </a:cubicBezTo>
                <a:cubicBezTo>
                  <a:pt x="5544647" y="377881"/>
                  <a:pt x="5510624" y="294908"/>
                  <a:pt x="5217360" y="304660"/>
                </a:cubicBezTo>
                <a:cubicBezTo>
                  <a:pt x="4924096" y="314412"/>
                  <a:pt x="4964038" y="272472"/>
                  <a:pt x="4853219" y="304660"/>
                </a:cubicBezTo>
                <a:cubicBezTo>
                  <a:pt x="4742400" y="336848"/>
                  <a:pt x="4570885" y="302515"/>
                  <a:pt x="4411475" y="304660"/>
                </a:cubicBezTo>
                <a:cubicBezTo>
                  <a:pt x="4252065" y="306805"/>
                  <a:pt x="3885156" y="252951"/>
                  <a:pt x="3659315" y="304660"/>
                </a:cubicBezTo>
                <a:cubicBezTo>
                  <a:pt x="3433474" y="356369"/>
                  <a:pt x="3280846" y="273740"/>
                  <a:pt x="3062363" y="304660"/>
                </a:cubicBezTo>
                <a:cubicBezTo>
                  <a:pt x="2843880" y="335580"/>
                  <a:pt x="2779416" y="256691"/>
                  <a:pt x="2620619" y="304660"/>
                </a:cubicBezTo>
                <a:cubicBezTo>
                  <a:pt x="2461822" y="352629"/>
                  <a:pt x="2277528" y="277540"/>
                  <a:pt x="2023667" y="304660"/>
                </a:cubicBezTo>
                <a:cubicBezTo>
                  <a:pt x="1769806" y="331780"/>
                  <a:pt x="1768392" y="275675"/>
                  <a:pt x="1659526" y="304660"/>
                </a:cubicBezTo>
                <a:cubicBezTo>
                  <a:pt x="1550660" y="333645"/>
                  <a:pt x="1472384" y="288706"/>
                  <a:pt x="1295386" y="304660"/>
                </a:cubicBezTo>
                <a:cubicBezTo>
                  <a:pt x="1118388" y="320614"/>
                  <a:pt x="887893" y="273690"/>
                  <a:pt x="698434" y="304660"/>
                </a:cubicBezTo>
                <a:cubicBezTo>
                  <a:pt x="508975" y="335630"/>
                  <a:pt x="279239" y="236079"/>
                  <a:pt x="0" y="304660"/>
                </a:cubicBezTo>
                <a:cubicBezTo>
                  <a:pt x="-9849" y="172657"/>
                  <a:pt x="24309" y="70687"/>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2" name="矩形 11"/>
          <p:cNvSpPr/>
          <p:nvPr/>
        </p:nvSpPr>
        <p:spPr>
          <a:xfrm>
            <a:off x="5811796" y="2861016"/>
            <a:ext cx="3220994" cy="304660"/>
          </a:xfrm>
          <a:custGeom>
            <a:avLst/>
            <a:gdLst>
              <a:gd name="csX0" fmla="*/ 0 w 3220994"/>
              <a:gd name="csY0" fmla="*/ 0 h 304660"/>
              <a:gd name="csX1" fmla="*/ 601252 w 3220994"/>
              <a:gd name="csY1" fmla="*/ 0 h 304660"/>
              <a:gd name="csX2" fmla="*/ 1170294 w 3220994"/>
              <a:gd name="csY2" fmla="*/ 0 h 304660"/>
              <a:gd name="csX3" fmla="*/ 1739337 w 3220994"/>
              <a:gd name="csY3" fmla="*/ 0 h 304660"/>
              <a:gd name="csX4" fmla="*/ 2179539 w 3220994"/>
              <a:gd name="csY4" fmla="*/ 0 h 304660"/>
              <a:gd name="csX5" fmla="*/ 2651952 w 3220994"/>
              <a:gd name="csY5" fmla="*/ 0 h 304660"/>
              <a:gd name="csX6" fmla="*/ 3220994 w 3220994"/>
              <a:gd name="csY6" fmla="*/ 0 h 304660"/>
              <a:gd name="csX7" fmla="*/ 3220994 w 3220994"/>
              <a:gd name="csY7" fmla="*/ 304660 h 304660"/>
              <a:gd name="csX8" fmla="*/ 2684162 w 3220994"/>
              <a:gd name="csY8" fmla="*/ 304660 h 304660"/>
              <a:gd name="csX9" fmla="*/ 2243959 w 3220994"/>
              <a:gd name="csY9" fmla="*/ 304660 h 304660"/>
              <a:gd name="csX10" fmla="*/ 1803757 w 3220994"/>
              <a:gd name="csY10" fmla="*/ 304660 h 304660"/>
              <a:gd name="csX11" fmla="*/ 1234714 w 3220994"/>
              <a:gd name="csY11" fmla="*/ 304660 h 304660"/>
              <a:gd name="csX12" fmla="*/ 762302 w 3220994"/>
              <a:gd name="csY12" fmla="*/ 304660 h 304660"/>
              <a:gd name="csX13" fmla="*/ 0 w 3220994"/>
              <a:gd name="csY13" fmla="*/ 304660 h 304660"/>
              <a:gd name="csX14" fmla="*/ 0 w 3220994"/>
              <a:gd name="csY14" fmla="*/ 0 h 3046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220994" h="304660" fill="none" extrusionOk="0">
                <a:moveTo>
                  <a:pt x="0" y="0"/>
                </a:moveTo>
                <a:cubicBezTo>
                  <a:pt x="248636" y="-58964"/>
                  <a:pt x="303129" y="27180"/>
                  <a:pt x="601252" y="0"/>
                </a:cubicBezTo>
                <a:cubicBezTo>
                  <a:pt x="899375" y="-27180"/>
                  <a:pt x="942743" y="19871"/>
                  <a:pt x="1170294" y="0"/>
                </a:cubicBezTo>
                <a:cubicBezTo>
                  <a:pt x="1397845" y="-19871"/>
                  <a:pt x="1454995" y="5588"/>
                  <a:pt x="1739337" y="0"/>
                </a:cubicBezTo>
                <a:cubicBezTo>
                  <a:pt x="2023679" y="-5588"/>
                  <a:pt x="2091159" y="9101"/>
                  <a:pt x="2179539" y="0"/>
                </a:cubicBezTo>
                <a:cubicBezTo>
                  <a:pt x="2267919" y="-9101"/>
                  <a:pt x="2417446" y="47819"/>
                  <a:pt x="2651952" y="0"/>
                </a:cubicBezTo>
                <a:cubicBezTo>
                  <a:pt x="2886458" y="-47819"/>
                  <a:pt x="3082652" y="2608"/>
                  <a:pt x="3220994" y="0"/>
                </a:cubicBezTo>
                <a:cubicBezTo>
                  <a:pt x="3225987" y="144734"/>
                  <a:pt x="3211755" y="162955"/>
                  <a:pt x="3220994" y="304660"/>
                </a:cubicBezTo>
                <a:cubicBezTo>
                  <a:pt x="3041508" y="357918"/>
                  <a:pt x="2843756" y="243033"/>
                  <a:pt x="2684162" y="304660"/>
                </a:cubicBezTo>
                <a:cubicBezTo>
                  <a:pt x="2524568" y="366287"/>
                  <a:pt x="2463931" y="269230"/>
                  <a:pt x="2243959" y="304660"/>
                </a:cubicBezTo>
                <a:cubicBezTo>
                  <a:pt x="2023987" y="340090"/>
                  <a:pt x="1900505" y="298816"/>
                  <a:pt x="1803757" y="304660"/>
                </a:cubicBezTo>
                <a:cubicBezTo>
                  <a:pt x="1707009" y="310504"/>
                  <a:pt x="1494295" y="302013"/>
                  <a:pt x="1234714" y="304660"/>
                </a:cubicBezTo>
                <a:cubicBezTo>
                  <a:pt x="975133" y="307307"/>
                  <a:pt x="889474" y="271652"/>
                  <a:pt x="762302" y="304660"/>
                </a:cubicBezTo>
                <a:cubicBezTo>
                  <a:pt x="635130" y="337668"/>
                  <a:pt x="369922" y="255830"/>
                  <a:pt x="0" y="304660"/>
                </a:cubicBezTo>
                <a:cubicBezTo>
                  <a:pt x="-24191" y="241978"/>
                  <a:pt x="32636" y="70221"/>
                  <a:pt x="0" y="0"/>
                </a:cubicBezTo>
                <a:close/>
              </a:path>
              <a:path w="3220994" h="304660" stroke="0" extrusionOk="0">
                <a:moveTo>
                  <a:pt x="0" y="0"/>
                </a:moveTo>
                <a:cubicBezTo>
                  <a:pt x="112970" y="-56786"/>
                  <a:pt x="264879" y="47161"/>
                  <a:pt x="504622" y="0"/>
                </a:cubicBezTo>
                <a:cubicBezTo>
                  <a:pt x="744365" y="-47161"/>
                  <a:pt x="803996" y="38532"/>
                  <a:pt x="944825" y="0"/>
                </a:cubicBezTo>
                <a:cubicBezTo>
                  <a:pt x="1085654" y="-38532"/>
                  <a:pt x="1285023" y="3028"/>
                  <a:pt x="1546077" y="0"/>
                </a:cubicBezTo>
                <a:cubicBezTo>
                  <a:pt x="1807131" y="-3028"/>
                  <a:pt x="1869934" y="32175"/>
                  <a:pt x="2050700" y="0"/>
                </a:cubicBezTo>
                <a:cubicBezTo>
                  <a:pt x="2231466" y="-32175"/>
                  <a:pt x="2419781" y="43173"/>
                  <a:pt x="2555322" y="0"/>
                </a:cubicBezTo>
                <a:cubicBezTo>
                  <a:pt x="2690863" y="-43173"/>
                  <a:pt x="3058543" y="9616"/>
                  <a:pt x="3220994" y="0"/>
                </a:cubicBezTo>
                <a:cubicBezTo>
                  <a:pt x="3224857" y="148880"/>
                  <a:pt x="3207083" y="233526"/>
                  <a:pt x="3220994" y="304660"/>
                </a:cubicBezTo>
                <a:cubicBezTo>
                  <a:pt x="3079901" y="341087"/>
                  <a:pt x="2925032" y="287837"/>
                  <a:pt x="2684162" y="304660"/>
                </a:cubicBezTo>
                <a:cubicBezTo>
                  <a:pt x="2443292" y="321483"/>
                  <a:pt x="2358354" y="279684"/>
                  <a:pt x="2243959" y="304660"/>
                </a:cubicBezTo>
                <a:cubicBezTo>
                  <a:pt x="2129564" y="329636"/>
                  <a:pt x="1955911" y="247753"/>
                  <a:pt x="1707127" y="304660"/>
                </a:cubicBezTo>
                <a:cubicBezTo>
                  <a:pt x="1458343" y="361567"/>
                  <a:pt x="1435906" y="261382"/>
                  <a:pt x="1170294" y="304660"/>
                </a:cubicBezTo>
                <a:cubicBezTo>
                  <a:pt x="904682" y="347938"/>
                  <a:pt x="774836" y="274964"/>
                  <a:pt x="665672" y="304660"/>
                </a:cubicBezTo>
                <a:cubicBezTo>
                  <a:pt x="556508" y="334356"/>
                  <a:pt x="226226" y="276298"/>
                  <a:pt x="0" y="304660"/>
                </a:cubicBezTo>
                <a:cubicBezTo>
                  <a:pt x="-8232" y="203243"/>
                  <a:pt x="18345" y="104518"/>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4" name="矩形 13"/>
          <p:cNvSpPr/>
          <p:nvPr/>
        </p:nvSpPr>
        <p:spPr>
          <a:xfrm>
            <a:off x="9411731" y="2861016"/>
            <a:ext cx="3220994" cy="304660"/>
          </a:xfrm>
          <a:custGeom>
            <a:avLst/>
            <a:gdLst>
              <a:gd name="csX0" fmla="*/ 0 w 3220994"/>
              <a:gd name="csY0" fmla="*/ 0 h 304660"/>
              <a:gd name="csX1" fmla="*/ 601252 w 3220994"/>
              <a:gd name="csY1" fmla="*/ 0 h 304660"/>
              <a:gd name="csX2" fmla="*/ 1170294 w 3220994"/>
              <a:gd name="csY2" fmla="*/ 0 h 304660"/>
              <a:gd name="csX3" fmla="*/ 1739337 w 3220994"/>
              <a:gd name="csY3" fmla="*/ 0 h 304660"/>
              <a:gd name="csX4" fmla="*/ 2179539 w 3220994"/>
              <a:gd name="csY4" fmla="*/ 0 h 304660"/>
              <a:gd name="csX5" fmla="*/ 2651952 w 3220994"/>
              <a:gd name="csY5" fmla="*/ 0 h 304660"/>
              <a:gd name="csX6" fmla="*/ 3220994 w 3220994"/>
              <a:gd name="csY6" fmla="*/ 0 h 304660"/>
              <a:gd name="csX7" fmla="*/ 3220994 w 3220994"/>
              <a:gd name="csY7" fmla="*/ 304660 h 304660"/>
              <a:gd name="csX8" fmla="*/ 2684162 w 3220994"/>
              <a:gd name="csY8" fmla="*/ 304660 h 304660"/>
              <a:gd name="csX9" fmla="*/ 2243959 w 3220994"/>
              <a:gd name="csY9" fmla="*/ 304660 h 304660"/>
              <a:gd name="csX10" fmla="*/ 1803757 w 3220994"/>
              <a:gd name="csY10" fmla="*/ 304660 h 304660"/>
              <a:gd name="csX11" fmla="*/ 1234714 w 3220994"/>
              <a:gd name="csY11" fmla="*/ 304660 h 304660"/>
              <a:gd name="csX12" fmla="*/ 762302 w 3220994"/>
              <a:gd name="csY12" fmla="*/ 304660 h 304660"/>
              <a:gd name="csX13" fmla="*/ 0 w 3220994"/>
              <a:gd name="csY13" fmla="*/ 304660 h 304660"/>
              <a:gd name="csX14" fmla="*/ 0 w 3220994"/>
              <a:gd name="csY14" fmla="*/ 0 h 3046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220994" h="304660" fill="none" extrusionOk="0">
                <a:moveTo>
                  <a:pt x="0" y="0"/>
                </a:moveTo>
                <a:cubicBezTo>
                  <a:pt x="248636" y="-58964"/>
                  <a:pt x="303129" y="27180"/>
                  <a:pt x="601252" y="0"/>
                </a:cubicBezTo>
                <a:cubicBezTo>
                  <a:pt x="899375" y="-27180"/>
                  <a:pt x="942743" y="19871"/>
                  <a:pt x="1170294" y="0"/>
                </a:cubicBezTo>
                <a:cubicBezTo>
                  <a:pt x="1397845" y="-19871"/>
                  <a:pt x="1454995" y="5588"/>
                  <a:pt x="1739337" y="0"/>
                </a:cubicBezTo>
                <a:cubicBezTo>
                  <a:pt x="2023679" y="-5588"/>
                  <a:pt x="2091159" y="9101"/>
                  <a:pt x="2179539" y="0"/>
                </a:cubicBezTo>
                <a:cubicBezTo>
                  <a:pt x="2267919" y="-9101"/>
                  <a:pt x="2417446" y="47819"/>
                  <a:pt x="2651952" y="0"/>
                </a:cubicBezTo>
                <a:cubicBezTo>
                  <a:pt x="2886458" y="-47819"/>
                  <a:pt x="3082652" y="2608"/>
                  <a:pt x="3220994" y="0"/>
                </a:cubicBezTo>
                <a:cubicBezTo>
                  <a:pt x="3225987" y="144734"/>
                  <a:pt x="3211755" y="162955"/>
                  <a:pt x="3220994" y="304660"/>
                </a:cubicBezTo>
                <a:cubicBezTo>
                  <a:pt x="3041508" y="357918"/>
                  <a:pt x="2843756" y="243033"/>
                  <a:pt x="2684162" y="304660"/>
                </a:cubicBezTo>
                <a:cubicBezTo>
                  <a:pt x="2524568" y="366287"/>
                  <a:pt x="2463931" y="269230"/>
                  <a:pt x="2243959" y="304660"/>
                </a:cubicBezTo>
                <a:cubicBezTo>
                  <a:pt x="2023987" y="340090"/>
                  <a:pt x="1900505" y="298816"/>
                  <a:pt x="1803757" y="304660"/>
                </a:cubicBezTo>
                <a:cubicBezTo>
                  <a:pt x="1707009" y="310504"/>
                  <a:pt x="1494295" y="302013"/>
                  <a:pt x="1234714" y="304660"/>
                </a:cubicBezTo>
                <a:cubicBezTo>
                  <a:pt x="975133" y="307307"/>
                  <a:pt x="889474" y="271652"/>
                  <a:pt x="762302" y="304660"/>
                </a:cubicBezTo>
                <a:cubicBezTo>
                  <a:pt x="635130" y="337668"/>
                  <a:pt x="369922" y="255830"/>
                  <a:pt x="0" y="304660"/>
                </a:cubicBezTo>
                <a:cubicBezTo>
                  <a:pt x="-24191" y="241978"/>
                  <a:pt x="32636" y="70221"/>
                  <a:pt x="0" y="0"/>
                </a:cubicBezTo>
                <a:close/>
              </a:path>
              <a:path w="3220994" h="304660" stroke="0" extrusionOk="0">
                <a:moveTo>
                  <a:pt x="0" y="0"/>
                </a:moveTo>
                <a:cubicBezTo>
                  <a:pt x="112970" y="-56786"/>
                  <a:pt x="264879" y="47161"/>
                  <a:pt x="504622" y="0"/>
                </a:cubicBezTo>
                <a:cubicBezTo>
                  <a:pt x="744365" y="-47161"/>
                  <a:pt x="803996" y="38532"/>
                  <a:pt x="944825" y="0"/>
                </a:cubicBezTo>
                <a:cubicBezTo>
                  <a:pt x="1085654" y="-38532"/>
                  <a:pt x="1285023" y="3028"/>
                  <a:pt x="1546077" y="0"/>
                </a:cubicBezTo>
                <a:cubicBezTo>
                  <a:pt x="1807131" y="-3028"/>
                  <a:pt x="1869934" y="32175"/>
                  <a:pt x="2050700" y="0"/>
                </a:cubicBezTo>
                <a:cubicBezTo>
                  <a:pt x="2231466" y="-32175"/>
                  <a:pt x="2419781" y="43173"/>
                  <a:pt x="2555322" y="0"/>
                </a:cubicBezTo>
                <a:cubicBezTo>
                  <a:pt x="2690863" y="-43173"/>
                  <a:pt x="3058543" y="9616"/>
                  <a:pt x="3220994" y="0"/>
                </a:cubicBezTo>
                <a:cubicBezTo>
                  <a:pt x="3224857" y="148880"/>
                  <a:pt x="3207083" y="233526"/>
                  <a:pt x="3220994" y="304660"/>
                </a:cubicBezTo>
                <a:cubicBezTo>
                  <a:pt x="3079901" y="341087"/>
                  <a:pt x="2925032" y="287837"/>
                  <a:pt x="2684162" y="304660"/>
                </a:cubicBezTo>
                <a:cubicBezTo>
                  <a:pt x="2443292" y="321483"/>
                  <a:pt x="2358354" y="279684"/>
                  <a:pt x="2243959" y="304660"/>
                </a:cubicBezTo>
                <a:cubicBezTo>
                  <a:pt x="2129564" y="329636"/>
                  <a:pt x="1955911" y="247753"/>
                  <a:pt x="1707127" y="304660"/>
                </a:cubicBezTo>
                <a:cubicBezTo>
                  <a:pt x="1458343" y="361567"/>
                  <a:pt x="1435906" y="261382"/>
                  <a:pt x="1170294" y="304660"/>
                </a:cubicBezTo>
                <a:cubicBezTo>
                  <a:pt x="904682" y="347938"/>
                  <a:pt x="774836" y="274964"/>
                  <a:pt x="665672" y="304660"/>
                </a:cubicBezTo>
                <a:cubicBezTo>
                  <a:pt x="556508" y="334356"/>
                  <a:pt x="226226" y="276298"/>
                  <a:pt x="0" y="304660"/>
                </a:cubicBezTo>
                <a:cubicBezTo>
                  <a:pt x="-8232" y="203243"/>
                  <a:pt x="18345" y="104518"/>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5" name="矩形 14"/>
          <p:cNvSpPr/>
          <p:nvPr/>
        </p:nvSpPr>
        <p:spPr>
          <a:xfrm>
            <a:off x="359514" y="3124340"/>
            <a:ext cx="3557578" cy="304660"/>
          </a:xfrm>
          <a:custGeom>
            <a:avLst/>
            <a:gdLst>
              <a:gd name="csX0" fmla="*/ 0 w 3557578"/>
              <a:gd name="csY0" fmla="*/ 0 h 304660"/>
              <a:gd name="csX1" fmla="*/ 664081 w 3557578"/>
              <a:gd name="csY1" fmla="*/ 0 h 304660"/>
              <a:gd name="csX2" fmla="*/ 1292587 w 3557578"/>
              <a:gd name="csY2" fmla="*/ 0 h 304660"/>
              <a:gd name="csX3" fmla="*/ 1921092 w 3557578"/>
              <a:gd name="csY3" fmla="*/ 0 h 304660"/>
              <a:gd name="csX4" fmla="*/ 2407294 w 3557578"/>
              <a:gd name="csY4" fmla="*/ 0 h 304660"/>
              <a:gd name="csX5" fmla="*/ 2929073 w 3557578"/>
              <a:gd name="csY5" fmla="*/ 0 h 304660"/>
              <a:gd name="csX6" fmla="*/ 3557578 w 3557578"/>
              <a:gd name="csY6" fmla="*/ 0 h 304660"/>
              <a:gd name="csX7" fmla="*/ 3557578 w 3557578"/>
              <a:gd name="csY7" fmla="*/ 304660 h 304660"/>
              <a:gd name="csX8" fmla="*/ 2964648 w 3557578"/>
              <a:gd name="csY8" fmla="*/ 304660 h 304660"/>
              <a:gd name="csX9" fmla="*/ 2478446 w 3557578"/>
              <a:gd name="csY9" fmla="*/ 304660 h 304660"/>
              <a:gd name="csX10" fmla="*/ 1992244 w 3557578"/>
              <a:gd name="csY10" fmla="*/ 304660 h 304660"/>
              <a:gd name="csX11" fmla="*/ 1363738 w 3557578"/>
              <a:gd name="csY11" fmla="*/ 304660 h 304660"/>
              <a:gd name="csX12" fmla="*/ 841960 w 3557578"/>
              <a:gd name="csY12" fmla="*/ 304660 h 304660"/>
              <a:gd name="csX13" fmla="*/ 0 w 3557578"/>
              <a:gd name="csY13" fmla="*/ 304660 h 304660"/>
              <a:gd name="csX14" fmla="*/ 0 w 3557578"/>
              <a:gd name="csY14" fmla="*/ 0 h 3046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557578" h="304660" fill="none" extrusionOk="0">
                <a:moveTo>
                  <a:pt x="0" y="0"/>
                </a:moveTo>
                <a:cubicBezTo>
                  <a:pt x="141508" y="-13992"/>
                  <a:pt x="333003" y="10430"/>
                  <a:pt x="664081" y="0"/>
                </a:cubicBezTo>
                <a:cubicBezTo>
                  <a:pt x="995159" y="-10430"/>
                  <a:pt x="1063852" y="30974"/>
                  <a:pt x="1292587" y="0"/>
                </a:cubicBezTo>
                <a:cubicBezTo>
                  <a:pt x="1521322" y="-30974"/>
                  <a:pt x="1791987" y="1450"/>
                  <a:pt x="1921092" y="0"/>
                </a:cubicBezTo>
                <a:cubicBezTo>
                  <a:pt x="2050197" y="-1450"/>
                  <a:pt x="2269474" y="10960"/>
                  <a:pt x="2407294" y="0"/>
                </a:cubicBezTo>
                <a:cubicBezTo>
                  <a:pt x="2545114" y="-10960"/>
                  <a:pt x="2753316" y="16189"/>
                  <a:pt x="2929073" y="0"/>
                </a:cubicBezTo>
                <a:cubicBezTo>
                  <a:pt x="3104830" y="-16189"/>
                  <a:pt x="3290946" y="16070"/>
                  <a:pt x="3557578" y="0"/>
                </a:cubicBezTo>
                <a:cubicBezTo>
                  <a:pt x="3562571" y="144734"/>
                  <a:pt x="3548339" y="162955"/>
                  <a:pt x="3557578" y="304660"/>
                </a:cubicBezTo>
                <a:cubicBezTo>
                  <a:pt x="3282468" y="351872"/>
                  <a:pt x="3218277" y="286298"/>
                  <a:pt x="2964648" y="304660"/>
                </a:cubicBezTo>
                <a:cubicBezTo>
                  <a:pt x="2711019" y="323022"/>
                  <a:pt x="2608541" y="285251"/>
                  <a:pt x="2478446" y="304660"/>
                </a:cubicBezTo>
                <a:cubicBezTo>
                  <a:pt x="2348351" y="324069"/>
                  <a:pt x="2220099" y="272733"/>
                  <a:pt x="1992244" y="304660"/>
                </a:cubicBezTo>
                <a:cubicBezTo>
                  <a:pt x="1764389" y="336587"/>
                  <a:pt x="1619620" y="232305"/>
                  <a:pt x="1363738" y="304660"/>
                </a:cubicBezTo>
                <a:cubicBezTo>
                  <a:pt x="1107856" y="377015"/>
                  <a:pt x="976850" y="258639"/>
                  <a:pt x="841960" y="304660"/>
                </a:cubicBezTo>
                <a:cubicBezTo>
                  <a:pt x="707070" y="350681"/>
                  <a:pt x="400551" y="264595"/>
                  <a:pt x="0" y="304660"/>
                </a:cubicBezTo>
                <a:cubicBezTo>
                  <a:pt x="-24191" y="241978"/>
                  <a:pt x="32636" y="70221"/>
                  <a:pt x="0" y="0"/>
                </a:cubicBezTo>
                <a:close/>
              </a:path>
              <a:path w="3557578" h="304660" stroke="0" extrusionOk="0">
                <a:moveTo>
                  <a:pt x="0" y="0"/>
                </a:moveTo>
                <a:cubicBezTo>
                  <a:pt x="159989" y="-36211"/>
                  <a:pt x="393407" y="1499"/>
                  <a:pt x="557354" y="0"/>
                </a:cubicBezTo>
                <a:cubicBezTo>
                  <a:pt x="721301" y="-1499"/>
                  <a:pt x="877048" y="55143"/>
                  <a:pt x="1043556" y="0"/>
                </a:cubicBezTo>
                <a:cubicBezTo>
                  <a:pt x="1210064" y="-55143"/>
                  <a:pt x="1443017" y="18970"/>
                  <a:pt x="1707637" y="0"/>
                </a:cubicBezTo>
                <a:cubicBezTo>
                  <a:pt x="1972257" y="-18970"/>
                  <a:pt x="2028296" y="55499"/>
                  <a:pt x="2264991" y="0"/>
                </a:cubicBezTo>
                <a:cubicBezTo>
                  <a:pt x="2501686" y="-55499"/>
                  <a:pt x="2619610" y="65605"/>
                  <a:pt x="2822345" y="0"/>
                </a:cubicBezTo>
                <a:cubicBezTo>
                  <a:pt x="3025080" y="-65605"/>
                  <a:pt x="3260841" y="63250"/>
                  <a:pt x="3557578" y="0"/>
                </a:cubicBezTo>
                <a:cubicBezTo>
                  <a:pt x="3561441" y="148880"/>
                  <a:pt x="3543667" y="233526"/>
                  <a:pt x="3557578" y="304660"/>
                </a:cubicBezTo>
                <a:cubicBezTo>
                  <a:pt x="3433177" y="352199"/>
                  <a:pt x="3171540" y="286961"/>
                  <a:pt x="2964648" y="304660"/>
                </a:cubicBezTo>
                <a:cubicBezTo>
                  <a:pt x="2757756" y="322359"/>
                  <a:pt x="2712116" y="297479"/>
                  <a:pt x="2478446" y="304660"/>
                </a:cubicBezTo>
                <a:cubicBezTo>
                  <a:pt x="2244776" y="311841"/>
                  <a:pt x="2012352" y="239563"/>
                  <a:pt x="1885516" y="304660"/>
                </a:cubicBezTo>
                <a:cubicBezTo>
                  <a:pt x="1758680" y="369757"/>
                  <a:pt x="1430987" y="291621"/>
                  <a:pt x="1292587" y="304660"/>
                </a:cubicBezTo>
                <a:cubicBezTo>
                  <a:pt x="1154187" y="317699"/>
                  <a:pt x="1011300" y="275646"/>
                  <a:pt x="735233" y="304660"/>
                </a:cubicBezTo>
                <a:cubicBezTo>
                  <a:pt x="459166" y="333674"/>
                  <a:pt x="312377" y="285024"/>
                  <a:pt x="0" y="304660"/>
                </a:cubicBezTo>
                <a:cubicBezTo>
                  <a:pt x="-8232" y="203243"/>
                  <a:pt x="18345" y="104518"/>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6" name="矩形 15"/>
          <p:cNvSpPr/>
          <p:nvPr/>
        </p:nvSpPr>
        <p:spPr>
          <a:xfrm>
            <a:off x="2063578" y="4830582"/>
            <a:ext cx="4646140" cy="304660"/>
          </a:xfrm>
          <a:custGeom>
            <a:avLst/>
            <a:gdLst>
              <a:gd name="csX0" fmla="*/ 0 w 4646140"/>
              <a:gd name="csY0" fmla="*/ 0 h 304660"/>
              <a:gd name="csX1" fmla="*/ 487845 w 4646140"/>
              <a:gd name="csY1" fmla="*/ 0 h 304660"/>
              <a:gd name="csX2" fmla="*/ 1115074 w 4646140"/>
              <a:gd name="csY2" fmla="*/ 0 h 304660"/>
              <a:gd name="csX3" fmla="*/ 1649380 w 4646140"/>
              <a:gd name="csY3" fmla="*/ 0 h 304660"/>
              <a:gd name="csX4" fmla="*/ 2137224 w 4646140"/>
              <a:gd name="csY4" fmla="*/ 0 h 304660"/>
              <a:gd name="csX5" fmla="*/ 2764453 w 4646140"/>
              <a:gd name="csY5" fmla="*/ 0 h 304660"/>
              <a:gd name="csX6" fmla="*/ 3345221 w 4646140"/>
              <a:gd name="csY6" fmla="*/ 0 h 304660"/>
              <a:gd name="csX7" fmla="*/ 3925988 w 4646140"/>
              <a:gd name="csY7" fmla="*/ 0 h 304660"/>
              <a:gd name="csX8" fmla="*/ 4646140 w 4646140"/>
              <a:gd name="csY8" fmla="*/ 0 h 304660"/>
              <a:gd name="csX9" fmla="*/ 4646140 w 4646140"/>
              <a:gd name="csY9" fmla="*/ 304660 h 304660"/>
              <a:gd name="csX10" fmla="*/ 4158295 w 4646140"/>
              <a:gd name="csY10" fmla="*/ 304660 h 304660"/>
              <a:gd name="csX11" fmla="*/ 3716912 w 4646140"/>
              <a:gd name="csY11" fmla="*/ 304660 h 304660"/>
              <a:gd name="csX12" fmla="*/ 3089683 w 4646140"/>
              <a:gd name="csY12" fmla="*/ 304660 h 304660"/>
              <a:gd name="csX13" fmla="*/ 2601838 w 4646140"/>
              <a:gd name="csY13" fmla="*/ 304660 h 304660"/>
              <a:gd name="csX14" fmla="*/ 1974610 w 4646140"/>
              <a:gd name="csY14" fmla="*/ 304660 h 304660"/>
              <a:gd name="csX15" fmla="*/ 1300919 w 4646140"/>
              <a:gd name="csY15" fmla="*/ 304660 h 304660"/>
              <a:gd name="csX16" fmla="*/ 766613 w 4646140"/>
              <a:gd name="csY16" fmla="*/ 304660 h 304660"/>
              <a:gd name="csX17" fmla="*/ 0 w 4646140"/>
              <a:gd name="csY17" fmla="*/ 304660 h 304660"/>
              <a:gd name="csX18" fmla="*/ 0 w 4646140"/>
              <a:gd name="csY18" fmla="*/ 0 h 3046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4646140" h="304660" fill="none" extrusionOk="0">
                <a:moveTo>
                  <a:pt x="0" y="0"/>
                </a:moveTo>
                <a:cubicBezTo>
                  <a:pt x="237012" y="-34968"/>
                  <a:pt x="293748" y="42678"/>
                  <a:pt x="487845" y="0"/>
                </a:cubicBezTo>
                <a:cubicBezTo>
                  <a:pt x="681942" y="-42678"/>
                  <a:pt x="871833" y="12035"/>
                  <a:pt x="1115074" y="0"/>
                </a:cubicBezTo>
                <a:cubicBezTo>
                  <a:pt x="1358315" y="-12035"/>
                  <a:pt x="1443313" y="8203"/>
                  <a:pt x="1649380" y="0"/>
                </a:cubicBezTo>
                <a:cubicBezTo>
                  <a:pt x="1855447" y="-8203"/>
                  <a:pt x="1948094" y="15194"/>
                  <a:pt x="2137224" y="0"/>
                </a:cubicBezTo>
                <a:cubicBezTo>
                  <a:pt x="2326354" y="-15194"/>
                  <a:pt x="2629002" y="58498"/>
                  <a:pt x="2764453" y="0"/>
                </a:cubicBezTo>
                <a:cubicBezTo>
                  <a:pt x="2899904" y="-58498"/>
                  <a:pt x="3094770" y="43116"/>
                  <a:pt x="3345221" y="0"/>
                </a:cubicBezTo>
                <a:cubicBezTo>
                  <a:pt x="3595672" y="-43116"/>
                  <a:pt x="3700604" y="17991"/>
                  <a:pt x="3925988" y="0"/>
                </a:cubicBezTo>
                <a:cubicBezTo>
                  <a:pt x="4151372" y="-17991"/>
                  <a:pt x="4482884" y="66912"/>
                  <a:pt x="4646140" y="0"/>
                </a:cubicBezTo>
                <a:cubicBezTo>
                  <a:pt x="4648936" y="116375"/>
                  <a:pt x="4619430" y="223401"/>
                  <a:pt x="4646140" y="304660"/>
                </a:cubicBezTo>
                <a:cubicBezTo>
                  <a:pt x="4480118" y="361903"/>
                  <a:pt x="4385851" y="295281"/>
                  <a:pt x="4158295" y="304660"/>
                </a:cubicBezTo>
                <a:cubicBezTo>
                  <a:pt x="3930740" y="314039"/>
                  <a:pt x="3892565" y="295951"/>
                  <a:pt x="3716912" y="304660"/>
                </a:cubicBezTo>
                <a:cubicBezTo>
                  <a:pt x="3541259" y="313369"/>
                  <a:pt x="3384607" y="275438"/>
                  <a:pt x="3089683" y="304660"/>
                </a:cubicBezTo>
                <a:cubicBezTo>
                  <a:pt x="2794759" y="333882"/>
                  <a:pt x="2785195" y="279385"/>
                  <a:pt x="2601838" y="304660"/>
                </a:cubicBezTo>
                <a:cubicBezTo>
                  <a:pt x="2418482" y="329935"/>
                  <a:pt x="2231487" y="243230"/>
                  <a:pt x="1974610" y="304660"/>
                </a:cubicBezTo>
                <a:cubicBezTo>
                  <a:pt x="1717733" y="366090"/>
                  <a:pt x="1636741" y="246990"/>
                  <a:pt x="1300919" y="304660"/>
                </a:cubicBezTo>
                <a:cubicBezTo>
                  <a:pt x="965097" y="362330"/>
                  <a:pt x="1029554" y="267134"/>
                  <a:pt x="766613" y="304660"/>
                </a:cubicBezTo>
                <a:cubicBezTo>
                  <a:pt x="503672" y="342186"/>
                  <a:pt x="166693" y="238865"/>
                  <a:pt x="0" y="304660"/>
                </a:cubicBezTo>
                <a:cubicBezTo>
                  <a:pt x="-31854" y="243039"/>
                  <a:pt x="14664" y="140100"/>
                  <a:pt x="0" y="0"/>
                </a:cubicBezTo>
                <a:close/>
              </a:path>
              <a:path w="4646140" h="304660" stroke="0" extrusionOk="0">
                <a:moveTo>
                  <a:pt x="0" y="0"/>
                </a:moveTo>
                <a:cubicBezTo>
                  <a:pt x="136351" y="-47077"/>
                  <a:pt x="297056" y="2655"/>
                  <a:pt x="534306" y="0"/>
                </a:cubicBezTo>
                <a:cubicBezTo>
                  <a:pt x="771556" y="-2655"/>
                  <a:pt x="861406" y="34688"/>
                  <a:pt x="975689" y="0"/>
                </a:cubicBezTo>
                <a:cubicBezTo>
                  <a:pt x="1089972" y="-34688"/>
                  <a:pt x="1461779" y="42839"/>
                  <a:pt x="1649380" y="0"/>
                </a:cubicBezTo>
                <a:cubicBezTo>
                  <a:pt x="1836981" y="-42839"/>
                  <a:pt x="2017217" y="46437"/>
                  <a:pt x="2183686" y="0"/>
                </a:cubicBezTo>
                <a:cubicBezTo>
                  <a:pt x="2350155" y="-46437"/>
                  <a:pt x="2602930" y="16489"/>
                  <a:pt x="2717992" y="0"/>
                </a:cubicBezTo>
                <a:cubicBezTo>
                  <a:pt x="2833054" y="-16489"/>
                  <a:pt x="3163777" y="75717"/>
                  <a:pt x="3391682" y="0"/>
                </a:cubicBezTo>
                <a:cubicBezTo>
                  <a:pt x="3619587" y="-75717"/>
                  <a:pt x="3760805" y="20120"/>
                  <a:pt x="3879527" y="0"/>
                </a:cubicBezTo>
                <a:cubicBezTo>
                  <a:pt x="3998250" y="-20120"/>
                  <a:pt x="4304495" y="20839"/>
                  <a:pt x="4646140" y="0"/>
                </a:cubicBezTo>
                <a:cubicBezTo>
                  <a:pt x="4677670" y="100670"/>
                  <a:pt x="4622829" y="240189"/>
                  <a:pt x="4646140" y="304660"/>
                </a:cubicBezTo>
                <a:cubicBezTo>
                  <a:pt x="4528850" y="323699"/>
                  <a:pt x="4271878" y="278968"/>
                  <a:pt x="4158295" y="304660"/>
                </a:cubicBezTo>
                <a:cubicBezTo>
                  <a:pt x="4044712" y="330352"/>
                  <a:pt x="3824566" y="287582"/>
                  <a:pt x="3577528" y="304660"/>
                </a:cubicBezTo>
                <a:cubicBezTo>
                  <a:pt x="3330490" y="321738"/>
                  <a:pt x="3158813" y="280327"/>
                  <a:pt x="3043222" y="304660"/>
                </a:cubicBezTo>
                <a:cubicBezTo>
                  <a:pt x="2927631" y="328993"/>
                  <a:pt x="2601805" y="240543"/>
                  <a:pt x="2369531" y="304660"/>
                </a:cubicBezTo>
                <a:cubicBezTo>
                  <a:pt x="2137257" y="368777"/>
                  <a:pt x="1979991" y="244258"/>
                  <a:pt x="1695841" y="304660"/>
                </a:cubicBezTo>
                <a:cubicBezTo>
                  <a:pt x="1411691" y="365062"/>
                  <a:pt x="1348432" y="260310"/>
                  <a:pt x="1207996" y="304660"/>
                </a:cubicBezTo>
                <a:cubicBezTo>
                  <a:pt x="1067560" y="349010"/>
                  <a:pt x="767563" y="268281"/>
                  <a:pt x="627229" y="304660"/>
                </a:cubicBezTo>
                <a:cubicBezTo>
                  <a:pt x="486895" y="341039"/>
                  <a:pt x="300787" y="263478"/>
                  <a:pt x="0" y="304660"/>
                </a:cubicBezTo>
                <a:cubicBezTo>
                  <a:pt x="-15260" y="230893"/>
                  <a:pt x="24386" y="146922"/>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8" name="矩形 17"/>
          <p:cNvSpPr/>
          <p:nvPr/>
        </p:nvSpPr>
        <p:spPr>
          <a:xfrm>
            <a:off x="10552670" y="4525922"/>
            <a:ext cx="1643450" cy="304660"/>
          </a:xfrm>
          <a:custGeom>
            <a:avLst/>
            <a:gdLst>
              <a:gd name="csX0" fmla="*/ 0 w 1643450"/>
              <a:gd name="csY0" fmla="*/ 0 h 304660"/>
              <a:gd name="csX1" fmla="*/ 580686 w 1643450"/>
              <a:gd name="csY1" fmla="*/ 0 h 304660"/>
              <a:gd name="csX2" fmla="*/ 1144937 w 1643450"/>
              <a:gd name="csY2" fmla="*/ 0 h 304660"/>
              <a:gd name="csX3" fmla="*/ 1643450 w 1643450"/>
              <a:gd name="csY3" fmla="*/ 0 h 304660"/>
              <a:gd name="csX4" fmla="*/ 1643450 w 1643450"/>
              <a:gd name="csY4" fmla="*/ 304660 h 304660"/>
              <a:gd name="csX5" fmla="*/ 1128502 w 1643450"/>
              <a:gd name="csY5" fmla="*/ 304660 h 304660"/>
              <a:gd name="csX6" fmla="*/ 580686 w 1643450"/>
              <a:gd name="csY6" fmla="*/ 304660 h 304660"/>
              <a:gd name="csX7" fmla="*/ 0 w 1643450"/>
              <a:gd name="csY7" fmla="*/ 304660 h 304660"/>
              <a:gd name="csX8" fmla="*/ 0 w 1643450"/>
              <a:gd name="csY8" fmla="*/ 0 h 3046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43450" h="304660" fill="none" extrusionOk="0">
                <a:moveTo>
                  <a:pt x="0" y="0"/>
                </a:moveTo>
                <a:cubicBezTo>
                  <a:pt x="153088" y="-11848"/>
                  <a:pt x="331476" y="57158"/>
                  <a:pt x="580686" y="0"/>
                </a:cubicBezTo>
                <a:cubicBezTo>
                  <a:pt x="829896" y="-57158"/>
                  <a:pt x="927399" y="35627"/>
                  <a:pt x="1144937" y="0"/>
                </a:cubicBezTo>
                <a:cubicBezTo>
                  <a:pt x="1362475" y="-35627"/>
                  <a:pt x="1489610" y="22265"/>
                  <a:pt x="1643450" y="0"/>
                </a:cubicBezTo>
                <a:cubicBezTo>
                  <a:pt x="1645165" y="68627"/>
                  <a:pt x="1615123" y="192815"/>
                  <a:pt x="1643450" y="304660"/>
                </a:cubicBezTo>
                <a:cubicBezTo>
                  <a:pt x="1421843" y="348510"/>
                  <a:pt x="1345358" y="272968"/>
                  <a:pt x="1128502" y="304660"/>
                </a:cubicBezTo>
                <a:cubicBezTo>
                  <a:pt x="911646" y="336352"/>
                  <a:pt x="693269" y="298255"/>
                  <a:pt x="580686" y="304660"/>
                </a:cubicBezTo>
                <a:cubicBezTo>
                  <a:pt x="468103" y="311065"/>
                  <a:pt x="129334" y="254795"/>
                  <a:pt x="0" y="304660"/>
                </a:cubicBezTo>
                <a:cubicBezTo>
                  <a:pt x="-12173" y="238320"/>
                  <a:pt x="9205" y="66967"/>
                  <a:pt x="0" y="0"/>
                </a:cubicBezTo>
                <a:close/>
              </a:path>
              <a:path w="1643450" h="304660" stroke="0" extrusionOk="0">
                <a:moveTo>
                  <a:pt x="0" y="0"/>
                </a:moveTo>
                <a:cubicBezTo>
                  <a:pt x="109020" y="-51940"/>
                  <a:pt x="383947" y="58547"/>
                  <a:pt x="531382" y="0"/>
                </a:cubicBezTo>
                <a:cubicBezTo>
                  <a:pt x="678817" y="-58547"/>
                  <a:pt x="870212" y="53307"/>
                  <a:pt x="1029895" y="0"/>
                </a:cubicBezTo>
                <a:cubicBezTo>
                  <a:pt x="1189578" y="-53307"/>
                  <a:pt x="1346743" y="37895"/>
                  <a:pt x="1643450" y="0"/>
                </a:cubicBezTo>
                <a:cubicBezTo>
                  <a:pt x="1665483" y="139840"/>
                  <a:pt x="1620300" y="197678"/>
                  <a:pt x="1643450" y="304660"/>
                </a:cubicBezTo>
                <a:cubicBezTo>
                  <a:pt x="1457363" y="312439"/>
                  <a:pt x="1329115" y="249002"/>
                  <a:pt x="1128502" y="304660"/>
                </a:cubicBezTo>
                <a:cubicBezTo>
                  <a:pt x="927889" y="360318"/>
                  <a:pt x="797315" y="240757"/>
                  <a:pt x="547817" y="304660"/>
                </a:cubicBezTo>
                <a:cubicBezTo>
                  <a:pt x="298320" y="368563"/>
                  <a:pt x="137896" y="252910"/>
                  <a:pt x="0" y="304660"/>
                </a:cubicBezTo>
                <a:cubicBezTo>
                  <a:pt x="-9379" y="156308"/>
                  <a:pt x="12049" y="101605"/>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9" name="矩形 18"/>
          <p:cNvSpPr/>
          <p:nvPr/>
        </p:nvSpPr>
        <p:spPr>
          <a:xfrm>
            <a:off x="494853" y="4805868"/>
            <a:ext cx="1296877" cy="304660"/>
          </a:xfrm>
          <a:custGeom>
            <a:avLst/>
            <a:gdLst>
              <a:gd name="csX0" fmla="*/ 0 w 1296877"/>
              <a:gd name="csY0" fmla="*/ 0 h 304660"/>
              <a:gd name="csX1" fmla="*/ 458230 w 1296877"/>
              <a:gd name="csY1" fmla="*/ 0 h 304660"/>
              <a:gd name="csX2" fmla="*/ 903491 w 1296877"/>
              <a:gd name="csY2" fmla="*/ 0 h 304660"/>
              <a:gd name="csX3" fmla="*/ 1296877 w 1296877"/>
              <a:gd name="csY3" fmla="*/ 0 h 304660"/>
              <a:gd name="csX4" fmla="*/ 1296877 w 1296877"/>
              <a:gd name="csY4" fmla="*/ 304660 h 304660"/>
              <a:gd name="csX5" fmla="*/ 890522 w 1296877"/>
              <a:gd name="csY5" fmla="*/ 304660 h 304660"/>
              <a:gd name="csX6" fmla="*/ 458230 w 1296877"/>
              <a:gd name="csY6" fmla="*/ 304660 h 304660"/>
              <a:gd name="csX7" fmla="*/ 0 w 1296877"/>
              <a:gd name="csY7" fmla="*/ 304660 h 304660"/>
              <a:gd name="csX8" fmla="*/ 0 w 1296877"/>
              <a:gd name="csY8" fmla="*/ 0 h 3046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296877" h="304660" fill="none" extrusionOk="0">
                <a:moveTo>
                  <a:pt x="0" y="0"/>
                </a:moveTo>
                <a:cubicBezTo>
                  <a:pt x="107439" y="-2096"/>
                  <a:pt x="305203" y="27039"/>
                  <a:pt x="458230" y="0"/>
                </a:cubicBezTo>
                <a:cubicBezTo>
                  <a:pt x="611257" y="-27039"/>
                  <a:pt x="802330" y="38500"/>
                  <a:pt x="903491" y="0"/>
                </a:cubicBezTo>
                <a:cubicBezTo>
                  <a:pt x="1004652" y="-38500"/>
                  <a:pt x="1196988" y="23273"/>
                  <a:pt x="1296877" y="0"/>
                </a:cubicBezTo>
                <a:cubicBezTo>
                  <a:pt x="1298592" y="68627"/>
                  <a:pt x="1268550" y="192815"/>
                  <a:pt x="1296877" y="304660"/>
                </a:cubicBezTo>
                <a:cubicBezTo>
                  <a:pt x="1186774" y="334409"/>
                  <a:pt x="991206" y="286848"/>
                  <a:pt x="890522" y="304660"/>
                </a:cubicBezTo>
                <a:cubicBezTo>
                  <a:pt x="789839" y="322472"/>
                  <a:pt x="602930" y="256713"/>
                  <a:pt x="458230" y="304660"/>
                </a:cubicBezTo>
                <a:cubicBezTo>
                  <a:pt x="313530" y="352607"/>
                  <a:pt x="153616" y="257778"/>
                  <a:pt x="0" y="304660"/>
                </a:cubicBezTo>
                <a:cubicBezTo>
                  <a:pt x="-12173" y="238320"/>
                  <a:pt x="9205" y="66967"/>
                  <a:pt x="0" y="0"/>
                </a:cubicBezTo>
                <a:close/>
              </a:path>
              <a:path w="1296877" h="304660" stroke="0" extrusionOk="0">
                <a:moveTo>
                  <a:pt x="0" y="0"/>
                </a:moveTo>
                <a:cubicBezTo>
                  <a:pt x="165962" y="-2696"/>
                  <a:pt x="287629" y="23186"/>
                  <a:pt x="419324" y="0"/>
                </a:cubicBezTo>
                <a:cubicBezTo>
                  <a:pt x="551019" y="-23186"/>
                  <a:pt x="627910" y="43990"/>
                  <a:pt x="812710" y="0"/>
                </a:cubicBezTo>
                <a:cubicBezTo>
                  <a:pt x="997510" y="-43990"/>
                  <a:pt x="1114102" y="784"/>
                  <a:pt x="1296877" y="0"/>
                </a:cubicBezTo>
                <a:cubicBezTo>
                  <a:pt x="1318910" y="139840"/>
                  <a:pt x="1273727" y="197678"/>
                  <a:pt x="1296877" y="304660"/>
                </a:cubicBezTo>
                <a:cubicBezTo>
                  <a:pt x="1153102" y="347587"/>
                  <a:pt x="1025214" y="268514"/>
                  <a:pt x="890522" y="304660"/>
                </a:cubicBezTo>
                <a:cubicBezTo>
                  <a:pt x="755831" y="340806"/>
                  <a:pt x="529020" y="250890"/>
                  <a:pt x="432292" y="304660"/>
                </a:cubicBezTo>
                <a:cubicBezTo>
                  <a:pt x="335564" y="358430"/>
                  <a:pt x="158543" y="280820"/>
                  <a:pt x="0" y="304660"/>
                </a:cubicBezTo>
                <a:cubicBezTo>
                  <a:pt x="-9379" y="156308"/>
                  <a:pt x="12049" y="101605"/>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cxnSp>
        <p:nvCxnSpPr>
          <p:cNvPr id="22" name="直线连接符 21"/>
          <p:cNvCxnSpPr/>
          <p:nvPr/>
        </p:nvCxnSpPr>
        <p:spPr>
          <a:xfrm>
            <a:off x="10058400" y="2374900"/>
            <a:ext cx="19685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线连接符 22"/>
          <p:cNvCxnSpPr/>
          <p:nvPr/>
        </p:nvCxnSpPr>
        <p:spPr>
          <a:xfrm>
            <a:off x="494853" y="2603500"/>
            <a:ext cx="798188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791730" y="6168679"/>
            <a:ext cx="2573793" cy="318717"/>
          </a:xfrm>
          <a:custGeom>
            <a:avLst/>
            <a:gdLst>
              <a:gd name="csX0" fmla="*/ 0 w 2573793"/>
              <a:gd name="csY0" fmla="*/ 0 h 318717"/>
              <a:gd name="csX1" fmla="*/ 489021 w 2573793"/>
              <a:gd name="csY1" fmla="*/ 0 h 318717"/>
              <a:gd name="csX2" fmla="*/ 1003779 w 2573793"/>
              <a:gd name="csY2" fmla="*/ 0 h 318717"/>
              <a:gd name="csX3" fmla="*/ 1544276 w 2573793"/>
              <a:gd name="csY3" fmla="*/ 0 h 318717"/>
              <a:gd name="csX4" fmla="*/ 2084772 w 2573793"/>
              <a:gd name="csY4" fmla="*/ 0 h 318717"/>
              <a:gd name="csX5" fmla="*/ 2573793 w 2573793"/>
              <a:gd name="csY5" fmla="*/ 0 h 318717"/>
              <a:gd name="csX6" fmla="*/ 2573793 w 2573793"/>
              <a:gd name="csY6" fmla="*/ 318717 h 318717"/>
              <a:gd name="csX7" fmla="*/ 2007559 w 2573793"/>
              <a:gd name="csY7" fmla="*/ 318717 h 318717"/>
              <a:gd name="csX8" fmla="*/ 1441324 w 2573793"/>
              <a:gd name="csY8" fmla="*/ 318717 h 318717"/>
              <a:gd name="csX9" fmla="*/ 926565 w 2573793"/>
              <a:gd name="csY9" fmla="*/ 318717 h 318717"/>
              <a:gd name="csX10" fmla="*/ 0 w 2573793"/>
              <a:gd name="csY10" fmla="*/ 318717 h 318717"/>
              <a:gd name="csX11" fmla="*/ 0 w 2573793"/>
              <a:gd name="csY11" fmla="*/ 0 h 31871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2573793" h="318717" fill="none" extrusionOk="0">
                <a:moveTo>
                  <a:pt x="0" y="0"/>
                </a:moveTo>
                <a:cubicBezTo>
                  <a:pt x="177313" y="-51302"/>
                  <a:pt x="388089" y="38425"/>
                  <a:pt x="489021" y="0"/>
                </a:cubicBezTo>
                <a:cubicBezTo>
                  <a:pt x="589953" y="-38425"/>
                  <a:pt x="754843" y="60467"/>
                  <a:pt x="1003779" y="0"/>
                </a:cubicBezTo>
                <a:cubicBezTo>
                  <a:pt x="1252715" y="-60467"/>
                  <a:pt x="1321278" y="47612"/>
                  <a:pt x="1544276" y="0"/>
                </a:cubicBezTo>
                <a:cubicBezTo>
                  <a:pt x="1767274" y="-47612"/>
                  <a:pt x="1860476" y="14993"/>
                  <a:pt x="2084772" y="0"/>
                </a:cubicBezTo>
                <a:cubicBezTo>
                  <a:pt x="2309068" y="-14993"/>
                  <a:pt x="2395833" y="2152"/>
                  <a:pt x="2573793" y="0"/>
                </a:cubicBezTo>
                <a:cubicBezTo>
                  <a:pt x="2578741" y="140213"/>
                  <a:pt x="2561968" y="214052"/>
                  <a:pt x="2573793" y="318717"/>
                </a:cubicBezTo>
                <a:cubicBezTo>
                  <a:pt x="2409567" y="339231"/>
                  <a:pt x="2132459" y="315838"/>
                  <a:pt x="2007559" y="318717"/>
                </a:cubicBezTo>
                <a:cubicBezTo>
                  <a:pt x="1882659" y="321596"/>
                  <a:pt x="1631165" y="263000"/>
                  <a:pt x="1441324" y="318717"/>
                </a:cubicBezTo>
                <a:cubicBezTo>
                  <a:pt x="1251483" y="374434"/>
                  <a:pt x="1072013" y="292790"/>
                  <a:pt x="926565" y="318717"/>
                </a:cubicBezTo>
                <a:cubicBezTo>
                  <a:pt x="781117" y="344644"/>
                  <a:pt x="387295" y="274916"/>
                  <a:pt x="0" y="318717"/>
                </a:cubicBezTo>
                <a:cubicBezTo>
                  <a:pt x="-7006" y="212045"/>
                  <a:pt x="4209" y="135621"/>
                  <a:pt x="0" y="0"/>
                </a:cubicBezTo>
                <a:close/>
              </a:path>
              <a:path w="2573793" h="318717" stroke="0" extrusionOk="0">
                <a:moveTo>
                  <a:pt x="0" y="0"/>
                </a:moveTo>
                <a:cubicBezTo>
                  <a:pt x="100863" y="-47682"/>
                  <a:pt x="262296" y="46386"/>
                  <a:pt x="489021" y="0"/>
                </a:cubicBezTo>
                <a:cubicBezTo>
                  <a:pt x="715746" y="-46386"/>
                  <a:pt x="825083" y="2812"/>
                  <a:pt x="926565" y="0"/>
                </a:cubicBezTo>
                <a:cubicBezTo>
                  <a:pt x="1028047" y="-2812"/>
                  <a:pt x="1212996" y="64504"/>
                  <a:pt x="1492800" y="0"/>
                </a:cubicBezTo>
                <a:cubicBezTo>
                  <a:pt x="1772604" y="-64504"/>
                  <a:pt x="1742674" y="9594"/>
                  <a:pt x="1981821" y="0"/>
                </a:cubicBezTo>
                <a:cubicBezTo>
                  <a:pt x="2220968" y="-9594"/>
                  <a:pt x="2320284" y="53065"/>
                  <a:pt x="2573793" y="0"/>
                </a:cubicBezTo>
                <a:cubicBezTo>
                  <a:pt x="2599980" y="100753"/>
                  <a:pt x="2569132" y="252268"/>
                  <a:pt x="2573793" y="318717"/>
                </a:cubicBezTo>
                <a:cubicBezTo>
                  <a:pt x="2405907" y="370925"/>
                  <a:pt x="2255499" y="265115"/>
                  <a:pt x="2059034" y="318717"/>
                </a:cubicBezTo>
                <a:cubicBezTo>
                  <a:pt x="1862569" y="372319"/>
                  <a:pt x="1653539" y="270469"/>
                  <a:pt x="1492800" y="318717"/>
                </a:cubicBezTo>
                <a:cubicBezTo>
                  <a:pt x="1332061" y="366965"/>
                  <a:pt x="1273302" y="298979"/>
                  <a:pt x="1055255" y="318717"/>
                </a:cubicBezTo>
                <a:cubicBezTo>
                  <a:pt x="837209" y="338455"/>
                  <a:pt x="702182" y="276947"/>
                  <a:pt x="540497" y="318717"/>
                </a:cubicBezTo>
                <a:cubicBezTo>
                  <a:pt x="378812" y="360487"/>
                  <a:pt x="223042" y="288785"/>
                  <a:pt x="0" y="318717"/>
                </a:cubicBezTo>
                <a:cubicBezTo>
                  <a:pt x="-19602" y="170087"/>
                  <a:pt x="14563" y="90207"/>
                  <a:pt x="0" y="0"/>
                </a:cubicBezTo>
                <a:close/>
              </a:path>
            </a:pathLst>
          </a:custGeom>
          <a:solidFill>
            <a:srgbClr val="FFC000">
              <a:alpha val="70041"/>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991" y="1062861"/>
            <a:ext cx="11782472" cy="892552"/>
          </a:xfrm>
          <a:prstGeom prst="rect">
            <a:avLst/>
          </a:prstGeom>
          <a:noFill/>
        </p:spPr>
        <p:txBody>
          <a:bodyPr wrap="square">
            <a:spAutoFit/>
          </a:bodyPr>
          <a:lstStyle/>
          <a:p>
            <a:pPr>
              <a:buNone/>
            </a:pPr>
            <a:r>
              <a:rPr lang="en-GB" altLang="zh-CN" sz="2800" b="1" i="1" dirty="0">
                <a:solidFill>
                  <a:srgbClr val="FF0000"/>
                </a:solidFill>
                <a:effectLst/>
                <a:latin typeface="Calibri" panose="020F0502020204030204" pitchFamily="34" charset="0"/>
                <a:cs typeface="Calibri" panose="020F0502020204030204" pitchFamily="34" charset="0"/>
              </a:rPr>
              <a:t>Foreshadowing</a:t>
            </a:r>
            <a:r>
              <a:rPr lang="zh-CN" altLang="en-US" sz="2400" i="1" dirty="0">
                <a:effectLst/>
                <a:latin typeface="Calibri" panose="020F0502020204030204" pitchFamily="34" charset="0"/>
                <a:cs typeface="Calibri" panose="020F0502020204030204" pitchFamily="34" charset="0"/>
              </a:rPr>
              <a:t>：</a:t>
            </a:r>
            <a:r>
              <a:rPr lang="en-GB" altLang="zh-CN" sz="2400" i="1" dirty="0">
                <a:effectLst/>
                <a:latin typeface="Calibri" panose="020F0502020204030204" pitchFamily="34" charset="0"/>
                <a:cs typeface="Calibri" panose="020F0502020204030204" pitchFamily="34" charset="0"/>
              </a:rPr>
              <a:t>A literary device used to give an </a:t>
            </a:r>
            <a:r>
              <a:rPr lang="en-GB" altLang="zh-CN" sz="2800" b="1" i="1" dirty="0">
                <a:solidFill>
                  <a:srgbClr val="FF0000"/>
                </a:solidFill>
                <a:effectLst/>
                <a:latin typeface="Calibri" panose="020F0502020204030204" pitchFamily="34" charset="0"/>
                <a:cs typeface="Calibri" panose="020F0502020204030204" pitchFamily="34" charset="0"/>
              </a:rPr>
              <a:t>indication</a:t>
            </a:r>
            <a:r>
              <a:rPr lang="en-GB" altLang="zh-CN" sz="2400" i="1" dirty="0">
                <a:effectLst/>
                <a:latin typeface="Calibri" panose="020F0502020204030204" pitchFamily="34" charset="0"/>
                <a:cs typeface="Calibri" panose="020F0502020204030204" pitchFamily="34" charset="0"/>
              </a:rPr>
              <a:t> or </a:t>
            </a:r>
            <a:r>
              <a:rPr lang="en-GB" altLang="zh-CN" sz="2800" b="1" i="1" dirty="0">
                <a:solidFill>
                  <a:srgbClr val="FF0000"/>
                </a:solidFill>
                <a:effectLst/>
                <a:latin typeface="Calibri" panose="020F0502020204030204" pitchFamily="34" charset="0"/>
                <a:cs typeface="Calibri" panose="020F0502020204030204" pitchFamily="34" charset="0"/>
              </a:rPr>
              <a:t>hint</a:t>
            </a:r>
            <a:r>
              <a:rPr lang="en-GB" altLang="zh-CN" sz="2400" i="1" dirty="0">
                <a:effectLst/>
                <a:latin typeface="Calibri" panose="020F0502020204030204" pitchFamily="34" charset="0"/>
                <a:cs typeface="Calibri" panose="020F0502020204030204" pitchFamily="34" charset="0"/>
              </a:rPr>
              <a:t> of what is to come later in the story.</a:t>
            </a:r>
            <a:endParaRPr lang="en-GB" altLang="zh-CN" sz="2400" i="1" dirty="0">
              <a:effectLst/>
              <a:latin typeface="Calibri" panose="020F0502020204030204" pitchFamily="34" charset="0"/>
              <a:cs typeface="Calibri" panose="020F0502020204030204" pitchFamily="34" charset="0"/>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67778" t="37937" r="8095" b="36190"/>
          <a:stretch>
            <a:fillRect/>
          </a:stretch>
        </p:blipFill>
        <p:spPr>
          <a:xfrm>
            <a:off x="-78280" y="74199"/>
            <a:ext cx="1054806" cy="1131140"/>
          </a:xfrm>
          <a:prstGeom prst="rect">
            <a:avLst/>
          </a:prstGeom>
          <a:effectLst>
            <a:outerShdw blurRad="50800" dist="38100" dir="5400000" algn="t" rotWithShape="0">
              <a:schemeClr val="bg1">
                <a:lumMod val="50000"/>
                <a:alpha val="40000"/>
              </a:schemeClr>
            </a:outerShdw>
          </a:effectLst>
        </p:spPr>
      </p:pic>
      <p:grpSp>
        <p:nvGrpSpPr>
          <p:cNvPr id="2" name="组合 1"/>
          <p:cNvGrpSpPr/>
          <p:nvPr/>
        </p:nvGrpSpPr>
        <p:grpSpPr>
          <a:xfrm>
            <a:off x="87991" y="3874099"/>
            <a:ext cx="6096000" cy="2843158"/>
            <a:chOff x="0" y="3556279"/>
            <a:chExt cx="6096000" cy="2843158"/>
          </a:xfrm>
        </p:grpSpPr>
        <p:pic>
          <p:nvPicPr>
            <p:cNvPr id="8" name="图片 7" descr="图片包含 文本&#10;&#10;AI 生成的内容可能不正确。"/>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1518" y="3556279"/>
              <a:ext cx="3954482" cy="2843158"/>
            </a:xfrm>
            <a:prstGeom prst="rect">
              <a:avLst/>
            </a:prstGeom>
          </p:spPr>
        </p:pic>
        <p:pic>
          <p:nvPicPr>
            <p:cNvPr id="9" name="Picture 4" descr="安東·卓可夫- 維基百科，自由嘅百科全書"/>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56279"/>
              <a:ext cx="2141518" cy="2843157"/>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文本框 10"/>
          <p:cNvSpPr txBox="1"/>
          <p:nvPr/>
        </p:nvSpPr>
        <p:spPr>
          <a:xfrm>
            <a:off x="38100" y="3261435"/>
            <a:ext cx="6793151" cy="523220"/>
          </a:xfrm>
          <a:prstGeom prst="rect">
            <a:avLst/>
          </a:prstGeom>
          <a:noFill/>
        </p:spPr>
        <p:txBody>
          <a:bodyPr wrap="square">
            <a:spAutoFit/>
          </a:bodyPr>
          <a:lstStyle/>
          <a:p>
            <a:r>
              <a:rPr lang="zh-CN" altLang="en-US" sz="2800" dirty="0"/>
              <a:t>A pistol on the wall</a:t>
            </a:r>
            <a:r>
              <a:rPr lang="en-US" altLang="zh-CN" sz="2800" dirty="0"/>
              <a:t> _________________</a:t>
            </a:r>
            <a:endParaRPr lang="en-US" altLang="zh-CN" sz="2800" dirty="0"/>
          </a:p>
        </p:txBody>
      </p:sp>
      <p:sp>
        <p:nvSpPr>
          <p:cNvPr id="12" name="文本框 11"/>
          <p:cNvSpPr txBox="1"/>
          <p:nvPr/>
        </p:nvSpPr>
        <p:spPr>
          <a:xfrm>
            <a:off x="2953906" y="3171991"/>
            <a:ext cx="4477698" cy="523220"/>
          </a:xfrm>
          <a:prstGeom prst="rect">
            <a:avLst/>
          </a:prstGeom>
          <a:noFill/>
        </p:spPr>
        <p:txBody>
          <a:bodyPr wrap="square">
            <a:spAutoFit/>
          </a:bodyPr>
          <a:lstStyle/>
          <a:p>
            <a:r>
              <a:rPr kumimoji="1" lang="en-US" altLang="zh-CN"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foreshadowing</a:t>
            </a:r>
            <a:r>
              <a:rPr kumimoji="1" lang="zh-CN" altLang="en-US"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 </a:t>
            </a:r>
            <a:r>
              <a:rPr kumimoji="1" lang="en-US" altLang="zh-CN"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a:t>
            </a:r>
            <a:r>
              <a:rPr kumimoji="1" lang="zh-CN" altLang="en-US"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伏笔</a:t>
            </a:r>
            <a:r>
              <a:rPr kumimoji="1" lang="en-US" altLang="zh-CN"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a:t>
            </a:r>
            <a:endParaRPr lang="zh-CN" altLang="en-US" i="1" dirty="0">
              <a:effectLst>
                <a:glow rad="228600">
                  <a:schemeClr val="accent1">
                    <a:satMod val="175000"/>
                    <a:alpha val="40000"/>
                  </a:schemeClr>
                </a:glow>
              </a:effectLst>
            </a:endParaRPr>
          </a:p>
        </p:txBody>
      </p:sp>
      <p:sp>
        <p:nvSpPr>
          <p:cNvPr id="16" name="文本框 15"/>
          <p:cNvSpPr txBox="1"/>
          <p:nvPr/>
        </p:nvSpPr>
        <p:spPr>
          <a:xfrm>
            <a:off x="6558716" y="3183006"/>
            <a:ext cx="4681844" cy="523220"/>
          </a:xfrm>
          <a:prstGeom prst="rect">
            <a:avLst/>
          </a:prstGeom>
          <a:noFill/>
        </p:spPr>
        <p:txBody>
          <a:bodyPr wrap="square">
            <a:spAutoFit/>
          </a:bodyPr>
          <a:lstStyle/>
          <a:p>
            <a:r>
              <a:rPr lang="en-US" altLang="zh-CN" sz="2800" i="1" dirty="0"/>
              <a:t>It is fired.  ______________</a:t>
            </a:r>
            <a:endParaRPr lang="en-US" altLang="zh-CN" sz="2800" dirty="0"/>
          </a:p>
        </p:txBody>
      </p:sp>
      <p:sp>
        <p:nvSpPr>
          <p:cNvPr id="17" name="文本框 16"/>
          <p:cNvSpPr txBox="1"/>
          <p:nvPr/>
        </p:nvSpPr>
        <p:spPr>
          <a:xfrm>
            <a:off x="8089145" y="3044329"/>
            <a:ext cx="2668978" cy="523220"/>
          </a:xfrm>
          <a:prstGeom prst="rect">
            <a:avLst/>
          </a:prstGeom>
          <a:noFill/>
        </p:spPr>
        <p:txBody>
          <a:bodyPr wrap="square">
            <a:spAutoFit/>
          </a:bodyPr>
          <a:lstStyle/>
          <a:p>
            <a:pPr algn="ctr"/>
            <a:r>
              <a:rPr kumimoji="1" lang="en-US" altLang="zh-CN"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echoing</a:t>
            </a:r>
            <a:r>
              <a:rPr kumimoji="1" lang="zh-CN" altLang="en-US"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 </a:t>
            </a:r>
            <a:r>
              <a:rPr kumimoji="1" lang="en-US" altLang="zh-CN"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a:t>
            </a:r>
            <a:r>
              <a:rPr kumimoji="1" lang="zh-CN" altLang="en-US" sz="2800" b="1" i="1" dirty="0">
                <a:effectLst>
                  <a:glow rad="228600">
                    <a:schemeClr val="accent1">
                      <a:satMod val="175000"/>
                      <a:alpha val="40000"/>
                    </a:schemeClr>
                  </a:glow>
                </a:effectLst>
                <a:latin typeface="Calibri" panose="020F0502020204030204" pitchFamily="34" charset="0"/>
                <a:cs typeface="Calibri" panose="020F0502020204030204" pitchFamily="34" charset="0"/>
              </a:rPr>
              <a:t>回应）</a:t>
            </a:r>
            <a:endParaRPr lang="zh-CN" altLang="en-US" i="1" dirty="0">
              <a:effectLst>
                <a:glow rad="228600">
                  <a:schemeClr val="accent1">
                    <a:satMod val="175000"/>
                    <a:alpha val="40000"/>
                  </a:schemeClr>
                </a:glow>
              </a:effectLst>
            </a:endParaRPr>
          </a:p>
        </p:txBody>
      </p:sp>
      <p:sp>
        <p:nvSpPr>
          <p:cNvPr id="18" name="图形 14"/>
          <p:cNvSpPr/>
          <p:nvPr/>
        </p:nvSpPr>
        <p:spPr>
          <a:xfrm flipV="1">
            <a:off x="10940215" y="3706226"/>
            <a:ext cx="930248" cy="734187"/>
          </a:xfrm>
          <a:custGeom>
            <a:avLst/>
            <a:gdLst>
              <a:gd name="connsiteX0" fmla="*/ 50678 w 319218"/>
              <a:gd name="connsiteY0" fmla="*/ 61085 h 319313"/>
              <a:gd name="connsiteX1" fmla="*/ 50678 w 319218"/>
              <a:gd name="connsiteY1" fmla="*/ 61085 h 319313"/>
              <a:gd name="connsiteX2" fmla="*/ 60962 w 319218"/>
              <a:gd name="connsiteY2" fmla="*/ 61085 h 319313"/>
              <a:gd name="connsiteX3" fmla="*/ 60962 w 319218"/>
              <a:gd name="connsiteY3" fmla="*/ 50631 h 319313"/>
              <a:gd name="connsiteX4" fmla="*/ 19495 w 319218"/>
              <a:gd name="connsiteY4" fmla="*/ 9082 h 319313"/>
              <a:gd name="connsiteX5" fmla="*/ 9219 w 319218"/>
              <a:gd name="connsiteY5" fmla="*/ 9082 h 319313"/>
              <a:gd name="connsiteX6" fmla="*/ 9219 w 319218"/>
              <a:gd name="connsiteY6" fmla="*/ 19537 h 319313"/>
              <a:gd name="connsiteX7" fmla="*/ 50678 w 319218"/>
              <a:gd name="connsiteY7" fmla="*/ 61085 h 319313"/>
              <a:gd name="connsiteX8" fmla="*/ 73325 w 319218"/>
              <a:gd name="connsiteY8" fmla="*/ 38348 h 319313"/>
              <a:gd name="connsiteX9" fmla="*/ 73325 w 319218"/>
              <a:gd name="connsiteY9" fmla="*/ 38348 h 319313"/>
              <a:gd name="connsiteX10" fmla="*/ 83611 w 319218"/>
              <a:gd name="connsiteY10" fmla="*/ 38348 h 319313"/>
              <a:gd name="connsiteX11" fmla="*/ 83611 w 319218"/>
              <a:gd name="connsiteY11" fmla="*/ 27983 h 319313"/>
              <a:gd name="connsiteX12" fmla="*/ 65316 w 319218"/>
              <a:gd name="connsiteY12" fmla="*/ 9689 h 319313"/>
              <a:gd name="connsiteX13" fmla="*/ 55040 w 319218"/>
              <a:gd name="connsiteY13" fmla="*/ 9689 h 319313"/>
              <a:gd name="connsiteX14" fmla="*/ 55040 w 319218"/>
              <a:gd name="connsiteY14" fmla="*/ 20053 h 319313"/>
              <a:gd name="connsiteX15" fmla="*/ 73325 w 319218"/>
              <a:gd name="connsiteY15" fmla="*/ 38348 h 319313"/>
              <a:gd name="connsiteX16" fmla="*/ 68446 w 319218"/>
              <a:gd name="connsiteY16" fmla="*/ 135386 h 319313"/>
              <a:gd name="connsiteX17" fmla="*/ 68446 w 319218"/>
              <a:gd name="connsiteY17" fmla="*/ 135386 h 319313"/>
              <a:gd name="connsiteX18" fmla="*/ 66886 w 319218"/>
              <a:gd name="connsiteY18" fmla="*/ 114477 h 319313"/>
              <a:gd name="connsiteX19" fmla="*/ 114445 w 319218"/>
              <a:gd name="connsiteY19" fmla="*/ 66837 h 319313"/>
              <a:gd name="connsiteX20" fmla="*/ 135345 w 319218"/>
              <a:gd name="connsiteY20" fmla="*/ 68488 h 319313"/>
              <a:gd name="connsiteX21" fmla="*/ 160606 w 319218"/>
              <a:gd name="connsiteY21" fmla="*/ 73626 h 319313"/>
              <a:gd name="connsiteX22" fmla="*/ 164529 w 319218"/>
              <a:gd name="connsiteY22" fmla="*/ 74062 h 319313"/>
              <a:gd name="connsiteX23" fmla="*/ 176286 w 319218"/>
              <a:gd name="connsiteY23" fmla="*/ 61344 h 319313"/>
              <a:gd name="connsiteX24" fmla="*/ 170195 w 319218"/>
              <a:gd name="connsiteY24" fmla="*/ 33557 h 319313"/>
              <a:gd name="connsiteX25" fmla="*/ 165483 w 319218"/>
              <a:gd name="connsiteY25" fmla="*/ 24237 h 319313"/>
              <a:gd name="connsiteX26" fmla="*/ 185786 w 319218"/>
              <a:gd name="connsiteY26" fmla="*/ 23890 h 319313"/>
              <a:gd name="connsiteX27" fmla="*/ 216184 w 319218"/>
              <a:gd name="connsiteY27" fmla="*/ 39133 h 319313"/>
              <a:gd name="connsiteX28" fmla="*/ 216622 w 319218"/>
              <a:gd name="connsiteY28" fmla="*/ 39659 h 319313"/>
              <a:gd name="connsiteX29" fmla="*/ 231864 w 319218"/>
              <a:gd name="connsiteY29" fmla="*/ 67702 h 319313"/>
              <a:gd name="connsiteX30" fmla="*/ 229421 w 319218"/>
              <a:gd name="connsiteY30" fmla="*/ 99761 h 319313"/>
              <a:gd name="connsiteX31" fmla="*/ 232730 w 319218"/>
              <a:gd name="connsiteY31" fmla="*/ 112998 h 319313"/>
              <a:gd name="connsiteX32" fmla="*/ 236566 w 319218"/>
              <a:gd name="connsiteY32" fmla="*/ 116663 h 319313"/>
              <a:gd name="connsiteX33" fmla="*/ 239616 w 319218"/>
              <a:gd name="connsiteY33" fmla="*/ 119795 h 319313"/>
              <a:gd name="connsiteX34" fmla="*/ 240053 w 319218"/>
              <a:gd name="connsiteY34" fmla="*/ 120231 h 319313"/>
              <a:gd name="connsiteX35" fmla="*/ 287086 w 319218"/>
              <a:gd name="connsiteY35" fmla="*/ 201410 h 319313"/>
              <a:gd name="connsiteX36" fmla="*/ 288826 w 319218"/>
              <a:gd name="connsiteY36" fmla="*/ 288956 h 319313"/>
              <a:gd name="connsiteX37" fmla="*/ 201547 w 319218"/>
              <a:gd name="connsiteY37" fmla="*/ 287128 h 319313"/>
              <a:gd name="connsiteX38" fmla="*/ 120190 w 319218"/>
              <a:gd name="connsiteY38" fmla="*/ 240005 h 319313"/>
              <a:gd name="connsiteX39" fmla="*/ 116791 w 319218"/>
              <a:gd name="connsiteY39" fmla="*/ 236696 h 319313"/>
              <a:gd name="connsiteX40" fmla="*/ 116712 w 319218"/>
              <a:gd name="connsiteY40" fmla="*/ 236696 h 319313"/>
              <a:gd name="connsiteX41" fmla="*/ 113402 w 319218"/>
              <a:gd name="connsiteY41" fmla="*/ 233030 h 319313"/>
              <a:gd name="connsiteX42" fmla="*/ 99719 w 319218"/>
              <a:gd name="connsiteY42" fmla="*/ 229462 h 319313"/>
              <a:gd name="connsiteX43" fmla="*/ 67751 w 319218"/>
              <a:gd name="connsiteY43" fmla="*/ 231817 h 319313"/>
              <a:gd name="connsiteX44" fmla="*/ 39618 w 319218"/>
              <a:gd name="connsiteY44" fmla="*/ 216573 h 319313"/>
              <a:gd name="connsiteX45" fmla="*/ 39618 w 319218"/>
              <a:gd name="connsiteY45" fmla="*/ 216653 h 319313"/>
              <a:gd name="connsiteX46" fmla="*/ 23848 w 319218"/>
              <a:gd name="connsiteY46" fmla="*/ 185648 h 319313"/>
              <a:gd name="connsiteX47" fmla="*/ 24205 w 319218"/>
              <a:gd name="connsiteY47" fmla="*/ 165436 h 319313"/>
              <a:gd name="connsiteX48" fmla="*/ 33606 w 319218"/>
              <a:gd name="connsiteY48" fmla="*/ 170146 h 319313"/>
              <a:gd name="connsiteX49" fmla="*/ 61132 w 319218"/>
              <a:gd name="connsiteY49" fmla="*/ 176328 h 319313"/>
              <a:gd name="connsiteX50" fmla="*/ 65137 w 319218"/>
              <a:gd name="connsiteY50" fmla="*/ 175721 h 319313"/>
              <a:gd name="connsiteX51" fmla="*/ 73673 w 319218"/>
              <a:gd name="connsiteY51" fmla="*/ 160736 h 319313"/>
              <a:gd name="connsiteX52" fmla="*/ 68446 w 319218"/>
              <a:gd name="connsiteY52" fmla="*/ 135386 h 319313"/>
              <a:gd name="connsiteX53" fmla="*/ 42490 w 319218"/>
              <a:gd name="connsiteY53" fmla="*/ 110303 h 319313"/>
              <a:gd name="connsiteX54" fmla="*/ 42490 w 319218"/>
              <a:gd name="connsiteY54" fmla="*/ 110303 h 319313"/>
              <a:gd name="connsiteX55" fmla="*/ 44239 w 319218"/>
              <a:gd name="connsiteY55" fmla="*/ 138605 h 319313"/>
              <a:gd name="connsiteX56" fmla="*/ 45719 w 319218"/>
              <a:gd name="connsiteY56" fmla="*/ 148543 h 319313"/>
              <a:gd name="connsiteX57" fmla="*/ 43105 w 319218"/>
              <a:gd name="connsiteY57" fmla="*/ 147499 h 319313"/>
              <a:gd name="connsiteX58" fmla="*/ 26551 w 319218"/>
              <a:gd name="connsiteY58" fmla="*/ 136867 h 319313"/>
              <a:gd name="connsiteX59" fmla="*/ 9219 w 319218"/>
              <a:gd name="connsiteY59" fmla="*/ 137473 h 319313"/>
              <a:gd name="connsiteX60" fmla="*/ 7123 w 319218"/>
              <a:gd name="connsiteY60" fmla="*/ 140702 h 319313"/>
              <a:gd name="connsiteX61" fmla="*/ -360 w 319218"/>
              <a:gd name="connsiteY61" fmla="*/ 189564 h 319313"/>
              <a:gd name="connsiteX62" fmla="*/ 22287 w 319218"/>
              <a:gd name="connsiteY62" fmla="*/ 233904 h 319313"/>
              <a:gd name="connsiteX63" fmla="*/ 22287 w 319218"/>
              <a:gd name="connsiteY63" fmla="*/ 233904 h 319313"/>
              <a:gd name="connsiteX64" fmla="*/ 22287 w 319218"/>
              <a:gd name="connsiteY64" fmla="*/ 233904 h 319313"/>
              <a:gd name="connsiteX65" fmla="*/ 62524 w 319218"/>
              <a:gd name="connsiteY65" fmla="*/ 255944 h 319313"/>
              <a:gd name="connsiteX66" fmla="*/ 100504 w 319218"/>
              <a:gd name="connsiteY66" fmla="*/ 254981 h 319313"/>
              <a:gd name="connsiteX67" fmla="*/ 102769 w 319218"/>
              <a:gd name="connsiteY67" fmla="*/ 257247 h 319313"/>
              <a:gd name="connsiteX68" fmla="*/ 102947 w 319218"/>
              <a:gd name="connsiteY68" fmla="*/ 257595 h 319313"/>
              <a:gd name="connsiteX69" fmla="*/ 102769 w 319218"/>
              <a:gd name="connsiteY69" fmla="*/ 257595 h 319313"/>
              <a:gd name="connsiteX70" fmla="*/ 195106 w 319218"/>
              <a:gd name="connsiteY70" fmla="*/ 310819 h 319313"/>
              <a:gd name="connsiteX71" fmla="*/ 302072 w 319218"/>
              <a:gd name="connsiteY71" fmla="*/ 310819 h 319313"/>
              <a:gd name="connsiteX72" fmla="*/ 310867 w 319218"/>
              <a:gd name="connsiteY72" fmla="*/ 302113 h 319313"/>
              <a:gd name="connsiteX73" fmla="*/ 310867 w 319218"/>
              <a:gd name="connsiteY73" fmla="*/ 301935 h 319313"/>
              <a:gd name="connsiteX74" fmla="*/ 310867 w 319218"/>
              <a:gd name="connsiteY74" fmla="*/ 301846 h 319313"/>
              <a:gd name="connsiteX75" fmla="*/ 310777 w 319218"/>
              <a:gd name="connsiteY75" fmla="*/ 195138 h 319313"/>
              <a:gd name="connsiteX76" fmla="*/ 257473 w 319218"/>
              <a:gd name="connsiteY76" fmla="*/ 102900 h 319313"/>
              <a:gd name="connsiteX77" fmla="*/ 256689 w 319218"/>
              <a:gd name="connsiteY77" fmla="*/ 102027 h 319313"/>
              <a:gd name="connsiteX78" fmla="*/ 254949 w 319218"/>
              <a:gd name="connsiteY78" fmla="*/ 100457 h 319313"/>
              <a:gd name="connsiteX79" fmla="*/ 255903 w 319218"/>
              <a:gd name="connsiteY79" fmla="*/ 62475 h 319313"/>
              <a:gd name="connsiteX80" fmla="*/ 233953 w 319218"/>
              <a:gd name="connsiteY80" fmla="*/ 22319 h 319313"/>
              <a:gd name="connsiteX81" fmla="*/ 233256 w 319218"/>
              <a:gd name="connsiteY81" fmla="*/ 21624 h 319313"/>
              <a:gd name="connsiteX82" fmla="*/ 189613 w 319218"/>
              <a:gd name="connsiteY82" fmla="*/ -408 h 319313"/>
              <a:gd name="connsiteX83" fmla="*/ 140223 w 319218"/>
              <a:gd name="connsiteY83" fmla="*/ 7254 h 319313"/>
              <a:gd name="connsiteX84" fmla="*/ 134827 w 319218"/>
              <a:gd name="connsiteY84" fmla="*/ 23720 h 319313"/>
              <a:gd name="connsiteX85" fmla="*/ 136914 w 319218"/>
              <a:gd name="connsiteY85" fmla="*/ 26593 h 319313"/>
              <a:gd name="connsiteX86" fmla="*/ 147546 w 319218"/>
              <a:gd name="connsiteY86" fmla="*/ 43057 h 319313"/>
              <a:gd name="connsiteX87" fmla="*/ 148590 w 319218"/>
              <a:gd name="connsiteY87" fmla="*/ 45751 h 319313"/>
              <a:gd name="connsiteX88" fmla="*/ 138485 w 319218"/>
              <a:gd name="connsiteY88" fmla="*/ 44190 h 319313"/>
              <a:gd name="connsiteX89" fmla="*/ 109219 w 319218"/>
              <a:gd name="connsiteY89" fmla="*/ 42532 h 319313"/>
              <a:gd name="connsiteX90" fmla="*/ 100683 w 319218"/>
              <a:gd name="connsiteY90" fmla="*/ 45930 h 319313"/>
              <a:gd name="connsiteX91" fmla="*/ 100683 w 319218"/>
              <a:gd name="connsiteY91" fmla="*/ 45930 h 319313"/>
              <a:gd name="connsiteX92" fmla="*/ 45888 w 319218"/>
              <a:gd name="connsiteY92" fmla="*/ 100634 h 319313"/>
              <a:gd name="connsiteX93" fmla="*/ 42490 w 319218"/>
              <a:gd name="connsiteY93" fmla="*/ 110303 h 319313"/>
              <a:gd name="connsiteX94" fmla="*/ 211305 w 319218"/>
              <a:gd name="connsiteY94" fmla="*/ 242272 h 319313"/>
              <a:gd name="connsiteX95" fmla="*/ 211305 w 319218"/>
              <a:gd name="connsiteY95" fmla="*/ 242272 h 319313"/>
              <a:gd name="connsiteX96" fmla="*/ 180300 w 319218"/>
              <a:gd name="connsiteY96" fmla="*/ 211257 h 319313"/>
              <a:gd name="connsiteX97" fmla="*/ 211305 w 319218"/>
              <a:gd name="connsiteY97" fmla="*/ 180422 h 319313"/>
              <a:gd name="connsiteX98" fmla="*/ 242319 w 319218"/>
              <a:gd name="connsiteY98" fmla="*/ 211257 h 319313"/>
              <a:gd name="connsiteX99" fmla="*/ 211305 w 319218"/>
              <a:gd name="connsiteY99" fmla="*/ 242272 h 319313"/>
              <a:gd name="connsiteX100" fmla="*/ 257036 w 319218"/>
              <a:gd name="connsiteY100" fmla="*/ 211257 h 319313"/>
              <a:gd name="connsiteX101" fmla="*/ 257036 w 319218"/>
              <a:gd name="connsiteY101" fmla="*/ 211257 h 319313"/>
              <a:gd name="connsiteX102" fmla="*/ 211305 w 319218"/>
              <a:gd name="connsiteY102" fmla="*/ 165615 h 319313"/>
              <a:gd name="connsiteX103" fmla="*/ 165483 w 319218"/>
              <a:gd name="connsiteY103" fmla="*/ 211257 h 319313"/>
              <a:gd name="connsiteX104" fmla="*/ 211305 w 319218"/>
              <a:gd name="connsiteY104" fmla="*/ 256900 h 319313"/>
              <a:gd name="connsiteX105" fmla="*/ 257036 w 319218"/>
              <a:gd name="connsiteY105" fmla="*/ 211257 h 319313"/>
              <a:gd name="connsiteX106" fmla="*/ 28031 w 319218"/>
              <a:gd name="connsiteY106" fmla="*/ 83562 h 319313"/>
              <a:gd name="connsiteX107" fmla="*/ 38316 w 319218"/>
              <a:gd name="connsiteY107" fmla="*/ 83562 h 319313"/>
              <a:gd name="connsiteX108" fmla="*/ 38316 w 319218"/>
              <a:gd name="connsiteY108" fmla="*/ 73108 h 319313"/>
              <a:gd name="connsiteX109" fmla="*/ 20111 w 319218"/>
              <a:gd name="connsiteY109" fmla="*/ 54983 h 319313"/>
              <a:gd name="connsiteX110" fmla="*/ 9657 w 319218"/>
              <a:gd name="connsiteY110" fmla="*/ 54983 h 319313"/>
              <a:gd name="connsiteX111" fmla="*/ 9657 w 319218"/>
              <a:gd name="connsiteY111" fmla="*/ 65437 h 319313"/>
              <a:gd name="connsiteX112" fmla="*/ 28031 w 319218"/>
              <a:gd name="connsiteY112" fmla="*/ 83562 h 319313"/>
              <a:gd name="connsiteX113" fmla="*/ 28031 w 319218"/>
              <a:gd name="connsiteY113" fmla="*/ 83562 h 31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319218" h="319313">
                <a:moveTo>
                  <a:pt x="50678" y="61085"/>
                </a:moveTo>
                <a:lnTo>
                  <a:pt x="50678" y="61085"/>
                </a:lnTo>
                <a:cubicBezTo>
                  <a:pt x="53471" y="63877"/>
                  <a:pt x="58082" y="63877"/>
                  <a:pt x="60962" y="61085"/>
                </a:cubicBezTo>
                <a:cubicBezTo>
                  <a:pt x="63925" y="58123"/>
                  <a:pt x="63925" y="53503"/>
                  <a:pt x="60962" y="50631"/>
                </a:cubicBezTo>
                <a:lnTo>
                  <a:pt x="19495" y="9082"/>
                </a:lnTo>
                <a:cubicBezTo>
                  <a:pt x="16623" y="6211"/>
                  <a:pt x="12003" y="6211"/>
                  <a:pt x="9219" y="9082"/>
                </a:cubicBezTo>
                <a:cubicBezTo>
                  <a:pt x="6169" y="12044"/>
                  <a:pt x="6169" y="16665"/>
                  <a:pt x="9219" y="19537"/>
                </a:cubicBezTo>
                <a:lnTo>
                  <a:pt x="50678" y="61085"/>
                </a:lnTo>
                <a:close/>
                <a:moveTo>
                  <a:pt x="73325" y="38348"/>
                </a:moveTo>
                <a:lnTo>
                  <a:pt x="73325" y="38348"/>
                </a:lnTo>
                <a:cubicBezTo>
                  <a:pt x="76118" y="41221"/>
                  <a:pt x="80729" y="41221"/>
                  <a:pt x="83611" y="38348"/>
                </a:cubicBezTo>
                <a:cubicBezTo>
                  <a:pt x="86572" y="35475"/>
                  <a:pt x="86572" y="30856"/>
                  <a:pt x="83611" y="27983"/>
                </a:cubicBezTo>
                <a:lnTo>
                  <a:pt x="65316" y="9689"/>
                </a:lnTo>
                <a:cubicBezTo>
                  <a:pt x="62444" y="6906"/>
                  <a:pt x="57823" y="6906"/>
                  <a:pt x="55040" y="9689"/>
                </a:cubicBezTo>
                <a:cubicBezTo>
                  <a:pt x="52079" y="12481"/>
                  <a:pt x="52079" y="17360"/>
                  <a:pt x="55040" y="20053"/>
                </a:cubicBezTo>
                <a:lnTo>
                  <a:pt x="73325" y="38348"/>
                </a:lnTo>
                <a:close/>
                <a:moveTo>
                  <a:pt x="68446" y="135386"/>
                </a:moveTo>
                <a:lnTo>
                  <a:pt x="68446" y="135386"/>
                </a:lnTo>
                <a:cubicBezTo>
                  <a:pt x="67581" y="128420"/>
                  <a:pt x="67055" y="121364"/>
                  <a:pt x="66886" y="114477"/>
                </a:cubicBezTo>
                <a:lnTo>
                  <a:pt x="114445" y="66837"/>
                </a:lnTo>
                <a:cubicBezTo>
                  <a:pt x="121412" y="67007"/>
                  <a:pt x="128378" y="67614"/>
                  <a:pt x="135345" y="68488"/>
                </a:cubicBezTo>
                <a:cubicBezTo>
                  <a:pt x="143800" y="69620"/>
                  <a:pt x="152336" y="71191"/>
                  <a:pt x="160606" y="73626"/>
                </a:cubicBezTo>
                <a:cubicBezTo>
                  <a:pt x="161826" y="73973"/>
                  <a:pt x="163218" y="74152"/>
                  <a:pt x="164529" y="74062"/>
                </a:cubicBezTo>
                <a:cubicBezTo>
                  <a:pt x="171238" y="73893"/>
                  <a:pt x="176634" y="68140"/>
                  <a:pt x="176286" y="61344"/>
                </a:cubicBezTo>
                <a:cubicBezTo>
                  <a:pt x="175938" y="51852"/>
                  <a:pt x="173852" y="42532"/>
                  <a:pt x="170195" y="33557"/>
                </a:cubicBezTo>
                <a:cubicBezTo>
                  <a:pt x="168793" y="30508"/>
                  <a:pt x="167233" y="27288"/>
                  <a:pt x="165483" y="24237"/>
                </a:cubicBezTo>
                <a:cubicBezTo>
                  <a:pt x="172112" y="22756"/>
                  <a:pt x="178989" y="22587"/>
                  <a:pt x="185786" y="23890"/>
                </a:cubicBezTo>
                <a:cubicBezTo>
                  <a:pt x="196846" y="25718"/>
                  <a:pt x="207469" y="30686"/>
                  <a:pt x="216184" y="39133"/>
                </a:cubicBezTo>
                <a:lnTo>
                  <a:pt x="216622" y="39659"/>
                </a:lnTo>
                <a:cubicBezTo>
                  <a:pt x="224719" y="47580"/>
                  <a:pt x="229690" y="57517"/>
                  <a:pt x="231864" y="67702"/>
                </a:cubicBezTo>
                <a:cubicBezTo>
                  <a:pt x="234300" y="78335"/>
                  <a:pt x="233345" y="89484"/>
                  <a:pt x="229421" y="99761"/>
                </a:cubicBezTo>
                <a:cubicBezTo>
                  <a:pt x="227682" y="104114"/>
                  <a:pt x="228903" y="109600"/>
                  <a:pt x="232730" y="112998"/>
                </a:cubicBezTo>
                <a:lnTo>
                  <a:pt x="236566" y="116663"/>
                </a:lnTo>
                <a:lnTo>
                  <a:pt x="239616" y="119795"/>
                </a:lnTo>
                <a:lnTo>
                  <a:pt x="240053" y="120231"/>
                </a:lnTo>
                <a:cubicBezTo>
                  <a:pt x="263566" y="143575"/>
                  <a:pt x="279246" y="171885"/>
                  <a:pt x="287086" y="201410"/>
                </a:cubicBezTo>
                <a:cubicBezTo>
                  <a:pt x="294757" y="229899"/>
                  <a:pt x="295454" y="260119"/>
                  <a:pt x="288826" y="288956"/>
                </a:cubicBezTo>
                <a:cubicBezTo>
                  <a:pt x="260087" y="295405"/>
                  <a:pt x="230116" y="294700"/>
                  <a:pt x="201547" y="287128"/>
                </a:cubicBezTo>
                <a:cubicBezTo>
                  <a:pt x="171754" y="279111"/>
                  <a:pt x="143533" y="263349"/>
                  <a:pt x="120190" y="240005"/>
                </a:cubicBezTo>
                <a:lnTo>
                  <a:pt x="116791" y="236696"/>
                </a:lnTo>
                <a:lnTo>
                  <a:pt x="116712" y="236696"/>
                </a:lnTo>
                <a:lnTo>
                  <a:pt x="113402" y="233030"/>
                </a:lnTo>
                <a:cubicBezTo>
                  <a:pt x="110084" y="229115"/>
                  <a:pt x="104687" y="227455"/>
                  <a:pt x="99719" y="229462"/>
                </a:cubicBezTo>
                <a:cubicBezTo>
                  <a:pt x="89443" y="233378"/>
                  <a:pt x="78205" y="234083"/>
                  <a:pt x="67751" y="231817"/>
                </a:cubicBezTo>
                <a:cubicBezTo>
                  <a:pt x="57475" y="229721"/>
                  <a:pt x="47628" y="224583"/>
                  <a:pt x="39618" y="216573"/>
                </a:cubicBezTo>
                <a:lnTo>
                  <a:pt x="39618" y="216653"/>
                </a:lnTo>
                <a:cubicBezTo>
                  <a:pt x="30824" y="207859"/>
                  <a:pt x="25597" y="197146"/>
                  <a:pt x="23848" y="185648"/>
                </a:cubicBezTo>
                <a:cubicBezTo>
                  <a:pt x="22715" y="179110"/>
                  <a:pt x="22804" y="172144"/>
                  <a:pt x="24205" y="165436"/>
                </a:cubicBezTo>
                <a:cubicBezTo>
                  <a:pt x="27336" y="167185"/>
                  <a:pt x="30475" y="168834"/>
                  <a:pt x="33606" y="170146"/>
                </a:cubicBezTo>
                <a:cubicBezTo>
                  <a:pt x="42490" y="173803"/>
                  <a:pt x="51722" y="175721"/>
                  <a:pt x="61132" y="176328"/>
                </a:cubicBezTo>
                <a:cubicBezTo>
                  <a:pt x="62444" y="176328"/>
                  <a:pt x="63925" y="176237"/>
                  <a:pt x="65137" y="175721"/>
                </a:cubicBezTo>
                <a:cubicBezTo>
                  <a:pt x="71765" y="174150"/>
                  <a:pt x="75422" y="167185"/>
                  <a:pt x="73673" y="160736"/>
                </a:cubicBezTo>
                <a:cubicBezTo>
                  <a:pt x="71408" y="152370"/>
                  <a:pt x="69669" y="143833"/>
                  <a:pt x="68446" y="135386"/>
                </a:cubicBezTo>
                <a:close/>
                <a:moveTo>
                  <a:pt x="42490" y="110303"/>
                </a:moveTo>
                <a:lnTo>
                  <a:pt x="42490" y="110303"/>
                </a:lnTo>
                <a:cubicBezTo>
                  <a:pt x="42490" y="119795"/>
                  <a:pt x="43017" y="129115"/>
                  <a:pt x="44239" y="138605"/>
                </a:cubicBezTo>
                <a:cubicBezTo>
                  <a:pt x="44756" y="141925"/>
                  <a:pt x="45104" y="145233"/>
                  <a:pt x="45719" y="148543"/>
                </a:cubicBezTo>
                <a:lnTo>
                  <a:pt x="43105" y="147499"/>
                </a:lnTo>
                <a:cubicBezTo>
                  <a:pt x="37093" y="145054"/>
                  <a:pt x="31519" y="141488"/>
                  <a:pt x="26551" y="136867"/>
                </a:cubicBezTo>
                <a:cubicBezTo>
                  <a:pt x="21591" y="132335"/>
                  <a:pt x="13831" y="132602"/>
                  <a:pt x="9219" y="137473"/>
                </a:cubicBezTo>
                <a:cubicBezTo>
                  <a:pt x="8346" y="138605"/>
                  <a:pt x="7560" y="139569"/>
                  <a:pt x="7123" y="140702"/>
                </a:cubicBezTo>
                <a:cubicBezTo>
                  <a:pt x="-538" y="155946"/>
                  <a:pt x="-2974" y="173107"/>
                  <a:pt x="-360" y="189564"/>
                </a:cubicBezTo>
                <a:cubicBezTo>
                  <a:pt x="2253" y="205941"/>
                  <a:pt x="9737" y="221363"/>
                  <a:pt x="22287" y="233904"/>
                </a:cubicBezTo>
                <a:lnTo>
                  <a:pt x="22287" y="233904"/>
                </a:lnTo>
                <a:lnTo>
                  <a:pt x="22287" y="233904"/>
                </a:lnTo>
                <a:cubicBezTo>
                  <a:pt x="33606" y="245490"/>
                  <a:pt x="47806" y="252716"/>
                  <a:pt x="62524" y="255944"/>
                </a:cubicBezTo>
                <a:cubicBezTo>
                  <a:pt x="75074" y="258558"/>
                  <a:pt x="87963" y="258211"/>
                  <a:pt x="100504" y="254981"/>
                </a:cubicBezTo>
                <a:lnTo>
                  <a:pt x="102769" y="257247"/>
                </a:lnTo>
                <a:lnTo>
                  <a:pt x="102947" y="257595"/>
                </a:lnTo>
                <a:lnTo>
                  <a:pt x="102769" y="257595"/>
                </a:lnTo>
                <a:cubicBezTo>
                  <a:pt x="129253" y="283908"/>
                  <a:pt x="161309" y="301757"/>
                  <a:pt x="195106" y="310819"/>
                </a:cubicBezTo>
                <a:cubicBezTo>
                  <a:pt x="230116" y="320319"/>
                  <a:pt x="267053" y="320319"/>
                  <a:pt x="302072" y="310819"/>
                </a:cubicBezTo>
                <a:cubicBezTo>
                  <a:pt x="306514" y="309686"/>
                  <a:pt x="309734" y="306289"/>
                  <a:pt x="310867" y="302113"/>
                </a:cubicBezTo>
                <a:lnTo>
                  <a:pt x="310867" y="301935"/>
                </a:lnTo>
                <a:lnTo>
                  <a:pt x="310867" y="301846"/>
                </a:lnTo>
                <a:cubicBezTo>
                  <a:pt x="320188" y="266917"/>
                  <a:pt x="320188" y="230069"/>
                  <a:pt x="310777" y="195138"/>
                </a:cubicBezTo>
                <a:cubicBezTo>
                  <a:pt x="301724" y="161431"/>
                  <a:pt x="283867" y="129204"/>
                  <a:pt x="257473" y="102900"/>
                </a:cubicBezTo>
                <a:lnTo>
                  <a:pt x="256689" y="102027"/>
                </a:lnTo>
                <a:lnTo>
                  <a:pt x="254949" y="100457"/>
                </a:lnTo>
                <a:cubicBezTo>
                  <a:pt x="258348" y="88084"/>
                  <a:pt x="258606" y="75026"/>
                  <a:pt x="255903" y="62475"/>
                </a:cubicBezTo>
                <a:cubicBezTo>
                  <a:pt x="252773" y="47848"/>
                  <a:pt x="245450" y="33737"/>
                  <a:pt x="233953" y="22319"/>
                </a:cubicBezTo>
                <a:lnTo>
                  <a:pt x="233256" y="21624"/>
                </a:lnTo>
                <a:cubicBezTo>
                  <a:pt x="220885" y="9609"/>
                  <a:pt x="205560" y="2197"/>
                  <a:pt x="189613" y="-408"/>
                </a:cubicBezTo>
                <a:cubicBezTo>
                  <a:pt x="172977" y="-2942"/>
                  <a:pt x="155735" y="-497"/>
                  <a:pt x="140223" y="7254"/>
                </a:cubicBezTo>
                <a:cubicBezTo>
                  <a:pt x="134300" y="10215"/>
                  <a:pt x="131865" y="17708"/>
                  <a:pt x="134827" y="23720"/>
                </a:cubicBezTo>
                <a:cubicBezTo>
                  <a:pt x="135345" y="24675"/>
                  <a:pt x="136049" y="25718"/>
                  <a:pt x="136914" y="26593"/>
                </a:cubicBezTo>
                <a:cubicBezTo>
                  <a:pt x="141446" y="31472"/>
                  <a:pt x="145103" y="37126"/>
                  <a:pt x="147546" y="43057"/>
                </a:cubicBezTo>
                <a:lnTo>
                  <a:pt x="148590" y="45751"/>
                </a:lnTo>
                <a:cubicBezTo>
                  <a:pt x="145281" y="45145"/>
                  <a:pt x="141794" y="44619"/>
                  <a:pt x="138485" y="44190"/>
                </a:cubicBezTo>
                <a:cubicBezTo>
                  <a:pt x="128726" y="42880"/>
                  <a:pt x="118977" y="42442"/>
                  <a:pt x="109219" y="42532"/>
                </a:cubicBezTo>
                <a:cubicBezTo>
                  <a:pt x="105909" y="42532"/>
                  <a:pt x="102947" y="43834"/>
                  <a:pt x="100683" y="45930"/>
                </a:cubicBezTo>
                <a:lnTo>
                  <a:pt x="100683" y="45930"/>
                </a:lnTo>
                <a:lnTo>
                  <a:pt x="45888" y="100634"/>
                </a:lnTo>
                <a:cubicBezTo>
                  <a:pt x="43364" y="103329"/>
                  <a:pt x="42142" y="106727"/>
                  <a:pt x="42490" y="110303"/>
                </a:cubicBezTo>
                <a:close/>
                <a:moveTo>
                  <a:pt x="211305" y="242272"/>
                </a:moveTo>
                <a:lnTo>
                  <a:pt x="211305" y="242272"/>
                </a:lnTo>
                <a:cubicBezTo>
                  <a:pt x="194143" y="242272"/>
                  <a:pt x="180300" y="228507"/>
                  <a:pt x="180300" y="211257"/>
                </a:cubicBezTo>
                <a:cubicBezTo>
                  <a:pt x="180300" y="194184"/>
                  <a:pt x="194143" y="180422"/>
                  <a:pt x="211305" y="180422"/>
                </a:cubicBezTo>
                <a:cubicBezTo>
                  <a:pt x="228377" y="180422"/>
                  <a:pt x="242319" y="194184"/>
                  <a:pt x="242319" y="211257"/>
                </a:cubicBezTo>
                <a:cubicBezTo>
                  <a:pt x="242319" y="228507"/>
                  <a:pt x="228377" y="242272"/>
                  <a:pt x="211305" y="242272"/>
                </a:cubicBezTo>
                <a:close/>
                <a:moveTo>
                  <a:pt x="257036" y="211257"/>
                </a:moveTo>
                <a:lnTo>
                  <a:pt x="257036" y="211257"/>
                </a:lnTo>
                <a:cubicBezTo>
                  <a:pt x="257036" y="185996"/>
                  <a:pt x="236566" y="165615"/>
                  <a:pt x="211305" y="165615"/>
                </a:cubicBezTo>
                <a:cubicBezTo>
                  <a:pt x="186045" y="165615"/>
                  <a:pt x="165483" y="185996"/>
                  <a:pt x="165483" y="211257"/>
                </a:cubicBezTo>
                <a:cubicBezTo>
                  <a:pt x="165483" y="236340"/>
                  <a:pt x="186045" y="256900"/>
                  <a:pt x="211305" y="256900"/>
                </a:cubicBezTo>
                <a:cubicBezTo>
                  <a:pt x="236566" y="256900"/>
                  <a:pt x="257036" y="236518"/>
                  <a:pt x="257036" y="211257"/>
                </a:cubicBezTo>
                <a:close/>
                <a:moveTo>
                  <a:pt x="28031" y="83562"/>
                </a:moveTo>
                <a:cubicBezTo>
                  <a:pt x="30824" y="86524"/>
                  <a:pt x="35524" y="86524"/>
                  <a:pt x="38316" y="83562"/>
                </a:cubicBezTo>
                <a:cubicBezTo>
                  <a:pt x="41188" y="80859"/>
                  <a:pt x="41188" y="76150"/>
                  <a:pt x="38316" y="73108"/>
                </a:cubicBezTo>
                <a:lnTo>
                  <a:pt x="20111" y="54983"/>
                </a:lnTo>
                <a:cubicBezTo>
                  <a:pt x="17229" y="52021"/>
                  <a:pt x="12439" y="52021"/>
                  <a:pt x="9657" y="54983"/>
                </a:cubicBezTo>
                <a:cubicBezTo>
                  <a:pt x="6776" y="57865"/>
                  <a:pt x="6776" y="62475"/>
                  <a:pt x="9657" y="65437"/>
                </a:cubicBezTo>
                <a:lnTo>
                  <a:pt x="28031" y="83562"/>
                </a:lnTo>
                <a:lnTo>
                  <a:pt x="28031" y="83562"/>
                </a:lnTo>
              </a:path>
            </a:pathLst>
          </a:custGeom>
          <a:solidFill>
            <a:srgbClr val="0070C0"/>
          </a:solidFill>
          <a:ln w="119" cap="flat">
            <a:solidFill>
              <a:srgbClr val="2F5597"/>
            </a:solidFill>
            <a:prstDash val="solid"/>
            <a:miter/>
          </a:ln>
          <a:effectLst>
            <a:outerShdw blurRad="50800" dist="38100" dir="8100000" algn="tr" rotWithShape="0">
              <a:schemeClr val="bg1">
                <a:lumMod val="50000"/>
                <a:alpha val="40000"/>
              </a:scheme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solidFill>
                <a:schemeClr val="tx1">
                  <a:lumMod val="65000"/>
                  <a:lumOff val="35000"/>
                </a:schemeClr>
              </a:solidFill>
              <a:latin typeface="+mn-ea"/>
            </a:endParaRPr>
          </a:p>
        </p:txBody>
      </p:sp>
      <p:sp>
        <p:nvSpPr>
          <p:cNvPr id="19" name="文本框 7"/>
          <p:cNvSpPr txBox="1"/>
          <p:nvPr/>
        </p:nvSpPr>
        <p:spPr>
          <a:xfrm>
            <a:off x="968866" y="458564"/>
            <a:ext cx="6694145" cy="523220"/>
          </a:xfrm>
          <a:prstGeom prst="rect">
            <a:avLst/>
          </a:prstGeom>
          <a:solidFill>
            <a:schemeClr val="bg1">
              <a:alpha val="86000"/>
            </a:schemeClr>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2800" b="1" dirty="0">
                <a:latin typeface="Calibri" panose="020F0502020204030204" pitchFamily="34" charset="0"/>
                <a:cs typeface="Calibri" panose="020F0502020204030204" pitchFamily="34" charset="0"/>
              </a:rPr>
              <a:t>Understand</a:t>
            </a:r>
            <a:r>
              <a:rPr kumimoji="1" lang="zh-CN" altLang="en-US" sz="2800" b="1" dirty="0">
                <a:latin typeface="Calibri" panose="020F0502020204030204" pitchFamily="34" charset="0"/>
                <a:cs typeface="Calibri" panose="020F0502020204030204" pitchFamily="34" charset="0"/>
              </a:rPr>
              <a:t> </a:t>
            </a:r>
            <a:r>
              <a:rPr kumimoji="1" lang="en-US" altLang="zh-CN" sz="2800" b="1" dirty="0">
                <a:latin typeface="Calibri" panose="020F0502020204030204" pitchFamily="34" charset="0"/>
                <a:cs typeface="Calibri" panose="020F0502020204030204" pitchFamily="34" charset="0"/>
              </a:rPr>
              <a:t>the</a:t>
            </a:r>
            <a:r>
              <a:rPr kumimoji="1" lang="zh-CN" altLang="en-US" sz="2800" b="1" dirty="0">
                <a:latin typeface="Calibri" panose="020F0502020204030204" pitchFamily="34" charset="0"/>
                <a:cs typeface="Calibri" panose="020F0502020204030204" pitchFamily="34" charset="0"/>
              </a:rPr>
              <a:t> </a:t>
            </a:r>
            <a:r>
              <a:rPr kumimoji="1" lang="en-US" altLang="zh-CN" sz="2800" b="1" dirty="0">
                <a:solidFill>
                  <a:srgbClr val="FF0000"/>
                </a:solidFill>
                <a:latin typeface="Calibri" panose="020F0502020204030204" pitchFamily="34" charset="0"/>
                <a:cs typeface="Calibri" panose="020F0502020204030204" pitchFamily="34" charset="0"/>
              </a:rPr>
              <a:t>foreshadowing</a:t>
            </a:r>
            <a:r>
              <a:rPr kumimoji="1" lang="en-US" altLang="zh-CN" sz="2800" b="1" dirty="0">
                <a:latin typeface="Calibri" panose="020F0502020204030204" pitchFamily="34" charset="0"/>
                <a:cs typeface="Calibri" panose="020F0502020204030204" pitchFamily="34" charset="0"/>
              </a:rPr>
              <a:t> and </a:t>
            </a:r>
            <a:r>
              <a:rPr kumimoji="1" lang="en-US" altLang="zh-CN" sz="2800" b="1" dirty="0">
                <a:solidFill>
                  <a:srgbClr val="FF0000"/>
                </a:solidFill>
                <a:latin typeface="Calibri" panose="020F0502020204030204" pitchFamily="34" charset="0"/>
                <a:cs typeface="Calibri" panose="020F0502020204030204" pitchFamily="34" charset="0"/>
              </a:rPr>
              <a:t>echoing</a:t>
            </a:r>
            <a:r>
              <a:rPr kumimoji="1" lang="zh-CN" altLang="en-US" sz="2800" b="1" dirty="0">
                <a:latin typeface="Calibri" panose="020F0502020204030204" pitchFamily="34" charset="0"/>
                <a:cs typeface="Calibri" panose="020F0502020204030204" pitchFamily="34" charset="0"/>
              </a:rPr>
              <a:t> </a:t>
            </a:r>
            <a:endParaRPr kumimoji="1" lang="zh-CN" altLang="en-US" sz="2800" b="1" dirty="0">
              <a:latin typeface="Calibri" panose="020F0502020204030204" pitchFamily="34" charset="0"/>
              <a:cs typeface="Calibri" panose="020F0502020204030204" pitchFamily="34" charset="0"/>
            </a:endParaRPr>
          </a:p>
        </p:txBody>
      </p:sp>
      <p:sp>
        <p:nvSpPr>
          <p:cNvPr id="4" name="文本框 3"/>
          <p:cNvSpPr txBox="1"/>
          <p:nvPr/>
        </p:nvSpPr>
        <p:spPr>
          <a:xfrm>
            <a:off x="6211762" y="4573961"/>
            <a:ext cx="6168452" cy="1261884"/>
          </a:xfrm>
          <a:prstGeom prst="rect">
            <a:avLst/>
          </a:prstGeom>
          <a:noFill/>
        </p:spPr>
        <p:txBody>
          <a:bodyPr wrap="square">
            <a:spAutoFit/>
          </a:bodyPr>
          <a:lstStyle>
            <a:defPPr>
              <a:defRPr lang="zh-CN"/>
            </a:defPPr>
            <a:lvl1pPr marL="457200" indent="-457200">
              <a:buFont typeface="Wingdings" panose="05000000000000000000" pitchFamily="2" charset="2"/>
              <a:buChar char="Ø"/>
              <a:defRPr sz="2400" b="1" i="1">
                <a:latin typeface="Calibri" panose="020F0502020204030204" pitchFamily="34" charset="0"/>
                <a:cs typeface="Calibri" panose="020F0502020204030204" pitchFamily="34" charset="0"/>
              </a:defRPr>
            </a:lvl1pPr>
          </a:lstStyle>
          <a:p>
            <a:r>
              <a:rPr lang="en-US" altLang="zh-CN" dirty="0"/>
              <a:t>Why is it used in the movie or literature ?</a:t>
            </a:r>
            <a:endParaRPr lang="en-US" altLang="zh-CN" dirty="0"/>
          </a:p>
          <a:p>
            <a:pPr marL="0" indent="0">
              <a:buNone/>
            </a:pPr>
            <a:r>
              <a:rPr lang="zh-CN" altLang="en-US" dirty="0"/>
              <a:t>     </a:t>
            </a:r>
            <a:r>
              <a:rPr lang="en-US" altLang="zh-CN" dirty="0"/>
              <a:t>To make the story </a:t>
            </a:r>
            <a:r>
              <a:rPr lang="en-US" altLang="zh-CN" sz="2800" dirty="0">
                <a:solidFill>
                  <a:srgbClr val="FF0000"/>
                </a:solidFill>
              </a:rPr>
              <a:t>logical</a:t>
            </a:r>
            <a:r>
              <a:rPr lang="en-US" altLang="zh-CN" dirty="0"/>
              <a:t> and </a:t>
            </a:r>
            <a:r>
              <a:rPr lang="en-US" altLang="zh-CN" sz="2800" dirty="0">
                <a:solidFill>
                  <a:srgbClr val="FF0000"/>
                </a:solidFill>
              </a:rPr>
              <a:t>coherent</a:t>
            </a:r>
            <a:r>
              <a:rPr lang="en-US" altLang="zh-CN" dirty="0"/>
              <a:t> </a:t>
            </a:r>
            <a:endParaRPr lang="en-US" altLang="zh-CN" dirty="0"/>
          </a:p>
          <a:p>
            <a:pPr marL="0" indent="0">
              <a:buNone/>
            </a:pPr>
            <a:r>
              <a:rPr lang="en-US" altLang="zh-CN" dirty="0"/>
              <a:t>(</a:t>
            </a:r>
            <a:r>
              <a:rPr lang="zh-CN" altLang="en-US" dirty="0"/>
              <a:t>前后一致的</a:t>
            </a:r>
            <a:r>
              <a:rPr lang="en-US" altLang="zh-CN" dirty="0"/>
              <a:t>).</a:t>
            </a:r>
            <a:endParaRPr lang="en-US" altLang="zh-CN" dirty="0"/>
          </a:p>
        </p:txBody>
      </p:sp>
      <p:sp>
        <p:nvSpPr>
          <p:cNvPr id="10" name="文本框 9"/>
          <p:cNvSpPr txBox="1"/>
          <p:nvPr/>
        </p:nvSpPr>
        <p:spPr>
          <a:xfrm>
            <a:off x="0" y="1910470"/>
            <a:ext cx="12016018" cy="1815882"/>
          </a:xfrm>
          <a:prstGeom prst="rect">
            <a:avLst/>
          </a:prstGeom>
          <a:noFill/>
        </p:spPr>
        <p:txBody>
          <a:bodyPr wrap="square">
            <a:spAutoFit/>
          </a:bodyPr>
          <a:lstStyle/>
          <a:p>
            <a:r>
              <a:rPr lang="zh-CN" altLang="en-US" sz="2800" dirty="0">
                <a:latin typeface="Calibri" panose="020F0502020204030204" pitchFamily="34" charset="0"/>
                <a:cs typeface="Calibri" panose="020F0502020204030204" pitchFamily="34" charset="0"/>
              </a:rPr>
              <a:t>Chekhov</a:t>
            </a:r>
            <a:r>
              <a:rPr lang="en-GB" altLang="zh-CN" sz="2800" dirty="0">
                <a:latin typeface="Calibri" panose="020F0502020204030204" pitchFamily="34" charset="0"/>
                <a:cs typeface="Calibri" panose="020F0502020204030204" pitchFamily="34" charset="0"/>
              </a:rPr>
              <a:t>/ˈ</a:t>
            </a:r>
            <a:r>
              <a:rPr lang="en-GB" altLang="zh-CN" sz="2800" dirty="0" err="1">
                <a:latin typeface="Calibri" panose="020F0502020204030204" pitchFamily="34" charset="0"/>
                <a:cs typeface="Calibri" panose="020F0502020204030204" pitchFamily="34" charset="0"/>
              </a:rPr>
              <a:t>tʃekɔːf</a:t>
            </a:r>
            <a:r>
              <a:rPr lang="en-GB" altLang="zh-CN" sz="2800" dirty="0">
                <a:latin typeface="Calibri" panose="020F0502020204030204" pitchFamily="34" charset="0"/>
                <a:cs typeface="Calibri" panose="020F0502020204030204" pitchFamily="34" charset="0"/>
              </a:rPr>
              <a:t>/</a:t>
            </a:r>
            <a:r>
              <a:rPr lang="en-US" altLang="zh-CN" sz="2800" dirty="0">
                <a:latin typeface="Calibri" panose="020F0502020204030204" pitchFamily="34" charset="0"/>
                <a:cs typeface="Calibri" panose="020F0502020204030204" pitchFamily="34" charset="0"/>
              </a:rPr>
              <a:t>’s</a:t>
            </a:r>
            <a:r>
              <a:rPr lang="zh-CN" altLang="en-US" sz="2800" dirty="0">
                <a:latin typeface="Calibri" panose="020F0502020204030204" pitchFamily="34" charset="0"/>
                <a:cs typeface="Calibri" panose="020F0502020204030204" pitchFamily="34" charset="0"/>
              </a:rPr>
              <a:t> </a:t>
            </a:r>
            <a:r>
              <a:rPr lang="en-US" altLang="zh-CN" sz="2800" dirty="0">
                <a:latin typeface="Calibri" panose="020F0502020204030204" pitchFamily="34" charset="0"/>
                <a:cs typeface="Calibri" panose="020F0502020204030204" pitchFamily="34" charset="0"/>
              </a:rPr>
              <a:t>gun /</a:t>
            </a:r>
            <a:r>
              <a:rPr lang="en-US" altLang="zh-CN" sz="2800" dirty="0" err="1">
                <a:latin typeface="Calibri" panose="020F0502020204030204" pitchFamily="34" charset="0"/>
                <a:cs typeface="Calibri" panose="020F0502020204030204" pitchFamily="34" charset="0"/>
              </a:rPr>
              <a:t>ɡʌn</a:t>
            </a:r>
            <a:r>
              <a:rPr lang="en-US" altLang="zh-CN" sz="2800" dirty="0">
                <a:latin typeface="Calibri" panose="020F0502020204030204" pitchFamily="34" charset="0"/>
                <a:cs typeface="Calibri" panose="020F0502020204030204" pitchFamily="34" charset="0"/>
              </a:rPr>
              <a:t>/(</a:t>
            </a:r>
            <a:r>
              <a:rPr lang="zh-CN" altLang="en-US" sz="2800" b="1" dirty="0">
                <a:latin typeface="Calibri" panose="020F0502020204030204" pitchFamily="34" charset="0"/>
                <a:cs typeface="Calibri" panose="020F0502020204030204" pitchFamily="34" charset="0"/>
              </a:rPr>
              <a:t>契诃夫的枪</a:t>
            </a:r>
            <a:r>
              <a:rPr lang="en-US" altLang="zh-CN" sz="2800" b="1" dirty="0">
                <a:latin typeface="Calibri" panose="020F0502020204030204" pitchFamily="34" charset="0"/>
                <a:cs typeface="Calibri" panose="020F0502020204030204" pitchFamily="34" charset="0"/>
              </a:rPr>
              <a:t>)</a:t>
            </a:r>
            <a:endParaRPr lang="en-US" altLang="zh-CN" sz="2800" b="1" dirty="0">
              <a:latin typeface="Calibri" panose="020F0502020204030204" pitchFamily="34" charset="0"/>
              <a:cs typeface="Calibri" panose="020F0502020204030204" pitchFamily="34" charset="0"/>
            </a:endParaRPr>
          </a:p>
          <a:p>
            <a:r>
              <a:rPr lang="zh-CN" altLang="en-US" sz="2000" i="1" dirty="0">
                <a:latin typeface="Calibri" panose="020F0502020204030204" pitchFamily="34" charset="0"/>
                <a:cs typeface="Calibri" panose="020F0502020204030204" pitchFamily="34" charset="0"/>
              </a:rPr>
              <a:t> </a:t>
            </a:r>
            <a:r>
              <a:rPr lang="zh-CN" altLang="en-US" sz="2800" i="1" dirty="0">
                <a:latin typeface="Calibri" panose="020F0502020204030204" pitchFamily="34" charset="0"/>
                <a:cs typeface="Calibri" panose="020F0502020204030204" pitchFamily="34" charset="0"/>
              </a:rPr>
              <a:t>“</a:t>
            </a:r>
            <a:r>
              <a:rPr lang="en-GB" altLang="zh-CN" sz="2800" i="1" dirty="0">
                <a:latin typeface="Calibri" panose="020F0502020204030204" pitchFamily="34" charset="0"/>
                <a:cs typeface="Calibri" panose="020F0502020204030204" pitchFamily="34" charset="0"/>
              </a:rPr>
              <a:t>If </a:t>
            </a:r>
            <a:r>
              <a:rPr lang="en-GB" altLang="zh-CN" sz="2800" i="1" dirty="0">
                <a:solidFill>
                  <a:srgbClr val="FF0000"/>
                </a:solidFill>
                <a:latin typeface="Calibri" panose="020F0502020204030204" pitchFamily="34" charset="0"/>
                <a:cs typeface="Calibri" panose="020F0502020204030204" pitchFamily="34" charset="0"/>
              </a:rPr>
              <a:t>in the first act </a:t>
            </a:r>
            <a:r>
              <a:rPr lang="en-GB" altLang="zh-CN" sz="2800" i="1" dirty="0">
                <a:latin typeface="Calibri" panose="020F0502020204030204" pitchFamily="34" charset="0"/>
                <a:cs typeface="Calibri" panose="020F0502020204030204" pitchFamily="34" charset="0"/>
              </a:rPr>
              <a:t>you have a </a:t>
            </a:r>
            <a:r>
              <a:rPr lang="en-GB" altLang="zh-CN" sz="2800" i="1" dirty="0">
                <a:solidFill>
                  <a:srgbClr val="FF0000"/>
                </a:solidFill>
                <a:latin typeface="Calibri" panose="020F0502020204030204" pitchFamily="34" charset="0"/>
                <a:cs typeface="Calibri" panose="020F0502020204030204" pitchFamily="34" charset="0"/>
              </a:rPr>
              <a:t>pistol</a:t>
            </a:r>
            <a:r>
              <a:rPr lang="zh-CN" altLang="en-US" sz="2800" dirty="0">
                <a:latin typeface="Calibri" panose="020F0502020204030204" pitchFamily="34" charset="0"/>
                <a:cs typeface="Calibri" panose="020F0502020204030204" pitchFamily="34" charset="0"/>
              </a:rPr>
              <a:t> </a:t>
            </a:r>
            <a:r>
              <a:rPr lang="en-GB" altLang="zh-CN" sz="2800" dirty="0">
                <a:latin typeface="Calibri" panose="020F0502020204030204" pitchFamily="34" charset="0"/>
                <a:cs typeface="Calibri" panose="020F0502020204030204" pitchFamily="34" charset="0"/>
              </a:rPr>
              <a:t>  /ˈ</a:t>
            </a:r>
            <a:r>
              <a:rPr lang="en-GB" altLang="zh-CN" sz="2800" dirty="0" err="1">
                <a:latin typeface="Calibri" panose="020F0502020204030204" pitchFamily="34" charset="0"/>
                <a:cs typeface="Calibri" panose="020F0502020204030204" pitchFamily="34" charset="0"/>
              </a:rPr>
              <a:t>pɪstl</a:t>
            </a:r>
            <a:r>
              <a:rPr lang="en-GB" altLang="zh-CN" sz="2800" dirty="0">
                <a:latin typeface="Calibri" panose="020F0502020204030204" pitchFamily="34" charset="0"/>
                <a:cs typeface="Calibri" panose="020F0502020204030204" pitchFamily="34" charset="0"/>
              </a:rPr>
              <a:t>/ </a:t>
            </a:r>
            <a:r>
              <a:rPr lang="zh-CN" altLang="en-US" sz="2800" i="1" dirty="0">
                <a:latin typeface="Calibri" panose="020F0502020204030204" pitchFamily="34" charset="0"/>
                <a:cs typeface="Calibri" panose="020F0502020204030204" pitchFamily="34" charset="0"/>
              </a:rPr>
              <a:t>（手枪）</a:t>
            </a:r>
            <a:r>
              <a:rPr lang="en-GB" altLang="zh-CN" sz="2800" i="1" dirty="0">
                <a:latin typeface="Calibri" panose="020F0502020204030204" pitchFamily="34" charset="0"/>
                <a:cs typeface="Calibri" panose="020F0502020204030204" pitchFamily="34" charset="0"/>
              </a:rPr>
              <a:t> hanging on the wall, then </a:t>
            </a:r>
            <a:r>
              <a:rPr lang="en-GB" altLang="zh-CN" sz="2800" i="1" dirty="0">
                <a:solidFill>
                  <a:srgbClr val="FF0000"/>
                </a:solidFill>
                <a:latin typeface="Calibri" panose="020F0502020204030204" pitchFamily="34" charset="0"/>
                <a:cs typeface="Calibri" panose="020F0502020204030204" pitchFamily="34" charset="0"/>
              </a:rPr>
              <a:t>in the following one </a:t>
            </a:r>
            <a:r>
              <a:rPr lang="en-GB" altLang="zh-CN" sz="2800" i="1" dirty="0">
                <a:latin typeface="Calibri" panose="020F0502020204030204" pitchFamily="34" charset="0"/>
                <a:cs typeface="Calibri" panose="020F0502020204030204" pitchFamily="34" charset="0"/>
              </a:rPr>
              <a:t>it should be </a:t>
            </a:r>
            <a:r>
              <a:rPr lang="en-GB" altLang="zh-CN" sz="2800" i="1" dirty="0">
                <a:solidFill>
                  <a:srgbClr val="FF0000"/>
                </a:solidFill>
                <a:latin typeface="Calibri" panose="020F0502020204030204" pitchFamily="34" charset="0"/>
                <a:cs typeface="Calibri" panose="020F0502020204030204" pitchFamily="34" charset="0"/>
              </a:rPr>
              <a:t>fired</a:t>
            </a:r>
            <a:r>
              <a:rPr lang="en-GB" altLang="zh-CN" sz="2800" i="1" dirty="0">
                <a:latin typeface="Calibri" panose="020F0502020204030204" pitchFamily="34" charset="0"/>
                <a:cs typeface="Calibri" panose="020F0502020204030204" pitchFamily="34" charset="0"/>
              </a:rPr>
              <a:t>.</a:t>
            </a:r>
            <a:r>
              <a:rPr lang="zh-CN" altLang="en-US" sz="2800" i="1" dirty="0">
                <a:latin typeface="Calibri" panose="020F0502020204030204" pitchFamily="34" charset="0"/>
                <a:cs typeface="Calibri" panose="020F0502020204030204" pitchFamily="34" charset="0"/>
              </a:rPr>
              <a:t>”</a:t>
            </a:r>
            <a:endParaRPr lang="zh-CN" altLang="en-US" sz="2000" i="1" dirty="0">
              <a:latin typeface="Calibri" panose="020F0502020204030204" pitchFamily="34" charset="0"/>
              <a:cs typeface="Calibri" panose="020F0502020204030204" pitchFamily="34" charset="0"/>
            </a:endParaRPr>
          </a:p>
          <a:p>
            <a:endParaRPr lang="zh-CN" altLang="en-US" sz="2800"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dissolve">
                                      <p:cBhvr>
                                        <p:cTn id="17" dur="500"/>
                                        <p:tgtEl>
                                          <p:spTgt spid="10">
                                            <p:txEl>
                                              <p:pRg st="0" end="0"/>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Effect transition="in" filter="dissolve">
                                      <p:cBhvr>
                                        <p:cTn id="20" dur="500"/>
                                        <p:tgtEl>
                                          <p:spTgt spid="10">
                                            <p:txEl>
                                              <p:pRg st="1" end="1"/>
                                            </p:txEl>
                                          </p:spTgt>
                                        </p:tgtEl>
                                      </p:cBhvr>
                                    </p:animEffect>
                                  </p:childTnLst>
                                </p:cTn>
                              </p:par>
                              <p:par>
                                <p:cTn id="21" presetID="5" presetClass="entr" presetSubtype="1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checkerboard(across)">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dissolve">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dissolve">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4">
                                            <p:txEl>
                                              <p:pRg st="0" end="0"/>
                                            </p:txEl>
                                          </p:spTgt>
                                        </p:tgtEl>
                                        <p:attrNameLst>
                                          <p:attrName>style.visibility</p:attrName>
                                        </p:attrNameLst>
                                      </p:cBhvr>
                                      <p:to>
                                        <p:strVal val="visible"/>
                                      </p:to>
                                    </p:set>
                                    <p:animEffect transition="in" filter="wipe(left)">
                                      <p:cBhvr>
                                        <p:cTn id="49" dur="500"/>
                                        <p:tgtEl>
                                          <p:spTgt spid="4">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4">
                                            <p:txEl>
                                              <p:pRg st="1" end="1"/>
                                            </p:txEl>
                                          </p:spTgt>
                                        </p:tgtEl>
                                        <p:attrNameLst>
                                          <p:attrName>style.visibility</p:attrName>
                                        </p:attrNameLst>
                                      </p:cBhvr>
                                      <p:to>
                                        <p:strVal val="visible"/>
                                      </p:to>
                                    </p:set>
                                    <p:animEffect transition="in" filter="wipe(left)">
                                      <p:cBhvr>
                                        <p:cTn id="54" dur="500"/>
                                        <p:tgtEl>
                                          <p:spTgt spid="4">
                                            <p:txEl>
                                              <p:pRg st="1" end="1"/>
                                            </p:txEl>
                                          </p:spTgt>
                                        </p:tgtEl>
                                      </p:cBhvr>
                                    </p:animEffect>
                                  </p:childTnLst>
                                </p:cTn>
                              </p:par>
                              <p:par>
                                <p:cTn id="55" presetID="22" presetClass="entr" presetSubtype="8" fill="hold" nodeType="withEffect">
                                  <p:stCondLst>
                                    <p:cond delay="0"/>
                                  </p:stCondLst>
                                  <p:childTnLst>
                                    <p:set>
                                      <p:cBhvr>
                                        <p:cTn id="56" dur="1" fill="hold">
                                          <p:stCondLst>
                                            <p:cond delay="0"/>
                                          </p:stCondLst>
                                        </p:cTn>
                                        <p:tgtEl>
                                          <p:spTgt spid="4">
                                            <p:txEl>
                                              <p:pRg st="2" end="2"/>
                                            </p:txEl>
                                          </p:spTgt>
                                        </p:tgtEl>
                                        <p:attrNameLst>
                                          <p:attrName>style.visibility</p:attrName>
                                        </p:attrNameLst>
                                      </p:cBhvr>
                                      <p:to>
                                        <p:strVal val="visible"/>
                                      </p:to>
                                    </p:set>
                                    <p:animEffect transition="in" filter="wipe(left)">
                                      <p:cBhvr>
                                        <p:cTn id="5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p:bldP spid="16" grpId="0"/>
      <p:bldP spid="17" grpId="0"/>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云形 10"/>
          <p:cNvSpPr/>
          <p:nvPr/>
        </p:nvSpPr>
        <p:spPr>
          <a:xfrm>
            <a:off x="11161074" y="491375"/>
            <a:ext cx="816094" cy="573941"/>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67778" t="37937" r="8095" b="36190"/>
          <a:stretch>
            <a:fillRect/>
          </a:stretch>
        </p:blipFill>
        <p:spPr>
          <a:xfrm>
            <a:off x="176758" y="0"/>
            <a:ext cx="1054806" cy="1131140"/>
          </a:xfrm>
          <a:prstGeom prst="rect">
            <a:avLst/>
          </a:prstGeom>
          <a:effectLst>
            <a:outerShdw blurRad="50800" dist="38100" dir="5400000" algn="t" rotWithShape="0">
              <a:schemeClr val="bg1">
                <a:lumMod val="50000"/>
                <a:alpha val="40000"/>
              </a:schemeClr>
            </a:outerShdw>
          </a:effectLst>
        </p:spPr>
      </p:pic>
      <p:sp>
        <p:nvSpPr>
          <p:cNvPr id="17" name="文本框 16"/>
          <p:cNvSpPr txBox="1"/>
          <p:nvPr/>
        </p:nvSpPr>
        <p:spPr>
          <a:xfrm>
            <a:off x="2312274" y="1746778"/>
            <a:ext cx="9256847" cy="3539430"/>
          </a:xfrm>
          <a:prstGeom prst="rect">
            <a:avLst/>
          </a:prstGeom>
          <a:noFill/>
        </p:spPr>
        <p:txBody>
          <a:bodyPr wrap="square" rtlCol="0">
            <a:spAutoFit/>
          </a:bodyPr>
          <a:lstStyle/>
          <a:p>
            <a:pPr marL="514350" indent="-514350">
              <a:buAutoNum type="arabicPeriod"/>
            </a:pPr>
            <a:r>
              <a:rPr kumimoji="1" lang="en-US" altLang="zh-CN" sz="3200" b="1" dirty="0">
                <a:latin typeface="Calibri" panose="020F0502020204030204" pitchFamily="34" charset="0"/>
                <a:cs typeface="Calibri" panose="020F0502020204030204" pitchFamily="34" charset="0"/>
              </a:rPr>
              <a:t>Decide on the bull’s-eye</a:t>
            </a:r>
            <a:r>
              <a:rPr kumimoji="1" lang="zh-CN" altLang="en-US" sz="3200" b="1" dirty="0">
                <a:latin typeface="Calibri" panose="020F0502020204030204" pitchFamily="34" charset="0"/>
                <a:cs typeface="Calibri" panose="020F0502020204030204" pitchFamily="34" charset="0"/>
              </a:rPr>
              <a:t>（靶心）：</a:t>
            </a:r>
            <a:endParaRPr kumimoji="1" lang="en-US" altLang="zh-CN" sz="3200" b="1" dirty="0">
              <a:latin typeface="Calibri" panose="020F0502020204030204" pitchFamily="34" charset="0"/>
              <a:cs typeface="Calibri" panose="020F0502020204030204" pitchFamily="34" charset="0"/>
            </a:endParaRPr>
          </a:p>
          <a:p>
            <a:r>
              <a:rPr kumimoji="1" lang="zh-CN" altLang="en-US" sz="3200" b="1" i="1" dirty="0">
                <a:solidFill>
                  <a:srgbClr val="FF0000"/>
                </a:solidFill>
                <a:latin typeface="Calibri" panose="020F0502020204030204" pitchFamily="34" charset="0"/>
                <a:cs typeface="Calibri" panose="020F0502020204030204" pitchFamily="34" charset="0"/>
              </a:rPr>
              <a:t>     </a:t>
            </a:r>
            <a:r>
              <a:rPr kumimoji="1" lang="en-US" altLang="zh-CN" sz="3200" b="1" i="1" dirty="0">
                <a:solidFill>
                  <a:srgbClr val="FF0000"/>
                </a:solidFill>
                <a:latin typeface="Calibri" panose="020F0502020204030204" pitchFamily="34" charset="0"/>
                <a:cs typeface="Calibri" panose="020F0502020204030204" pitchFamily="34" charset="0"/>
              </a:rPr>
              <a:t>What</a:t>
            </a:r>
            <a:r>
              <a:rPr kumimoji="1" lang="zh-CN" altLang="en-US" sz="3200" b="1" i="1" dirty="0">
                <a:solidFill>
                  <a:srgbClr val="FF0000"/>
                </a:solidFill>
                <a:latin typeface="Calibri" panose="020F0502020204030204" pitchFamily="34" charset="0"/>
                <a:cs typeface="Calibri" panose="020F0502020204030204" pitchFamily="34" charset="0"/>
              </a:rPr>
              <a:t> </a:t>
            </a:r>
            <a:r>
              <a:rPr kumimoji="1" lang="en-US" altLang="zh-CN" sz="3200" b="1" i="1" dirty="0">
                <a:solidFill>
                  <a:srgbClr val="FF0000"/>
                </a:solidFill>
                <a:latin typeface="Calibri" panose="020F0502020204030204" pitchFamily="34" charset="0"/>
                <a:cs typeface="Calibri" panose="020F0502020204030204" pitchFamily="34" charset="0"/>
              </a:rPr>
              <a:t>is the </a:t>
            </a:r>
            <a:r>
              <a:rPr kumimoji="1" lang="en-US" altLang="zh-CN" sz="3200" b="1" i="1" dirty="0">
                <a:solidFill>
                  <a:srgbClr val="FF0000"/>
                </a:solidFill>
                <a:effectLst>
                  <a:glow rad="228600">
                    <a:schemeClr val="accent2">
                      <a:satMod val="175000"/>
                      <a:alpha val="40000"/>
                    </a:schemeClr>
                  </a:glow>
                </a:effectLst>
                <a:latin typeface="Calibri" panose="020F0502020204030204" pitchFamily="34" charset="0"/>
                <a:cs typeface="Calibri" panose="020F0502020204030204" pitchFamily="34" charset="0"/>
              </a:rPr>
              <a:t>core plot </a:t>
            </a:r>
            <a:r>
              <a:rPr kumimoji="1" lang="en-US" altLang="zh-CN" sz="3200" b="1" i="1" dirty="0">
                <a:solidFill>
                  <a:srgbClr val="FF0000"/>
                </a:solidFill>
                <a:latin typeface="Calibri" panose="020F0502020204030204" pitchFamily="34" charset="0"/>
                <a:cs typeface="Calibri" panose="020F0502020204030204" pitchFamily="34" charset="0"/>
              </a:rPr>
              <a:t>I am going to write?</a:t>
            </a:r>
            <a:endParaRPr kumimoji="1" lang="en-US" altLang="zh-CN" sz="3200" b="1" i="1" dirty="0">
              <a:solidFill>
                <a:srgbClr val="FF0000"/>
              </a:solidFill>
              <a:latin typeface="Calibri" panose="020F0502020204030204" pitchFamily="34" charset="0"/>
              <a:cs typeface="Calibri" panose="020F0502020204030204" pitchFamily="34" charset="0"/>
            </a:endParaRPr>
          </a:p>
          <a:p>
            <a:r>
              <a:rPr kumimoji="1" lang="en-US" altLang="zh-CN" sz="3200" b="1" dirty="0">
                <a:latin typeface="Calibri" panose="020F0502020204030204" pitchFamily="34" charset="0"/>
                <a:cs typeface="Calibri" panose="020F0502020204030204" pitchFamily="34" charset="0"/>
              </a:rPr>
              <a:t>2. Find out Chekhov’s gun:</a:t>
            </a:r>
            <a:endParaRPr kumimoji="1" lang="en-US" altLang="zh-CN" sz="3200" b="1" dirty="0">
              <a:latin typeface="Calibri" panose="020F0502020204030204" pitchFamily="34" charset="0"/>
              <a:cs typeface="Calibri" panose="020F0502020204030204" pitchFamily="34" charset="0"/>
            </a:endParaRPr>
          </a:p>
          <a:p>
            <a:r>
              <a:rPr kumimoji="1" lang="en-US" altLang="zh-CN" sz="3200" b="1" i="1" dirty="0">
                <a:solidFill>
                  <a:srgbClr val="FF0000"/>
                </a:solidFill>
                <a:latin typeface="Calibri" panose="020F0502020204030204" pitchFamily="34" charset="0"/>
                <a:cs typeface="Calibri" panose="020F0502020204030204" pitchFamily="34" charset="0"/>
              </a:rPr>
              <a:t>    </a:t>
            </a:r>
            <a:r>
              <a:rPr kumimoji="1" lang="en-GB" altLang="zh-CN" sz="3200" b="1" i="1" dirty="0">
                <a:solidFill>
                  <a:srgbClr val="FF0000"/>
                </a:solidFill>
                <a:latin typeface="Calibri" panose="020F0502020204030204" pitchFamily="34" charset="0"/>
                <a:cs typeface="Calibri" panose="020F0502020204030204" pitchFamily="34" charset="0"/>
              </a:rPr>
              <a:t>What </a:t>
            </a:r>
            <a:r>
              <a:rPr kumimoji="1" lang="en-GB" altLang="zh-CN" sz="3200" b="1" i="1" dirty="0">
                <a:solidFill>
                  <a:srgbClr val="FF0000"/>
                </a:solidFill>
                <a:effectLst>
                  <a:glow rad="228600">
                    <a:schemeClr val="accent2">
                      <a:satMod val="175000"/>
                      <a:alpha val="40000"/>
                    </a:schemeClr>
                  </a:glow>
                </a:effectLst>
                <a:latin typeface="Calibri" panose="020F0502020204030204" pitchFamily="34" charset="0"/>
                <a:cs typeface="Calibri" panose="020F0502020204030204" pitchFamily="34" charset="0"/>
              </a:rPr>
              <a:t>foreshadowing</a:t>
            </a:r>
            <a:r>
              <a:rPr kumimoji="1" lang="en-GB" altLang="zh-CN" sz="3200" b="1" i="1" dirty="0">
                <a:solidFill>
                  <a:srgbClr val="FF0000"/>
                </a:solidFill>
                <a:latin typeface="Calibri" panose="020F0502020204030204" pitchFamily="34" charset="0"/>
                <a:cs typeface="Calibri" panose="020F0502020204030204" pitchFamily="34" charset="0"/>
              </a:rPr>
              <a:t>(</a:t>
            </a:r>
            <a:r>
              <a:rPr kumimoji="1" lang="zh-CN" altLang="en-GB" sz="3200" b="1" i="1" dirty="0">
                <a:solidFill>
                  <a:srgbClr val="FF0000"/>
                </a:solidFill>
                <a:latin typeface="Calibri" panose="020F0502020204030204" pitchFamily="34" charset="0"/>
                <a:cs typeface="Calibri" panose="020F0502020204030204" pitchFamily="34" charset="0"/>
              </a:rPr>
              <a:t>伏笔</a:t>
            </a:r>
            <a:r>
              <a:rPr kumimoji="1" lang="en-US" altLang="zh-CN" sz="3200" b="1" i="1" dirty="0">
                <a:solidFill>
                  <a:srgbClr val="FF0000"/>
                </a:solidFill>
                <a:latin typeface="Calibri" panose="020F0502020204030204" pitchFamily="34" charset="0"/>
                <a:cs typeface="Calibri" panose="020F0502020204030204" pitchFamily="34" charset="0"/>
              </a:rPr>
              <a:t>)</a:t>
            </a:r>
            <a:r>
              <a:rPr kumimoji="1" lang="en-GB" altLang="zh-CN" sz="3200" b="1" i="1" dirty="0">
                <a:solidFill>
                  <a:srgbClr val="FF0000"/>
                </a:solidFill>
                <a:latin typeface="Calibri" panose="020F0502020204030204" pitchFamily="34" charset="0"/>
                <a:cs typeface="Calibri" panose="020F0502020204030204" pitchFamily="34" charset="0"/>
              </a:rPr>
              <a:t> in the original text can serve my theme</a:t>
            </a:r>
            <a:r>
              <a:rPr kumimoji="1" lang="en-US" altLang="zh-CN" sz="3200" b="1" i="1" dirty="0">
                <a:solidFill>
                  <a:srgbClr val="FF0000"/>
                </a:solidFill>
                <a:latin typeface="Calibri" panose="020F0502020204030204" pitchFamily="34" charset="0"/>
                <a:cs typeface="Calibri" panose="020F0502020204030204" pitchFamily="34" charset="0"/>
              </a:rPr>
              <a:t>? </a:t>
            </a:r>
            <a:endParaRPr kumimoji="1" lang="en-US" altLang="zh-CN" sz="3200" b="1" i="1" dirty="0">
              <a:solidFill>
                <a:srgbClr val="FF0000"/>
              </a:solidFill>
              <a:latin typeface="Calibri" panose="020F0502020204030204" pitchFamily="34" charset="0"/>
              <a:cs typeface="Calibri" panose="020F0502020204030204" pitchFamily="34" charset="0"/>
            </a:endParaRPr>
          </a:p>
          <a:p>
            <a:r>
              <a:rPr kumimoji="1" lang="en-US" altLang="zh-CN" sz="3200" b="1" dirty="0">
                <a:latin typeface="Calibri" panose="020F0502020204030204" pitchFamily="34" charset="0"/>
                <a:cs typeface="Calibri" panose="020F0502020204030204" pitchFamily="34" charset="0"/>
              </a:rPr>
              <a:t>3. Pull the Trigger</a:t>
            </a:r>
            <a:r>
              <a:rPr kumimoji="1" lang="zh-CN" altLang="en-US" sz="3200" b="1" dirty="0">
                <a:latin typeface="Calibri" panose="020F0502020204030204" pitchFamily="34" charset="0"/>
                <a:cs typeface="Calibri" panose="020F0502020204030204" pitchFamily="34" charset="0"/>
              </a:rPr>
              <a:t> （扣动扳机）：</a:t>
            </a:r>
            <a:endParaRPr kumimoji="1" lang="en-US" altLang="zh-CN" sz="3200" b="1" dirty="0">
              <a:latin typeface="Calibri" panose="020F0502020204030204" pitchFamily="34" charset="0"/>
              <a:cs typeface="Calibri" panose="020F0502020204030204" pitchFamily="34" charset="0"/>
            </a:endParaRPr>
          </a:p>
          <a:p>
            <a:r>
              <a:rPr kumimoji="1" lang="zh-CN" altLang="en-US" sz="3200" b="1" i="1" dirty="0">
                <a:solidFill>
                  <a:srgbClr val="FF0000"/>
                </a:solidFill>
                <a:latin typeface="Calibri" panose="020F0502020204030204" pitchFamily="34" charset="0"/>
                <a:cs typeface="Calibri" panose="020F0502020204030204" pitchFamily="34" charset="0"/>
              </a:rPr>
              <a:t>     </a:t>
            </a:r>
            <a:r>
              <a:rPr kumimoji="1" lang="en-US" altLang="zh-CN" sz="3200" b="1" i="1" dirty="0">
                <a:solidFill>
                  <a:srgbClr val="FF0000"/>
                </a:solidFill>
                <a:latin typeface="Calibri" panose="020F0502020204030204" pitchFamily="34" charset="0"/>
                <a:cs typeface="Calibri" panose="020F0502020204030204" pitchFamily="34" charset="0"/>
              </a:rPr>
              <a:t>How</a:t>
            </a:r>
            <a:r>
              <a:rPr kumimoji="1" lang="zh-CN" altLang="en-US" sz="3200" b="1" i="1" dirty="0">
                <a:solidFill>
                  <a:srgbClr val="FF0000"/>
                </a:solidFill>
                <a:latin typeface="Calibri" panose="020F0502020204030204" pitchFamily="34" charset="0"/>
                <a:cs typeface="Calibri" panose="020F0502020204030204" pitchFamily="34" charset="0"/>
              </a:rPr>
              <a:t> </a:t>
            </a:r>
            <a:r>
              <a:rPr kumimoji="1" lang="en-US" altLang="zh-CN" sz="3200" b="1" i="1" dirty="0">
                <a:solidFill>
                  <a:srgbClr val="FF0000"/>
                </a:solidFill>
                <a:latin typeface="Calibri" panose="020F0502020204030204" pitchFamily="34" charset="0"/>
                <a:cs typeface="Calibri" panose="020F0502020204030204" pitchFamily="34" charset="0"/>
              </a:rPr>
              <a:t>can I use these elements to create the plot? </a:t>
            </a:r>
            <a:endParaRPr kumimoji="1" lang="en-US" altLang="zh-CN" sz="3200" b="1" i="1" dirty="0">
              <a:solidFill>
                <a:srgbClr val="FF0000"/>
              </a:solidFill>
              <a:latin typeface="Calibri" panose="020F0502020204030204" pitchFamily="34" charset="0"/>
              <a:cs typeface="Calibri" panose="020F0502020204030204" pitchFamily="34" charset="0"/>
            </a:endParaRPr>
          </a:p>
        </p:txBody>
      </p:sp>
      <p:pic>
        <p:nvPicPr>
          <p:cNvPr id="19" name="图片 18" descr="图标&#10;&#10;AI 生成的内容可能不正确。"/>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1" y="2796871"/>
            <a:ext cx="963190" cy="963190"/>
          </a:xfrm>
          <a:prstGeom prst="rect">
            <a:avLst/>
          </a:prstGeom>
        </p:spPr>
      </p:pic>
      <p:pic>
        <p:nvPicPr>
          <p:cNvPr id="21" name="图片 20" descr="图片包含 游戏机, 光盘, 站&#10;&#10;AI 生成的内容可能不正确。"/>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55496" y="1571792"/>
            <a:ext cx="781876" cy="724995"/>
          </a:xfrm>
          <a:prstGeom prst="rect">
            <a:avLst/>
          </a:prstGeom>
        </p:spPr>
      </p:pic>
      <p:pic>
        <p:nvPicPr>
          <p:cNvPr id="23" name="图片 22" descr="黑色的枪&#10;&#10;AI 生成的内容可能不正确。"/>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069667">
            <a:off x="8062870" y="4114476"/>
            <a:ext cx="647785" cy="633711"/>
          </a:xfrm>
          <a:prstGeom prst="rect">
            <a:avLst/>
          </a:prstGeom>
        </p:spPr>
      </p:pic>
      <p:sp>
        <p:nvSpPr>
          <p:cNvPr id="24" name="文本框 23"/>
          <p:cNvSpPr txBox="1"/>
          <p:nvPr/>
        </p:nvSpPr>
        <p:spPr>
          <a:xfrm>
            <a:off x="467861" y="3760061"/>
            <a:ext cx="1054805" cy="584775"/>
          </a:xfrm>
          <a:prstGeom prst="rect">
            <a:avLst/>
          </a:prstGeom>
          <a:noFill/>
        </p:spPr>
        <p:txBody>
          <a:bodyPr wrap="square" rtlCol="0">
            <a:spAutoFit/>
          </a:bodyPr>
          <a:lstStyle/>
          <a:p>
            <a:r>
              <a:rPr kumimoji="1" lang="en-US" altLang="zh-CN" sz="3200" b="1" dirty="0">
                <a:latin typeface="Calibri" panose="020F0502020204030204" pitchFamily="34" charset="0"/>
                <a:cs typeface="Calibri" panose="020F0502020204030204" pitchFamily="34" charset="0"/>
              </a:rPr>
              <a:t>How</a:t>
            </a:r>
            <a:endParaRPr kumimoji="1" lang="zh-CN" altLang="en-US" sz="3200" b="1" dirty="0">
              <a:latin typeface="Calibri" panose="020F0502020204030204" pitchFamily="34" charset="0"/>
              <a:cs typeface="Calibri" panose="020F0502020204030204" pitchFamily="34" charset="0"/>
            </a:endParaRPr>
          </a:p>
        </p:txBody>
      </p:sp>
      <p:sp>
        <p:nvSpPr>
          <p:cNvPr id="26" name="左大括号 25"/>
          <p:cNvSpPr/>
          <p:nvPr/>
        </p:nvSpPr>
        <p:spPr>
          <a:xfrm>
            <a:off x="1474865" y="2081569"/>
            <a:ext cx="657225" cy="2694861"/>
          </a:xfrm>
          <a:custGeom>
            <a:avLst/>
            <a:gdLst>
              <a:gd name="csX0" fmla="*/ 657225 w 657225"/>
              <a:gd name="csY0" fmla="*/ 2694861 h 2694861"/>
              <a:gd name="csX1" fmla="*/ 328612 w 657225"/>
              <a:gd name="csY1" fmla="*/ 2640094 h 2694861"/>
              <a:gd name="csX2" fmla="*/ 328613 w 657225"/>
              <a:gd name="csY2" fmla="*/ 1402197 h 2694861"/>
              <a:gd name="csX3" fmla="*/ 0 w 657225"/>
              <a:gd name="csY3" fmla="*/ 1347430 h 2694861"/>
              <a:gd name="csX4" fmla="*/ 328613 w 657225"/>
              <a:gd name="csY4" fmla="*/ 1292663 h 2694861"/>
              <a:gd name="csX5" fmla="*/ 328613 w 657225"/>
              <a:gd name="csY5" fmla="*/ 904789 h 2694861"/>
              <a:gd name="csX6" fmla="*/ 328613 w 657225"/>
              <a:gd name="csY6" fmla="*/ 467399 h 2694861"/>
              <a:gd name="csX7" fmla="*/ 328613 w 657225"/>
              <a:gd name="csY7" fmla="*/ 54767 h 2694861"/>
              <a:gd name="csX8" fmla="*/ 657226 w 657225"/>
              <a:gd name="csY8" fmla="*/ 0 h 2694861"/>
              <a:gd name="csX9" fmla="*/ 657225 w 657225"/>
              <a:gd name="csY9" fmla="*/ 2694861 h 2694861"/>
              <a:gd name="csX0-1" fmla="*/ 657225 w 657225"/>
              <a:gd name="csY0-2" fmla="*/ 2694861 h 2694861"/>
              <a:gd name="csX1-3" fmla="*/ 328612 w 657225"/>
              <a:gd name="csY1-4" fmla="*/ 2640094 h 2694861"/>
              <a:gd name="csX2-5" fmla="*/ 328613 w 657225"/>
              <a:gd name="csY2-6" fmla="*/ 1402197 h 2694861"/>
              <a:gd name="csX3-7" fmla="*/ 0 w 657225"/>
              <a:gd name="csY3-8" fmla="*/ 1347430 h 2694861"/>
              <a:gd name="csX4-9" fmla="*/ 328613 w 657225"/>
              <a:gd name="csY4-10" fmla="*/ 1292663 h 2694861"/>
              <a:gd name="csX5-11" fmla="*/ 328613 w 657225"/>
              <a:gd name="csY5-12" fmla="*/ 880031 h 2694861"/>
              <a:gd name="csX6-13" fmla="*/ 328613 w 657225"/>
              <a:gd name="csY6-14" fmla="*/ 492157 h 2694861"/>
              <a:gd name="csX7-15" fmla="*/ 328613 w 657225"/>
              <a:gd name="csY7-16" fmla="*/ 54767 h 2694861"/>
              <a:gd name="csX8-17" fmla="*/ 657226 w 657225"/>
              <a:gd name="csY8-18" fmla="*/ 0 h 2694861"/>
            </a:gdLst>
            <a:ahLst/>
            <a:cxnLst>
              <a:cxn ang="0">
                <a:pos x="csX0-1" y="csY0-2"/>
              </a:cxn>
              <a:cxn ang="0">
                <a:pos x="csX1-3" y="csY1-4"/>
              </a:cxn>
              <a:cxn ang="0">
                <a:pos x="csX2-5" y="csY2-6"/>
              </a:cxn>
              <a:cxn ang="0">
                <a:pos x="csX3-7" y="csY3-8"/>
              </a:cxn>
              <a:cxn ang="0">
                <a:pos x="csX4-9" y="csY4-10"/>
              </a:cxn>
              <a:cxn ang="0">
                <a:pos x="csX5-11" y="csY5-12"/>
              </a:cxn>
              <a:cxn ang="0">
                <a:pos x="csX6-13" y="csY6-14"/>
              </a:cxn>
              <a:cxn ang="0">
                <a:pos x="csX7-15" y="csY7-16"/>
              </a:cxn>
              <a:cxn ang="0">
                <a:pos x="csX8-17" y="csY8-18"/>
              </a:cxn>
            </a:cxnLst>
            <a:rect l="l" t="t" r="r" b="b"/>
            <a:pathLst>
              <a:path w="657225" h="2694861" stroke="0" extrusionOk="0">
                <a:moveTo>
                  <a:pt x="657225" y="2694861"/>
                </a:moveTo>
                <a:cubicBezTo>
                  <a:pt x="473653" y="2693576"/>
                  <a:pt x="322271" y="2672721"/>
                  <a:pt x="328612" y="2640094"/>
                </a:cubicBezTo>
                <a:cubicBezTo>
                  <a:pt x="446719" y="2252326"/>
                  <a:pt x="283975" y="1816248"/>
                  <a:pt x="328613" y="1402197"/>
                </a:cubicBezTo>
                <a:cubicBezTo>
                  <a:pt x="317723" y="1382584"/>
                  <a:pt x="178958" y="1361413"/>
                  <a:pt x="0" y="1347430"/>
                </a:cubicBezTo>
                <a:cubicBezTo>
                  <a:pt x="175116" y="1343944"/>
                  <a:pt x="334464" y="1325706"/>
                  <a:pt x="328613" y="1292663"/>
                </a:cubicBezTo>
                <a:cubicBezTo>
                  <a:pt x="291752" y="1201418"/>
                  <a:pt x="353974" y="1008921"/>
                  <a:pt x="328613" y="904789"/>
                </a:cubicBezTo>
                <a:cubicBezTo>
                  <a:pt x="303252" y="800657"/>
                  <a:pt x="351648" y="654437"/>
                  <a:pt x="328613" y="467399"/>
                </a:cubicBezTo>
                <a:cubicBezTo>
                  <a:pt x="305578" y="280361"/>
                  <a:pt x="349560" y="243823"/>
                  <a:pt x="328613" y="54767"/>
                </a:cubicBezTo>
                <a:cubicBezTo>
                  <a:pt x="320227" y="38393"/>
                  <a:pt x="471114" y="-5363"/>
                  <a:pt x="657226" y="0"/>
                </a:cubicBezTo>
                <a:cubicBezTo>
                  <a:pt x="677411" y="1037974"/>
                  <a:pt x="404882" y="1782141"/>
                  <a:pt x="657225" y="2694861"/>
                </a:cubicBezTo>
                <a:close/>
              </a:path>
              <a:path w="657225" h="2694861" fill="none" extrusionOk="0">
                <a:moveTo>
                  <a:pt x="657225" y="2694861"/>
                </a:moveTo>
                <a:cubicBezTo>
                  <a:pt x="480696" y="2691919"/>
                  <a:pt x="326471" y="2673740"/>
                  <a:pt x="328612" y="2640094"/>
                </a:cubicBezTo>
                <a:cubicBezTo>
                  <a:pt x="287411" y="2229659"/>
                  <a:pt x="380928" y="1918414"/>
                  <a:pt x="328613" y="1402197"/>
                </a:cubicBezTo>
                <a:cubicBezTo>
                  <a:pt x="292266" y="1391118"/>
                  <a:pt x="184897" y="1327936"/>
                  <a:pt x="0" y="1347430"/>
                </a:cubicBezTo>
                <a:cubicBezTo>
                  <a:pt x="176553" y="1347151"/>
                  <a:pt x="329689" y="1323836"/>
                  <a:pt x="328613" y="1292663"/>
                </a:cubicBezTo>
                <a:cubicBezTo>
                  <a:pt x="291271" y="1152526"/>
                  <a:pt x="343409" y="1042261"/>
                  <a:pt x="328613" y="880031"/>
                </a:cubicBezTo>
                <a:cubicBezTo>
                  <a:pt x="313817" y="717801"/>
                  <a:pt x="364632" y="577730"/>
                  <a:pt x="328613" y="492157"/>
                </a:cubicBezTo>
                <a:cubicBezTo>
                  <a:pt x="292594" y="406584"/>
                  <a:pt x="357969" y="165914"/>
                  <a:pt x="328613" y="54767"/>
                </a:cubicBezTo>
                <a:cubicBezTo>
                  <a:pt x="338626" y="22324"/>
                  <a:pt x="501161" y="20944"/>
                  <a:pt x="657226" y="0"/>
                </a:cubicBezTo>
              </a:path>
              <a:path w="657225" h="2694861" fill="none" stroke="0" extrusionOk="0">
                <a:moveTo>
                  <a:pt x="657225" y="2694861"/>
                </a:moveTo>
                <a:cubicBezTo>
                  <a:pt x="478560" y="2687120"/>
                  <a:pt x="329027" y="2671631"/>
                  <a:pt x="328612" y="2640094"/>
                </a:cubicBezTo>
                <a:cubicBezTo>
                  <a:pt x="367581" y="2188954"/>
                  <a:pt x="358403" y="1795620"/>
                  <a:pt x="328613" y="1402197"/>
                </a:cubicBezTo>
                <a:cubicBezTo>
                  <a:pt x="300879" y="1364854"/>
                  <a:pt x="206104" y="1316872"/>
                  <a:pt x="0" y="1347430"/>
                </a:cubicBezTo>
                <a:cubicBezTo>
                  <a:pt x="180274" y="1346961"/>
                  <a:pt x="325578" y="1315340"/>
                  <a:pt x="328613" y="1292663"/>
                </a:cubicBezTo>
                <a:cubicBezTo>
                  <a:pt x="318894" y="1138844"/>
                  <a:pt x="361339" y="1081364"/>
                  <a:pt x="328613" y="880031"/>
                </a:cubicBezTo>
                <a:cubicBezTo>
                  <a:pt x="295887" y="678698"/>
                  <a:pt x="362813" y="657748"/>
                  <a:pt x="328613" y="479778"/>
                </a:cubicBezTo>
                <a:cubicBezTo>
                  <a:pt x="294413" y="301808"/>
                  <a:pt x="363688" y="141167"/>
                  <a:pt x="328613" y="54767"/>
                </a:cubicBezTo>
                <a:cubicBezTo>
                  <a:pt x="344019" y="35968"/>
                  <a:pt x="473964" y="42181"/>
                  <a:pt x="657226" y="0"/>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dirty="0"/>
          </a:p>
        </p:txBody>
      </p:sp>
      <p:sp>
        <p:nvSpPr>
          <p:cNvPr id="2" name="文本框 7"/>
          <p:cNvSpPr txBox="1"/>
          <p:nvPr/>
        </p:nvSpPr>
        <p:spPr>
          <a:xfrm>
            <a:off x="1231564" y="449923"/>
            <a:ext cx="6694145" cy="523220"/>
          </a:xfrm>
          <a:prstGeom prst="rect">
            <a:avLst/>
          </a:prstGeom>
          <a:solidFill>
            <a:schemeClr val="bg1">
              <a:alpha val="86000"/>
            </a:schemeClr>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2800" b="1" dirty="0">
                <a:latin typeface="Calibri" panose="020F0502020204030204" pitchFamily="34" charset="0"/>
                <a:cs typeface="Calibri" panose="020F0502020204030204" pitchFamily="34" charset="0"/>
              </a:rPr>
              <a:t>Understand</a:t>
            </a:r>
            <a:r>
              <a:rPr kumimoji="1" lang="zh-CN" altLang="en-US" sz="2800" b="1" dirty="0">
                <a:latin typeface="Calibri" panose="020F0502020204030204" pitchFamily="34" charset="0"/>
                <a:cs typeface="Calibri" panose="020F0502020204030204" pitchFamily="34" charset="0"/>
              </a:rPr>
              <a:t> </a:t>
            </a:r>
            <a:r>
              <a:rPr kumimoji="1" lang="en-US" altLang="zh-CN" sz="2800" b="1" dirty="0">
                <a:latin typeface="Calibri" panose="020F0502020204030204" pitchFamily="34" charset="0"/>
                <a:cs typeface="Calibri" panose="020F0502020204030204" pitchFamily="34" charset="0"/>
              </a:rPr>
              <a:t>the</a:t>
            </a:r>
            <a:r>
              <a:rPr kumimoji="1" lang="zh-CN" altLang="en-US" sz="2800" b="1" dirty="0">
                <a:latin typeface="Calibri" panose="020F0502020204030204" pitchFamily="34" charset="0"/>
                <a:cs typeface="Calibri" panose="020F0502020204030204" pitchFamily="34" charset="0"/>
              </a:rPr>
              <a:t> </a:t>
            </a:r>
            <a:r>
              <a:rPr kumimoji="1" lang="en-US" altLang="zh-CN" sz="2800" b="1" dirty="0">
                <a:solidFill>
                  <a:srgbClr val="FF0000"/>
                </a:solidFill>
                <a:latin typeface="Calibri" panose="020F0502020204030204" pitchFamily="34" charset="0"/>
                <a:cs typeface="Calibri" panose="020F0502020204030204" pitchFamily="34" charset="0"/>
              </a:rPr>
              <a:t>foreshadowing</a:t>
            </a:r>
            <a:r>
              <a:rPr kumimoji="1" lang="en-US" altLang="zh-CN" sz="2800" b="1" dirty="0">
                <a:latin typeface="Calibri" panose="020F0502020204030204" pitchFamily="34" charset="0"/>
                <a:cs typeface="Calibri" panose="020F0502020204030204" pitchFamily="34" charset="0"/>
              </a:rPr>
              <a:t> and </a:t>
            </a:r>
            <a:r>
              <a:rPr kumimoji="1" lang="en-US" altLang="zh-CN" sz="2800" b="1" dirty="0">
                <a:solidFill>
                  <a:srgbClr val="FF0000"/>
                </a:solidFill>
                <a:latin typeface="Calibri" panose="020F0502020204030204" pitchFamily="34" charset="0"/>
                <a:cs typeface="Calibri" panose="020F0502020204030204" pitchFamily="34" charset="0"/>
              </a:rPr>
              <a:t>echoing</a:t>
            </a:r>
            <a:r>
              <a:rPr kumimoji="1" lang="zh-CN" altLang="en-US" sz="2800" b="1" dirty="0">
                <a:latin typeface="Calibri" panose="020F0502020204030204" pitchFamily="34" charset="0"/>
                <a:cs typeface="Calibri" panose="020F0502020204030204" pitchFamily="34" charset="0"/>
              </a:rPr>
              <a:t> </a:t>
            </a:r>
            <a:endParaRPr kumimoji="1" lang="zh-CN" altLang="en-US" sz="28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style.rotation</p:attrName>
                                        </p:attrNameLst>
                                      </p:cBhvr>
                                      <p:tavLst>
                                        <p:tav tm="0">
                                          <p:val>
                                            <p:fltVal val="90"/>
                                          </p:val>
                                        </p:tav>
                                        <p:tav tm="100000">
                                          <p:val>
                                            <p:fltVal val="0"/>
                                          </p:val>
                                        </p:tav>
                                      </p:tavLst>
                                    </p:anim>
                                    <p:animEffect transition="in" filter="fade">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7">
                                            <p:txEl>
                                              <p:pRg st="0" end="0"/>
                                            </p:txEl>
                                          </p:spTgt>
                                        </p:tgtEl>
                                        <p:attrNameLst>
                                          <p:attrName>style.visibility</p:attrName>
                                        </p:attrNameLst>
                                      </p:cBhvr>
                                      <p:to>
                                        <p:strVal val="visible"/>
                                      </p:to>
                                    </p:set>
                                    <p:animEffect transition="in" filter="dissolve">
                                      <p:cBhvr>
                                        <p:cTn id="20" dur="500"/>
                                        <p:tgtEl>
                                          <p:spTgt spid="17">
                                            <p:txEl>
                                              <p:pRg st="0" end="0"/>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17">
                                            <p:txEl>
                                              <p:pRg st="1" end="1"/>
                                            </p:txEl>
                                          </p:spTgt>
                                        </p:tgtEl>
                                        <p:attrNameLst>
                                          <p:attrName>style.visibility</p:attrName>
                                        </p:attrNameLst>
                                      </p:cBhvr>
                                      <p:to>
                                        <p:strVal val="visible"/>
                                      </p:to>
                                    </p:set>
                                    <p:animEffect transition="in" filter="dissolve">
                                      <p:cBhvr>
                                        <p:cTn id="23" dur="500"/>
                                        <p:tgtEl>
                                          <p:spTgt spid="17">
                                            <p:txEl>
                                              <p:pRg st="1" end="1"/>
                                            </p:txEl>
                                          </p:spTgt>
                                        </p:tgtEl>
                                      </p:cBhvr>
                                    </p:animEffect>
                                  </p:childTnLst>
                                </p:cTn>
                              </p:par>
                              <p:par>
                                <p:cTn id="24" presetID="5" presetClass="entr" presetSubtype="10"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checkerboard(across)">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17">
                                            <p:txEl>
                                              <p:pRg st="2" end="2"/>
                                            </p:txEl>
                                          </p:spTgt>
                                        </p:tgtEl>
                                        <p:attrNameLst>
                                          <p:attrName>style.visibility</p:attrName>
                                        </p:attrNameLst>
                                      </p:cBhvr>
                                      <p:to>
                                        <p:strVal val="visible"/>
                                      </p:to>
                                    </p:set>
                                    <p:animEffect transition="in" filter="dissolve">
                                      <p:cBhvr>
                                        <p:cTn id="31" dur="500"/>
                                        <p:tgtEl>
                                          <p:spTgt spid="17">
                                            <p:txEl>
                                              <p:pRg st="2" end="2"/>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17">
                                            <p:txEl>
                                              <p:pRg st="3" end="3"/>
                                            </p:txEl>
                                          </p:spTgt>
                                        </p:tgtEl>
                                        <p:attrNameLst>
                                          <p:attrName>style.visibility</p:attrName>
                                        </p:attrNameLst>
                                      </p:cBhvr>
                                      <p:to>
                                        <p:strVal val="visible"/>
                                      </p:to>
                                    </p:set>
                                    <p:animEffect transition="in" filter="dissolve">
                                      <p:cBhvr>
                                        <p:cTn id="34" dur="500"/>
                                        <p:tgtEl>
                                          <p:spTgt spid="17">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17">
                                            <p:txEl>
                                              <p:pRg st="4" end="4"/>
                                            </p:txEl>
                                          </p:spTgt>
                                        </p:tgtEl>
                                        <p:attrNameLst>
                                          <p:attrName>style.visibility</p:attrName>
                                        </p:attrNameLst>
                                      </p:cBhvr>
                                      <p:to>
                                        <p:strVal val="visible"/>
                                      </p:to>
                                    </p:set>
                                    <p:animEffect transition="in" filter="dissolve">
                                      <p:cBhvr>
                                        <p:cTn id="39" dur="500"/>
                                        <p:tgtEl>
                                          <p:spTgt spid="17">
                                            <p:txEl>
                                              <p:pRg st="4" end="4"/>
                                            </p:txEl>
                                          </p:spTgt>
                                        </p:tgtEl>
                                      </p:cBhvr>
                                    </p:animEffect>
                                  </p:childTnLst>
                                </p:cTn>
                              </p:par>
                              <p:par>
                                <p:cTn id="40" presetID="9" presetClass="entr" presetSubtype="0" fill="hold" nodeType="withEffect">
                                  <p:stCondLst>
                                    <p:cond delay="0"/>
                                  </p:stCondLst>
                                  <p:childTnLst>
                                    <p:set>
                                      <p:cBhvr>
                                        <p:cTn id="41" dur="1" fill="hold">
                                          <p:stCondLst>
                                            <p:cond delay="0"/>
                                          </p:stCondLst>
                                        </p:cTn>
                                        <p:tgtEl>
                                          <p:spTgt spid="17">
                                            <p:txEl>
                                              <p:pRg st="5" end="5"/>
                                            </p:txEl>
                                          </p:spTgt>
                                        </p:tgtEl>
                                        <p:attrNameLst>
                                          <p:attrName>style.visibility</p:attrName>
                                        </p:attrNameLst>
                                      </p:cBhvr>
                                      <p:to>
                                        <p:strVal val="visible"/>
                                      </p:to>
                                    </p:set>
                                    <p:animEffect transition="in" filter="dissolve">
                                      <p:cBhvr>
                                        <p:cTn id="42" dur="500"/>
                                        <p:tgtEl>
                                          <p:spTgt spid="17">
                                            <p:txEl>
                                              <p:pRg st="5" end="5"/>
                                            </p:txEl>
                                          </p:spTgt>
                                        </p:tgtEl>
                                      </p:cBhvr>
                                    </p:animEffect>
                                  </p:childTnLst>
                                </p:cTn>
                              </p:par>
                              <p:par>
                                <p:cTn id="43" presetID="9"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dissolve">
                                      <p:cBhvr>
                                        <p:cTn id="4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67778" t="37937" r="8095" b="36190"/>
          <a:stretch>
            <a:fillRect/>
          </a:stretch>
        </p:blipFill>
        <p:spPr>
          <a:xfrm>
            <a:off x="0" y="-128923"/>
            <a:ext cx="1113514" cy="1194097"/>
          </a:xfrm>
          <a:prstGeom prst="rect">
            <a:avLst/>
          </a:prstGeom>
          <a:effectLst>
            <a:outerShdw blurRad="50800" dist="38100" dir="5400000" algn="t" rotWithShape="0">
              <a:schemeClr val="bg1">
                <a:lumMod val="50000"/>
                <a:alpha val="40000"/>
              </a:schemeClr>
            </a:outerShdw>
          </a:effectLst>
        </p:spPr>
      </p:pic>
      <p:sp>
        <p:nvSpPr>
          <p:cNvPr id="6" name="文本框 5"/>
          <p:cNvSpPr txBox="1"/>
          <p:nvPr/>
        </p:nvSpPr>
        <p:spPr>
          <a:xfrm>
            <a:off x="1113514" y="254059"/>
            <a:ext cx="6100762" cy="584775"/>
          </a:xfrm>
          <a:prstGeom prst="rect">
            <a:avLst/>
          </a:prstGeom>
          <a:noFill/>
        </p:spPr>
        <p:txBody>
          <a:bodyPr wrap="square">
            <a:spAutoFit/>
          </a:bodyPr>
          <a:lstStyle/>
          <a:p>
            <a:r>
              <a:rPr kumimoji="1" lang="en-US" altLang="zh-CN" sz="3200" b="1" dirty="0">
                <a:latin typeface="Calibri" panose="020F0502020204030204" pitchFamily="34" charset="0"/>
                <a:cs typeface="Calibri" panose="020F0502020204030204" pitchFamily="34" charset="0"/>
              </a:rPr>
              <a:t>Decide on the bull’s-eye</a:t>
            </a:r>
            <a:endParaRPr kumimoji="1" lang="en-US" altLang="zh-CN" sz="3200" b="1" dirty="0">
              <a:latin typeface="Calibri" panose="020F0502020204030204" pitchFamily="34" charset="0"/>
              <a:cs typeface="Calibri" panose="020F0502020204030204" pitchFamily="34" charset="0"/>
            </a:endParaRPr>
          </a:p>
        </p:txBody>
      </p:sp>
      <p:sp>
        <p:nvSpPr>
          <p:cNvPr id="10" name="文本框 9"/>
          <p:cNvSpPr txBox="1"/>
          <p:nvPr/>
        </p:nvSpPr>
        <p:spPr>
          <a:xfrm>
            <a:off x="75010" y="929228"/>
            <a:ext cx="12041981" cy="5632311"/>
          </a:xfrm>
          <a:prstGeom prst="rect">
            <a:avLst/>
          </a:prstGeom>
          <a:solidFill>
            <a:schemeClr val="bg1"/>
          </a:solidFill>
        </p:spPr>
        <p:txBody>
          <a:bodyPr wrap="square">
            <a:spAutoFit/>
          </a:bodyPr>
          <a:lstStyle/>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In the town of Greenfield</a:t>
            </a:r>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group of three adventurous spirits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Jack</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Simon, and Lucas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had discovered an ancient map in Jack's grandfather's house. The map</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yellowed with age</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described a mysterious island that had the legendary(</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传说的</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)Silver Falcon, a statue that was said to award its finder enormous wisdom and fortune.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typical eighth graders with the excitement of discovery and dreams of greatness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they decided they would be the ones to discover this hidden treasure. They agreed to start this search during the up-and-coming spring break</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keeping their plans a secret from the adults who would undoubtedly discourage such a dangerous adventure.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days that followed were filled with preparation. They read books on survival</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learned about the stars for navigation, and tested their courage in smaller woods. The boys were united by their unshakable resolve and the promise of an adventure that could change their lives forever.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As spring break began, they set out just as the sun painted the sky with colors of orange and gold. They felt a mixture of excitement and slight nervousness. They carried backpacks filled with supplies and the ancient map that they hoped would lead them to glory.</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beginning of their journey was full of laughter and songs around the campfire</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but as days passed, the trip's reality set in. The path grew more dangerous, and the maps guided them through thick woods and muddy wetlands. They learned to work together as their friendship was tested by constant challenges. Slowly, the island drew nearer.</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mj-ea"/>
              <a:buAutoNum type="circleNumDbPlain"/>
            </a:pPr>
            <a:r>
              <a:rPr lang="zh-CN" altLang="en-US" sz="18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 conflict arose when they reached the foot of Mount Veritas</a:t>
            </a:r>
            <a:r>
              <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final barrier before reaching the island. Lucas twisted his ankle, and the slightest movement sent sharp pains shooting through his leg. With time running out, Jack and Simon had to make a choice: should they push on and risk Lucas' well-being or turn back after coming so far?</a:t>
            </a:r>
            <a:endPar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endParaRPr>
          </a:p>
          <a:p>
            <a:pPr algn="just"/>
            <a:r>
              <a:rPr lang="en-US" altLang="zh-CN"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Para.1 At crossroads, Jack and Simon exchanged knowing glances.</a:t>
            </a:r>
            <a:endParaRPr lang="en-US" altLang="zh-CN" b="1" kern="100" dirty="0">
              <a:latin typeface="Times New Roman" panose="02020603050405020304" pitchFamily="18" charset="0"/>
              <a:ea typeface="等线" panose="02010600030101010101" pitchFamily="2" charset="-122"/>
              <a:cs typeface="Times New Roman" panose="02020603050405020304" pitchFamily="18" charset="0"/>
            </a:endParaRPr>
          </a:p>
          <a:p>
            <a:pPr algn="just"/>
            <a:r>
              <a:rPr lang="en-US" altLang="zh-CN" b="1" kern="100" dirty="0">
                <a:latin typeface="Times New Roman" panose="02020603050405020304" pitchFamily="18" charset="0"/>
                <a:ea typeface="等线" panose="02010600030101010101" pitchFamily="2" charset="-122"/>
                <a:cs typeface="Times New Roman" panose="02020603050405020304" pitchFamily="18" charset="0"/>
              </a:rPr>
              <a:t>     Para.2 When reaching the Silver Falcon, the three boys found no fortune there at all.</a:t>
            </a:r>
            <a:endParaRPr lang="en-US" altLang="zh-CN" b="1" kern="100" dirty="0">
              <a:latin typeface="Times New Roman" panose="02020603050405020304" pitchFamily="18" charset="0"/>
              <a:ea typeface="等线" panose="02010600030101010101" pitchFamily="2" charset="-122"/>
              <a:cs typeface="Times New Roman" panose="02020603050405020304" pitchFamily="18" charset="0"/>
            </a:endParaRPr>
          </a:p>
        </p:txBody>
      </p:sp>
      <p:sp>
        <p:nvSpPr>
          <p:cNvPr id="17" name="文本框 16"/>
          <p:cNvSpPr txBox="1"/>
          <p:nvPr/>
        </p:nvSpPr>
        <p:spPr>
          <a:xfrm>
            <a:off x="5488667" y="222740"/>
            <a:ext cx="1842364" cy="584775"/>
          </a:xfrm>
          <a:prstGeom prst="rect">
            <a:avLst/>
          </a:prstGeom>
          <a:noFill/>
        </p:spPr>
        <p:txBody>
          <a:bodyPr wrap="none" rtlCol="0">
            <a:spAutoFit/>
          </a:bodyPr>
          <a:lstStyle/>
          <a:p>
            <a:pPr algn="ctr"/>
            <a:r>
              <a:rPr kumimoji="1" lang="en-US" altLang="zh-CN" sz="3200" b="1" dirty="0">
                <a:solidFill>
                  <a:srgbClr val="0070C0"/>
                </a:solidFill>
                <a:effectLst>
                  <a:glow rad="228600">
                    <a:schemeClr val="accent1">
                      <a:satMod val="175000"/>
                      <a:alpha val="40000"/>
                    </a:schemeClr>
                  </a:glow>
                </a:effectLst>
                <a:latin typeface="Calibri" panose="020F0502020204030204" pitchFamily="34" charset="0"/>
                <a:cs typeface="Calibri" panose="020F0502020204030204" pitchFamily="34" charset="0"/>
              </a:rPr>
              <a:t>Core plot </a:t>
            </a:r>
            <a:endParaRPr kumimoji="1" lang="zh-CN" altLang="en-US" sz="3200" b="1" dirty="0">
              <a:solidFill>
                <a:srgbClr val="0070C0"/>
              </a:solidFill>
              <a:effectLst>
                <a:glow rad="228600">
                  <a:schemeClr val="accent1">
                    <a:satMod val="175000"/>
                    <a:alpha val="40000"/>
                  </a:schemeClr>
                </a:glow>
              </a:effectLst>
              <a:latin typeface="Calibri" panose="020F0502020204030204" pitchFamily="34" charset="0"/>
              <a:cs typeface="Calibri" panose="020F0502020204030204" pitchFamily="34" charset="0"/>
            </a:endParaRPr>
          </a:p>
        </p:txBody>
      </p:sp>
      <p:pic>
        <p:nvPicPr>
          <p:cNvPr id="3" name="图片 2" descr="卡通人物&#10;&#10;AI 生成的内容可能不正确。"/>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29227"/>
            <a:ext cx="12191999" cy="4452241"/>
          </a:xfrm>
          <a:prstGeom prst="rect">
            <a:avLst/>
          </a:prstGeom>
        </p:spPr>
      </p:pic>
      <p:sp>
        <p:nvSpPr>
          <p:cNvPr id="9" name="云形 8"/>
          <p:cNvSpPr/>
          <p:nvPr/>
        </p:nvSpPr>
        <p:spPr>
          <a:xfrm>
            <a:off x="10624805" y="187368"/>
            <a:ext cx="1073442" cy="718158"/>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图片包含 游戏机, 光盘, 站&#10;&#10;AI 生成的内容可能不正确。"/>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14490" y="163666"/>
            <a:ext cx="781876" cy="724995"/>
          </a:xfrm>
          <a:prstGeom prst="rect">
            <a:avLst/>
          </a:prstGeom>
        </p:spPr>
      </p:pic>
      <p:sp>
        <p:nvSpPr>
          <p:cNvPr id="5" name="文本框 4"/>
          <p:cNvSpPr txBox="1"/>
          <p:nvPr/>
        </p:nvSpPr>
        <p:spPr>
          <a:xfrm>
            <a:off x="75009" y="2926115"/>
            <a:ext cx="12041980" cy="1938992"/>
          </a:xfrm>
          <a:prstGeom prst="rect">
            <a:avLst/>
          </a:prstGeom>
          <a:solidFill>
            <a:schemeClr val="bg1"/>
          </a:solidFill>
        </p:spPr>
        <p:txBody>
          <a:bodyPr wrap="square">
            <a:spAutoFit/>
          </a:bodyPr>
          <a:lstStyle/>
          <a:p>
            <a:pPr>
              <a:buNone/>
            </a:pPr>
            <a:r>
              <a:rPr lang="en-US" altLang="zh-CN" sz="2400" kern="100" dirty="0">
                <a:effectLst/>
                <a:latin typeface="Times New Roman" panose="02020603050405020304" pitchFamily="18" charset="0"/>
                <a:ea typeface="等线" panose="02010600030101010101" pitchFamily="2" charset="-122"/>
                <a:cs typeface="Times New Roman" panose="02020603050405020304" pitchFamily="18" charset="0"/>
              </a:rPr>
              <a:t>Para.1 </a:t>
            </a:r>
            <a:r>
              <a:rPr lang="zh-CN" altLang="en-US" sz="2400" kern="1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kern="100" dirty="0">
                <a:effectLst/>
                <a:latin typeface="Times New Roman" panose="02020603050405020304" pitchFamily="18" charset="0"/>
                <a:ea typeface="等线" panose="02010600030101010101" pitchFamily="2" charset="-122"/>
                <a:cs typeface="Times New Roman" panose="02020603050405020304" pitchFamily="18" charset="0"/>
              </a:rPr>
              <a:t>At crossroads, Jack and Simon exchanged knowing glances.</a:t>
            </a:r>
            <a:endParaRPr lang="en-US" altLang="zh-CN" sz="2400" kern="100" dirty="0">
              <a:latin typeface="Times New Roman" panose="02020603050405020304" pitchFamily="18" charset="0"/>
              <a:ea typeface="等线" panose="02010600030101010101" pitchFamily="2" charset="-122"/>
              <a:cs typeface="Times New Roman" panose="02020603050405020304" pitchFamily="18" charset="0"/>
            </a:endParaRPr>
          </a:p>
          <a:p>
            <a:pPr>
              <a:buNone/>
            </a:pPr>
            <a:r>
              <a:rPr lang="en-GB" altLang="zh-CN" sz="2400" b="1" dirty="0">
                <a:latin typeface="Times New Roman" panose="02020603050405020304" pitchFamily="18" charset="0"/>
                <a:cs typeface="Times New Roman" panose="02020603050405020304" pitchFamily="18" charset="0"/>
              </a:rPr>
              <a:t>Character’s Decision</a:t>
            </a:r>
            <a:r>
              <a:rPr lang="zh-CN" altLang="en-US" sz="2400" b="1"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to</a:t>
            </a:r>
            <a:r>
              <a:rPr lang="zh-CN" altLang="en-US" sz="2400" b="1" dirty="0">
                <a:latin typeface="Times New Roman" panose="02020603050405020304" pitchFamily="18" charset="0"/>
                <a:cs typeface="Times New Roman" panose="02020603050405020304" pitchFamily="18" charset="0"/>
              </a:rPr>
              <a:t> </a:t>
            </a:r>
            <a:r>
              <a:rPr lang="en-GB" altLang="zh-CN" sz="2400" b="1" dirty="0">
                <a:latin typeface="Times New Roman" panose="02020603050405020304" pitchFamily="18" charset="0"/>
                <a:cs typeface="Times New Roman" panose="02020603050405020304" pitchFamily="18" charset="0"/>
              </a:rPr>
              <a:t>Climb the Mountain together</a:t>
            </a:r>
            <a:r>
              <a:rPr lang="zh-CN" altLang="en-US" sz="2400" b="1"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a:t>
            </a:r>
            <a:r>
              <a:rPr lang="zh-CN" altLang="en-US" sz="2400" b="1" dirty="0">
                <a:latin typeface="Times New Roman" panose="02020603050405020304" pitchFamily="18" charset="0"/>
                <a:cs typeface="Times New Roman" panose="02020603050405020304" pitchFamily="18" charset="0"/>
              </a:rPr>
              <a:t> </a:t>
            </a:r>
            <a:r>
              <a:rPr lang="en-GB" altLang="zh-CN" sz="2400" b="1" dirty="0">
                <a:latin typeface="Times New Roman" panose="02020603050405020304" pitchFamily="18" charset="0"/>
                <a:cs typeface="Times New Roman" panose="02020603050405020304" pitchFamily="18" charset="0"/>
              </a:rPr>
              <a:t>Help Lucas</a:t>
            </a:r>
            <a:r>
              <a:rPr lang="en-US" altLang="zh-CN" sz="2400" b="1" dirty="0">
                <a:latin typeface="Times New Roman" panose="02020603050405020304" pitchFamily="18" charset="0"/>
                <a:cs typeface="Times New Roman" panose="02020603050405020304" pitchFamily="18" charset="0"/>
              </a:rPr>
              <a:t>——</a:t>
            </a:r>
            <a:r>
              <a:rPr lang="zh-CN" altLang="en-US" sz="2400" b="1" dirty="0">
                <a:latin typeface="Times New Roman" panose="02020603050405020304" pitchFamily="18" charset="0"/>
                <a:cs typeface="Times New Roman" panose="02020603050405020304" pitchFamily="18" charset="0"/>
              </a:rPr>
              <a:t> </a:t>
            </a:r>
            <a:r>
              <a:rPr lang="en-GB" altLang="zh-CN" sz="2400" b="1" dirty="0">
                <a:latin typeface="Times New Roman" panose="02020603050405020304" pitchFamily="18" charset="0"/>
                <a:cs typeface="Times New Roman" panose="02020603050405020304" pitchFamily="18" charset="0"/>
              </a:rPr>
              <a:t>Reach the Silver Falcon</a:t>
            </a:r>
            <a:endParaRPr lang="en-GB" altLang="zh-CN" sz="2400" b="1" dirty="0">
              <a:latin typeface="Times New Roman" panose="02020603050405020304" pitchFamily="18" charset="0"/>
              <a:cs typeface="Times New Roman" panose="02020603050405020304" pitchFamily="18" charset="0"/>
            </a:endParaRPr>
          </a:p>
          <a:p>
            <a:pPr>
              <a:buNone/>
            </a:pPr>
            <a:r>
              <a:rPr lang="en-US" altLang="zh-CN" sz="2400" dirty="0">
                <a:latin typeface="Times New Roman" panose="02020603050405020304" pitchFamily="18" charset="0"/>
                <a:cs typeface="Times New Roman" panose="02020603050405020304" pitchFamily="18" charset="0"/>
              </a:rPr>
              <a:t>Para.2 </a:t>
            </a:r>
            <a:r>
              <a:rPr lang="en-US" altLang="zh-CN" sz="2400" b="1"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kern="100" dirty="0">
                <a:latin typeface="Times New Roman" panose="02020603050405020304" pitchFamily="18" charset="0"/>
                <a:ea typeface="等线" panose="02010600030101010101" pitchFamily="2" charset="-122"/>
                <a:cs typeface="Times New Roman" panose="02020603050405020304" pitchFamily="18" charset="0"/>
              </a:rPr>
              <a:t>When reaching the Silver Falcon, the three boys found no fortune there at all.</a:t>
            </a:r>
            <a:endParaRPr lang="en-US" altLang="zh-CN" sz="2400" kern="100" dirty="0">
              <a:latin typeface="Times New Roman" panose="02020603050405020304" pitchFamily="18" charset="0"/>
              <a:ea typeface="等线" panose="02010600030101010101" pitchFamily="2" charset="-122"/>
              <a:cs typeface="Times New Roman" panose="02020603050405020304" pitchFamily="18" charset="0"/>
            </a:endParaRPr>
          </a:p>
          <a:p>
            <a:pPr>
              <a:buNone/>
            </a:pPr>
            <a:r>
              <a:rPr lang="en-US" altLang="zh-CN" sz="2400" b="1" kern="100" dirty="0">
                <a:latin typeface="Times New Roman" panose="02020603050405020304" pitchFamily="18" charset="0"/>
                <a:ea typeface="等线" panose="02010600030101010101" pitchFamily="2" charset="-122"/>
                <a:cs typeface="Times New Roman" panose="02020603050405020304" pitchFamily="18" charset="0"/>
              </a:rPr>
              <a:t>Disappointment——searching</a:t>
            </a:r>
            <a:r>
              <a:rPr lang="zh-CN" altLang="en-US" sz="2400" b="1"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b="1" kern="100" dirty="0">
                <a:latin typeface="Times New Roman" panose="02020603050405020304" pitchFamily="18" charset="0"/>
                <a:ea typeface="等线" panose="02010600030101010101" pitchFamily="2" charset="-122"/>
                <a:cs typeface="Times New Roman" panose="02020603050405020304" pitchFamily="18" charset="0"/>
              </a:rPr>
              <a:t>in</a:t>
            </a:r>
            <a:r>
              <a:rPr lang="zh-CN" altLang="en-US" sz="2400" b="1"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b="1" kern="100" dirty="0">
                <a:latin typeface="Times New Roman" panose="02020603050405020304" pitchFamily="18" charset="0"/>
                <a:ea typeface="等线" panose="02010600030101010101" pitchFamily="2" charset="-122"/>
                <a:cs typeface="Times New Roman" panose="02020603050405020304" pitchFamily="18" charset="0"/>
              </a:rPr>
              <a:t>vain——turning</a:t>
            </a:r>
            <a:r>
              <a:rPr lang="zh-CN" altLang="en-US" sz="2400" b="1"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b="1" kern="100" dirty="0">
                <a:latin typeface="Times New Roman" panose="02020603050405020304" pitchFamily="18" charset="0"/>
                <a:ea typeface="等线" panose="02010600030101010101" pitchFamily="2" charset="-122"/>
                <a:cs typeface="Times New Roman" panose="02020603050405020304" pitchFamily="18" charset="0"/>
              </a:rPr>
              <a:t>point——</a:t>
            </a:r>
            <a:r>
              <a:rPr lang="zh-CN" altLang="en-US" sz="2400" b="1"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b="1" kern="100" dirty="0">
                <a:latin typeface="Times New Roman" panose="02020603050405020304" pitchFamily="18" charset="0"/>
                <a:ea typeface="等线" panose="02010600030101010101" pitchFamily="2" charset="-122"/>
                <a:cs typeface="Times New Roman" panose="02020603050405020304" pitchFamily="18" charset="0"/>
              </a:rPr>
              <a:t>a</a:t>
            </a:r>
            <a:r>
              <a:rPr lang="zh-CN" altLang="en-US" sz="2400" b="1"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b="1" kern="100" dirty="0">
                <a:latin typeface="Times New Roman" panose="02020603050405020304" pitchFamily="18" charset="0"/>
                <a:ea typeface="等线" panose="02010600030101010101" pitchFamily="2" charset="-122"/>
                <a:cs typeface="Times New Roman" panose="02020603050405020304" pitchFamily="18" charset="0"/>
              </a:rPr>
              <a:t>deeper</a:t>
            </a:r>
            <a:r>
              <a:rPr lang="zh-CN" altLang="en-US" sz="2400" b="1" kern="100" dirty="0">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b="1" kern="100" dirty="0">
                <a:latin typeface="Times New Roman" panose="02020603050405020304" pitchFamily="18" charset="0"/>
                <a:ea typeface="等线" panose="02010600030101010101" pitchFamily="2" charset="-122"/>
                <a:cs typeface="Times New Roman" panose="02020603050405020304" pitchFamily="18" charset="0"/>
              </a:rPr>
              <a:t>understanding</a:t>
            </a:r>
            <a:endParaRPr lang="en-GB" altLang="zh-CN" sz="2400"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67778" t="37937" r="8095" b="36190"/>
          <a:stretch>
            <a:fillRect/>
          </a:stretch>
        </p:blipFill>
        <p:spPr>
          <a:xfrm>
            <a:off x="-120533" y="-40124"/>
            <a:ext cx="1113514" cy="1194097"/>
          </a:xfrm>
          <a:prstGeom prst="rect">
            <a:avLst/>
          </a:prstGeom>
          <a:effectLst>
            <a:outerShdw blurRad="50800" dist="38100" dir="5400000" algn="t" rotWithShape="0">
              <a:schemeClr val="bg1">
                <a:lumMod val="50000"/>
                <a:alpha val="40000"/>
              </a:schemeClr>
            </a:outerShdw>
          </a:effectLst>
        </p:spPr>
      </p:pic>
      <p:sp>
        <p:nvSpPr>
          <p:cNvPr id="8" name="文本框 7"/>
          <p:cNvSpPr txBox="1"/>
          <p:nvPr/>
        </p:nvSpPr>
        <p:spPr>
          <a:xfrm>
            <a:off x="992981" y="296246"/>
            <a:ext cx="4125705" cy="584775"/>
          </a:xfrm>
          <a:prstGeom prst="rect">
            <a:avLst/>
          </a:prstGeom>
          <a:noFill/>
        </p:spPr>
        <p:txBody>
          <a:bodyPr wrap="square">
            <a:spAutoFit/>
          </a:bodyPr>
          <a:lstStyle/>
          <a:p>
            <a:r>
              <a:rPr kumimoji="1" lang="en-US" altLang="zh-CN" sz="3200" b="1" dirty="0">
                <a:latin typeface="Calibri" panose="020F0502020204030204" pitchFamily="34" charset="0"/>
                <a:cs typeface="Calibri" panose="020F0502020204030204" pitchFamily="34" charset="0"/>
              </a:rPr>
              <a:t>Find out Chekhov’s gun</a:t>
            </a:r>
            <a:endParaRPr kumimoji="1" lang="en-US" altLang="zh-CN" sz="3200" b="1" dirty="0">
              <a:latin typeface="Calibri" panose="020F0502020204030204" pitchFamily="34" charset="0"/>
              <a:cs typeface="Calibri" panose="020F0502020204030204" pitchFamily="34" charset="0"/>
            </a:endParaRPr>
          </a:p>
        </p:txBody>
      </p:sp>
      <p:pic>
        <p:nvPicPr>
          <p:cNvPr id="9" name="图片 8" descr="黑色的枪&#10;&#10;AI 生成的内容可能不正确。"/>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069667">
            <a:off x="5222554" y="282993"/>
            <a:ext cx="647785" cy="633711"/>
          </a:xfrm>
          <a:prstGeom prst="rect">
            <a:avLst/>
          </a:prstGeom>
        </p:spPr>
      </p:pic>
      <p:sp>
        <p:nvSpPr>
          <p:cNvPr id="3" name="文本框 2"/>
          <p:cNvSpPr txBox="1"/>
          <p:nvPr/>
        </p:nvSpPr>
        <p:spPr>
          <a:xfrm>
            <a:off x="1015349" y="830807"/>
            <a:ext cx="10606379" cy="523220"/>
          </a:xfrm>
          <a:prstGeom prst="rect">
            <a:avLst/>
          </a:prstGeom>
          <a:noFill/>
        </p:spPr>
        <p:txBody>
          <a:bodyPr wrap="square">
            <a:spAutoFit/>
          </a:bodyPr>
          <a:lstStyle/>
          <a:p>
            <a:pPr marL="342900" indent="-342900">
              <a:buFont typeface="Wingdings" panose="05000000000000000000" pitchFamily="2" charset="2"/>
              <a:buChar char="Ø"/>
            </a:pPr>
            <a:r>
              <a:rPr kumimoji="1" lang="en-GB" altLang="zh-CN" sz="2800" b="1" i="1" dirty="0">
                <a:solidFill>
                  <a:srgbClr val="FF0000"/>
                </a:solidFill>
                <a:latin typeface="Calibri" panose="020F0502020204030204" pitchFamily="34" charset="0"/>
                <a:cs typeface="Calibri" panose="020F0502020204030204" pitchFamily="34" charset="0"/>
              </a:rPr>
              <a:t>What </a:t>
            </a:r>
            <a:r>
              <a:rPr kumimoji="1" lang="en-GB" altLang="zh-CN" sz="2800" b="1" i="1" dirty="0">
                <a:solidFill>
                  <a:srgbClr val="FF0000"/>
                </a:solidFill>
                <a:effectLst>
                  <a:glow rad="228600">
                    <a:schemeClr val="accent2">
                      <a:satMod val="175000"/>
                      <a:alpha val="40000"/>
                    </a:schemeClr>
                  </a:glow>
                </a:effectLst>
                <a:latin typeface="Calibri" panose="020F0502020204030204" pitchFamily="34" charset="0"/>
                <a:cs typeface="Calibri" panose="020F0502020204030204" pitchFamily="34" charset="0"/>
              </a:rPr>
              <a:t>foreshadowing</a:t>
            </a:r>
            <a:r>
              <a:rPr kumimoji="1" lang="en-GB" altLang="zh-CN" sz="2800" b="1" i="1" dirty="0">
                <a:solidFill>
                  <a:srgbClr val="FF0000"/>
                </a:solidFill>
                <a:latin typeface="Calibri" panose="020F0502020204030204" pitchFamily="34" charset="0"/>
                <a:cs typeface="Calibri" panose="020F0502020204030204" pitchFamily="34" charset="0"/>
              </a:rPr>
              <a:t>(</a:t>
            </a:r>
            <a:r>
              <a:rPr kumimoji="1" lang="zh-CN" altLang="en-GB" sz="2800" b="1" i="1" dirty="0">
                <a:solidFill>
                  <a:srgbClr val="FF0000"/>
                </a:solidFill>
                <a:latin typeface="Calibri" panose="020F0502020204030204" pitchFamily="34" charset="0"/>
                <a:cs typeface="Calibri" panose="020F0502020204030204" pitchFamily="34" charset="0"/>
              </a:rPr>
              <a:t>伏笔</a:t>
            </a:r>
            <a:r>
              <a:rPr kumimoji="1" lang="en-US" altLang="zh-CN" sz="2800" b="1" i="1" dirty="0">
                <a:solidFill>
                  <a:srgbClr val="FF0000"/>
                </a:solidFill>
                <a:latin typeface="Calibri" panose="020F0502020204030204" pitchFamily="34" charset="0"/>
                <a:cs typeface="Calibri" panose="020F0502020204030204" pitchFamily="34" charset="0"/>
              </a:rPr>
              <a:t>)</a:t>
            </a:r>
            <a:r>
              <a:rPr kumimoji="1" lang="en-GB" altLang="zh-CN" sz="2800" b="1" i="1" dirty="0">
                <a:solidFill>
                  <a:srgbClr val="FF0000"/>
                </a:solidFill>
                <a:latin typeface="Calibri" panose="020F0502020204030204" pitchFamily="34" charset="0"/>
                <a:cs typeface="Calibri" panose="020F0502020204030204" pitchFamily="34" charset="0"/>
              </a:rPr>
              <a:t> in the original text can serve my theme</a:t>
            </a:r>
            <a:r>
              <a:rPr kumimoji="1" lang="en-US" altLang="zh-CN" sz="2800" b="1" i="1" dirty="0">
                <a:solidFill>
                  <a:srgbClr val="FF0000"/>
                </a:solidFill>
                <a:latin typeface="Calibri" panose="020F0502020204030204" pitchFamily="34" charset="0"/>
                <a:cs typeface="Calibri" panose="020F0502020204030204" pitchFamily="34" charset="0"/>
              </a:rPr>
              <a:t>? </a:t>
            </a:r>
            <a:endParaRPr lang="zh-CN" altLang="en-US" sz="2800" dirty="0"/>
          </a:p>
        </p:txBody>
      </p:sp>
      <p:graphicFrame>
        <p:nvGraphicFramePr>
          <p:cNvPr id="5" name="表格 4"/>
          <p:cNvGraphicFramePr>
            <a:graphicFrameLocks noGrp="1"/>
          </p:cNvGraphicFramePr>
          <p:nvPr/>
        </p:nvGraphicFramePr>
        <p:xfrm>
          <a:off x="397645" y="1638320"/>
          <a:ext cx="11035071" cy="3933675"/>
        </p:xfrm>
        <a:graphic>
          <a:graphicData uri="http://schemas.openxmlformats.org/drawingml/2006/table">
            <a:tbl>
              <a:tblPr firstRow="1" bandRow="1">
                <a:tableStyleId>{5C22544A-7EE6-4342-B048-85BDC9FD1C3A}</a:tableStyleId>
              </a:tblPr>
              <a:tblGrid>
                <a:gridCol w="4092909"/>
                <a:gridCol w="3471081"/>
                <a:gridCol w="3471081"/>
              </a:tblGrid>
              <a:tr h="859175">
                <a:tc>
                  <a:txBody>
                    <a:bodyPr/>
                    <a:lstStyle/>
                    <a:p>
                      <a:r>
                        <a:rPr lang="en-US" altLang="zh-CN" sz="2400" b="1" dirty="0"/>
                        <a:t>Categories</a:t>
                      </a:r>
                      <a:r>
                        <a:rPr lang="zh-CN" altLang="en-US" sz="2400" b="1" dirty="0"/>
                        <a:t>（分类）</a:t>
                      </a:r>
                      <a:r>
                        <a:rPr lang="en-US" altLang="zh-CN" sz="2400" b="1" dirty="0"/>
                        <a:t>of</a:t>
                      </a:r>
                      <a:r>
                        <a:rPr lang="zh-CN" altLang="en-US" sz="2400" b="1" dirty="0"/>
                        <a:t>  </a:t>
                      </a:r>
                      <a:r>
                        <a:rPr lang="en-US" altLang="zh-CN" sz="2400" b="1" dirty="0"/>
                        <a:t>foreshadowing</a:t>
                      </a:r>
                      <a:endParaRPr lang="zh-CN" altLang="en-US"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a:latin typeface="+mn-lt"/>
                        </a:rPr>
                        <a:t>Original</a:t>
                      </a:r>
                      <a:r>
                        <a:rPr lang="zh-CN" altLang="en-US" sz="2400" b="1" dirty="0">
                          <a:latin typeface="+mn-lt"/>
                        </a:rPr>
                        <a:t> </a:t>
                      </a:r>
                      <a:r>
                        <a:rPr lang="en-US" altLang="zh-CN" sz="2400" b="1" dirty="0">
                          <a:latin typeface="+mn-lt"/>
                        </a:rPr>
                        <a:t>Text</a:t>
                      </a:r>
                      <a:r>
                        <a:rPr lang="zh-CN" altLang="en-US" sz="2400" b="1" dirty="0">
                          <a:latin typeface="+mn-lt"/>
                        </a:rPr>
                        <a:t> </a:t>
                      </a:r>
                      <a:r>
                        <a:rPr lang="en-US" altLang="zh-CN" sz="2400" b="1" dirty="0">
                          <a:latin typeface="+mn-lt"/>
                        </a:rPr>
                        <a:t>Clues</a:t>
                      </a:r>
                      <a:r>
                        <a:rPr lang="zh-CN" altLang="en-US" sz="2400" b="1" dirty="0">
                          <a:latin typeface="+mn-lt"/>
                        </a:rPr>
                        <a:t>（</a:t>
                      </a:r>
                      <a:r>
                        <a:rPr lang="en-US" altLang="zh-CN" sz="2400" b="1" dirty="0">
                          <a:latin typeface="+mn-lt"/>
                        </a:rPr>
                        <a:t>Foreshadowing</a:t>
                      </a:r>
                      <a:r>
                        <a:rPr lang="zh-CN" altLang="en-US" sz="2400" b="1" dirty="0">
                          <a:latin typeface="+mn-lt"/>
                        </a:rPr>
                        <a:t>伏笔）</a:t>
                      </a:r>
                      <a:endParaRPr lang="en-US" altLang="zh-CN" sz="2400" b="1"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a:latin typeface="+mn-lt"/>
                        </a:rPr>
                        <a:t>Possible</a:t>
                      </a:r>
                      <a:r>
                        <a:rPr lang="zh-CN" altLang="en-US" sz="2400" b="1" dirty="0">
                          <a:latin typeface="+mn-lt"/>
                        </a:rPr>
                        <a:t> </a:t>
                      </a:r>
                      <a:r>
                        <a:rPr lang="en-US" altLang="zh-CN" sz="2400" b="1" dirty="0">
                          <a:latin typeface="+mn-lt"/>
                        </a:rPr>
                        <a:t>Echoes</a:t>
                      </a:r>
                      <a:r>
                        <a:rPr lang="zh-CN" altLang="en-US" sz="2400" b="1" dirty="0">
                          <a:latin typeface="+mn-lt"/>
                        </a:rPr>
                        <a:t>（回应）</a:t>
                      </a:r>
                      <a:endParaRPr lang="en-US" altLang="zh-CN" sz="2400" b="1" dirty="0">
                        <a:latin typeface="+mn-lt"/>
                      </a:endParaRPr>
                    </a:p>
                    <a:p>
                      <a:endParaRPr lang="zh-CN" altLang="en-US" sz="2400" dirty="0"/>
                    </a:p>
                  </a:txBody>
                  <a:tcPr/>
                </a:tc>
              </a:tr>
              <a:tr h="614900">
                <a:tc>
                  <a:txBody>
                    <a:bodyPr/>
                    <a:lstStyle/>
                    <a:p>
                      <a:r>
                        <a:rPr lang="en-US" altLang="zh-CN" sz="2800" b="1" dirty="0"/>
                        <a:t>Characters</a:t>
                      </a:r>
                      <a:endParaRPr lang="zh-CN" altLang="en-US" sz="2800" b="1" dirty="0"/>
                    </a:p>
                  </a:txBody>
                  <a:tcPr/>
                </a:tc>
                <a:tc>
                  <a:txBody>
                    <a:bodyPr/>
                    <a:lstStyle/>
                    <a:p>
                      <a:endParaRPr lang="zh-CN" altLang="en-US" dirty="0"/>
                    </a:p>
                  </a:txBody>
                  <a:tcPr/>
                </a:tc>
                <a:tc>
                  <a:txBody>
                    <a:bodyPr/>
                    <a:lstStyle/>
                    <a:p>
                      <a:endParaRPr lang="zh-CN" altLang="en-US" dirty="0"/>
                    </a:p>
                  </a:txBody>
                  <a:tcPr/>
                </a:tc>
              </a:tr>
              <a:tr h="614900">
                <a:tc>
                  <a:txBody>
                    <a:bodyPr/>
                    <a:lstStyle/>
                    <a:p>
                      <a:r>
                        <a:rPr lang="en-US" altLang="zh-CN" sz="2800" b="1" dirty="0"/>
                        <a:t>Objects</a:t>
                      </a:r>
                      <a:endParaRPr lang="zh-CN" altLang="en-US" sz="2800" b="1" dirty="0"/>
                    </a:p>
                  </a:txBody>
                  <a:tcPr/>
                </a:tc>
                <a:tc>
                  <a:txBody>
                    <a:bodyPr/>
                    <a:lstStyle/>
                    <a:p>
                      <a:endParaRPr lang="zh-CN" altLang="en-US"/>
                    </a:p>
                  </a:txBody>
                  <a:tcPr/>
                </a:tc>
                <a:tc>
                  <a:txBody>
                    <a:bodyPr/>
                    <a:lstStyle/>
                    <a:p>
                      <a:endParaRPr lang="zh-CN" altLang="en-US"/>
                    </a:p>
                  </a:txBody>
                  <a:tcPr/>
                </a:tc>
              </a:tr>
              <a:tr h="61490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t>Setting</a:t>
                      </a:r>
                      <a:r>
                        <a:rPr lang="zh-CN" altLang="en-US" sz="2800" b="1" dirty="0"/>
                        <a:t>（环境描写）</a:t>
                      </a:r>
                      <a:endParaRPr lang="zh-CN" altLang="en-US" sz="2800" b="1" dirty="0"/>
                    </a:p>
                  </a:txBody>
                  <a:tcPr/>
                </a:tc>
                <a:tc>
                  <a:txBody>
                    <a:bodyPr/>
                    <a:lstStyle/>
                    <a:p>
                      <a:endParaRPr lang="zh-CN" altLang="en-US"/>
                    </a:p>
                  </a:txBody>
                  <a:tcPr/>
                </a:tc>
                <a:tc>
                  <a:txBody>
                    <a:bodyPr/>
                    <a:lstStyle/>
                    <a:p>
                      <a:endParaRPr lang="zh-CN" altLang="en-US"/>
                    </a:p>
                  </a:txBody>
                  <a:tcPr/>
                </a:tc>
              </a:tr>
              <a:tr h="614900">
                <a:tc>
                  <a:txBody>
                    <a:bodyPr/>
                    <a:lstStyle/>
                    <a:p>
                      <a:r>
                        <a:rPr lang="en-US" altLang="zh-CN" sz="2800" b="1" dirty="0"/>
                        <a:t>Time</a:t>
                      </a:r>
                      <a:r>
                        <a:rPr lang="zh-CN" altLang="en-US" sz="2800" b="1" dirty="0"/>
                        <a:t> </a:t>
                      </a:r>
                      <a:r>
                        <a:rPr lang="en-US" altLang="zh-CN" sz="2800" b="1" dirty="0"/>
                        <a:t>and</a:t>
                      </a:r>
                      <a:r>
                        <a:rPr lang="zh-CN" altLang="en-US" sz="2800" b="1" dirty="0"/>
                        <a:t> </a:t>
                      </a:r>
                      <a:r>
                        <a:rPr lang="en-US" altLang="zh-CN" sz="2800" b="1" dirty="0"/>
                        <a:t>Space</a:t>
                      </a:r>
                      <a:r>
                        <a:rPr lang="zh-CN" altLang="en-US" sz="2800" b="1" dirty="0"/>
                        <a:t>（时空）</a:t>
                      </a:r>
                      <a:endParaRPr lang="zh-CN" altLang="en-US" sz="2800" b="1" dirty="0"/>
                    </a:p>
                  </a:txBody>
                  <a:tcPr/>
                </a:tc>
                <a:tc>
                  <a:txBody>
                    <a:bodyPr/>
                    <a:lstStyle/>
                    <a:p>
                      <a:endParaRPr lang="zh-CN" altLang="en-US"/>
                    </a:p>
                  </a:txBody>
                  <a:tcPr/>
                </a:tc>
                <a:tc>
                  <a:txBody>
                    <a:bodyPr/>
                    <a:lstStyle/>
                    <a:p>
                      <a:endParaRPr lang="zh-CN" altLang="en-US"/>
                    </a:p>
                  </a:txBody>
                  <a:tcPr/>
                </a:tc>
              </a:tr>
              <a:tr h="614900">
                <a:tc>
                  <a:txBody>
                    <a:bodyPr/>
                    <a:lstStyle/>
                    <a:p>
                      <a:r>
                        <a:rPr lang="en-US" altLang="zh-CN" sz="2800" b="1" dirty="0"/>
                        <a:t>Theme</a:t>
                      </a:r>
                      <a:endParaRPr lang="zh-CN" altLang="en-US" sz="2800" b="1" dirty="0"/>
                    </a:p>
                  </a:txBody>
                  <a:tcPr/>
                </a:tc>
                <a:tc>
                  <a:txBody>
                    <a:bodyPr/>
                    <a:lstStyle/>
                    <a:p>
                      <a:endParaRPr lang="zh-CN" altLang="en-US" dirty="0"/>
                    </a:p>
                  </a:txBody>
                  <a:tcPr/>
                </a:tc>
                <a:tc>
                  <a:txBody>
                    <a:bodyPr/>
                    <a:lstStyle/>
                    <a:p>
                      <a:endParaRPr lang="zh-CN" altLang="en-US" dirty="0"/>
                    </a:p>
                  </a:txBody>
                  <a:tcPr/>
                </a:tc>
              </a:tr>
            </a:tbl>
          </a:graphicData>
        </a:graphic>
      </p:graphicFrame>
      <p:pic>
        <p:nvPicPr>
          <p:cNvPr id="2" name="图片 1" descr="图片包含 游戏机, 镜子&#10;&#10;AI 生成的内容可能不正确。"/>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7392719">
            <a:off x="1886477" y="675103"/>
            <a:ext cx="1158206" cy="10732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heckerboard(across)">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云形 10"/>
          <p:cNvSpPr/>
          <p:nvPr/>
        </p:nvSpPr>
        <p:spPr>
          <a:xfrm>
            <a:off x="66498" y="4012913"/>
            <a:ext cx="2201558" cy="937373"/>
          </a:xfrm>
          <a:prstGeom prst="cloud">
            <a:avLst/>
          </a:prstGeom>
          <a:solidFill>
            <a:srgbClr val="9FE6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云形 11"/>
          <p:cNvSpPr/>
          <p:nvPr/>
        </p:nvSpPr>
        <p:spPr>
          <a:xfrm>
            <a:off x="66498" y="2079662"/>
            <a:ext cx="2345117" cy="1194097"/>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67778" t="37937" r="8095" b="36190"/>
          <a:stretch>
            <a:fillRect/>
          </a:stretch>
        </p:blipFill>
        <p:spPr>
          <a:xfrm>
            <a:off x="-120533" y="-40124"/>
            <a:ext cx="1113514" cy="1194097"/>
          </a:xfrm>
          <a:prstGeom prst="rect">
            <a:avLst/>
          </a:prstGeom>
          <a:effectLst>
            <a:outerShdw blurRad="50800" dist="38100" dir="5400000" algn="t" rotWithShape="0">
              <a:schemeClr val="bg1">
                <a:lumMod val="50000"/>
                <a:alpha val="40000"/>
              </a:schemeClr>
            </a:outerShdw>
          </a:effectLst>
        </p:spPr>
      </p:pic>
      <p:sp>
        <p:nvSpPr>
          <p:cNvPr id="28" name="矩形: 圆角 18"/>
          <p:cNvSpPr/>
          <p:nvPr/>
        </p:nvSpPr>
        <p:spPr>
          <a:xfrm>
            <a:off x="2445903" y="1834644"/>
            <a:ext cx="3124928" cy="2139914"/>
          </a:xfrm>
          <a:prstGeom prst="roundRect">
            <a:avLst>
              <a:gd name="adj" fmla="val 6209"/>
            </a:avLst>
          </a:prstGeom>
          <a:noFill/>
          <a:ln>
            <a:solidFill>
              <a:srgbClr val="75DB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descr="卡通人物&#10;&#10;AI 生成的内容可能不正确。"/>
          <p:cNvPicPr>
            <a:picLocks noChangeAspect="1"/>
          </p:cNvPicPr>
          <p:nvPr/>
        </p:nvPicPr>
        <p:blipFill>
          <a:blip r:embed="rId2" cstate="print">
            <a:extLst>
              <a:ext uri="{28A0092B-C50C-407E-A947-70E740481C1C}">
                <a14:useLocalDpi xmlns:a14="http://schemas.microsoft.com/office/drawing/2010/main" val="0"/>
              </a:ext>
            </a:extLst>
          </a:blip>
          <a:srcRect l="2880" t="14540" r="65356" b="15472"/>
          <a:stretch>
            <a:fillRect/>
          </a:stretch>
        </p:blipFill>
        <p:spPr>
          <a:xfrm>
            <a:off x="3116684" y="1030107"/>
            <a:ext cx="1621632" cy="1194097"/>
          </a:xfrm>
          <a:prstGeom prst="rect">
            <a:avLst/>
          </a:prstGeom>
        </p:spPr>
      </p:pic>
      <p:sp>
        <p:nvSpPr>
          <p:cNvPr id="32" name="文本框 31"/>
          <p:cNvSpPr txBox="1"/>
          <p:nvPr/>
        </p:nvSpPr>
        <p:spPr>
          <a:xfrm>
            <a:off x="2535691" y="2258299"/>
            <a:ext cx="3124928" cy="1477328"/>
          </a:xfrm>
          <a:prstGeom prst="rect">
            <a:avLst/>
          </a:prstGeom>
          <a:noFill/>
        </p:spPr>
        <p:txBody>
          <a:bodyPr wrap="square">
            <a:spAutoFit/>
          </a:bodyPr>
          <a:lstStyle/>
          <a:p>
            <a:r>
              <a:rPr lang="zh-CN" altLang="en-US" sz="1800" dirty="0">
                <a:latin typeface="Times New Roman" panose="02020603050405020304" pitchFamily="18" charset="0"/>
                <a:cs typeface="Times New Roman" panose="02020603050405020304" pitchFamily="18" charset="0"/>
              </a:rPr>
              <a:t>地图来自 </a:t>
            </a:r>
            <a:r>
              <a:rPr lang="en-GB" altLang="zh-CN" sz="1800" i="1" u="sng" dirty="0">
                <a:solidFill>
                  <a:srgbClr val="FF0000"/>
                </a:solidFill>
                <a:latin typeface="Times New Roman" panose="02020603050405020304" pitchFamily="18" charset="0"/>
                <a:cs typeface="Times New Roman" panose="02020603050405020304" pitchFamily="18" charset="0"/>
              </a:rPr>
              <a:t>Jack’s grandfather’s house</a:t>
            </a:r>
            <a:r>
              <a:rPr lang="zh-CN" altLang="en-GB" sz="1800" dirty="0">
                <a:latin typeface="Times New Roman" panose="02020603050405020304" pitchFamily="18" charset="0"/>
                <a:cs typeface="Times New Roman" panose="02020603050405020304" pitchFamily="18" charset="0"/>
              </a:rPr>
              <a:t>，</a:t>
            </a:r>
            <a:r>
              <a:rPr lang="zh-CN" altLang="en-US" sz="1800" dirty="0">
                <a:latin typeface="Times New Roman" panose="02020603050405020304" pitchFamily="18" charset="0"/>
                <a:cs typeface="Times New Roman" panose="02020603050405020304" pitchFamily="18" charset="0"/>
              </a:rPr>
              <a:t>暗示他可能是团队的发起者和决策者；</a:t>
            </a:r>
            <a:r>
              <a:rPr lang="en-GB" altLang="zh-CN" sz="1800" i="1" dirty="0">
                <a:solidFill>
                  <a:srgbClr val="FF0000"/>
                </a:solidFill>
                <a:latin typeface="Times New Roman" panose="02020603050405020304" pitchFamily="18" charset="0"/>
                <a:cs typeface="Times New Roman" panose="02020603050405020304" pitchFamily="18" charset="0"/>
              </a:rPr>
              <a:t>typical eighth graders with dreams of greatness</a:t>
            </a:r>
            <a:r>
              <a:rPr lang="zh-CN" altLang="en-US" sz="1800" dirty="0">
                <a:latin typeface="Times New Roman" panose="02020603050405020304" pitchFamily="18" charset="0"/>
                <a:cs typeface="Times New Roman" panose="02020603050405020304" pitchFamily="18" charset="0"/>
              </a:rPr>
              <a:t> 说明他有冒险精神。</a:t>
            </a:r>
            <a:endParaRPr lang="en-US" altLang="zh-CN" sz="1800" dirty="0">
              <a:latin typeface="Times New Roman" panose="02020603050405020304" pitchFamily="18" charset="0"/>
              <a:cs typeface="Times New Roman" panose="02020603050405020304" pitchFamily="18" charset="0"/>
            </a:endParaRPr>
          </a:p>
        </p:txBody>
      </p:sp>
      <p:sp>
        <p:nvSpPr>
          <p:cNvPr id="33" name="矩形: 圆角 18"/>
          <p:cNvSpPr/>
          <p:nvPr/>
        </p:nvSpPr>
        <p:spPr>
          <a:xfrm>
            <a:off x="5749600" y="1828201"/>
            <a:ext cx="3124928" cy="2139914"/>
          </a:xfrm>
          <a:prstGeom prst="roundRect">
            <a:avLst>
              <a:gd name="adj" fmla="val 6209"/>
            </a:avLst>
          </a:prstGeom>
          <a:noFill/>
          <a:ln>
            <a:solidFill>
              <a:srgbClr val="75DB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18"/>
          <p:cNvSpPr/>
          <p:nvPr/>
        </p:nvSpPr>
        <p:spPr>
          <a:xfrm>
            <a:off x="9143085" y="1776267"/>
            <a:ext cx="2982417" cy="2139914"/>
          </a:xfrm>
          <a:prstGeom prst="roundRect">
            <a:avLst>
              <a:gd name="adj" fmla="val 6209"/>
            </a:avLst>
          </a:prstGeom>
          <a:noFill/>
          <a:ln>
            <a:solidFill>
              <a:srgbClr val="75DB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descr="卡通人物&#10;&#10;AI 生成的内容可能不正确。"/>
          <p:cNvPicPr>
            <a:picLocks noChangeAspect="1"/>
          </p:cNvPicPr>
          <p:nvPr/>
        </p:nvPicPr>
        <p:blipFill>
          <a:blip r:embed="rId3" cstate="print">
            <a:extLst>
              <a:ext uri="{28A0092B-C50C-407E-A947-70E740481C1C}">
                <a14:useLocalDpi xmlns:a14="http://schemas.microsoft.com/office/drawing/2010/main" val="0"/>
              </a:ext>
            </a:extLst>
          </a:blip>
          <a:srcRect l="34359" t="14540" r="34942" b="15472"/>
          <a:stretch>
            <a:fillRect/>
          </a:stretch>
        </p:blipFill>
        <p:spPr>
          <a:xfrm>
            <a:off x="6579893" y="1073669"/>
            <a:ext cx="1585912" cy="1194097"/>
          </a:xfrm>
          <a:prstGeom prst="rect">
            <a:avLst/>
          </a:prstGeom>
        </p:spPr>
      </p:pic>
      <p:pic>
        <p:nvPicPr>
          <p:cNvPr id="36" name="图片 35" descr="卡通人物&#10;&#10;AI 生成的内容可能不正确。"/>
          <p:cNvPicPr>
            <a:picLocks noChangeAspect="1"/>
          </p:cNvPicPr>
          <p:nvPr/>
        </p:nvPicPr>
        <p:blipFill>
          <a:blip r:embed="rId4" cstate="print">
            <a:extLst>
              <a:ext uri="{28A0092B-C50C-407E-A947-70E740481C1C}">
                <a14:useLocalDpi xmlns:a14="http://schemas.microsoft.com/office/drawing/2010/main" val="0"/>
              </a:ext>
            </a:extLst>
          </a:blip>
          <a:srcRect l="65413" t="17297" r="2818" b="15472"/>
          <a:stretch>
            <a:fillRect/>
          </a:stretch>
        </p:blipFill>
        <p:spPr>
          <a:xfrm>
            <a:off x="9909245" y="1015076"/>
            <a:ext cx="1585912" cy="1224158"/>
          </a:xfrm>
          <a:prstGeom prst="rect">
            <a:avLst/>
          </a:prstGeom>
        </p:spPr>
      </p:pic>
      <p:sp>
        <p:nvSpPr>
          <p:cNvPr id="38" name="文本框 37"/>
          <p:cNvSpPr txBox="1"/>
          <p:nvPr/>
        </p:nvSpPr>
        <p:spPr>
          <a:xfrm>
            <a:off x="5849692" y="2259288"/>
            <a:ext cx="3124928" cy="1200329"/>
          </a:xfrm>
          <a:prstGeom prst="rect">
            <a:avLst/>
          </a:prstGeom>
          <a:noFill/>
        </p:spPr>
        <p:txBody>
          <a:bodyPr wrap="square">
            <a:spAutoFit/>
          </a:bodyPr>
          <a:lstStyle/>
          <a:p>
            <a:r>
              <a:rPr lang="zh-CN" altLang="en-US" sz="1800" dirty="0">
                <a:latin typeface="Times New Roman" panose="02020603050405020304" pitchFamily="18" charset="0"/>
                <a:cs typeface="Times New Roman" panose="02020603050405020304" pitchFamily="18" charset="0"/>
              </a:rPr>
              <a:t>参与</a:t>
            </a:r>
            <a:r>
              <a:rPr lang="en-US" altLang="zh-CN" dirty="0">
                <a:latin typeface="Times New Roman" panose="02020603050405020304" pitchFamily="18" charset="0"/>
                <a:cs typeface="Times New Roman" panose="02020603050405020304" pitchFamily="18" charset="0"/>
              </a:rPr>
              <a:t> </a:t>
            </a:r>
            <a:r>
              <a:rPr lang="en-GB" altLang="zh-CN" sz="1800" i="1" u="sng" dirty="0">
                <a:solidFill>
                  <a:srgbClr val="FF0000"/>
                </a:solidFill>
                <a:latin typeface="Times New Roman" panose="02020603050405020304" pitchFamily="18" charset="0"/>
                <a:cs typeface="Times New Roman" panose="02020603050405020304" pitchFamily="18" charset="0"/>
              </a:rPr>
              <a:t>read books on survival</a:t>
            </a:r>
            <a:r>
              <a:rPr lang="zh-CN" altLang="en-GB" sz="1800" dirty="0">
                <a:latin typeface="Times New Roman" panose="02020603050405020304" pitchFamily="18" charset="0"/>
                <a:cs typeface="Times New Roman" panose="02020603050405020304" pitchFamily="18" charset="0"/>
              </a:rPr>
              <a:t>、</a:t>
            </a:r>
            <a:r>
              <a:rPr lang="en-GB" altLang="zh-CN" sz="1800" i="1" u="sng" dirty="0">
                <a:solidFill>
                  <a:srgbClr val="FF0000"/>
                </a:solidFill>
                <a:latin typeface="Times New Roman" panose="02020603050405020304" pitchFamily="18" charset="0"/>
                <a:cs typeface="Times New Roman" panose="02020603050405020304" pitchFamily="18" charset="0"/>
              </a:rPr>
              <a:t>learned about the stars</a:t>
            </a:r>
            <a:r>
              <a:rPr lang="zh-CN" altLang="en-GB" sz="1800" i="1" u="sng" dirty="0">
                <a:solidFill>
                  <a:srgbClr val="FF0000"/>
                </a:solidFill>
                <a:latin typeface="Times New Roman" panose="02020603050405020304" pitchFamily="18" charset="0"/>
                <a:cs typeface="Times New Roman" panose="02020603050405020304" pitchFamily="18" charset="0"/>
              </a:rPr>
              <a:t>、</a:t>
            </a:r>
            <a:r>
              <a:rPr lang="en-GB" altLang="zh-CN" sz="1800" i="1" u="sng" dirty="0">
                <a:solidFill>
                  <a:srgbClr val="FF0000"/>
                </a:solidFill>
                <a:latin typeface="Times New Roman" panose="02020603050405020304" pitchFamily="18" charset="0"/>
                <a:cs typeface="Times New Roman" panose="02020603050405020304" pitchFamily="18" charset="0"/>
              </a:rPr>
              <a:t>tested their courage</a:t>
            </a:r>
            <a:r>
              <a:rPr lang="zh-CN" altLang="en-GB" sz="1800" dirty="0">
                <a:latin typeface="Times New Roman" panose="02020603050405020304" pitchFamily="18" charset="0"/>
                <a:cs typeface="Times New Roman" panose="02020603050405020304" pitchFamily="18" charset="0"/>
              </a:rPr>
              <a:t>，</a:t>
            </a:r>
            <a:r>
              <a:rPr lang="zh-CN" altLang="en-US" sz="1800" dirty="0">
                <a:latin typeface="Times New Roman" panose="02020603050405020304" pitchFamily="18" charset="0"/>
                <a:cs typeface="Times New Roman" panose="02020603050405020304" pitchFamily="18" charset="0"/>
              </a:rPr>
              <a:t>暗示他是务实的学习者和执行者。</a:t>
            </a:r>
            <a:endParaRPr lang="en-US" altLang="zh-CN" sz="1800" dirty="0">
              <a:latin typeface="Times New Roman" panose="02020603050405020304" pitchFamily="18" charset="0"/>
              <a:cs typeface="Times New Roman" panose="02020603050405020304" pitchFamily="18" charset="0"/>
            </a:endParaRPr>
          </a:p>
        </p:txBody>
      </p:sp>
      <p:sp>
        <p:nvSpPr>
          <p:cNvPr id="40" name="文本框 39"/>
          <p:cNvSpPr txBox="1"/>
          <p:nvPr/>
        </p:nvSpPr>
        <p:spPr>
          <a:xfrm>
            <a:off x="9143086" y="2239234"/>
            <a:ext cx="3048914" cy="1477328"/>
          </a:xfrm>
          <a:prstGeom prst="rect">
            <a:avLst/>
          </a:prstGeom>
          <a:noFill/>
        </p:spPr>
        <p:txBody>
          <a:bodyPr wrap="square">
            <a:spAutoFit/>
          </a:bodyPr>
          <a:lstStyle/>
          <a:p>
            <a:r>
              <a:rPr lang="zh-CN" altLang="en-US" sz="1800" dirty="0">
                <a:latin typeface="Times New Roman" panose="02020603050405020304" pitchFamily="18" charset="0"/>
                <a:cs typeface="Times New Roman" panose="02020603050405020304" pitchFamily="18" charset="0"/>
              </a:rPr>
              <a:t>成为受伤者，</a:t>
            </a:r>
            <a:r>
              <a:rPr lang="en-GB" altLang="zh-CN" sz="1800" i="1" dirty="0">
                <a:solidFill>
                  <a:srgbClr val="FF0000"/>
                </a:solidFill>
                <a:latin typeface="Times New Roman" panose="02020603050405020304" pitchFamily="18" charset="0"/>
                <a:cs typeface="Times New Roman" panose="02020603050405020304" pitchFamily="18" charset="0"/>
              </a:rPr>
              <a:t>twisted his ankle</a:t>
            </a:r>
            <a:r>
              <a:rPr lang="zh-CN" altLang="en-US" sz="1800" dirty="0">
                <a:latin typeface="Times New Roman" panose="02020603050405020304" pitchFamily="18" charset="0"/>
                <a:cs typeface="Times New Roman" panose="02020603050405020304" pitchFamily="18" charset="0"/>
              </a:rPr>
              <a:t>让他成为冲突的核心；</a:t>
            </a:r>
            <a:r>
              <a:rPr lang="en-GB" altLang="zh-CN" sz="1800" i="1" dirty="0">
                <a:solidFill>
                  <a:srgbClr val="FF0000"/>
                </a:solidFill>
                <a:latin typeface="Times New Roman" panose="02020603050405020304" pitchFamily="18" charset="0"/>
                <a:cs typeface="Times New Roman" panose="02020603050405020304" pitchFamily="18" charset="0"/>
              </a:rPr>
              <a:t>typical eighth graders </a:t>
            </a:r>
            <a:r>
              <a:rPr lang="zh-CN" altLang="en-US" sz="1800" dirty="0">
                <a:latin typeface="Times New Roman" panose="02020603050405020304" pitchFamily="18" charset="0"/>
                <a:cs typeface="Times New Roman" panose="02020603050405020304" pitchFamily="18" charset="0"/>
              </a:rPr>
              <a:t>与其他人一样有梦想，但被迫成为被照顾者。</a:t>
            </a:r>
            <a:endParaRPr lang="en-US" altLang="zh-CN" sz="1800" dirty="0">
              <a:latin typeface="Times New Roman" panose="02020603050405020304" pitchFamily="18" charset="0"/>
              <a:cs typeface="Times New Roman" panose="02020603050405020304" pitchFamily="18" charset="0"/>
            </a:endParaRPr>
          </a:p>
        </p:txBody>
      </p:sp>
      <p:sp>
        <p:nvSpPr>
          <p:cNvPr id="48" name="文本框 47"/>
          <p:cNvSpPr txBox="1"/>
          <p:nvPr/>
        </p:nvSpPr>
        <p:spPr>
          <a:xfrm>
            <a:off x="-58796" y="2261211"/>
            <a:ext cx="2612411" cy="830997"/>
          </a:xfrm>
          <a:prstGeom prst="rect">
            <a:avLst/>
          </a:prstGeom>
          <a:noFill/>
        </p:spPr>
        <p:txBody>
          <a:bodyPr wrap="square">
            <a:spAutoFit/>
          </a:bodyPr>
          <a:lstStyle/>
          <a:p>
            <a:r>
              <a:rPr lang="en-US" altLang="zh-CN" sz="2400" b="1" dirty="0">
                <a:latin typeface="+mn-lt"/>
              </a:rPr>
              <a:t>Original</a:t>
            </a:r>
            <a:r>
              <a:rPr lang="zh-CN" altLang="en-US" sz="2400" b="1" dirty="0">
                <a:latin typeface="+mn-lt"/>
              </a:rPr>
              <a:t> </a:t>
            </a:r>
            <a:r>
              <a:rPr lang="en-US" altLang="zh-CN" sz="2400" b="1" dirty="0">
                <a:latin typeface="+mn-lt"/>
              </a:rPr>
              <a:t>Text</a:t>
            </a:r>
            <a:r>
              <a:rPr lang="zh-CN" altLang="en-US" sz="2400" b="1" dirty="0">
                <a:latin typeface="+mn-lt"/>
              </a:rPr>
              <a:t> </a:t>
            </a:r>
            <a:r>
              <a:rPr lang="en-US" altLang="zh-CN" sz="2400" b="1" dirty="0">
                <a:latin typeface="+mn-lt"/>
              </a:rPr>
              <a:t>Clues</a:t>
            </a:r>
            <a:endParaRPr lang="en-US" altLang="zh-CN" sz="2400" b="1" dirty="0">
              <a:latin typeface="+mn-lt"/>
            </a:endParaRPr>
          </a:p>
          <a:p>
            <a:r>
              <a:rPr lang="zh-CN" altLang="en-US" sz="2400" b="1" dirty="0">
                <a:latin typeface="+mn-lt"/>
              </a:rPr>
              <a:t>（</a:t>
            </a:r>
            <a:r>
              <a:rPr lang="en-US" altLang="zh-CN" sz="2400" b="1" dirty="0">
                <a:latin typeface="+mn-lt"/>
              </a:rPr>
              <a:t>Foreshadowing</a:t>
            </a:r>
            <a:r>
              <a:rPr lang="zh-CN" altLang="en-US" sz="2400" b="1" dirty="0">
                <a:latin typeface="+mn-lt"/>
              </a:rPr>
              <a:t>）</a:t>
            </a:r>
            <a:endParaRPr lang="zh-CN" altLang="en-US" sz="2400" b="1" dirty="0">
              <a:latin typeface="+mn-lt"/>
            </a:endParaRPr>
          </a:p>
        </p:txBody>
      </p:sp>
      <p:sp>
        <p:nvSpPr>
          <p:cNvPr id="50" name="文本框 49"/>
          <p:cNvSpPr txBox="1"/>
          <p:nvPr/>
        </p:nvSpPr>
        <p:spPr>
          <a:xfrm>
            <a:off x="66498" y="4078474"/>
            <a:ext cx="2201558" cy="830997"/>
          </a:xfrm>
          <a:prstGeom prst="rect">
            <a:avLst/>
          </a:prstGeom>
          <a:noFill/>
        </p:spPr>
        <p:txBody>
          <a:bodyPr wrap="square">
            <a:spAutoFit/>
          </a:bodyPr>
          <a:lstStyle/>
          <a:p>
            <a:r>
              <a:rPr lang="en-US" altLang="zh-CN" sz="2400" b="1" dirty="0">
                <a:latin typeface="+mn-lt"/>
              </a:rPr>
              <a:t>Possible</a:t>
            </a:r>
            <a:r>
              <a:rPr lang="zh-CN" altLang="en-US" sz="2400" b="1" dirty="0">
                <a:latin typeface="+mn-lt"/>
              </a:rPr>
              <a:t> </a:t>
            </a:r>
            <a:r>
              <a:rPr lang="en-US" altLang="zh-CN" sz="2400" b="1" dirty="0">
                <a:latin typeface="+mn-lt"/>
              </a:rPr>
              <a:t>Echoes</a:t>
            </a:r>
            <a:endParaRPr lang="en-US" altLang="zh-CN" sz="2400" b="1" dirty="0">
              <a:latin typeface="+mn-lt"/>
            </a:endParaRPr>
          </a:p>
          <a:p>
            <a:r>
              <a:rPr lang="zh-CN" altLang="en-US" sz="2400" b="1" dirty="0">
                <a:latin typeface="+mn-lt"/>
              </a:rPr>
              <a:t>（</a:t>
            </a:r>
            <a:r>
              <a:rPr lang="en-US" altLang="zh-CN" sz="2400" b="1" dirty="0">
                <a:latin typeface="+mn-lt"/>
              </a:rPr>
              <a:t>Prediction</a:t>
            </a:r>
            <a:r>
              <a:rPr lang="zh-CN" altLang="en-US" sz="2400" b="1" dirty="0">
                <a:latin typeface="+mn-lt"/>
              </a:rPr>
              <a:t>）</a:t>
            </a:r>
            <a:endParaRPr lang="zh-CN" altLang="en-US" sz="2400" b="1" dirty="0">
              <a:latin typeface="+mn-lt"/>
            </a:endParaRPr>
          </a:p>
        </p:txBody>
      </p:sp>
      <p:sp>
        <p:nvSpPr>
          <p:cNvPr id="52" name="左大括号 51"/>
          <p:cNvSpPr/>
          <p:nvPr/>
        </p:nvSpPr>
        <p:spPr>
          <a:xfrm rot="16200000">
            <a:off x="7172147" y="1323743"/>
            <a:ext cx="871811" cy="8166550"/>
          </a:xfrm>
          <a:prstGeom prst="leftBrace">
            <a:avLst>
              <a:gd name="adj1" fmla="val 8333"/>
              <a:gd name="adj2" fmla="val 49842"/>
            </a:avLst>
          </a:prstGeom>
          <a:ln w="381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dirty="0"/>
          </a:p>
        </p:txBody>
      </p:sp>
      <p:sp>
        <p:nvSpPr>
          <p:cNvPr id="53" name="矩形: 圆角 17"/>
          <p:cNvSpPr/>
          <p:nvPr/>
        </p:nvSpPr>
        <p:spPr>
          <a:xfrm>
            <a:off x="2445903" y="4037659"/>
            <a:ext cx="3124928" cy="871812"/>
          </a:xfrm>
          <a:prstGeom prst="roundRect">
            <a:avLst>
              <a:gd name="adj" fmla="val 50000"/>
            </a:avLst>
          </a:prstGeom>
          <a:solidFill>
            <a:srgbClr val="2F5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altLang="zh-CN" dirty="0"/>
              <a:t>Jack's role as the </a:t>
            </a:r>
            <a:r>
              <a:rPr lang="en-GB" altLang="zh-CN" b="1" i="1" dirty="0">
                <a:solidFill>
                  <a:srgbClr val="FFFF00"/>
                </a:solidFill>
              </a:rPr>
              <a:t>team leader and decision-maker</a:t>
            </a:r>
            <a:r>
              <a:rPr lang="en-GB" altLang="zh-CN" dirty="0"/>
              <a:t>. </a:t>
            </a:r>
            <a:endParaRPr lang="en-US" altLang="zh-CN" dirty="0"/>
          </a:p>
        </p:txBody>
      </p:sp>
      <p:sp>
        <p:nvSpPr>
          <p:cNvPr id="54" name="矩形: 圆角 17"/>
          <p:cNvSpPr/>
          <p:nvPr/>
        </p:nvSpPr>
        <p:spPr>
          <a:xfrm>
            <a:off x="5764297" y="4000317"/>
            <a:ext cx="3124928" cy="923330"/>
          </a:xfrm>
          <a:prstGeom prst="roundRect">
            <a:avLst>
              <a:gd name="adj" fmla="val 50000"/>
            </a:avLst>
          </a:prstGeom>
          <a:solidFill>
            <a:srgbClr val="2F5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altLang="zh-CN" dirty="0"/>
              <a:t>Providing </a:t>
            </a:r>
            <a:r>
              <a:rPr lang="en-GB" altLang="zh-CN" b="1" i="1" dirty="0">
                <a:solidFill>
                  <a:srgbClr val="FFFF00"/>
                </a:solidFill>
              </a:rPr>
              <a:t>practical help</a:t>
            </a:r>
            <a:r>
              <a:rPr lang="zh-CN" altLang="en-US" dirty="0"/>
              <a:t>；</a:t>
            </a:r>
            <a:endParaRPr lang="en-US" altLang="zh-CN" dirty="0"/>
          </a:p>
        </p:txBody>
      </p:sp>
      <p:sp>
        <p:nvSpPr>
          <p:cNvPr id="55" name="矩形: 圆角 17"/>
          <p:cNvSpPr/>
          <p:nvPr/>
        </p:nvSpPr>
        <p:spPr>
          <a:xfrm>
            <a:off x="9067072" y="3974558"/>
            <a:ext cx="3124928" cy="923330"/>
          </a:xfrm>
          <a:prstGeom prst="roundRect">
            <a:avLst>
              <a:gd name="adj" fmla="val 50000"/>
            </a:avLst>
          </a:prstGeom>
          <a:solidFill>
            <a:srgbClr val="2F5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altLang="zh-CN" sz="1600" dirty="0"/>
              <a:t>Enduring the pain, try not to hold everyone back</a:t>
            </a:r>
            <a:r>
              <a:rPr lang="zh-CN" altLang="en-US" sz="1600" dirty="0"/>
              <a:t>；</a:t>
            </a:r>
            <a:r>
              <a:rPr lang="en-US" altLang="zh-CN" b="1" dirty="0">
                <a:solidFill>
                  <a:srgbClr val="FFFF00"/>
                </a:solidFill>
              </a:rPr>
              <a:t>gained</a:t>
            </a:r>
            <a:r>
              <a:rPr lang="zh-CN" altLang="en-US" b="1" dirty="0">
                <a:solidFill>
                  <a:srgbClr val="FFFF00"/>
                </a:solidFill>
              </a:rPr>
              <a:t> </a:t>
            </a:r>
            <a:r>
              <a:rPr lang="en-US" altLang="zh-CN" b="1" dirty="0">
                <a:solidFill>
                  <a:srgbClr val="FFFF00"/>
                </a:solidFill>
              </a:rPr>
              <a:t>something</a:t>
            </a:r>
            <a:endParaRPr lang="zh-CN" altLang="en-US" sz="1600" b="1" dirty="0">
              <a:solidFill>
                <a:srgbClr val="FFFF00"/>
              </a:solidFill>
            </a:endParaRPr>
          </a:p>
        </p:txBody>
      </p:sp>
      <p:sp>
        <p:nvSpPr>
          <p:cNvPr id="57" name="文本框 56"/>
          <p:cNvSpPr txBox="1"/>
          <p:nvPr/>
        </p:nvSpPr>
        <p:spPr>
          <a:xfrm>
            <a:off x="3871558" y="4977555"/>
            <a:ext cx="7809271" cy="707886"/>
          </a:xfrm>
          <a:prstGeom prst="rect">
            <a:avLst/>
          </a:prstGeom>
          <a:solidFill>
            <a:schemeClr val="bg1">
              <a:alpha val="70763"/>
            </a:schemeClr>
          </a:solidFill>
        </p:spPr>
        <p:txBody>
          <a:bodyPr wrap="square">
            <a:spAutoFit/>
          </a:bodyPr>
          <a:lstStyle/>
          <a:p>
            <a:r>
              <a:rPr lang="en-GB" altLang="zh-CN" sz="2000" i="1" dirty="0">
                <a:solidFill>
                  <a:srgbClr val="00206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a:t>
            </a:r>
            <a:r>
              <a:rPr lang="en-GB" altLang="zh-CN" sz="2000" b="1" i="1" u="sng" dirty="0">
                <a:solidFill>
                  <a:srgbClr val="FF000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united</a:t>
            </a:r>
            <a:r>
              <a:rPr lang="en-GB" altLang="zh-CN" sz="2000" i="1" dirty="0">
                <a:solidFill>
                  <a:srgbClr val="00206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 by their unshakable resolve”</a:t>
            </a:r>
            <a:r>
              <a:rPr lang="zh-CN" altLang="en-GB" sz="2000" i="1" dirty="0">
                <a:solidFill>
                  <a:srgbClr val="00206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a:t>
            </a:r>
            <a:r>
              <a:rPr lang="en-GB" altLang="zh-CN" sz="2000" i="1" dirty="0">
                <a:solidFill>
                  <a:srgbClr val="00206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“friendship was </a:t>
            </a:r>
            <a:r>
              <a:rPr lang="en-GB" altLang="zh-CN" sz="2000" b="1" i="1" u="sng" dirty="0">
                <a:solidFill>
                  <a:srgbClr val="FF000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tested</a:t>
            </a:r>
            <a:r>
              <a:rPr lang="en-GB" altLang="zh-CN" sz="2000" i="1" dirty="0">
                <a:solidFill>
                  <a:srgbClr val="00206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 by constant challenges”</a:t>
            </a:r>
            <a:r>
              <a:rPr lang="zh-CN" altLang="en-US" sz="2000" i="1" dirty="0">
                <a:solidFill>
                  <a:srgbClr val="00206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 </a:t>
            </a:r>
            <a:r>
              <a:rPr lang="en-US" altLang="zh-CN" sz="2000" i="1" dirty="0">
                <a:solidFill>
                  <a:srgbClr val="002060"/>
                </a:solidFill>
                <a:effectLst>
                  <a:glow rad="228600">
                    <a:schemeClr val="accent1">
                      <a:satMod val="175000"/>
                      <a:alpha val="40000"/>
                    </a:schemeClr>
                  </a:glow>
                </a:effectLst>
                <a:latin typeface="Times New Roman" panose="02020603050405020304" pitchFamily="18" charset="0"/>
                <a:cs typeface="Times New Roman" panose="02020603050405020304" pitchFamily="18" charset="0"/>
              </a:rPr>
              <a:t>	</a:t>
            </a:r>
            <a:r>
              <a:rPr lang="zh-CN" altLang="en-US" sz="1800" i="1" dirty="0">
                <a:latin typeface="Times New Roman" panose="02020603050405020304" pitchFamily="18" charset="0"/>
                <a:cs typeface="Times New Roman" panose="02020603050405020304" pitchFamily="18" charset="0"/>
              </a:rPr>
              <a:t>暗示他们的友谊需要经历真正的考验</a:t>
            </a:r>
            <a:endParaRPr lang="zh-CN" altLang="en-US" sz="1800" i="1" dirty="0">
              <a:latin typeface="Times New Roman" panose="02020603050405020304" pitchFamily="18" charset="0"/>
              <a:cs typeface="Times New Roman" panose="02020603050405020304" pitchFamily="18" charset="0"/>
            </a:endParaRPr>
          </a:p>
        </p:txBody>
      </p:sp>
      <p:sp>
        <p:nvSpPr>
          <p:cNvPr id="59" name="文本框 58"/>
          <p:cNvSpPr txBox="1"/>
          <p:nvPr/>
        </p:nvSpPr>
        <p:spPr>
          <a:xfrm>
            <a:off x="3514278" y="5890389"/>
            <a:ext cx="8166551" cy="707886"/>
          </a:xfrm>
          <a:prstGeom prst="rect">
            <a:avLst/>
          </a:prstGeom>
          <a:noFill/>
        </p:spPr>
        <p:txBody>
          <a:bodyPr wrap="square">
            <a:spAutoFit/>
          </a:bodyPr>
          <a:lstStyle/>
          <a:p>
            <a:pPr algn="ctr"/>
            <a:r>
              <a:rPr lang="en-GB" altLang="zh-CN" sz="2000" b="1" i="1" dirty="0">
                <a:solidFill>
                  <a:srgbClr val="FF0000"/>
                </a:solidFill>
              </a:rPr>
              <a:t>Show true unity </a:t>
            </a:r>
            <a:r>
              <a:rPr lang="en-GB" altLang="zh-CN" sz="2000" dirty="0"/>
              <a:t>in the face of a major decision; </a:t>
            </a:r>
            <a:endParaRPr lang="en-GB" altLang="zh-CN" sz="2000" dirty="0"/>
          </a:p>
          <a:p>
            <a:pPr algn="ctr"/>
            <a:r>
              <a:rPr lang="en-GB" altLang="zh-CN" sz="2000" b="1" i="1" dirty="0">
                <a:solidFill>
                  <a:srgbClr val="FF0000"/>
                </a:solidFill>
              </a:rPr>
              <a:t>friendship deepens through trials</a:t>
            </a:r>
            <a:endParaRPr lang="zh-CN" altLang="en-US" sz="2000" b="1" dirty="0"/>
          </a:p>
        </p:txBody>
      </p:sp>
      <p:sp>
        <p:nvSpPr>
          <p:cNvPr id="4" name="文本框 3"/>
          <p:cNvSpPr txBox="1"/>
          <p:nvPr/>
        </p:nvSpPr>
        <p:spPr>
          <a:xfrm>
            <a:off x="992981" y="382512"/>
            <a:ext cx="1719817" cy="461665"/>
          </a:xfrm>
          <a:prstGeom prst="rect">
            <a:avLst/>
          </a:prstGeom>
          <a:noFill/>
        </p:spPr>
        <p:txBody>
          <a:bodyPr wrap="square">
            <a:spAutoFit/>
          </a:bodyPr>
          <a:lstStyle/>
          <a:p>
            <a:r>
              <a:rPr lang="en-US" altLang="zh-CN" sz="2400" b="1" dirty="0">
                <a:latin typeface="+mn-lt"/>
              </a:rPr>
              <a:t>Characters</a:t>
            </a:r>
            <a:endParaRPr lang="en-US" altLang="zh-CN" sz="2400" b="1" dirty="0">
              <a:latin typeface="+mn-lt"/>
            </a:endParaRPr>
          </a:p>
        </p:txBody>
      </p:sp>
      <p:sp>
        <p:nvSpPr>
          <p:cNvPr id="7" name="文本框 6"/>
          <p:cNvSpPr txBox="1"/>
          <p:nvPr/>
        </p:nvSpPr>
        <p:spPr>
          <a:xfrm>
            <a:off x="992981" y="71900"/>
            <a:ext cx="10993972" cy="923330"/>
          </a:xfrm>
          <a:custGeom>
            <a:avLst/>
            <a:gdLst>
              <a:gd name="csX0" fmla="*/ 0 w 10993972"/>
              <a:gd name="csY0" fmla="*/ 0 h 923330"/>
              <a:gd name="csX1" fmla="*/ 578630 w 10993972"/>
              <a:gd name="csY1" fmla="*/ 0 h 923330"/>
              <a:gd name="csX2" fmla="*/ 1047320 w 10993972"/>
              <a:gd name="csY2" fmla="*/ 0 h 923330"/>
              <a:gd name="csX3" fmla="*/ 1516011 w 10993972"/>
              <a:gd name="csY3" fmla="*/ 0 h 923330"/>
              <a:gd name="csX4" fmla="*/ 2094641 w 10993972"/>
              <a:gd name="csY4" fmla="*/ 0 h 923330"/>
              <a:gd name="csX5" fmla="*/ 2783211 w 10993972"/>
              <a:gd name="csY5" fmla="*/ 0 h 923330"/>
              <a:gd name="csX6" fmla="*/ 3471781 w 10993972"/>
              <a:gd name="csY6" fmla="*/ 0 h 923330"/>
              <a:gd name="csX7" fmla="*/ 4160350 w 10993972"/>
              <a:gd name="csY7" fmla="*/ 0 h 923330"/>
              <a:gd name="csX8" fmla="*/ 4958860 w 10993972"/>
              <a:gd name="csY8" fmla="*/ 0 h 923330"/>
              <a:gd name="csX9" fmla="*/ 5537490 w 10993972"/>
              <a:gd name="csY9" fmla="*/ 0 h 923330"/>
              <a:gd name="csX10" fmla="*/ 6226060 w 10993972"/>
              <a:gd name="csY10" fmla="*/ 0 h 923330"/>
              <a:gd name="csX11" fmla="*/ 6804690 w 10993972"/>
              <a:gd name="csY11" fmla="*/ 0 h 923330"/>
              <a:gd name="csX12" fmla="*/ 7383320 w 10993972"/>
              <a:gd name="csY12" fmla="*/ 0 h 923330"/>
              <a:gd name="csX13" fmla="*/ 7961950 w 10993972"/>
              <a:gd name="csY13" fmla="*/ 0 h 923330"/>
              <a:gd name="csX14" fmla="*/ 8210761 w 10993972"/>
              <a:gd name="csY14" fmla="*/ 0 h 923330"/>
              <a:gd name="csX15" fmla="*/ 8899331 w 10993972"/>
              <a:gd name="csY15" fmla="*/ 0 h 923330"/>
              <a:gd name="csX16" fmla="*/ 9148142 w 10993972"/>
              <a:gd name="csY16" fmla="*/ 0 h 923330"/>
              <a:gd name="csX17" fmla="*/ 9726772 w 10993972"/>
              <a:gd name="csY17" fmla="*/ 0 h 923330"/>
              <a:gd name="csX18" fmla="*/ 10993972 w 10993972"/>
              <a:gd name="csY18" fmla="*/ 0 h 923330"/>
              <a:gd name="csX19" fmla="*/ 10993972 w 10993972"/>
              <a:gd name="csY19" fmla="*/ 480132 h 923330"/>
              <a:gd name="csX20" fmla="*/ 10993972 w 10993972"/>
              <a:gd name="csY20" fmla="*/ 923330 h 923330"/>
              <a:gd name="csX21" fmla="*/ 10635221 w 10993972"/>
              <a:gd name="csY21" fmla="*/ 923330 h 923330"/>
              <a:gd name="csX22" fmla="*/ 9946652 w 10993972"/>
              <a:gd name="csY22" fmla="*/ 923330 h 923330"/>
              <a:gd name="csX23" fmla="*/ 9587901 w 10993972"/>
              <a:gd name="csY23" fmla="*/ 923330 h 923330"/>
              <a:gd name="csX24" fmla="*/ 8789391 w 10993972"/>
              <a:gd name="csY24" fmla="*/ 923330 h 923330"/>
              <a:gd name="csX25" fmla="*/ 7990882 w 10993972"/>
              <a:gd name="csY25" fmla="*/ 923330 h 923330"/>
              <a:gd name="csX26" fmla="*/ 7412252 w 10993972"/>
              <a:gd name="csY26" fmla="*/ 923330 h 923330"/>
              <a:gd name="csX27" fmla="*/ 6613742 w 10993972"/>
              <a:gd name="csY27" fmla="*/ 923330 h 923330"/>
              <a:gd name="csX28" fmla="*/ 6035112 w 10993972"/>
              <a:gd name="csY28" fmla="*/ 923330 h 923330"/>
              <a:gd name="csX29" fmla="*/ 5346542 w 10993972"/>
              <a:gd name="csY29" fmla="*/ 923330 h 923330"/>
              <a:gd name="csX30" fmla="*/ 5097731 w 10993972"/>
              <a:gd name="csY30" fmla="*/ 923330 h 923330"/>
              <a:gd name="csX31" fmla="*/ 4299222 w 10993972"/>
              <a:gd name="csY31" fmla="*/ 923330 h 923330"/>
              <a:gd name="csX32" fmla="*/ 3830531 w 10993972"/>
              <a:gd name="csY32" fmla="*/ 923330 h 923330"/>
              <a:gd name="csX33" fmla="*/ 3141961 w 10993972"/>
              <a:gd name="csY33" fmla="*/ 923330 h 923330"/>
              <a:gd name="csX34" fmla="*/ 2893151 w 10993972"/>
              <a:gd name="csY34" fmla="*/ 923330 h 923330"/>
              <a:gd name="csX35" fmla="*/ 2094641 w 10993972"/>
              <a:gd name="csY35" fmla="*/ 923330 h 923330"/>
              <a:gd name="csX36" fmla="*/ 1625951 w 10993972"/>
              <a:gd name="csY36" fmla="*/ 923330 h 923330"/>
              <a:gd name="csX37" fmla="*/ 1047320 w 10993972"/>
              <a:gd name="csY37" fmla="*/ 923330 h 923330"/>
              <a:gd name="csX38" fmla="*/ 688570 w 10993972"/>
              <a:gd name="csY38" fmla="*/ 923330 h 923330"/>
              <a:gd name="csX39" fmla="*/ 0 w 10993972"/>
              <a:gd name="csY39" fmla="*/ 923330 h 923330"/>
              <a:gd name="csX40" fmla="*/ 0 w 10993972"/>
              <a:gd name="csY40" fmla="*/ 443198 h 923330"/>
              <a:gd name="csX41" fmla="*/ 0 w 10993972"/>
              <a:gd name="csY41" fmla="*/ 0 h 92333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Lst>
            <a:rect l="l" t="t" r="r" b="b"/>
            <a:pathLst>
              <a:path w="10993972" h="923330" fill="none" extrusionOk="0">
                <a:moveTo>
                  <a:pt x="0" y="0"/>
                </a:moveTo>
                <a:cubicBezTo>
                  <a:pt x="128824" y="-10715"/>
                  <a:pt x="356798" y="32730"/>
                  <a:pt x="578630" y="0"/>
                </a:cubicBezTo>
                <a:cubicBezTo>
                  <a:pt x="800462" y="-32730"/>
                  <a:pt x="824695" y="28223"/>
                  <a:pt x="1047320" y="0"/>
                </a:cubicBezTo>
                <a:cubicBezTo>
                  <a:pt x="1269945" y="-28223"/>
                  <a:pt x="1323611" y="29834"/>
                  <a:pt x="1516011" y="0"/>
                </a:cubicBezTo>
                <a:cubicBezTo>
                  <a:pt x="1708411" y="-29834"/>
                  <a:pt x="1904449" y="4663"/>
                  <a:pt x="2094641" y="0"/>
                </a:cubicBezTo>
                <a:cubicBezTo>
                  <a:pt x="2284833" y="-4663"/>
                  <a:pt x="2550695" y="5091"/>
                  <a:pt x="2783211" y="0"/>
                </a:cubicBezTo>
                <a:cubicBezTo>
                  <a:pt x="3015727" y="-5091"/>
                  <a:pt x="3231655" y="32647"/>
                  <a:pt x="3471781" y="0"/>
                </a:cubicBezTo>
                <a:cubicBezTo>
                  <a:pt x="3711907" y="-32647"/>
                  <a:pt x="3907960" y="36562"/>
                  <a:pt x="4160350" y="0"/>
                </a:cubicBezTo>
                <a:cubicBezTo>
                  <a:pt x="4412740" y="-36562"/>
                  <a:pt x="4629969" y="25224"/>
                  <a:pt x="4958860" y="0"/>
                </a:cubicBezTo>
                <a:cubicBezTo>
                  <a:pt x="5287751" y="-25224"/>
                  <a:pt x="5283819" y="8015"/>
                  <a:pt x="5537490" y="0"/>
                </a:cubicBezTo>
                <a:cubicBezTo>
                  <a:pt x="5791161" y="-8015"/>
                  <a:pt x="6033804" y="34661"/>
                  <a:pt x="6226060" y="0"/>
                </a:cubicBezTo>
                <a:cubicBezTo>
                  <a:pt x="6418316" y="-34661"/>
                  <a:pt x="6595352" y="23328"/>
                  <a:pt x="6804690" y="0"/>
                </a:cubicBezTo>
                <a:cubicBezTo>
                  <a:pt x="7014028" y="-23328"/>
                  <a:pt x="7228196" y="34522"/>
                  <a:pt x="7383320" y="0"/>
                </a:cubicBezTo>
                <a:cubicBezTo>
                  <a:pt x="7538444" y="-34522"/>
                  <a:pt x="7711295" y="18842"/>
                  <a:pt x="7961950" y="0"/>
                </a:cubicBezTo>
                <a:cubicBezTo>
                  <a:pt x="8212605" y="-18842"/>
                  <a:pt x="8146642" y="27689"/>
                  <a:pt x="8210761" y="0"/>
                </a:cubicBezTo>
                <a:cubicBezTo>
                  <a:pt x="8274880" y="-27689"/>
                  <a:pt x="8759994" y="14501"/>
                  <a:pt x="8899331" y="0"/>
                </a:cubicBezTo>
                <a:cubicBezTo>
                  <a:pt x="9038668" y="-14501"/>
                  <a:pt x="9090162" y="858"/>
                  <a:pt x="9148142" y="0"/>
                </a:cubicBezTo>
                <a:cubicBezTo>
                  <a:pt x="9206122" y="-858"/>
                  <a:pt x="9562197" y="7406"/>
                  <a:pt x="9726772" y="0"/>
                </a:cubicBezTo>
                <a:cubicBezTo>
                  <a:pt x="9891347" y="-7406"/>
                  <a:pt x="10637348" y="130346"/>
                  <a:pt x="10993972" y="0"/>
                </a:cubicBezTo>
                <a:cubicBezTo>
                  <a:pt x="10998022" y="161216"/>
                  <a:pt x="10949782" y="285666"/>
                  <a:pt x="10993972" y="480132"/>
                </a:cubicBezTo>
                <a:cubicBezTo>
                  <a:pt x="11038162" y="674598"/>
                  <a:pt x="10969035" y="714049"/>
                  <a:pt x="10993972" y="923330"/>
                </a:cubicBezTo>
                <a:cubicBezTo>
                  <a:pt x="10882393" y="954550"/>
                  <a:pt x="10770509" y="904998"/>
                  <a:pt x="10635221" y="923330"/>
                </a:cubicBezTo>
                <a:cubicBezTo>
                  <a:pt x="10499933" y="941662"/>
                  <a:pt x="10147254" y="896114"/>
                  <a:pt x="9946652" y="923330"/>
                </a:cubicBezTo>
                <a:cubicBezTo>
                  <a:pt x="9746050" y="950546"/>
                  <a:pt x="9712377" y="892212"/>
                  <a:pt x="9587901" y="923330"/>
                </a:cubicBezTo>
                <a:cubicBezTo>
                  <a:pt x="9463425" y="954448"/>
                  <a:pt x="9137456" y="873954"/>
                  <a:pt x="8789391" y="923330"/>
                </a:cubicBezTo>
                <a:cubicBezTo>
                  <a:pt x="8441326" y="972706"/>
                  <a:pt x="8245449" y="920047"/>
                  <a:pt x="7990882" y="923330"/>
                </a:cubicBezTo>
                <a:cubicBezTo>
                  <a:pt x="7736315" y="926613"/>
                  <a:pt x="7572204" y="895543"/>
                  <a:pt x="7412252" y="923330"/>
                </a:cubicBezTo>
                <a:cubicBezTo>
                  <a:pt x="7252300" y="951117"/>
                  <a:pt x="6845462" y="914426"/>
                  <a:pt x="6613742" y="923330"/>
                </a:cubicBezTo>
                <a:cubicBezTo>
                  <a:pt x="6382022" y="932234"/>
                  <a:pt x="6195094" y="857311"/>
                  <a:pt x="6035112" y="923330"/>
                </a:cubicBezTo>
                <a:cubicBezTo>
                  <a:pt x="5875130" y="989349"/>
                  <a:pt x="5531327" y="859916"/>
                  <a:pt x="5346542" y="923330"/>
                </a:cubicBezTo>
                <a:cubicBezTo>
                  <a:pt x="5161757" y="986744"/>
                  <a:pt x="5154489" y="907799"/>
                  <a:pt x="5097731" y="923330"/>
                </a:cubicBezTo>
                <a:cubicBezTo>
                  <a:pt x="5040973" y="938861"/>
                  <a:pt x="4613193" y="897502"/>
                  <a:pt x="4299222" y="923330"/>
                </a:cubicBezTo>
                <a:cubicBezTo>
                  <a:pt x="3985251" y="949158"/>
                  <a:pt x="4035877" y="901613"/>
                  <a:pt x="3830531" y="923330"/>
                </a:cubicBezTo>
                <a:cubicBezTo>
                  <a:pt x="3625185" y="945047"/>
                  <a:pt x="3409173" y="848098"/>
                  <a:pt x="3141961" y="923330"/>
                </a:cubicBezTo>
                <a:cubicBezTo>
                  <a:pt x="2874749" y="998562"/>
                  <a:pt x="2984974" y="901747"/>
                  <a:pt x="2893151" y="923330"/>
                </a:cubicBezTo>
                <a:cubicBezTo>
                  <a:pt x="2801328" y="944913"/>
                  <a:pt x="2441699" y="908837"/>
                  <a:pt x="2094641" y="923330"/>
                </a:cubicBezTo>
                <a:cubicBezTo>
                  <a:pt x="1747583" y="937823"/>
                  <a:pt x="1784082" y="906236"/>
                  <a:pt x="1625951" y="923330"/>
                </a:cubicBezTo>
                <a:cubicBezTo>
                  <a:pt x="1467820" y="940424"/>
                  <a:pt x="1296102" y="884825"/>
                  <a:pt x="1047320" y="923330"/>
                </a:cubicBezTo>
                <a:cubicBezTo>
                  <a:pt x="798538" y="961835"/>
                  <a:pt x="815793" y="920756"/>
                  <a:pt x="688570" y="923330"/>
                </a:cubicBezTo>
                <a:cubicBezTo>
                  <a:pt x="561347" y="925904"/>
                  <a:pt x="323413" y="872042"/>
                  <a:pt x="0" y="923330"/>
                </a:cubicBezTo>
                <a:cubicBezTo>
                  <a:pt x="-32593" y="688986"/>
                  <a:pt x="52211" y="666123"/>
                  <a:pt x="0" y="443198"/>
                </a:cubicBezTo>
                <a:cubicBezTo>
                  <a:pt x="-52211" y="220273"/>
                  <a:pt x="30815" y="191203"/>
                  <a:pt x="0" y="0"/>
                </a:cubicBezTo>
                <a:close/>
              </a:path>
              <a:path w="10993972" h="923330" stroke="0" extrusionOk="0">
                <a:moveTo>
                  <a:pt x="0" y="0"/>
                </a:moveTo>
                <a:cubicBezTo>
                  <a:pt x="227599" y="-35239"/>
                  <a:pt x="322885" y="8659"/>
                  <a:pt x="468690" y="0"/>
                </a:cubicBezTo>
                <a:cubicBezTo>
                  <a:pt x="614495" y="-8659"/>
                  <a:pt x="634410" y="22236"/>
                  <a:pt x="717501" y="0"/>
                </a:cubicBezTo>
                <a:cubicBezTo>
                  <a:pt x="800592" y="-22236"/>
                  <a:pt x="1321650" y="15305"/>
                  <a:pt x="1516011" y="0"/>
                </a:cubicBezTo>
                <a:cubicBezTo>
                  <a:pt x="1710372" y="-15305"/>
                  <a:pt x="1825677" y="3681"/>
                  <a:pt x="1984701" y="0"/>
                </a:cubicBezTo>
                <a:cubicBezTo>
                  <a:pt x="2143725" y="-3681"/>
                  <a:pt x="2358484" y="50603"/>
                  <a:pt x="2453392" y="0"/>
                </a:cubicBezTo>
                <a:cubicBezTo>
                  <a:pt x="2548300" y="-50603"/>
                  <a:pt x="3060601" y="29555"/>
                  <a:pt x="3251901" y="0"/>
                </a:cubicBezTo>
                <a:cubicBezTo>
                  <a:pt x="3443201" y="-29555"/>
                  <a:pt x="3463692" y="4961"/>
                  <a:pt x="3610652" y="0"/>
                </a:cubicBezTo>
                <a:cubicBezTo>
                  <a:pt x="3757612" y="-4961"/>
                  <a:pt x="4225651" y="3831"/>
                  <a:pt x="4409161" y="0"/>
                </a:cubicBezTo>
                <a:cubicBezTo>
                  <a:pt x="4592671" y="-3831"/>
                  <a:pt x="4962947" y="22463"/>
                  <a:pt x="5207671" y="0"/>
                </a:cubicBezTo>
                <a:cubicBezTo>
                  <a:pt x="5452395" y="-22463"/>
                  <a:pt x="5525686" y="65323"/>
                  <a:pt x="5786301" y="0"/>
                </a:cubicBezTo>
                <a:cubicBezTo>
                  <a:pt x="6046916" y="-65323"/>
                  <a:pt x="6294925" y="80348"/>
                  <a:pt x="6584811" y="0"/>
                </a:cubicBezTo>
                <a:cubicBezTo>
                  <a:pt x="6874697" y="-80348"/>
                  <a:pt x="6935039" y="15612"/>
                  <a:pt x="7053501" y="0"/>
                </a:cubicBezTo>
                <a:cubicBezTo>
                  <a:pt x="7171963" y="-15612"/>
                  <a:pt x="7421932" y="47621"/>
                  <a:pt x="7522191" y="0"/>
                </a:cubicBezTo>
                <a:cubicBezTo>
                  <a:pt x="7622450" y="-47621"/>
                  <a:pt x="7887045" y="64217"/>
                  <a:pt x="8210761" y="0"/>
                </a:cubicBezTo>
                <a:cubicBezTo>
                  <a:pt x="8534477" y="-64217"/>
                  <a:pt x="8525401" y="19287"/>
                  <a:pt x="8679452" y="0"/>
                </a:cubicBezTo>
                <a:cubicBezTo>
                  <a:pt x="8833503" y="-19287"/>
                  <a:pt x="9311998" y="36325"/>
                  <a:pt x="9477961" y="0"/>
                </a:cubicBezTo>
                <a:cubicBezTo>
                  <a:pt x="9643924" y="-36325"/>
                  <a:pt x="9956413" y="73462"/>
                  <a:pt x="10276471" y="0"/>
                </a:cubicBezTo>
                <a:cubicBezTo>
                  <a:pt x="10596529" y="-73462"/>
                  <a:pt x="10815441" y="3439"/>
                  <a:pt x="10993972" y="0"/>
                </a:cubicBezTo>
                <a:cubicBezTo>
                  <a:pt x="11027062" y="226040"/>
                  <a:pt x="10980672" y="260570"/>
                  <a:pt x="10993972" y="452432"/>
                </a:cubicBezTo>
                <a:cubicBezTo>
                  <a:pt x="11007272" y="644294"/>
                  <a:pt x="10939737" y="741321"/>
                  <a:pt x="10993972" y="923330"/>
                </a:cubicBezTo>
                <a:cubicBezTo>
                  <a:pt x="10873511" y="965402"/>
                  <a:pt x="10802850" y="906272"/>
                  <a:pt x="10635221" y="923330"/>
                </a:cubicBezTo>
                <a:cubicBezTo>
                  <a:pt x="10467592" y="940388"/>
                  <a:pt x="10328664" y="875595"/>
                  <a:pt x="10056591" y="923330"/>
                </a:cubicBezTo>
                <a:cubicBezTo>
                  <a:pt x="9784518" y="971065"/>
                  <a:pt x="9872065" y="889487"/>
                  <a:pt x="9697841" y="923330"/>
                </a:cubicBezTo>
                <a:cubicBezTo>
                  <a:pt x="9523617" y="957173"/>
                  <a:pt x="9311533" y="879861"/>
                  <a:pt x="9119210" y="923330"/>
                </a:cubicBezTo>
                <a:cubicBezTo>
                  <a:pt x="8926887" y="966799"/>
                  <a:pt x="8925338" y="895830"/>
                  <a:pt x="8870400" y="923330"/>
                </a:cubicBezTo>
                <a:cubicBezTo>
                  <a:pt x="8815462" y="950830"/>
                  <a:pt x="8685810" y="901865"/>
                  <a:pt x="8621589" y="923330"/>
                </a:cubicBezTo>
                <a:cubicBezTo>
                  <a:pt x="8557368" y="944795"/>
                  <a:pt x="8167618" y="909676"/>
                  <a:pt x="8042958" y="923330"/>
                </a:cubicBezTo>
                <a:cubicBezTo>
                  <a:pt x="7918298" y="936984"/>
                  <a:pt x="7847117" y="883861"/>
                  <a:pt x="7684208" y="923330"/>
                </a:cubicBezTo>
                <a:cubicBezTo>
                  <a:pt x="7521299" y="962799"/>
                  <a:pt x="7163515" y="885143"/>
                  <a:pt x="6995638" y="923330"/>
                </a:cubicBezTo>
                <a:cubicBezTo>
                  <a:pt x="6827761" y="961517"/>
                  <a:pt x="6767375" y="890914"/>
                  <a:pt x="6636887" y="923330"/>
                </a:cubicBezTo>
                <a:cubicBezTo>
                  <a:pt x="6506399" y="955746"/>
                  <a:pt x="6241971" y="871093"/>
                  <a:pt x="5948317" y="923330"/>
                </a:cubicBezTo>
                <a:cubicBezTo>
                  <a:pt x="5654663" y="975567"/>
                  <a:pt x="5752543" y="898001"/>
                  <a:pt x="5699507" y="923330"/>
                </a:cubicBezTo>
                <a:cubicBezTo>
                  <a:pt x="5646471" y="948659"/>
                  <a:pt x="5276122" y="854246"/>
                  <a:pt x="5010937" y="923330"/>
                </a:cubicBezTo>
                <a:cubicBezTo>
                  <a:pt x="4745752" y="992414"/>
                  <a:pt x="4798759" y="886195"/>
                  <a:pt x="4652186" y="923330"/>
                </a:cubicBezTo>
                <a:cubicBezTo>
                  <a:pt x="4505613" y="960465"/>
                  <a:pt x="4490932" y="908738"/>
                  <a:pt x="4403375" y="923330"/>
                </a:cubicBezTo>
                <a:cubicBezTo>
                  <a:pt x="4315818" y="937922"/>
                  <a:pt x="4140759" y="880437"/>
                  <a:pt x="4044624" y="923330"/>
                </a:cubicBezTo>
                <a:cubicBezTo>
                  <a:pt x="3948489" y="966223"/>
                  <a:pt x="3523689" y="882758"/>
                  <a:pt x="3356055" y="923330"/>
                </a:cubicBezTo>
                <a:cubicBezTo>
                  <a:pt x="3188421" y="963902"/>
                  <a:pt x="3077818" y="914582"/>
                  <a:pt x="2997304" y="923330"/>
                </a:cubicBezTo>
                <a:cubicBezTo>
                  <a:pt x="2916790" y="932078"/>
                  <a:pt x="2800018" y="901098"/>
                  <a:pt x="2748493" y="923330"/>
                </a:cubicBezTo>
                <a:cubicBezTo>
                  <a:pt x="2696968" y="945562"/>
                  <a:pt x="2560742" y="903346"/>
                  <a:pt x="2389742" y="923330"/>
                </a:cubicBezTo>
                <a:cubicBezTo>
                  <a:pt x="2218742" y="943314"/>
                  <a:pt x="2018033" y="898644"/>
                  <a:pt x="1921052" y="923330"/>
                </a:cubicBezTo>
                <a:cubicBezTo>
                  <a:pt x="1824071" y="948016"/>
                  <a:pt x="1550867" y="909819"/>
                  <a:pt x="1342422" y="923330"/>
                </a:cubicBezTo>
                <a:cubicBezTo>
                  <a:pt x="1133977" y="936841"/>
                  <a:pt x="1149057" y="895728"/>
                  <a:pt x="983671" y="923330"/>
                </a:cubicBezTo>
                <a:cubicBezTo>
                  <a:pt x="818285" y="950932"/>
                  <a:pt x="427827" y="826382"/>
                  <a:pt x="0" y="923330"/>
                </a:cubicBezTo>
                <a:cubicBezTo>
                  <a:pt x="-31118" y="711413"/>
                  <a:pt x="10527" y="574022"/>
                  <a:pt x="0" y="461665"/>
                </a:cubicBezTo>
                <a:cubicBezTo>
                  <a:pt x="-10527" y="349309"/>
                  <a:pt x="33776" y="107930"/>
                  <a:pt x="0" y="0"/>
                </a:cubicBezTo>
                <a:close/>
              </a:path>
            </a:pathLst>
          </a:custGeom>
          <a:solidFill>
            <a:schemeClr val="bg1"/>
          </a:solidFill>
          <a:ln>
            <a:solidFill>
              <a:srgbClr val="00B0F0"/>
            </a:solidFill>
          </a:ln>
        </p:spPr>
        <p:txBody>
          <a:bodyPr wrap="square">
            <a:spAutoFit/>
          </a:bodyPr>
          <a:lstStyle/>
          <a:p>
            <a:pPr>
              <a:buNone/>
            </a:pPr>
            <a:r>
              <a:rPr lang="zh-CN" altLang="en-US" b="1" dirty="0"/>
              <a:t>优秀的续写，</a:t>
            </a:r>
            <a:r>
              <a:rPr lang="zh-CN" altLang="en-US" b="1" u="sng" dirty="0">
                <a:solidFill>
                  <a:srgbClr val="0070C0"/>
                </a:solidFill>
              </a:rPr>
              <a:t>让原文的角色活出第二层生命</a:t>
            </a:r>
            <a:r>
              <a:rPr lang="en-US" altLang="zh-CN" b="1" dirty="0"/>
              <a:t>——</a:t>
            </a:r>
            <a:r>
              <a:rPr lang="zh-CN" altLang="en-US" b="1" dirty="0"/>
              <a:t> </a:t>
            </a:r>
            <a:r>
              <a:rPr lang="en-GB" altLang="zh-CN" dirty="0"/>
              <a:t>Jack</a:t>
            </a:r>
            <a:r>
              <a:rPr lang="zh-CN" altLang="en-US" dirty="0"/>
              <a:t>从“决策者”成长为“担当者”；</a:t>
            </a:r>
            <a:endParaRPr lang="zh-CN" altLang="en-US" dirty="0"/>
          </a:p>
          <a:p>
            <a:pPr>
              <a:buNone/>
            </a:pPr>
            <a:r>
              <a:rPr lang="en-GB" altLang="zh-CN" dirty="0"/>
              <a:t>Simon</a:t>
            </a:r>
            <a:r>
              <a:rPr lang="zh-CN" altLang="en-US" dirty="0"/>
              <a:t>从“技能拥有者”成长为“爱的实践者”；</a:t>
            </a:r>
            <a:r>
              <a:rPr lang="en-GB" altLang="zh-CN" dirty="0"/>
              <a:t>Lucas</a:t>
            </a:r>
            <a:r>
              <a:rPr lang="zh-CN" altLang="en-US" dirty="0"/>
              <a:t>从“被照顾者”成长为“情感纽带”。</a:t>
            </a:r>
            <a:endParaRPr lang="zh-CN" altLang="en-US" dirty="0"/>
          </a:p>
          <a:p>
            <a:pPr>
              <a:buNone/>
            </a:pPr>
            <a:r>
              <a:rPr lang="zh-CN" altLang="en-US" b="1" dirty="0">
                <a:highlight>
                  <a:srgbClr val="FFFF00"/>
                </a:highlight>
              </a:rPr>
              <a:t>他们不再是三个独立的个体，而是彼此生命的一部分。从“出现”到“成长”，是角色伏笔的最高境界。</a:t>
            </a:r>
            <a:endParaRPr lang="zh-CN" altLang="en-US" b="1" dirty="0">
              <a:highlight>
                <a:srgbClr val="FFFF00"/>
              </a:high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down)">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down)">
                                      <p:cBhvr>
                                        <p:cTn id="17" dur="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down)">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down)">
                                      <p:cBhvr>
                                        <p:cTn id="32" dur="500"/>
                                        <p:tgtEl>
                                          <p:spTgt spid="55"/>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checkerboard(across)">
                                      <p:cBhvr>
                                        <p:cTn id="37" dur="500"/>
                                        <p:tgtEl>
                                          <p:spTgt spid="52"/>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checkerboard(across)">
                                      <p:cBhvr>
                                        <p:cTn id="42" dur="500"/>
                                        <p:tgtEl>
                                          <p:spTgt spid="57"/>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checkerboard(across)">
                                      <p:cBhvr>
                                        <p:cTn id="47" dur="500"/>
                                        <p:tgtEl>
                                          <p:spTgt spid="59"/>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1" nodeType="clickEffect">
                                  <p:stCondLst>
                                    <p:cond delay="0"/>
                                  </p:stCondLst>
                                  <p:childTnLst>
                                    <p:set>
                                      <p:cBhvr>
                                        <p:cTn id="5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8" grpId="0"/>
      <p:bldP spid="40" grpId="0"/>
      <p:bldP spid="52" grpId="0" animBg="1"/>
      <p:bldP spid="53" grpId="0" animBg="1"/>
      <p:bldP spid="54" grpId="0" animBg="1"/>
      <p:bldP spid="55" grpId="0" animBg="1"/>
      <p:bldP spid="57" grpId="0" animBg="1"/>
      <p:bldP spid="59" grpId="0"/>
      <p:bldP spid="7" grpId="1"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67778" t="37937" r="8095" b="36190"/>
          <a:stretch>
            <a:fillRect/>
          </a:stretch>
        </p:blipFill>
        <p:spPr>
          <a:xfrm>
            <a:off x="143142" y="0"/>
            <a:ext cx="1113514" cy="1194097"/>
          </a:xfrm>
          <a:prstGeom prst="rect">
            <a:avLst/>
          </a:prstGeom>
          <a:effectLst>
            <a:outerShdw blurRad="50800" dist="38100" dir="5400000" algn="t" rotWithShape="0">
              <a:schemeClr val="bg1">
                <a:lumMod val="50000"/>
                <a:alpha val="40000"/>
              </a:schemeClr>
            </a:outerShdw>
          </a:effectLst>
        </p:spPr>
      </p:pic>
      <p:grpSp>
        <p:nvGrpSpPr>
          <p:cNvPr id="7" name="组合 6"/>
          <p:cNvGrpSpPr/>
          <p:nvPr/>
        </p:nvGrpSpPr>
        <p:grpSpPr>
          <a:xfrm>
            <a:off x="1045749" y="4138613"/>
            <a:ext cx="2210154" cy="2461399"/>
            <a:chOff x="206124" y="1235059"/>
            <a:chExt cx="2210154" cy="2461399"/>
          </a:xfrm>
        </p:grpSpPr>
        <p:pic>
          <p:nvPicPr>
            <p:cNvPr id="3" name="图片 2" descr="娃娃放在一起&#10;&#10;AI 生成的内容可能不正确。"/>
            <p:cNvPicPr>
              <a:picLocks noChangeAspect="1"/>
            </p:cNvPicPr>
            <p:nvPr/>
          </p:nvPicPr>
          <p:blipFill>
            <a:blip r:embed="rId2">
              <a:extLst>
                <a:ext uri="{28A0092B-C50C-407E-A947-70E740481C1C}">
                  <a14:useLocalDpi xmlns:a14="http://schemas.microsoft.com/office/drawing/2010/main" val="0"/>
                </a:ext>
              </a:extLst>
            </a:blip>
            <a:srcRect l="26791" t="55602" r="29025" b="20966"/>
            <a:stretch>
              <a:fillRect/>
            </a:stretch>
          </p:blipFill>
          <p:spPr>
            <a:xfrm>
              <a:off x="206124" y="1235059"/>
              <a:ext cx="2210154" cy="1776996"/>
            </a:xfrm>
            <a:prstGeom prst="rect">
              <a:avLst/>
            </a:prstGeom>
            <a:solidFill>
              <a:schemeClr val="bg1"/>
            </a:solidFill>
          </p:spPr>
        </p:pic>
        <p:sp>
          <p:nvSpPr>
            <p:cNvPr id="31" name="文本框 30"/>
            <p:cNvSpPr txBox="1"/>
            <p:nvPr/>
          </p:nvSpPr>
          <p:spPr>
            <a:xfrm>
              <a:off x="206124" y="3050127"/>
              <a:ext cx="2210154" cy="646331"/>
            </a:xfrm>
            <a:prstGeom prst="rect">
              <a:avLst/>
            </a:prstGeom>
            <a:solidFill>
              <a:schemeClr val="bg1"/>
            </a:solidFill>
          </p:spPr>
          <p:txBody>
            <a:bodyPr wrap="square">
              <a:spAutoFit/>
            </a:bodyPr>
            <a:lstStyle/>
            <a:p>
              <a:pPr algn="ctr"/>
              <a:r>
                <a:rPr lang="en-GB" altLang="zh-CN" b="1" dirty="0">
                  <a:latin typeface="Times New Roman" panose="02020603050405020304" pitchFamily="18" charset="0"/>
                  <a:cs typeface="Times New Roman" panose="02020603050405020304" pitchFamily="18" charset="0"/>
                </a:rPr>
                <a:t>ancient map</a:t>
              </a:r>
              <a:r>
                <a:rPr lang="zh-CN" altLang="en-US" b="1" dirty="0">
                  <a:latin typeface="Times New Roman" panose="02020603050405020304" pitchFamily="18" charset="0"/>
                  <a:cs typeface="Times New Roman" panose="02020603050405020304" pitchFamily="18" charset="0"/>
                </a:rPr>
                <a:t>：</a:t>
              </a:r>
              <a:r>
                <a:rPr lang="en-GB" altLang="zh-CN" dirty="0">
                  <a:latin typeface="Times New Roman" panose="02020603050405020304" pitchFamily="18" charset="0"/>
                  <a:cs typeface="Times New Roman" panose="02020603050405020304" pitchFamily="18" charset="0"/>
                </a:rPr>
                <a:t>yellowed with age</a:t>
              </a:r>
              <a:endParaRPr lang="zh-CN" altLang="en-US" dirty="0">
                <a:latin typeface="Times New Roman" panose="02020603050405020304" pitchFamily="18" charset="0"/>
                <a:cs typeface="Times New Roman" panose="02020603050405020304" pitchFamily="18" charset="0"/>
              </a:endParaRPr>
            </a:p>
          </p:txBody>
        </p:sp>
      </p:grpSp>
      <p:grpSp>
        <p:nvGrpSpPr>
          <p:cNvPr id="13" name="组合 12"/>
          <p:cNvGrpSpPr/>
          <p:nvPr/>
        </p:nvGrpSpPr>
        <p:grpSpPr>
          <a:xfrm>
            <a:off x="5160733" y="3892340"/>
            <a:ext cx="2370187" cy="2404275"/>
            <a:chOff x="3480619" y="1347890"/>
            <a:chExt cx="2370187" cy="2404275"/>
          </a:xfrm>
        </p:grpSpPr>
        <p:pic>
          <p:nvPicPr>
            <p:cNvPr id="39" name="图片 38" descr="图片包含 桌子, 食物, 卡车, 覆盖&#10;&#10;AI 生成的内容可能不正确。"/>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80619" y="1347890"/>
              <a:ext cx="2370186" cy="1858549"/>
            </a:xfrm>
            <a:prstGeom prst="rect">
              <a:avLst/>
            </a:prstGeom>
          </p:spPr>
        </p:pic>
        <p:sp>
          <p:nvSpPr>
            <p:cNvPr id="33" name="文本框 32"/>
            <p:cNvSpPr txBox="1"/>
            <p:nvPr/>
          </p:nvSpPr>
          <p:spPr>
            <a:xfrm>
              <a:off x="3480620" y="3105834"/>
              <a:ext cx="2370186" cy="646331"/>
            </a:xfrm>
            <a:prstGeom prst="rect">
              <a:avLst/>
            </a:prstGeom>
            <a:solidFill>
              <a:schemeClr val="bg1"/>
            </a:solidFill>
          </p:spPr>
          <p:txBody>
            <a:bodyPr wrap="square">
              <a:spAutoFit/>
            </a:bodyPr>
            <a:lstStyle/>
            <a:p>
              <a:pPr algn="ctr"/>
              <a:r>
                <a:rPr lang="en-GB" altLang="zh-CN" b="1" dirty="0">
                  <a:latin typeface="Times New Roman" panose="02020603050405020304" pitchFamily="18" charset="0"/>
                  <a:cs typeface="Times New Roman" panose="02020603050405020304" pitchFamily="18" charset="0"/>
                </a:rPr>
                <a:t>backpacks with supplies</a:t>
              </a:r>
              <a:endParaRPr lang="zh-CN" altLang="en-US" dirty="0">
                <a:latin typeface="Times New Roman" panose="02020603050405020304" pitchFamily="18" charset="0"/>
                <a:cs typeface="Times New Roman" panose="02020603050405020304" pitchFamily="18" charset="0"/>
              </a:endParaRPr>
            </a:p>
          </p:txBody>
        </p:sp>
      </p:grpSp>
      <p:grpSp>
        <p:nvGrpSpPr>
          <p:cNvPr id="8" name="组合 7"/>
          <p:cNvGrpSpPr/>
          <p:nvPr/>
        </p:nvGrpSpPr>
        <p:grpSpPr>
          <a:xfrm>
            <a:off x="7589245" y="3442377"/>
            <a:ext cx="2776676" cy="2952150"/>
            <a:chOff x="5834033" y="1347891"/>
            <a:chExt cx="2776676" cy="2952150"/>
          </a:xfrm>
        </p:grpSpPr>
        <p:pic>
          <p:nvPicPr>
            <p:cNvPr id="41" name="图片 40" descr="图片包含 自然, 华美, 站, 鸟&#10;&#10;AI 生成的内容可能不正确。"/>
            <p:cNvPicPr>
              <a:picLocks noChangeAspect="1"/>
            </p:cNvPicPr>
            <p:nvPr/>
          </p:nvPicPr>
          <p:blipFill>
            <a:blip r:embed="rId4" cstate="print">
              <a:extLst>
                <a:ext uri="{28A0092B-C50C-407E-A947-70E740481C1C}">
                  <a14:useLocalDpi xmlns:a14="http://schemas.microsoft.com/office/drawing/2010/main" val="0"/>
                </a:ext>
              </a:extLst>
            </a:blip>
            <a:srcRect t="9506" b="12837"/>
            <a:stretch>
              <a:fillRect/>
            </a:stretch>
          </p:blipFill>
          <p:spPr>
            <a:xfrm>
              <a:off x="5834034" y="1347891"/>
              <a:ext cx="2776675" cy="1858549"/>
            </a:xfrm>
            <a:prstGeom prst="rect">
              <a:avLst/>
            </a:prstGeom>
          </p:spPr>
        </p:pic>
        <p:sp>
          <p:nvSpPr>
            <p:cNvPr id="35" name="文本框 34"/>
            <p:cNvSpPr txBox="1"/>
            <p:nvPr/>
          </p:nvSpPr>
          <p:spPr>
            <a:xfrm>
              <a:off x="5834033" y="3099712"/>
              <a:ext cx="2776675" cy="1200329"/>
            </a:xfrm>
            <a:prstGeom prst="rect">
              <a:avLst/>
            </a:prstGeom>
            <a:solidFill>
              <a:schemeClr val="bg1"/>
            </a:solidFill>
          </p:spPr>
          <p:txBody>
            <a:bodyPr wrap="square">
              <a:spAutoFit/>
            </a:bodyPr>
            <a:lstStyle/>
            <a:p>
              <a:r>
                <a:rPr lang="en-GB" altLang="zh-CN" b="1" dirty="0">
                  <a:latin typeface="Times New Roman" panose="02020603050405020304" pitchFamily="18" charset="0"/>
                  <a:cs typeface="Times New Roman" panose="02020603050405020304" pitchFamily="18" charset="0"/>
                </a:rPr>
                <a:t>Silver Falcon/ˈ</a:t>
              </a:r>
              <a:r>
                <a:rPr lang="en-GB" altLang="zh-CN" b="1" dirty="0" err="1">
                  <a:latin typeface="Times New Roman" panose="02020603050405020304" pitchFamily="18" charset="0"/>
                  <a:cs typeface="Times New Roman" panose="02020603050405020304" pitchFamily="18" charset="0"/>
                </a:rPr>
                <a:t>fælkən</a:t>
              </a:r>
              <a:r>
                <a:rPr lang="en-GB" altLang="zh-CN" b="1" dirty="0">
                  <a:latin typeface="Times New Roman" panose="02020603050405020304" pitchFamily="18" charset="0"/>
                  <a:cs typeface="Times New Roman" panose="02020603050405020304" pitchFamily="18" charset="0"/>
                </a:rPr>
                <a:t>/</a:t>
              </a:r>
              <a:r>
                <a:rPr lang="zh-CN" altLang="en-US" b="1" dirty="0">
                  <a:latin typeface="Times New Roman" panose="02020603050405020304" pitchFamily="18" charset="0"/>
                  <a:cs typeface="Times New Roman" panose="02020603050405020304" pitchFamily="18" charset="0"/>
                </a:rPr>
                <a:t>隼</a:t>
              </a:r>
              <a:endParaRPr lang="en-GB" altLang="zh-CN" b="1" dirty="0">
                <a:latin typeface="Times New Roman" panose="02020603050405020304" pitchFamily="18" charset="0"/>
                <a:cs typeface="Times New Roman" panose="02020603050405020304" pitchFamily="18" charset="0"/>
              </a:endParaRPr>
            </a:p>
            <a:p>
              <a:r>
                <a:rPr lang="en-GB" altLang="zh-CN" b="1" dirty="0">
                  <a:latin typeface="Times New Roman" panose="02020603050405020304" pitchFamily="18" charset="0"/>
                  <a:cs typeface="Times New Roman" panose="02020603050405020304" pitchFamily="18" charset="0"/>
                </a:rPr>
                <a:t>statue</a:t>
              </a:r>
              <a:r>
                <a:rPr lang="en-US" altLang="zh-CN" b="1" dirty="0">
                  <a:latin typeface="Times New Roman" panose="02020603050405020304" pitchFamily="18" charset="0"/>
                  <a:cs typeface="Times New Roman" panose="02020603050405020304" pitchFamily="18" charset="0"/>
                </a:rPr>
                <a:t>:</a:t>
              </a:r>
              <a:r>
                <a:rPr lang="en-GB" altLang="zh-CN" dirty="0">
                  <a:latin typeface="Times New Roman" panose="02020603050405020304" pitchFamily="18" charset="0"/>
                  <a:cs typeface="Times New Roman" panose="02020603050405020304" pitchFamily="18" charset="0"/>
                </a:rPr>
                <a:t>award its finder enormous wisdom and fortune</a:t>
              </a:r>
              <a:endParaRPr lang="zh-CN" altLang="en-US" dirty="0">
                <a:latin typeface="Times New Roman" panose="02020603050405020304" pitchFamily="18" charset="0"/>
                <a:cs typeface="Times New Roman" panose="02020603050405020304" pitchFamily="18" charset="0"/>
              </a:endParaRPr>
            </a:p>
          </p:txBody>
        </p:sp>
      </p:grpSp>
      <p:grpSp>
        <p:nvGrpSpPr>
          <p:cNvPr id="15" name="组合 14"/>
          <p:cNvGrpSpPr/>
          <p:nvPr/>
        </p:nvGrpSpPr>
        <p:grpSpPr>
          <a:xfrm>
            <a:off x="1368713" y="194386"/>
            <a:ext cx="1236620" cy="891573"/>
            <a:chOff x="81589" y="1799094"/>
            <a:chExt cx="1236620" cy="891573"/>
          </a:xfrm>
        </p:grpSpPr>
        <p:sp>
          <p:nvSpPr>
            <p:cNvPr id="12" name="云形 11"/>
            <p:cNvSpPr/>
            <p:nvPr/>
          </p:nvSpPr>
          <p:spPr>
            <a:xfrm>
              <a:off x="81589" y="1799094"/>
              <a:ext cx="1236620" cy="891573"/>
            </a:xfrm>
            <a:prstGeom prst="cloud">
              <a:avLst/>
            </a:prstGeom>
            <a:solidFill>
              <a:srgbClr val="C9F1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4820" y="2014047"/>
              <a:ext cx="1190158" cy="461665"/>
            </a:xfrm>
            <a:prstGeom prst="rect">
              <a:avLst/>
            </a:prstGeom>
            <a:noFill/>
          </p:spPr>
          <p:txBody>
            <a:bodyPr wrap="square">
              <a:spAutoFit/>
            </a:bodyPr>
            <a:lstStyle/>
            <a:p>
              <a:r>
                <a:rPr lang="en-US" altLang="zh-CN" sz="2400" b="1" dirty="0">
                  <a:latin typeface="+mn-lt"/>
                </a:rPr>
                <a:t>Objects</a:t>
              </a:r>
              <a:endParaRPr lang="zh-CN" altLang="en-US" sz="2400" b="1" dirty="0">
                <a:latin typeface="+mn-lt"/>
              </a:endParaRPr>
            </a:p>
          </p:txBody>
        </p:sp>
      </p:grpSp>
      <p:sp>
        <p:nvSpPr>
          <p:cNvPr id="20" name="文本框 19"/>
          <p:cNvSpPr txBox="1"/>
          <p:nvPr/>
        </p:nvSpPr>
        <p:spPr>
          <a:xfrm>
            <a:off x="987425" y="1840633"/>
            <a:ext cx="2210154" cy="2554545"/>
          </a:xfrm>
          <a:prstGeom prst="rect">
            <a:avLst/>
          </a:prstGeom>
          <a:noFill/>
        </p:spPr>
        <p:txBody>
          <a:bodyPr wrap="square">
            <a:spAutoFit/>
          </a:bodyPr>
          <a:lstStyle/>
          <a:p>
            <a:r>
              <a:rPr lang="en-US" altLang="zh-CN" sz="2000" dirty="0">
                <a:latin typeface="Times New Roman" panose="02020603050405020304" pitchFamily="18" charset="0"/>
                <a:cs typeface="Times New Roman" panose="02020603050405020304" pitchFamily="18" charset="0"/>
              </a:rPr>
              <a:t>1.</a:t>
            </a:r>
            <a:r>
              <a:rPr lang="en-GB" altLang="zh-CN" sz="2000" b="1" i="1" u="sng" dirty="0">
                <a:solidFill>
                  <a:srgbClr val="FF0000"/>
                </a:solidFill>
                <a:latin typeface="Times New Roman" panose="02020603050405020304" pitchFamily="18" charset="0"/>
                <a:cs typeface="Times New Roman" panose="02020603050405020304" pitchFamily="18" charset="0"/>
              </a:rPr>
              <a:t>Guide</a:t>
            </a:r>
            <a:r>
              <a:rPr lang="en-GB" altLang="zh-CN" sz="2000" dirty="0">
                <a:latin typeface="Times New Roman" panose="02020603050405020304" pitchFamily="18" charset="0"/>
                <a:cs typeface="Times New Roman" panose="02020603050405020304" pitchFamily="18" charset="0"/>
              </a:rPr>
              <a:t> them to the foot of Mount Veritas/ˈ</a:t>
            </a:r>
            <a:r>
              <a:rPr lang="en-GB" altLang="zh-CN" sz="2000" dirty="0" err="1">
                <a:latin typeface="Times New Roman" panose="02020603050405020304" pitchFamily="18" charset="0"/>
                <a:cs typeface="Times New Roman" panose="02020603050405020304" pitchFamily="18" charset="0"/>
              </a:rPr>
              <a:t>verɪˌtæs</a:t>
            </a:r>
            <a:r>
              <a:rPr lang="en-GB" altLang="zh-CN" sz="2000" dirty="0">
                <a:latin typeface="Times New Roman" panose="02020603050405020304" pitchFamily="18" charset="0"/>
                <a:cs typeface="Times New Roman" panose="02020603050405020304" pitchFamily="18" charset="0"/>
              </a:rPr>
              <a:t>/.</a:t>
            </a:r>
            <a:endParaRPr lang="en-GB"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2.</a:t>
            </a:r>
            <a:r>
              <a:rPr lang="en-GB" altLang="zh-CN" sz="2000" dirty="0">
                <a:latin typeface="Times New Roman" panose="02020603050405020304" pitchFamily="18" charset="0"/>
                <a:cs typeface="Times New Roman" panose="02020603050405020304" pitchFamily="18" charset="0"/>
              </a:rPr>
              <a:t>After completing the mission, it may be </a:t>
            </a:r>
            <a:r>
              <a:rPr lang="en-GB" altLang="zh-CN" sz="2000" b="1" i="1" u="sng" dirty="0">
                <a:solidFill>
                  <a:srgbClr val="FF0000"/>
                </a:solidFill>
                <a:latin typeface="Times New Roman" panose="02020603050405020304" pitchFamily="18" charset="0"/>
                <a:cs typeface="Times New Roman" panose="02020603050405020304" pitchFamily="18" charset="0"/>
              </a:rPr>
              <a:t>treasured</a:t>
            </a:r>
            <a:r>
              <a:rPr lang="en-GB" altLang="zh-CN" sz="2000" dirty="0">
                <a:latin typeface="Times New Roman" panose="02020603050405020304" pitchFamily="18" charset="0"/>
                <a:cs typeface="Times New Roman" panose="02020603050405020304" pitchFamily="18" charset="0"/>
              </a:rPr>
              <a:t> or </a:t>
            </a:r>
            <a:r>
              <a:rPr lang="en-GB" altLang="zh-CN" sz="2000" b="1" i="1" dirty="0">
                <a:solidFill>
                  <a:srgbClr val="FF0000"/>
                </a:solidFill>
                <a:latin typeface="Times New Roman" panose="02020603050405020304" pitchFamily="18" charset="0"/>
                <a:cs typeface="Times New Roman" panose="02020603050405020304" pitchFamily="18" charset="0"/>
              </a:rPr>
              <a:t>passed on.</a:t>
            </a:r>
            <a:endParaRPr lang="en-GB" altLang="zh-CN" sz="2000" b="1" i="1" dirty="0">
              <a:solidFill>
                <a:srgbClr val="FF0000"/>
              </a:solidFill>
              <a:latin typeface="Times New Roman" panose="02020603050405020304" pitchFamily="18" charset="0"/>
              <a:cs typeface="Times New Roman" panose="02020603050405020304" pitchFamily="18" charset="0"/>
            </a:endParaRPr>
          </a:p>
          <a:p>
            <a:endParaRPr lang="zh-CN" altLang="en-US" sz="2000"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5068252" y="1702025"/>
            <a:ext cx="2305085" cy="1323439"/>
          </a:xfrm>
          <a:prstGeom prst="rect">
            <a:avLst/>
          </a:prstGeom>
          <a:noFill/>
        </p:spPr>
        <p:txBody>
          <a:bodyPr wrap="square">
            <a:spAutoFit/>
          </a:bodyPr>
          <a:lstStyle/>
          <a:p>
            <a:r>
              <a:rPr lang="en-GB" altLang="zh-CN" sz="2000" dirty="0">
                <a:latin typeface="Times New Roman" panose="02020603050405020304" pitchFamily="18" charset="0"/>
                <a:cs typeface="Times New Roman" panose="02020603050405020304" pitchFamily="18" charset="0"/>
              </a:rPr>
              <a:t>1.There may be</a:t>
            </a:r>
            <a:r>
              <a:rPr lang="en-GB" altLang="zh-CN" sz="2000" b="1" i="1" u="sng" dirty="0">
                <a:solidFill>
                  <a:srgbClr val="FF0000"/>
                </a:solidFill>
                <a:latin typeface="Times New Roman" panose="02020603050405020304" pitchFamily="18" charset="0"/>
                <a:cs typeface="Times New Roman" panose="02020603050405020304" pitchFamily="18" charset="0"/>
              </a:rPr>
              <a:t> items like a first aid kit </a:t>
            </a:r>
            <a:r>
              <a:rPr lang="en-GB" altLang="zh-CN" sz="2000" dirty="0">
                <a:latin typeface="Times New Roman" panose="02020603050405020304" pitchFamily="18" charset="0"/>
                <a:cs typeface="Times New Roman" panose="02020603050405020304" pitchFamily="18" charset="0"/>
              </a:rPr>
              <a:t>and flashlight that come in handy.</a:t>
            </a:r>
            <a:endParaRPr lang="zh-CN" altLang="en-US" sz="2000" dirty="0">
              <a:latin typeface="Times New Roman" panose="02020603050405020304" pitchFamily="18" charset="0"/>
              <a:cs typeface="Times New Roman" panose="02020603050405020304" pitchFamily="18" charset="0"/>
            </a:endParaRPr>
          </a:p>
        </p:txBody>
      </p:sp>
      <p:sp>
        <p:nvSpPr>
          <p:cNvPr id="26" name="文本框 25"/>
          <p:cNvSpPr txBox="1"/>
          <p:nvPr/>
        </p:nvSpPr>
        <p:spPr>
          <a:xfrm>
            <a:off x="7442200" y="1477010"/>
            <a:ext cx="3228340" cy="1938020"/>
          </a:xfrm>
          <a:prstGeom prst="rect">
            <a:avLst/>
          </a:prstGeom>
          <a:noFill/>
        </p:spPr>
        <p:txBody>
          <a:bodyPr wrap="square">
            <a:spAutoFit/>
          </a:bodyPr>
          <a:lstStyle/>
          <a:p>
            <a:r>
              <a:rPr lang="en-US" altLang="zh-CN" sz="2000" dirty="0">
                <a:latin typeface="Times New Roman" panose="02020603050405020304" pitchFamily="18" charset="0"/>
                <a:cs typeface="Times New Roman" panose="02020603050405020304" pitchFamily="18" charset="0"/>
              </a:rPr>
              <a:t>1.</a:t>
            </a:r>
            <a:r>
              <a:rPr lang="en-GB" altLang="zh-CN" sz="2000" dirty="0">
                <a:latin typeface="Times New Roman" panose="02020603050405020304" pitchFamily="18" charset="0"/>
                <a:cs typeface="Times New Roman" panose="02020603050405020304" pitchFamily="18" charset="0"/>
              </a:rPr>
              <a:t>No wealth, the statue is worn and broken.</a:t>
            </a:r>
            <a:endParaRPr lang="en-GB"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2.</a:t>
            </a:r>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Gaining spiritual wealth</a:t>
            </a:r>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(friendship/growth/wisdom)</a:t>
            </a:r>
            <a:endParaRPr lang="en-GB"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3.</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There</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can</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be</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a</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note</a:t>
            </a:r>
            <a:r>
              <a:rPr lang="zh-CN" altLang="en-US"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reminding…</a:t>
            </a:r>
            <a:endParaRPr lang="zh-CN" altLang="en-US" sz="2000" dirty="0">
              <a:latin typeface="Times New Roman" panose="02020603050405020304" pitchFamily="18" charset="0"/>
              <a:cs typeface="Times New Roman" panose="02020603050405020304" pitchFamily="18" charset="0"/>
            </a:endParaRPr>
          </a:p>
        </p:txBody>
      </p:sp>
      <p:grpSp>
        <p:nvGrpSpPr>
          <p:cNvPr id="19" name="组合 18"/>
          <p:cNvGrpSpPr/>
          <p:nvPr/>
        </p:nvGrpSpPr>
        <p:grpSpPr>
          <a:xfrm>
            <a:off x="3170004" y="3976231"/>
            <a:ext cx="1932403" cy="2141297"/>
            <a:chOff x="23449" y="3639861"/>
            <a:chExt cx="1932403" cy="2141297"/>
          </a:xfrm>
        </p:grpSpPr>
        <p:pic>
          <p:nvPicPr>
            <p:cNvPr id="5" name="图片 4" descr="桌子上放着许多海报&#10;&#10;AI 生成的内容可能不正确。"/>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450" y="3639861"/>
              <a:ext cx="1932402" cy="1789700"/>
            </a:xfrm>
            <a:prstGeom prst="rect">
              <a:avLst/>
            </a:prstGeom>
          </p:spPr>
        </p:pic>
        <p:sp>
          <p:nvSpPr>
            <p:cNvPr id="9" name="文本框 8"/>
            <p:cNvSpPr txBox="1"/>
            <p:nvPr/>
          </p:nvSpPr>
          <p:spPr>
            <a:xfrm>
              <a:off x="23449" y="5411826"/>
              <a:ext cx="1932402" cy="369332"/>
            </a:xfrm>
            <a:prstGeom prst="rect">
              <a:avLst/>
            </a:prstGeom>
            <a:solidFill>
              <a:schemeClr val="bg1"/>
            </a:solidFill>
          </p:spPr>
          <p:txBody>
            <a:bodyPr wrap="square">
              <a:spAutoFit/>
            </a:bodyPr>
            <a:lstStyle/>
            <a:p>
              <a:pPr algn="ctr"/>
              <a:r>
                <a:rPr lang="en-US" altLang="zh-CN" b="1" dirty="0">
                  <a:latin typeface="Times New Roman" panose="02020603050405020304" pitchFamily="18" charset="0"/>
                  <a:cs typeface="Times New Roman" panose="02020603050405020304" pitchFamily="18" charset="0"/>
                </a:rPr>
                <a:t>books</a:t>
              </a:r>
              <a:r>
                <a:rPr lang="zh-CN" altLang="en-US" b="1"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on</a:t>
              </a:r>
              <a:r>
                <a:rPr lang="zh-CN" altLang="en-US" b="1"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survival</a:t>
              </a:r>
              <a:endParaRPr lang="zh-CN" altLang="en-US" dirty="0">
                <a:latin typeface="Times New Roman" panose="02020603050405020304" pitchFamily="18" charset="0"/>
                <a:cs typeface="Times New Roman" panose="02020603050405020304" pitchFamily="18" charset="0"/>
              </a:endParaRPr>
            </a:p>
          </p:txBody>
        </p:sp>
      </p:grpSp>
      <p:sp>
        <p:nvSpPr>
          <p:cNvPr id="18" name="文本框 17"/>
          <p:cNvSpPr txBox="1"/>
          <p:nvPr/>
        </p:nvSpPr>
        <p:spPr>
          <a:xfrm>
            <a:off x="3135850" y="1729462"/>
            <a:ext cx="1932402" cy="2246769"/>
          </a:xfrm>
          <a:prstGeom prst="rect">
            <a:avLst/>
          </a:prstGeom>
          <a:noFill/>
        </p:spPr>
        <p:txBody>
          <a:bodyPr wrap="square">
            <a:spAutoFit/>
          </a:bodyPr>
          <a:lstStyle>
            <a:defPPr>
              <a:defRPr lang="zh-CN"/>
            </a:defPPr>
            <a:lvl1pPr>
              <a:defRPr sz="2000">
                <a:latin typeface="Times New Roman" panose="02020603050405020304" pitchFamily="18" charset="0"/>
                <a:cs typeface="Times New Roman" panose="02020603050405020304" pitchFamily="18" charset="0"/>
              </a:defRPr>
            </a:lvl1pPr>
          </a:lstStyle>
          <a:p>
            <a:r>
              <a:rPr lang="en-US" altLang="zh-CN" dirty="0"/>
              <a:t>1.</a:t>
            </a:r>
            <a:r>
              <a:rPr lang="en-GB" altLang="zh-CN" b="1" i="1" u="sng" dirty="0">
                <a:solidFill>
                  <a:srgbClr val="FF0000"/>
                </a:solidFill>
              </a:rPr>
              <a:t>Transform knowledge into action</a:t>
            </a:r>
            <a:r>
              <a:rPr lang="en-GB" altLang="zh-CN" dirty="0"/>
              <a:t>: bandaging, first aid, terrain </a:t>
            </a:r>
            <a:r>
              <a:rPr lang="en-GB" altLang="zh-CN" sz="1600" dirty="0"/>
              <a:t>(</a:t>
            </a:r>
            <a:r>
              <a:rPr lang="zh-CN" altLang="en-GB" sz="1600" dirty="0"/>
              <a:t>地形</a:t>
            </a:r>
            <a:r>
              <a:rPr lang="en-US" altLang="zh-CN" sz="1600" dirty="0"/>
              <a:t>)</a:t>
            </a:r>
            <a:r>
              <a:rPr lang="en-GB" altLang="zh-CN" sz="1600" dirty="0"/>
              <a:t> </a:t>
            </a:r>
            <a:r>
              <a:rPr lang="en-GB" altLang="zh-CN" dirty="0"/>
              <a:t>assessment, and route selection.</a:t>
            </a:r>
            <a:endParaRPr lang="zh-CN" altLang="en-US" dirty="0"/>
          </a:p>
        </p:txBody>
      </p:sp>
      <p:sp>
        <p:nvSpPr>
          <p:cNvPr id="17" name="文本框 16"/>
          <p:cNvSpPr txBox="1"/>
          <p:nvPr/>
        </p:nvSpPr>
        <p:spPr>
          <a:xfrm>
            <a:off x="1256656" y="131476"/>
            <a:ext cx="10792202" cy="1015663"/>
          </a:xfrm>
          <a:custGeom>
            <a:avLst/>
            <a:gdLst>
              <a:gd name="csX0" fmla="*/ 0 w 10792202"/>
              <a:gd name="csY0" fmla="*/ 0 h 1015663"/>
              <a:gd name="csX1" fmla="*/ 458669 w 10792202"/>
              <a:gd name="csY1" fmla="*/ 0 h 1015663"/>
              <a:gd name="csX2" fmla="*/ 1025259 w 10792202"/>
              <a:gd name="csY2" fmla="*/ 0 h 1015663"/>
              <a:gd name="csX3" fmla="*/ 1591850 w 10792202"/>
              <a:gd name="csY3" fmla="*/ 0 h 1015663"/>
              <a:gd name="csX4" fmla="*/ 2050518 w 10792202"/>
              <a:gd name="csY4" fmla="*/ 0 h 1015663"/>
              <a:gd name="csX5" fmla="*/ 2940875 w 10792202"/>
              <a:gd name="csY5" fmla="*/ 0 h 1015663"/>
              <a:gd name="csX6" fmla="*/ 3291622 w 10792202"/>
              <a:gd name="csY6" fmla="*/ 0 h 1015663"/>
              <a:gd name="csX7" fmla="*/ 4181978 w 10792202"/>
              <a:gd name="csY7" fmla="*/ 0 h 1015663"/>
              <a:gd name="csX8" fmla="*/ 4856491 w 10792202"/>
              <a:gd name="csY8" fmla="*/ 0 h 1015663"/>
              <a:gd name="csX9" fmla="*/ 5638926 w 10792202"/>
              <a:gd name="csY9" fmla="*/ 0 h 1015663"/>
              <a:gd name="csX10" fmla="*/ 6097594 w 10792202"/>
              <a:gd name="csY10" fmla="*/ 0 h 1015663"/>
              <a:gd name="csX11" fmla="*/ 6664185 w 10792202"/>
              <a:gd name="csY11" fmla="*/ 0 h 1015663"/>
              <a:gd name="csX12" fmla="*/ 7554541 w 10792202"/>
              <a:gd name="csY12" fmla="*/ 0 h 1015663"/>
              <a:gd name="csX13" fmla="*/ 8229054 w 10792202"/>
              <a:gd name="csY13" fmla="*/ 0 h 1015663"/>
              <a:gd name="csX14" fmla="*/ 9011489 w 10792202"/>
              <a:gd name="csY14" fmla="*/ 0 h 1015663"/>
              <a:gd name="csX15" fmla="*/ 9578079 w 10792202"/>
              <a:gd name="csY15" fmla="*/ 0 h 1015663"/>
              <a:gd name="csX16" fmla="*/ 10792202 w 10792202"/>
              <a:gd name="csY16" fmla="*/ 0 h 1015663"/>
              <a:gd name="csX17" fmla="*/ 10792202 w 10792202"/>
              <a:gd name="csY17" fmla="*/ 528145 h 1015663"/>
              <a:gd name="csX18" fmla="*/ 10792202 w 10792202"/>
              <a:gd name="csY18" fmla="*/ 1015663 h 1015663"/>
              <a:gd name="csX19" fmla="*/ 9901845 w 10792202"/>
              <a:gd name="csY19" fmla="*/ 1015663 h 1015663"/>
              <a:gd name="csX20" fmla="*/ 9443177 w 10792202"/>
              <a:gd name="csY20" fmla="*/ 1015663 h 1015663"/>
              <a:gd name="csX21" fmla="*/ 8768664 w 10792202"/>
              <a:gd name="csY21" fmla="*/ 1015663 h 1015663"/>
              <a:gd name="csX22" fmla="*/ 8309996 w 10792202"/>
              <a:gd name="csY22" fmla="*/ 1015663 h 1015663"/>
              <a:gd name="csX23" fmla="*/ 7959249 w 10792202"/>
              <a:gd name="csY23" fmla="*/ 1015663 h 1015663"/>
              <a:gd name="csX24" fmla="*/ 7176814 w 10792202"/>
              <a:gd name="csY24" fmla="*/ 1015663 h 1015663"/>
              <a:gd name="csX25" fmla="*/ 6610224 w 10792202"/>
              <a:gd name="csY25" fmla="*/ 1015663 h 1015663"/>
              <a:gd name="csX26" fmla="*/ 6151555 w 10792202"/>
              <a:gd name="csY26" fmla="*/ 1015663 h 1015663"/>
              <a:gd name="csX27" fmla="*/ 5800809 w 10792202"/>
              <a:gd name="csY27" fmla="*/ 1015663 h 1015663"/>
              <a:gd name="csX28" fmla="*/ 5234218 w 10792202"/>
              <a:gd name="csY28" fmla="*/ 1015663 h 1015663"/>
              <a:gd name="csX29" fmla="*/ 4883471 w 10792202"/>
              <a:gd name="csY29" fmla="*/ 1015663 h 1015663"/>
              <a:gd name="csX30" fmla="*/ 4316881 w 10792202"/>
              <a:gd name="csY30" fmla="*/ 1015663 h 1015663"/>
              <a:gd name="csX31" fmla="*/ 3534446 w 10792202"/>
              <a:gd name="csY31" fmla="*/ 1015663 h 1015663"/>
              <a:gd name="csX32" fmla="*/ 2752012 w 10792202"/>
              <a:gd name="csY32" fmla="*/ 1015663 h 1015663"/>
              <a:gd name="csX33" fmla="*/ 2077499 w 10792202"/>
              <a:gd name="csY33" fmla="*/ 1015663 h 1015663"/>
              <a:gd name="csX34" fmla="*/ 1618830 w 10792202"/>
              <a:gd name="csY34" fmla="*/ 1015663 h 1015663"/>
              <a:gd name="csX35" fmla="*/ 1268084 w 10792202"/>
              <a:gd name="csY35" fmla="*/ 1015663 h 1015663"/>
              <a:gd name="csX36" fmla="*/ 809415 w 10792202"/>
              <a:gd name="csY36" fmla="*/ 1015663 h 1015663"/>
              <a:gd name="csX37" fmla="*/ 0 w 10792202"/>
              <a:gd name="csY37" fmla="*/ 1015663 h 1015663"/>
              <a:gd name="csX38" fmla="*/ 0 w 10792202"/>
              <a:gd name="csY38" fmla="*/ 517988 h 1015663"/>
              <a:gd name="csX39" fmla="*/ 0 w 10792202"/>
              <a:gd name="csY39" fmla="*/ 0 h 10156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Lst>
            <a:rect l="l" t="t" r="r" b="b"/>
            <a:pathLst>
              <a:path w="10792202" h="1015663" fill="none" extrusionOk="0">
                <a:moveTo>
                  <a:pt x="0" y="0"/>
                </a:moveTo>
                <a:cubicBezTo>
                  <a:pt x="148641" y="-13134"/>
                  <a:pt x="299196" y="-1330"/>
                  <a:pt x="458669" y="0"/>
                </a:cubicBezTo>
                <a:cubicBezTo>
                  <a:pt x="618142" y="1330"/>
                  <a:pt x="752134" y="22598"/>
                  <a:pt x="1025259" y="0"/>
                </a:cubicBezTo>
                <a:cubicBezTo>
                  <a:pt x="1298384" y="-22598"/>
                  <a:pt x="1430670" y="-6144"/>
                  <a:pt x="1591850" y="0"/>
                </a:cubicBezTo>
                <a:cubicBezTo>
                  <a:pt x="1753030" y="6144"/>
                  <a:pt x="1936619" y="1446"/>
                  <a:pt x="2050518" y="0"/>
                </a:cubicBezTo>
                <a:cubicBezTo>
                  <a:pt x="2164417" y="-1446"/>
                  <a:pt x="2551556" y="-175"/>
                  <a:pt x="2940875" y="0"/>
                </a:cubicBezTo>
                <a:cubicBezTo>
                  <a:pt x="3330194" y="175"/>
                  <a:pt x="3191051" y="15919"/>
                  <a:pt x="3291622" y="0"/>
                </a:cubicBezTo>
                <a:cubicBezTo>
                  <a:pt x="3392193" y="-15919"/>
                  <a:pt x="3746938" y="10712"/>
                  <a:pt x="4181978" y="0"/>
                </a:cubicBezTo>
                <a:cubicBezTo>
                  <a:pt x="4617018" y="-10712"/>
                  <a:pt x="4688062" y="-26974"/>
                  <a:pt x="4856491" y="0"/>
                </a:cubicBezTo>
                <a:cubicBezTo>
                  <a:pt x="5024920" y="26974"/>
                  <a:pt x="5469963" y="-12839"/>
                  <a:pt x="5638926" y="0"/>
                </a:cubicBezTo>
                <a:cubicBezTo>
                  <a:pt x="5807889" y="12839"/>
                  <a:pt x="5957709" y="14907"/>
                  <a:pt x="6097594" y="0"/>
                </a:cubicBezTo>
                <a:cubicBezTo>
                  <a:pt x="6237479" y="-14907"/>
                  <a:pt x="6404180" y="8986"/>
                  <a:pt x="6664185" y="0"/>
                </a:cubicBezTo>
                <a:cubicBezTo>
                  <a:pt x="6924190" y="-8986"/>
                  <a:pt x="7268902" y="-31217"/>
                  <a:pt x="7554541" y="0"/>
                </a:cubicBezTo>
                <a:cubicBezTo>
                  <a:pt x="7840180" y="31217"/>
                  <a:pt x="8024821" y="33392"/>
                  <a:pt x="8229054" y="0"/>
                </a:cubicBezTo>
                <a:cubicBezTo>
                  <a:pt x="8433287" y="-33392"/>
                  <a:pt x="8749127" y="3708"/>
                  <a:pt x="9011489" y="0"/>
                </a:cubicBezTo>
                <a:cubicBezTo>
                  <a:pt x="9273851" y="-3708"/>
                  <a:pt x="9356492" y="25611"/>
                  <a:pt x="9578079" y="0"/>
                </a:cubicBezTo>
                <a:cubicBezTo>
                  <a:pt x="9799666" y="-25611"/>
                  <a:pt x="10198302" y="17848"/>
                  <a:pt x="10792202" y="0"/>
                </a:cubicBezTo>
                <a:cubicBezTo>
                  <a:pt x="10782816" y="173839"/>
                  <a:pt x="10813566" y="396723"/>
                  <a:pt x="10792202" y="528145"/>
                </a:cubicBezTo>
                <a:cubicBezTo>
                  <a:pt x="10770838" y="659567"/>
                  <a:pt x="10812726" y="835328"/>
                  <a:pt x="10792202" y="1015663"/>
                </a:cubicBezTo>
                <a:cubicBezTo>
                  <a:pt x="10408592" y="991960"/>
                  <a:pt x="10295746" y="982243"/>
                  <a:pt x="9901845" y="1015663"/>
                </a:cubicBezTo>
                <a:cubicBezTo>
                  <a:pt x="9507944" y="1049083"/>
                  <a:pt x="9629098" y="1038223"/>
                  <a:pt x="9443177" y="1015663"/>
                </a:cubicBezTo>
                <a:cubicBezTo>
                  <a:pt x="9257256" y="993103"/>
                  <a:pt x="8925217" y="986347"/>
                  <a:pt x="8768664" y="1015663"/>
                </a:cubicBezTo>
                <a:cubicBezTo>
                  <a:pt x="8612111" y="1044979"/>
                  <a:pt x="8461179" y="1018897"/>
                  <a:pt x="8309996" y="1015663"/>
                </a:cubicBezTo>
                <a:cubicBezTo>
                  <a:pt x="8158813" y="1012429"/>
                  <a:pt x="8057129" y="1006444"/>
                  <a:pt x="7959249" y="1015663"/>
                </a:cubicBezTo>
                <a:cubicBezTo>
                  <a:pt x="7861369" y="1024882"/>
                  <a:pt x="7493212" y="986126"/>
                  <a:pt x="7176814" y="1015663"/>
                </a:cubicBezTo>
                <a:cubicBezTo>
                  <a:pt x="6860416" y="1045200"/>
                  <a:pt x="6803150" y="989569"/>
                  <a:pt x="6610224" y="1015663"/>
                </a:cubicBezTo>
                <a:cubicBezTo>
                  <a:pt x="6417298" y="1041758"/>
                  <a:pt x="6291521" y="998867"/>
                  <a:pt x="6151555" y="1015663"/>
                </a:cubicBezTo>
                <a:cubicBezTo>
                  <a:pt x="6011589" y="1032459"/>
                  <a:pt x="5936821" y="1012119"/>
                  <a:pt x="5800809" y="1015663"/>
                </a:cubicBezTo>
                <a:cubicBezTo>
                  <a:pt x="5664797" y="1019207"/>
                  <a:pt x="5470935" y="992490"/>
                  <a:pt x="5234218" y="1015663"/>
                </a:cubicBezTo>
                <a:cubicBezTo>
                  <a:pt x="4997501" y="1038836"/>
                  <a:pt x="5029989" y="1022533"/>
                  <a:pt x="4883471" y="1015663"/>
                </a:cubicBezTo>
                <a:cubicBezTo>
                  <a:pt x="4736953" y="1008793"/>
                  <a:pt x="4499580" y="995102"/>
                  <a:pt x="4316881" y="1015663"/>
                </a:cubicBezTo>
                <a:cubicBezTo>
                  <a:pt x="4134182" y="1036225"/>
                  <a:pt x="3747071" y="1051601"/>
                  <a:pt x="3534446" y="1015663"/>
                </a:cubicBezTo>
                <a:cubicBezTo>
                  <a:pt x="3321822" y="979725"/>
                  <a:pt x="3054077" y="989385"/>
                  <a:pt x="2752012" y="1015663"/>
                </a:cubicBezTo>
                <a:cubicBezTo>
                  <a:pt x="2449947" y="1041941"/>
                  <a:pt x="2351572" y="1003893"/>
                  <a:pt x="2077499" y="1015663"/>
                </a:cubicBezTo>
                <a:cubicBezTo>
                  <a:pt x="1803426" y="1027433"/>
                  <a:pt x="1805819" y="1006867"/>
                  <a:pt x="1618830" y="1015663"/>
                </a:cubicBezTo>
                <a:cubicBezTo>
                  <a:pt x="1431841" y="1024459"/>
                  <a:pt x="1350323" y="1031577"/>
                  <a:pt x="1268084" y="1015663"/>
                </a:cubicBezTo>
                <a:cubicBezTo>
                  <a:pt x="1185845" y="999749"/>
                  <a:pt x="929563" y="1033880"/>
                  <a:pt x="809415" y="1015663"/>
                </a:cubicBezTo>
                <a:cubicBezTo>
                  <a:pt x="689267" y="997446"/>
                  <a:pt x="359716" y="1038290"/>
                  <a:pt x="0" y="1015663"/>
                </a:cubicBezTo>
                <a:cubicBezTo>
                  <a:pt x="-7573" y="880711"/>
                  <a:pt x="24650" y="736196"/>
                  <a:pt x="0" y="517988"/>
                </a:cubicBezTo>
                <a:cubicBezTo>
                  <a:pt x="-24650" y="299780"/>
                  <a:pt x="-10795" y="115842"/>
                  <a:pt x="0" y="0"/>
                </a:cubicBezTo>
                <a:close/>
              </a:path>
              <a:path w="10792202" h="1015663" stroke="0" extrusionOk="0">
                <a:moveTo>
                  <a:pt x="0" y="0"/>
                </a:moveTo>
                <a:cubicBezTo>
                  <a:pt x="205443" y="-33711"/>
                  <a:pt x="428988" y="29117"/>
                  <a:pt x="782435" y="0"/>
                </a:cubicBezTo>
                <a:cubicBezTo>
                  <a:pt x="1135883" y="-29117"/>
                  <a:pt x="1211144" y="-19230"/>
                  <a:pt x="1349025" y="0"/>
                </a:cubicBezTo>
                <a:cubicBezTo>
                  <a:pt x="1486906" y="19230"/>
                  <a:pt x="1597647" y="9801"/>
                  <a:pt x="1699772" y="0"/>
                </a:cubicBezTo>
                <a:cubicBezTo>
                  <a:pt x="1801897" y="-9801"/>
                  <a:pt x="1970278" y="-18364"/>
                  <a:pt x="2158440" y="0"/>
                </a:cubicBezTo>
                <a:cubicBezTo>
                  <a:pt x="2346602" y="18364"/>
                  <a:pt x="2504760" y="-20855"/>
                  <a:pt x="2617109" y="0"/>
                </a:cubicBezTo>
                <a:cubicBezTo>
                  <a:pt x="2729458" y="20855"/>
                  <a:pt x="2908187" y="17151"/>
                  <a:pt x="3075778" y="0"/>
                </a:cubicBezTo>
                <a:cubicBezTo>
                  <a:pt x="3243369" y="-17151"/>
                  <a:pt x="3313394" y="-4843"/>
                  <a:pt x="3426524" y="0"/>
                </a:cubicBezTo>
                <a:cubicBezTo>
                  <a:pt x="3539654" y="4843"/>
                  <a:pt x="3813068" y="28113"/>
                  <a:pt x="4101037" y="0"/>
                </a:cubicBezTo>
                <a:cubicBezTo>
                  <a:pt x="4389006" y="-28113"/>
                  <a:pt x="4402414" y="-1634"/>
                  <a:pt x="4559705" y="0"/>
                </a:cubicBezTo>
                <a:cubicBezTo>
                  <a:pt x="4716996" y="1634"/>
                  <a:pt x="4916302" y="-11720"/>
                  <a:pt x="5018374" y="0"/>
                </a:cubicBezTo>
                <a:cubicBezTo>
                  <a:pt x="5120446" y="11720"/>
                  <a:pt x="5548380" y="23331"/>
                  <a:pt x="5908731" y="0"/>
                </a:cubicBezTo>
                <a:cubicBezTo>
                  <a:pt x="6269082" y="-23331"/>
                  <a:pt x="6250024" y="-641"/>
                  <a:pt x="6583243" y="0"/>
                </a:cubicBezTo>
                <a:cubicBezTo>
                  <a:pt x="6916462" y="641"/>
                  <a:pt x="6772000" y="-12483"/>
                  <a:pt x="6933990" y="0"/>
                </a:cubicBezTo>
                <a:cubicBezTo>
                  <a:pt x="7095980" y="12483"/>
                  <a:pt x="7184488" y="8003"/>
                  <a:pt x="7284736" y="0"/>
                </a:cubicBezTo>
                <a:cubicBezTo>
                  <a:pt x="7384984" y="-8003"/>
                  <a:pt x="7583188" y="-2925"/>
                  <a:pt x="7851327" y="0"/>
                </a:cubicBezTo>
                <a:cubicBezTo>
                  <a:pt x="8119466" y="2925"/>
                  <a:pt x="8193304" y="7325"/>
                  <a:pt x="8525840" y="0"/>
                </a:cubicBezTo>
                <a:cubicBezTo>
                  <a:pt x="8858376" y="-7325"/>
                  <a:pt x="8755463" y="-7057"/>
                  <a:pt x="8876586" y="0"/>
                </a:cubicBezTo>
                <a:cubicBezTo>
                  <a:pt x="8997709" y="7057"/>
                  <a:pt x="9164307" y="12581"/>
                  <a:pt x="9335255" y="0"/>
                </a:cubicBezTo>
                <a:cubicBezTo>
                  <a:pt x="9506203" y="-12581"/>
                  <a:pt x="9581736" y="578"/>
                  <a:pt x="9793923" y="0"/>
                </a:cubicBezTo>
                <a:cubicBezTo>
                  <a:pt x="10006110" y="-578"/>
                  <a:pt x="10450857" y="-22862"/>
                  <a:pt x="10792202" y="0"/>
                </a:cubicBezTo>
                <a:cubicBezTo>
                  <a:pt x="10801132" y="234697"/>
                  <a:pt x="10777820" y="289391"/>
                  <a:pt x="10792202" y="517988"/>
                </a:cubicBezTo>
                <a:cubicBezTo>
                  <a:pt x="10806584" y="746585"/>
                  <a:pt x="10782332" y="891871"/>
                  <a:pt x="10792202" y="1015663"/>
                </a:cubicBezTo>
                <a:cubicBezTo>
                  <a:pt x="10501834" y="991389"/>
                  <a:pt x="10327252" y="974605"/>
                  <a:pt x="9901845" y="1015663"/>
                </a:cubicBezTo>
                <a:cubicBezTo>
                  <a:pt x="9476438" y="1056721"/>
                  <a:pt x="9642062" y="1028831"/>
                  <a:pt x="9443177" y="1015663"/>
                </a:cubicBezTo>
                <a:cubicBezTo>
                  <a:pt x="9244292" y="1002495"/>
                  <a:pt x="9043313" y="991257"/>
                  <a:pt x="8876586" y="1015663"/>
                </a:cubicBezTo>
                <a:cubicBezTo>
                  <a:pt x="8709859" y="1040069"/>
                  <a:pt x="8669744" y="1017841"/>
                  <a:pt x="8525840" y="1015663"/>
                </a:cubicBezTo>
                <a:cubicBezTo>
                  <a:pt x="8381936" y="1013485"/>
                  <a:pt x="8034697" y="1040102"/>
                  <a:pt x="7743405" y="1015663"/>
                </a:cubicBezTo>
                <a:cubicBezTo>
                  <a:pt x="7452114" y="991224"/>
                  <a:pt x="7360225" y="990400"/>
                  <a:pt x="7068892" y="1015663"/>
                </a:cubicBezTo>
                <a:cubicBezTo>
                  <a:pt x="6777559" y="1040926"/>
                  <a:pt x="6644542" y="1039194"/>
                  <a:pt x="6502302" y="1015663"/>
                </a:cubicBezTo>
                <a:cubicBezTo>
                  <a:pt x="6360062" y="992133"/>
                  <a:pt x="5948199" y="986520"/>
                  <a:pt x="5611945" y="1015663"/>
                </a:cubicBezTo>
                <a:cubicBezTo>
                  <a:pt x="5275691" y="1044806"/>
                  <a:pt x="5382126" y="1015160"/>
                  <a:pt x="5153276" y="1015663"/>
                </a:cubicBezTo>
                <a:cubicBezTo>
                  <a:pt x="4924426" y="1016166"/>
                  <a:pt x="4856250" y="1038474"/>
                  <a:pt x="4694608" y="1015663"/>
                </a:cubicBezTo>
                <a:cubicBezTo>
                  <a:pt x="4532966" y="992852"/>
                  <a:pt x="4348723" y="1004361"/>
                  <a:pt x="4128017" y="1015663"/>
                </a:cubicBezTo>
                <a:cubicBezTo>
                  <a:pt x="3907311" y="1026965"/>
                  <a:pt x="3648618" y="980407"/>
                  <a:pt x="3345583" y="1015663"/>
                </a:cubicBezTo>
                <a:cubicBezTo>
                  <a:pt x="3042548" y="1050919"/>
                  <a:pt x="3054006" y="993923"/>
                  <a:pt x="2778992" y="1015663"/>
                </a:cubicBezTo>
                <a:cubicBezTo>
                  <a:pt x="2503978" y="1037403"/>
                  <a:pt x="2154972" y="1019042"/>
                  <a:pt x="1888635" y="1015663"/>
                </a:cubicBezTo>
                <a:cubicBezTo>
                  <a:pt x="1622298" y="1012284"/>
                  <a:pt x="1688858" y="1028270"/>
                  <a:pt x="1537889" y="1015663"/>
                </a:cubicBezTo>
                <a:cubicBezTo>
                  <a:pt x="1386920" y="1003056"/>
                  <a:pt x="1042243" y="997220"/>
                  <a:pt x="755454" y="1015663"/>
                </a:cubicBezTo>
                <a:cubicBezTo>
                  <a:pt x="468665" y="1034106"/>
                  <a:pt x="232126" y="1018471"/>
                  <a:pt x="0" y="1015663"/>
                </a:cubicBezTo>
                <a:cubicBezTo>
                  <a:pt x="-3868" y="762644"/>
                  <a:pt x="-24872" y="733670"/>
                  <a:pt x="0" y="487518"/>
                </a:cubicBezTo>
                <a:cubicBezTo>
                  <a:pt x="24872" y="241366"/>
                  <a:pt x="5767" y="136215"/>
                  <a:pt x="0" y="0"/>
                </a:cubicBezTo>
                <a:close/>
              </a:path>
            </a:pathLst>
          </a:custGeom>
          <a:solidFill>
            <a:schemeClr val="bg1"/>
          </a:solidFill>
          <a:ln>
            <a:solidFill>
              <a:srgbClr val="00B0F0"/>
            </a:solidFill>
          </a:ln>
        </p:spPr>
        <p:txBody>
          <a:bodyPr wrap="square">
            <a:spAutoFit/>
          </a:bodyPr>
          <a:lstStyle/>
          <a:p>
            <a:pPr>
              <a:buNone/>
            </a:pPr>
            <a:r>
              <a:rPr lang="zh-CN" altLang="en-US" sz="2000" b="1" dirty="0"/>
              <a:t>优秀的续写，让原文的物件开口说话</a:t>
            </a:r>
            <a:r>
              <a:rPr lang="en-US" altLang="zh-CN" sz="2000" b="1" dirty="0"/>
              <a:t>——</a:t>
            </a:r>
            <a:r>
              <a:rPr lang="zh-CN" altLang="en-US" sz="2000" dirty="0"/>
              <a:t>地图不再是纸，而是见证；</a:t>
            </a:r>
            <a:endParaRPr lang="zh-CN" altLang="en-US" sz="2000" dirty="0"/>
          </a:p>
          <a:p>
            <a:pPr>
              <a:buNone/>
            </a:pPr>
            <a:r>
              <a:rPr lang="zh-CN" altLang="en-US" sz="2000" dirty="0"/>
              <a:t>背包不再是容器，而是关爱的载体；；雕像不再是目标，而是领悟的媒介；</a:t>
            </a:r>
            <a:endParaRPr lang="zh-CN" altLang="en-US" sz="2000" dirty="0"/>
          </a:p>
          <a:p>
            <a:pPr>
              <a:buNone/>
            </a:pPr>
            <a:r>
              <a:rPr lang="zh-CN" altLang="en-US" sz="2000" dirty="0"/>
              <a:t>拐杖不再是工具，而是友谊的化身。</a:t>
            </a:r>
            <a:r>
              <a:rPr lang="zh-CN" altLang="en-US" sz="2000" b="1" dirty="0"/>
              <a:t>从“使用”到“赋予新意”，是物件伏笔的最高境界。</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checkerboard(across)">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heckerboard(across)">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heckerboard(across)">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heckerboard(across)">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1" nodeType="clickEffect">
                                  <p:stCondLst>
                                    <p:cond delay="0"/>
                                  </p:stCondLst>
                                  <p:childTnLst>
                                    <p:set>
                                      <p:cBhvr>
                                        <p:cTn id="31"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7"/>
                    </p:tgtEl>
                  </p:cond>
                </p:stCondLst>
                <p:endSync evt="end" delay="0">
                  <p:rtn val="all"/>
                </p:endSync>
                <p:childTnLst>
                  <p:par>
                    <p:cTn id="33" fill="hold">
                      <p:stCondLst>
                        <p:cond delay="0"/>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checkerboard(across)">
                                      <p:cBhvr>
                                        <p:cTn id="37" dur="500"/>
                                        <p:tgtEl>
                                          <p:spTgt spid="20"/>
                                        </p:tgtEl>
                                      </p:cBhvr>
                                    </p:animEffect>
                                  </p:childTnLst>
                                </p:cTn>
                              </p:par>
                            </p:childTnLst>
                          </p:cTn>
                        </p:par>
                      </p:childTnLst>
                    </p:cTn>
                  </p:par>
                </p:childTnLst>
              </p:cTn>
              <p:nextCondLst>
                <p:cond evt="onClick" delay="0">
                  <p:tgtEl>
                    <p:spTgt spid="7"/>
                  </p:tgtEl>
                </p:cond>
              </p:nextCondLst>
            </p:seq>
            <p:seq concurrent="1" nextAc="seek">
              <p:cTn id="38" restart="whenNotActive" fill="hold" evtFilter="cancelBubble" nodeType="interactiveSeq">
                <p:stCondLst>
                  <p:cond evt="onClick" delay="0">
                    <p:tgtEl>
                      <p:spTgt spid="19"/>
                    </p:tgtEl>
                  </p:cond>
                </p:stCondLst>
                <p:endSync evt="end" delay="0">
                  <p:rtn val="all"/>
                </p:endSync>
                <p:childTnLst>
                  <p:par>
                    <p:cTn id="39" fill="hold">
                      <p:stCondLst>
                        <p:cond delay="0"/>
                      </p:stCondLst>
                      <p:childTnLst>
                        <p:par>
                          <p:cTn id="40" fill="hold">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checkerboard(across)">
                                      <p:cBhvr>
                                        <p:cTn id="43" dur="500"/>
                                        <p:tgtEl>
                                          <p:spTgt spid="18"/>
                                        </p:tgtEl>
                                      </p:cBhvr>
                                    </p:animEffect>
                                  </p:childTnLst>
                                </p:cTn>
                              </p:par>
                            </p:childTnLst>
                          </p:cTn>
                        </p:par>
                      </p:childTnLst>
                    </p:cTn>
                  </p:par>
                </p:childTnLst>
              </p:cTn>
              <p:nextCondLst>
                <p:cond evt="onClick" delay="0">
                  <p:tgtEl>
                    <p:spTgt spid="19"/>
                  </p:tgtEl>
                </p:cond>
              </p:nextCondLst>
            </p:seq>
            <p:seq concurrent="1" nextAc="seek">
              <p:cTn id="44" restart="whenNotActive" fill="hold" evtFilter="cancelBubble" nodeType="interactiveSeq">
                <p:stCondLst>
                  <p:cond evt="onClick" delay="0">
                    <p:tgtEl>
                      <p:spTgt spid="13"/>
                    </p:tgtEl>
                  </p:cond>
                </p:stCondLst>
                <p:endSync evt="end" delay="0">
                  <p:rtn val="all"/>
                </p:endSync>
                <p:childTnLst>
                  <p:par>
                    <p:cTn id="45" fill="hold">
                      <p:stCondLst>
                        <p:cond delay="0"/>
                      </p:stCondLst>
                      <p:childTnLst>
                        <p:par>
                          <p:cTn id="46" fill="hold">
                            <p:stCondLst>
                              <p:cond delay="0"/>
                            </p:stCondLst>
                            <p:childTnLst>
                              <p:par>
                                <p:cTn id="47" presetID="5" presetClass="entr" presetSubtype="10"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checkerboard(across)">
                                      <p:cBhvr>
                                        <p:cTn id="49" dur="500"/>
                                        <p:tgtEl>
                                          <p:spTgt spid="23"/>
                                        </p:tgtEl>
                                      </p:cBhvr>
                                    </p:animEffect>
                                  </p:childTnLst>
                                </p:cTn>
                              </p:par>
                            </p:childTnLst>
                          </p:cTn>
                        </p:par>
                      </p:childTnLst>
                    </p:cTn>
                  </p:par>
                </p:childTnLst>
              </p:cTn>
              <p:nextCondLst>
                <p:cond evt="onClick" delay="0">
                  <p:tgtEl>
                    <p:spTgt spid="13"/>
                  </p:tgtEl>
                </p:cond>
              </p:nextCondLst>
            </p:seq>
            <p:seq concurrent="1" nextAc="seek">
              <p:cTn id="50" restart="whenNotActive" fill="hold" evtFilter="cancelBubble" nodeType="interactiveSeq">
                <p:stCondLst>
                  <p:cond evt="onClick" delay="0">
                    <p:tgtEl>
                      <p:spTgt spid="8"/>
                    </p:tgtEl>
                  </p:cond>
                </p:stCondLst>
                <p:endSync evt="end" delay="0">
                  <p:rtn val="all"/>
                </p:endSync>
                <p:childTnLst>
                  <p:par>
                    <p:cTn id="51" fill="hold">
                      <p:stCondLst>
                        <p:cond delay="0"/>
                      </p:stCondLst>
                      <p:childTnLst>
                        <p:par>
                          <p:cTn id="52" fill="hold">
                            <p:stCondLst>
                              <p:cond delay="0"/>
                            </p:stCondLst>
                            <p:childTnLst>
                              <p:par>
                                <p:cTn id="53" presetID="5" presetClass="entr" presetSubtype="10"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checkerboard(across)">
                                      <p:cBhvr>
                                        <p:cTn id="55" dur="500"/>
                                        <p:tgtEl>
                                          <p:spTgt spid="26"/>
                                        </p:tgtEl>
                                      </p:cBhvr>
                                    </p:animEffect>
                                  </p:childTnLst>
                                </p:cTn>
                              </p:par>
                            </p:childTnLst>
                          </p:cTn>
                        </p:par>
                      </p:childTnLst>
                    </p:cTn>
                  </p:par>
                </p:childTnLst>
              </p:cTn>
              <p:nextCondLst>
                <p:cond evt="onClick" delay="0">
                  <p:tgtEl>
                    <p:spTgt spid="8"/>
                  </p:tgtEl>
                </p:cond>
              </p:nextCondLst>
            </p:seq>
          </p:childTnLst>
        </p:cTn>
      </p:par>
    </p:tnLst>
    <p:bldLst>
      <p:bldP spid="20" grpId="0"/>
      <p:bldP spid="23" grpId="0"/>
      <p:bldP spid="26" grpId="0"/>
      <p:bldP spid="18" grpId="0"/>
      <p:bldP spid="17" grpId="0" animBg="1"/>
      <p:bldP spid="17" grpId="1" animBg="1"/>
    </p:bldLst>
  </p:timing>
</p:sld>
</file>

<file path=ppt/tags/tag1.xml><?xml version="1.0" encoding="utf-8"?>
<p:tagLst xmlns:p="http://schemas.openxmlformats.org/presentationml/2006/main">
  <p:tag name="AS_UNIQUEID" val="478"/>
  <p:tag name="KSO_WM_BEAUTIFY_FLAG" val=""/>
</p:tagLst>
</file>

<file path=ppt/tags/tag2.xml><?xml version="1.0" encoding="utf-8"?>
<p:tagLst xmlns:p="http://schemas.openxmlformats.org/presentationml/2006/main">
  <p:tag name="AS_UNIQUEID" val="479"/>
</p:tagLst>
</file>

<file path=ppt/tags/tag3.xml><?xml version="1.0" encoding="utf-8"?>
<p:tagLst xmlns:p="http://schemas.openxmlformats.org/presentationml/2006/main">
  <p:tag name="AS_UNIQUEID" val="48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30056</Words>
  <Application>WPS 演示</Application>
  <PresentationFormat>宽屏</PresentationFormat>
  <Paragraphs>364</Paragraphs>
  <Slides>39</Slides>
  <Notes>23</Notes>
  <HiddenSlides>1</HiddenSlides>
  <MMClips>2</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39</vt:i4>
      </vt:variant>
    </vt:vector>
  </HeadingPairs>
  <TitlesOfParts>
    <vt:vector size="58" baseType="lpstr">
      <vt:lpstr>Arial</vt:lpstr>
      <vt:lpstr>宋体</vt:lpstr>
      <vt:lpstr>Wingdings</vt:lpstr>
      <vt:lpstr>Aa奇幻马戏团</vt:lpstr>
      <vt:lpstr>HelveticaNeue</vt:lpstr>
      <vt:lpstr>华文新魏</vt:lpstr>
      <vt:lpstr>Times New Roman</vt:lpstr>
      <vt:lpstr>微软雅黑</vt:lpstr>
      <vt:lpstr>Calibri</vt:lpstr>
      <vt:lpstr>隶书</vt:lpstr>
      <vt:lpstr>等线</vt:lpstr>
      <vt:lpstr>Segoe Print</vt:lpstr>
      <vt:lpstr>Arial Unicode MS</vt:lpstr>
      <vt:lpstr>叶根友小京楷简体</vt:lpstr>
      <vt:lpstr>阿里巴巴普惠体</vt:lpstr>
      <vt:lpstr>Silom</vt:lpstr>
      <vt:lpstr>Bernard MT Condensed</vt:lpstr>
      <vt:lpstr>Microsoft Sans Serif</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LD</dc:creator>
  <cp:lastModifiedBy>Administrator</cp:lastModifiedBy>
  <cp:revision>124</cp:revision>
  <dcterms:created xsi:type="dcterms:W3CDTF">2025-10-13T16:52:00Z</dcterms:created>
  <dcterms:modified xsi:type="dcterms:W3CDTF">2026-03-17T03:00:04Z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DC2444F9D38F431A99E6ED36C852D597</vt:lpwstr>
  </property>
  <property fmtid="{D5CDD505-2E9C-101B-9397-08002B2CF9AE}" pid="3" name="KSOProductBuildVer">
    <vt:lpwstr>2052-11.8.2.7978</vt:lpwstr>
  </property>
</Properties>
</file>